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4" r:id="rId6"/>
    <p:sldMasterId id="214748366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Lst>
  <p:sldSz cy="6858000" cx="12192000"/>
  <p:notesSz cx="6858000" cy="9144000"/>
  <p:embeddedFontLst>
    <p:embeddedFont>
      <p:font typeface="Montserrat"/>
      <p:regular r:id="rId99"/>
      <p:bold r:id="rId100"/>
      <p:italic r:id="rId101"/>
      <p:boldItalic r:id="rId102"/>
    </p:embeddedFont>
    <p:embeddedFont>
      <p:font typeface="Montserrat Light"/>
      <p:regular r:id="rId103"/>
      <p:bold r:id="rId104"/>
      <p:italic r:id="rId105"/>
      <p:boldItalic r:id="rId10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107" roundtripDataSignature="AMtx7mh09IfYU6AQFzkConPDk2zdNBOin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Jose Miguel Gimenez Lozan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customschemas.google.com/relationships/presentationmetadata" Target="metadata"/><Relationship Id="rId106" Type="http://schemas.openxmlformats.org/officeDocument/2006/relationships/font" Target="fonts/MontserratLight-boldItalic.fntdata"/><Relationship Id="rId105" Type="http://schemas.openxmlformats.org/officeDocument/2006/relationships/font" Target="fonts/MontserratLight-italic.fntdata"/><Relationship Id="rId104" Type="http://schemas.openxmlformats.org/officeDocument/2006/relationships/font" Target="fonts/MontserratLight-bold.fnt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MontserratLight-regular.fntdata"/><Relationship Id="rId102" Type="http://schemas.openxmlformats.org/officeDocument/2006/relationships/font" Target="fonts/Montserrat-boldItalic.fntdata"/><Relationship Id="rId101" Type="http://schemas.openxmlformats.org/officeDocument/2006/relationships/font" Target="fonts/Montserrat-italic.fntdata"/><Relationship Id="rId100" Type="http://schemas.openxmlformats.org/officeDocument/2006/relationships/font" Target="fonts/Montserrat-bold.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font" Target="fonts/Montserrat-regular.fntdata"/><Relationship Id="rId10" Type="http://schemas.openxmlformats.org/officeDocument/2006/relationships/slide" Target="slides/slide2.xml"/><Relationship Id="rId98" Type="http://schemas.openxmlformats.org/officeDocument/2006/relationships/slide" Target="slides/slide90.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2-15T09:28:45.682">
    <p:pos x="5366" y="2298"/>
    <p:text>Cambiado</p:text>
    <p:extLst>
      <p:ext uri="{C676402C-5697-4E1C-873F-D02D1690AC5C}">
        <p15:threadingInfo timeZoneBias="0"/>
      </p:ext>
      <p:ext uri="http://customooxmlschemas.google.com/">
        <go:slidesCustomData xmlns:go="http://customooxmlschemas.google.com/" commentPostId="AAAAqIumjhY"/>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9" name="Google Shape;35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0" name="Google Shape;37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1" name="Google Shape;381;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8" name="Google Shape;388;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6" name="Google Shape;39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3" name="Google Shape;40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8" name="Google Shape;418;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7" name="Google Shape;42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4" name="Google Shape;434;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1" name="Google Shape;44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1" name="Google Shape;451;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9" name="Google Shape;45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6" name="Google Shape;46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d7304e930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1d7304e930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2" name="Google Shape;482;g1d7304e930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d7304e9305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1d7304e9305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4" name="Google Shape;494;g1d7304e9305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1d7304e9305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1d7304e9305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9" name="Google Shape;529;g1d7304e9305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2" name="Google Shape;56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7" name="Google Shape;28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8d05828803_0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1" name="Google Shape;581;g18d05828803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7" name="Google Shape;587;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3" name="Google Shape;59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1" name="Google Shape;601;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9" name="Google Shape;609;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6" name="Google Shape;616;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3" name="Google Shape;623;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2" name="Google Shape;632;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5" name="Google Shape;645;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2" name="Google Shape;652;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0" name="Google Shape;660;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7" name="Google Shape;66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7" name="Google Shape;677;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7" name="Google Shape;697;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4" name="Google Shape;704;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1" name="Google Shape;711;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8" name="Google Shape;718;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5" name="Google Shape;725;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2" name="Google Shape;732;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9" name="Google Shape;73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740" name="Google Shape;74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7" name="Google Shape;30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7" name="Google Shape;747;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4" name="Google Shape;754;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1" name="Google Shape;761;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8" name="Google Shape;768;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5" name="Google Shape;775;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2" name="Google Shape;78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9" name="Google Shape;789;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1d7304e9305_0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6" name="Google Shape;796;g1d7304e9305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1d7304e9305_0_1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2" name="Google Shape;802;g1d7304e9305_0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1d7304e9305_0_1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9" name="Google Shape;809;g1d7304e9305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18d05828803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5" name="Google Shape;815;g18d05828803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1" name="Google Shape;821;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7" name="Google Shape;827;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5" name="Google Shape;835;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0" name="Google Shape;850;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8" name="Google Shape;858;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4" name="Google Shape;864;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6" name="Google Shape;87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4" name="Google Shape;894;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1" name="Google Shape;901;p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902" name="Google Shape;902;p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7" name="Google Shape;32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3" name="Google Shape;923;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3" name="Google Shape;953;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8" name="Google Shape;988;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5" name="Google Shape;1035;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0" name="Google Shape;107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9" name="Google Shape;1089;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6" name="Google Shape;1096;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18d05828803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5" name="Google Shape;1105;g18d05828803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3" name="Google Shape;1113;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4" name="Google Shape;1114;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0" name="Google Shape;1120;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3" name="Google Shape;33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6" name="Google Shape;1126;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4" name="Google Shape;1134;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1" name="Google Shape;1141;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8" name="Google Shape;1148;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6" name="Google Shape;1166;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1" name="Google Shape;1191;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8" name="Google Shape;1198;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5" name="Google Shape;120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2" name="Google Shape;1222;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8" name="Google Shape;122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5" name="Google Shape;123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6" name="Google Shape;123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howMasterSp="0">
  <p:cSld name="Cover Slide ">
    <p:spTree>
      <p:nvGrpSpPr>
        <p:cNvPr id="12" name="Shape 12"/>
        <p:cNvGrpSpPr/>
        <p:nvPr/>
      </p:nvGrpSpPr>
      <p:grpSpPr>
        <a:xfrm>
          <a:off x="0" y="0"/>
          <a:ext cx="0" cy="0"/>
          <a:chOff x="0" y="0"/>
          <a:chExt cx="0" cy="0"/>
        </a:xfrm>
      </p:grpSpPr>
      <p:sp>
        <p:nvSpPr>
          <p:cNvPr id="13" name="Google Shape;13;p20"/>
          <p:cNvSpPr/>
          <p:nvPr/>
        </p:nvSpPr>
        <p:spPr>
          <a:xfrm>
            <a:off x="0" y="2454512"/>
            <a:ext cx="12172692" cy="3432703"/>
          </a:xfrm>
          <a:custGeom>
            <a:rect b="b" l="l" r="r" t="t"/>
            <a:pathLst>
              <a:path extrusionOk="0" h="6806308" w="7600392">
                <a:moveTo>
                  <a:pt x="0" y="0"/>
                </a:moveTo>
                <a:lnTo>
                  <a:pt x="7600393" y="0"/>
                </a:lnTo>
                <a:lnTo>
                  <a:pt x="7600393" y="6806308"/>
                </a:lnTo>
                <a:lnTo>
                  <a:pt x="0" y="6806308"/>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sp>
        <p:nvSpPr>
          <p:cNvPr id="14" name="Google Shape;14;p20"/>
          <p:cNvSpPr txBox="1"/>
          <p:nvPr>
            <p:ph idx="1" type="body"/>
          </p:nvPr>
        </p:nvSpPr>
        <p:spPr>
          <a:xfrm>
            <a:off x="575887" y="3922846"/>
            <a:ext cx="3354126" cy="10083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8850"/>
              </a:lnSpc>
              <a:spcBef>
                <a:spcPts val="0"/>
              </a:spcBef>
              <a:spcAft>
                <a:spcPts val="0"/>
              </a:spcAft>
              <a:buClr>
                <a:schemeClr val="lt1"/>
              </a:buClr>
              <a:buSzPts val="4000"/>
              <a:buFont typeface="Arial"/>
              <a:buNone/>
              <a:defRPr b="0" i="0" sz="4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 name="Google Shape;15;p20"/>
          <p:cNvSpPr txBox="1"/>
          <p:nvPr>
            <p:ph idx="2" type="body"/>
          </p:nvPr>
        </p:nvSpPr>
        <p:spPr>
          <a:xfrm>
            <a:off x="618012" y="3232383"/>
            <a:ext cx="3311988" cy="53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6" name="Google Shape;16;p20"/>
          <p:cNvGrpSpPr/>
          <p:nvPr/>
        </p:nvGrpSpPr>
        <p:grpSpPr>
          <a:xfrm>
            <a:off x="162193" y="6091871"/>
            <a:ext cx="2471731" cy="613729"/>
            <a:chOff x="0" y="0"/>
            <a:chExt cx="2301694" cy="571500"/>
          </a:xfrm>
        </p:grpSpPr>
        <p:sp>
          <p:nvSpPr>
            <p:cNvPr id="17" name="Google Shape;17;p20"/>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8" name="Google Shape;18;p20"/>
            <p:cNvPicPr preferRelativeResize="0"/>
            <p:nvPr/>
          </p:nvPicPr>
          <p:blipFill rotWithShape="1">
            <a:blip r:embed="rId2">
              <a:alphaModFix/>
            </a:blip>
            <a:srcRect b="0" l="0" r="44449" t="0"/>
            <a:stretch/>
          </p:blipFill>
          <p:spPr>
            <a:xfrm>
              <a:off x="312965" y="96237"/>
              <a:ext cx="1675765" cy="384810"/>
            </a:xfrm>
            <a:prstGeom prst="rect">
              <a:avLst/>
            </a:prstGeom>
            <a:noFill/>
            <a:ln>
              <a:noFill/>
            </a:ln>
          </p:spPr>
        </p:pic>
      </p:grpSp>
      <p:sp>
        <p:nvSpPr>
          <p:cNvPr id="19" name="Google Shape;19;p20"/>
          <p:cNvSpPr/>
          <p:nvPr/>
        </p:nvSpPr>
        <p:spPr>
          <a:xfrm>
            <a:off x="12192000" y="153500"/>
            <a:ext cx="3690980" cy="7687732"/>
          </a:xfrm>
          <a:custGeom>
            <a:rect b="b" l="l" r="r" t="t"/>
            <a:pathLst>
              <a:path extrusionOk="0" h="6806308" w="7600392">
                <a:moveTo>
                  <a:pt x="0" y="0"/>
                </a:moveTo>
                <a:lnTo>
                  <a:pt x="7600393" y="0"/>
                </a:lnTo>
                <a:lnTo>
                  <a:pt x="7600393" y="6806308"/>
                </a:lnTo>
                <a:lnTo>
                  <a:pt x="0" y="6806308"/>
                </a:lnTo>
                <a:close/>
              </a:path>
            </a:pathLst>
          </a:custGeom>
          <a:solidFill>
            <a:srgbClr val="EBEBE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grpSp>
        <p:nvGrpSpPr>
          <p:cNvPr id="20" name="Google Shape;20;p20"/>
          <p:cNvGrpSpPr/>
          <p:nvPr/>
        </p:nvGrpSpPr>
        <p:grpSpPr>
          <a:xfrm>
            <a:off x="9565775" y="3574321"/>
            <a:ext cx="3525984" cy="2857223"/>
            <a:chOff x="1659400" y="1572038"/>
            <a:chExt cx="970931" cy="786778"/>
          </a:xfrm>
        </p:grpSpPr>
        <p:sp>
          <p:nvSpPr>
            <p:cNvPr id="21" name="Google Shape;21;p20"/>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 name="Google Shape;22;p20"/>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3" name="Google Shape;23;p20"/>
          <p:cNvSpPr/>
          <p:nvPr>
            <p:ph idx="3" type="pic"/>
          </p:nvPr>
        </p:nvSpPr>
        <p:spPr>
          <a:xfrm>
            <a:off x="5718875" y="423474"/>
            <a:ext cx="5982506" cy="4551482"/>
          </a:xfrm>
          <a:prstGeom prst="rect">
            <a:avLst/>
          </a:prstGeom>
          <a:solidFill>
            <a:srgbClr val="F2F2F2"/>
          </a:solidFill>
          <a:ln>
            <a:noFill/>
          </a:ln>
        </p:spPr>
      </p:sp>
      <p:sp>
        <p:nvSpPr>
          <p:cNvPr id="24" name="Google Shape;24;p20"/>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sp>
        <p:nvSpPr>
          <p:cNvPr id="25" name="Google Shape;25;p20"/>
          <p:cNvSpPr txBox="1"/>
          <p:nvPr>
            <p:ph idx="4"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6" name="Google Shape;26;p20"/>
          <p:cNvPicPr preferRelativeResize="0"/>
          <p:nvPr/>
        </p:nvPicPr>
        <p:blipFill rotWithShape="1">
          <a:blip r:embed="rId3">
            <a:alphaModFix/>
          </a:blip>
          <a:srcRect b="0" l="0" r="0" t="0"/>
          <a:stretch/>
        </p:blipFill>
        <p:spPr>
          <a:xfrm>
            <a:off x="431403" y="569217"/>
            <a:ext cx="4405042" cy="16806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Text Slide 2">
    <p:spTree>
      <p:nvGrpSpPr>
        <p:cNvPr id="104" name="Shape 104"/>
        <p:cNvGrpSpPr/>
        <p:nvPr/>
      </p:nvGrpSpPr>
      <p:grpSpPr>
        <a:xfrm>
          <a:off x="0" y="0"/>
          <a:ext cx="0" cy="0"/>
          <a:chOff x="0" y="0"/>
          <a:chExt cx="0" cy="0"/>
        </a:xfrm>
      </p:grpSpPr>
      <p:sp>
        <p:nvSpPr>
          <p:cNvPr id="105" name="Google Shape;105;g1d7304e9305_0_182"/>
          <p:cNvSpPr txBox="1"/>
          <p:nvPr>
            <p:ph idx="1" type="body"/>
          </p:nvPr>
        </p:nvSpPr>
        <p:spPr>
          <a:xfrm>
            <a:off x="1553583" y="1623405"/>
            <a:ext cx="9778200" cy="4896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 name="Google Shape;106;g1d7304e9305_0_182"/>
          <p:cNvSpPr txBox="1"/>
          <p:nvPr>
            <p:ph idx="2" type="body"/>
          </p:nvPr>
        </p:nvSpPr>
        <p:spPr>
          <a:xfrm>
            <a:off x="1503336" y="604434"/>
            <a:ext cx="9886500" cy="1019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 name="Google Shape;107;g1d7304e9305_0_182"/>
          <p:cNvSpPr/>
          <p:nvPr/>
        </p:nvSpPr>
        <p:spPr>
          <a:xfrm>
            <a:off x="12192000" y="-287867"/>
            <a:ext cx="1185300" cy="7146000"/>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 name="Google Shape;108;g1d7304e9305_0_182"/>
          <p:cNvSpPr/>
          <p:nvPr/>
        </p:nvSpPr>
        <p:spPr>
          <a:xfrm>
            <a:off x="8591" y="5357970"/>
            <a:ext cx="1359566" cy="963950"/>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 name="Google Shape;109;g1d7304e9305_0_182"/>
          <p:cNvSpPr/>
          <p:nvPr/>
        </p:nvSpPr>
        <p:spPr>
          <a:xfrm>
            <a:off x="0" y="4717164"/>
            <a:ext cx="871051" cy="1802168"/>
          </a:xfrm>
          <a:custGeom>
            <a:rect b="b" l="l" r="r" t="t"/>
            <a:pathLst>
              <a:path extrusionOk="0" h="1802168" w="871051">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howMasterSp="0">
  <p:cSld name="Cover Slide ">
    <p:spTree>
      <p:nvGrpSpPr>
        <p:cNvPr id="110" name="Shape 110"/>
        <p:cNvGrpSpPr/>
        <p:nvPr/>
      </p:nvGrpSpPr>
      <p:grpSpPr>
        <a:xfrm>
          <a:off x="0" y="0"/>
          <a:ext cx="0" cy="0"/>
          <a:chOff x="0" y="0"/>
          <a:chExt cx="0" cy="0"/>
        </a:xfrm>
      </p:grpSpPr>
      <p:sp>
        <p:nvSpPr>
          <p:cNvPr id="111" name="Google Shape;111;p115"/>
          <p:cNvSpPr/>
          <p:nvPr/>
        </p:nvSpPr>
        <p:spPr>
          <a:xfrm>
            <a:off x="0" y="2454512"/>
            <a:ext cx="12172692" cy="3432703"/>
          </a:xfrm>
          <a:custGeom>
            <a:rect b="b" l="l" r="r" t="t"/>
            <a:pathLst>
              <a:path extrusionOk="0" h="6806308" w="7600392">
                <a:moveTo>
                  <a:pt x="0" y="0"/>
                </a:moveTo>
                <a:lnTo>
                  <a:pt x="7600393" y="0"/>
                </a:lnTo>
                <a:lnTo>
                  <a:pt x="7600393" y="6806308"/>
                </a:lnTo>
                <a:lnTo>
                  <a:pt x="0" y="6806308"/>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sp>
        <p:nvSpPr>
          <p:cNvPr id="112" name="Google Shape;112;p115"/>
          <p:cNvSpPr txBox="1"/>
          <p:nvPr>
            <p:ph idx="1" type="body"/>
          </p:nvPr>
        </p:nvSpPr>
        <p:spPr>
          <a:xfrm>
            <a:off x="575887" y="3922846"/>
            <a:ext cx="3354126" cy="10083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8850"/>
              </a:lnSpc>
              <a:spcBef>
                <a:spcPts val="0"/>
              </a:spcBef>
              <a:spcAft>
                <a:spcPts val="0"/>
              </a:spcAft>
              <a:buClr>
                <a:schemeClr val="lt1"/>
              </a:buClr>
              <a:buSzPts val="4000"/>
              <a:buFont typeface="Arial"/>
              <a:buNone/>
              <a:defRPr b="0" i="0" sz="4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 name="Google Shape;113;p115"/>
          <p:cNvSpPr txBox="1"/>
          <p:nvPr>
            <p:ph idx="2" type="body"/>
          </p:nvPr>
        </p:nvSpPr>
        <p:spPr>
          <a:xfrm>
            <a:off x="618012" y="3232383"/>
            <a:ext cx="3311988" cy="53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4" name="Google Shape;114;p115"/>
          <p:cNvGrpSpPr/>
          <p:nvPr/>
        </p:nvGrpSpPr>
        <p:grpSpPr>
          <a:xfrm>
            <a:off x="162193" y="6091871"/>
            <a:ext cx="2471731" cy="613729"/>
            <a:chOff x="0" y="0"/>
            <a:chExt cx="2301694" cy="571500"/>
          </a:xfrm>
        </p:grpSpPr>
        <p:sp>
          <p:nvSpPr>
            <p:cNvPr id="115" name="Google Shape;115;p115"/>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16" name="Google Shape;116;p115"/>
            <p:cNvPicPr preferRelativeResize="0"/>
            <p:nvPr/>
          </p:nvPicPr>
          <p:blipFill rotWithShape="1">
            <a:blip r:embed="rId2">
              <a:alphaModFix/>
            </a:blip>
            <a:srcRect b="0" l="0" r="44449" t="0"/>
            <a:stretch/>
          </p:blipFill>
          <p:spPr>
            <a:xfrm>
              <a:off x="312965" y="96237"/>
              <a:ext cx="1675765" cy="384810"/>
            </a:xfrm>
            <a:prstGeom prst="rect">
              <a:avLst/>
            </a:prstGeom>
            <a:noFill/>
            <a:ln>
              <a:noFill/>
            </a:ln>
          </p:spPr>
        </p:pic>
      </p:grpSp>
      <p:sp>
        <p:nvSpPr>
          <p:cNvPr id="117" name="Google Shape;117;p115"/>
          <p:cNvSpPr/>
          <p:nvPr/>
        </p:nvSpPr>
        <p:spPr>
          <a:xfrm>
            <a:off x="12192000" y="153500"/>
            <a:ext cx="3690980" cy="7687732"/>
          </a:xfrm>
          <a:custGeom>
            <a:rect b="b" l="l" r="r" t="t"/>
            <a:pathLst>
              <a:path extrusionOk="0" h="6806308" w="7600392">
                <a:moveTo>
                  <a:pt x="0" y="0"/>
                </a:moveTo>
                <a:lnTo>
                  <a:pt x="7600393" y="0"/>
                </a:lnTo>
                <a:lnTo>
                  <a:pt x="7600393" y="6806308"/>
                </a:lnTo>
                <a:lnTo>
                  <a:pt x="0" y="6806308"/>
                </a:lnTo>
                <a:close/>
              </a:path>
            </a:pathLst>
          </a:custGeom>
          <a:solidFill>
            <a:srgbClr val="EBEBE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grpSp>
        <p:nvGrpSpPr>
          <p:cNvPr id="118" name="Google Shape;118;p115"/>
          <p:cNvGrpSpPr/>
          <p:nvPr/>
        </p:nvGrpSpPr>
        <p:grpSpPr>
          <a:xfrm>
            <a:off x="9565775" y="3574321"/>
            <a:ext cx="3525984" cy="2857223"/>
            <a:chOff x="1659400" y="1572038"/>
            <a:chExt cx="970931" cy="786778"/>
          </a:xfrm>
        </p:grpSpPr>
        <p:sp>
          <p:nvSpPr>
            <p:cNvPr id="119" name="Google Shape;119;p115"/>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 name="Google Shape;120;p115"/>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1" name="Google Shape;121;p115"/>
          <p:cNvSpPr/>
          <p:nvPr>
            <p:ph idx="3" type="pic"/>
          </p:nvPr>
        </p:nvSpPr>
        <p:spPr>
          <a:xfrm>
            <a:off x="5718875" y="423474"/>
            <a:ext cx="5982506" cy="4551482"/>
          </a:xfrm>
          <a:prstGeom prst="rect">
            <a:avLst/>
          </a:prstGeom>
          <a:solidFill>
            <a:srgbClr val="F2F2F2"/>
          </a:solidFill>
          <a:ln>
            <a:noFill/>
          </a:ln>
        </p:spPr>
      </p:sp>
      <p:sp>
        <p:nvSpPr>
          <p:cNvPr id="122" name="Google Shape;122;p115"/>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sp>
        <p:nvSpPr>
          <p:cNvPr id="123" name="Google Shape;123;p115"/>
          <p:cNvSpPr txBox="1"/>
          <p:nvPr>
            <p:ph idx="4"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24" name="Google Shape;124;p115"/>
          <p:cNvPicPr preferRelativeResize="0"/>
          <p:nvPr/>
        </p:nvPicPr>
        <p:blipFill rotWithShape="1">
          <a:blip r:embed="rId3">
            <a:alphaModFix/>
          </a:blip>
          <a:srcRect b="0" l="0" r="0" t="0"/>
          <a:stretch/>
        </p:blipFill>
        <p:spPr>
          <a:xfrm>
            <a:off x="431403" y="569217"/>
            <a:ext cx="4405042" cy="1680639"/>
          </a:xfrm>
          <a:prstGeom prst="rect">
            <a:avLst/>
          </a:prstGeom>
          <a:noFill/>
          <a:ln>
            <a:noFill/>
          </a:ln>
        </p:spPr>
      </p:pic>
      <p:sp>
        <p:nvSpPr>
          <p:cNvPr id="125" name="Google Shape;125;p115"/>
          <p:cNvSpPr/>
          <p:nvPr/>
        </p:nvSpPr>
        <p:spPr>
          <a:xfrm>
            <a:off x="2364767" y="6075590"/>
            <a:ext cx="4344024" cy="64629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92E4B"/>
              </a:buClr>
              <a:buSzPts val="1050"/>
              <a:buFont typeface="Calibri"/>
              <a:buNone/>
            </a:pPr>
            <a:r>
              <a:rPr b="0" i="0" lang="en-US" sz="900" u="none" cap="none" strike="noStrike">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b="0" i="0" sz="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126" name="Shape 126"/>
        <p:cNvGrpSpPr/>
        <p:nvPr/>
      </p:nvGrpSpPr>
      <p:grpSpPr>
        <a:xfrm>
          <a:off x="0" y="0"/>
          <a:ext cx="0" cy="0"/>
          <a:chOff x="0" y="0"/>
          <a:chExt cx="0" cy="0"/>
        </a:xfrm>
      </p:grpSpPr>
      <p:sp>
        <p:nvSpPr>
          <p:cNvPr id="127" name="Google Shape;127;p119"/>
          <p:cNvSpPr/>
          <p:nvPr/>
        </p:nvSpPr>
        <p:spPr>
          <a:xfrm>
            <a:off x="-32399" y="3350405"/>
            <a:ext cx="12194195" cy="2415624"/>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 name="Google Shape;128;p119"/>
          <p:cNvSpPr txBox="1"/>
          <p:nvPr>
            <p:ph idx="1" type="body"/>
          </p:nvPr>
        </p:nvSpPr>
        <p:spPr>
          <a:xfrm>
            <a:off x="690953" y="4549217"/>
            <a:ext cx="3195486" cy="73114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 name="Google Shape;129;p119"/>
          <p:cNvSpPr txBox="1"/>
          <p:nvPr>
            <p:ph idx="2" type="body"/>
          </p:nvPr>
        </p:nvSpPr>
        <p:spPr>
          <a:xfrm>
            <a:off x="690953" y="3739641"/>
            <a:ext cx="3195485" cy="837258"/>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24BAA2"/>
              </a:buClr>
              <a:buSzPts val="5000"/>
              <a:buFont typeface="Arial"/>
              <a:buNone/>
              <a:defRPr b="1" i="0" sz="50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30" name="Google Shape;130;p119"/>
          <p:cNvGrpSpPr/>
          <p:nvPr/>
        </p:nvGrpSpPr>
        <p:grpSpPr>
          <a:xfrm>
            <a:off x="336354" y="5927698"/>
            <a:ext cx="2735993" cy="679345"/>
            <a:chOff x="0" y="0"/>
            <a:chExt cx="2301694" cy="571500"/>
          </a:xfrm>
        </p:grpSpPr>
        <p:sp>
          <p:nvSpPr>
            <p:cNvPr id="131" name="Google Shape;131;p119"/>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32" name="Google Shape;132;p119"/>
            <p:cNvPicPr preferRelativeResize="0"/>
            <p:nvPr/>
          </p:nvPicPr>
          <p:blipFill rotWithShape="1">
            <a:blip r:embed="rId2">
              <a:alphaModFix/>
            </a:blip>
            <a:srcRect b="0" l="0" r="44449" t="0"/>
            <a:stretch/>
          </p:blipFill>
          <p:spPr>
            <a:xfrm>
              <a:off x="312965" y="96237"/>
              <a:ext cx="1675765" cy="384810"/>
            </a:xfrm>
            <a:prstGeom prst="rect">
              <a:avLst/>
            </a:prstGeom>
            <a:noFill/>
            <a:ln>
              <a:noFill/>
            </a:ln>
          </p:spPr>
        </p:pic>
      </p:grpSp>
      <p:pic>
        <p:nvPicPr>
          <p:cNvPr id="133" name="Google Shape;133;p119"/>
          <p:cNvPicPr preferRelativeResize="0"/>
          <p:nvPr/>
        </p:nvPicPr>
        <p:blipFill rotWithShape="1">
          <a:blip r:embed="rId3">
            <a:alphaModFix/>
          </a:blip>
          <a:srcRect b="0" l="0" r="0" t="0"/>
          <a:stretch/>
        </p:blipFill>
        <p:spPr>
          <a:xfrm>
            <a:off x="336354" y="587665"/>
            <a:ext cx="5189566" cy="1979955"/>
          </a:xfrm>
          <a:prstGeom prst="rect">
            <a:avLst/>
          </a:prstGeom>
          <a:noFill/>
          <a:ln>
            <a:noFill/>
          </a:ln>
        </p:spPr>
      </p:pic>
      <p:grpSp>
        <p:nvGrpSpPr>
          <p:cNvPr id="134" name="Google Shape;134;p119"/>
          <p:cNvGrpSpPr/>
          <p:nvPr/>
        </p:nvGrpSpPr>
        <p:grpSpPr>
          <a:xfrm>
            <a:off x="9565775" y="3574321"/>
            <a:ext cx="3525984" cy="2857223"/>
            <a:chOff x="1659400" y="1572038"/>
            <a:chExt cx="970931" cy="786778"/>
          </a:xfrm>
        </p:grpSpPr>
        <p:sp>
          <p:nvSpPr>
            <p:cNvPr id="135" name="Google Shape;135;p119"/>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 name="Google Shape;136;p119"/>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7" name="Google Shape;137;p119"/>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sp>
        <p:nvSpPr>
          <p:cNvPr id="138" name="Google Shape;138;p119"/>
          <p:cNvSpPr txBox="1"/>
          <p:nvPr>
            <p:ph idx="3"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howMasterSp="0">
  <p:cSld name="Divider ">
    <p:spTree>
      <p:nvGrpSpPr>
        <p:cNvPr id="139" name="Shape 139"/>
        <p:cNvGrpSpPr/>
        <p:nvPr/>
      </p:nvGrpSpPr>
      <p:grpSpPr>
        <a:xfrm>
          <a:off x="0" y="0"/>
          <a:ext cx="0" cy="0"/>
          <a:chOff x="0" y="0"/>
          <a:chExt cx="0" cy="0"/>
        </a:xfrm>
      </p:grpSpPr>
      <p:sp>
        <p:nvSpPr>
          <p:cNvPr id="140" name="Google Shape;140;p120"/>
          <p:cNvSpPr/>
          <p:nvPr/>
        </p:nvSpPr>
        <p:spPr>
          <a:xfrm>
            <a:off x="3776133" y="644599"/>
            <a:ext cx="8415867" cy="550945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 name="Google Shape;141;p120"/>
          <p:cNvSpPr/>
          <p:nvPr/>
        </p:nvSpPr>
        <p:spPr>
          <a:xfrm>
            <a:off x="23805" y="9076427"/>
            <a:ext cx="7535870" cy="16153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2" name="Google Shape;142;p120"/>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4800"/>
              <a:buFont typeface="Arial"/>
              <a:buNone/>
              <a:defRPr b="0" i="0" sz="4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 name="Google Shape;143;p120"/>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13000"/>
              <a:buFont typeface="Arial"/>
              <a:buNone/>
              <a:defRPr b="0" i="0" sz="130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 name="Google Shape;144;p120"/>
          <p:cNvSpPr/>
          <p:nvPr/>
        </p:nvSpPr>
        <p:spPr>
          <a:xfrm>
            <a:off x="0" y="3875787"/>
            <a:ext cx="5040000" cy="72000"/>
          </a:xfrm>
          <a:custGeom>
            <a:rect b="b" l="l" r="r" t="t"/>
            <a:pathLst>
              <a:path extrusionOk="0" h="71215" w="2963330">
                <a:moveTo>
                  <a:pt x="0" y="0"/>
                </a:moveTo>
                <a:lnTo>
                  <a:pt x="2963330" y="0"/>
                </a:lnTo>
                <a:cubicBezTo>
                  <a:pt x="2963330" y="23739"/>
                  <a:pt x="2963330" y="47477"/>
                  <a:pt x="2963330" y="71215"/>
                </a:cubicBezTo>
                <a:lnTo>
                  <a:pt x="0" y="71215"/>
                </a:lnTo>
                <a:lnTo>
                  <a:pt x="0" y="0"/>
                </a:lnTo>
                <a:close/>
              </a:path>
            </a:pathLst>
          </a:custGeom>
          <a:solidFill>
            <a:srgbClr val="24BAA2"/>
          </a:solidFill>
          <a:ln cap="flat" cmpd="sng" w="9525">
            <a:solidFill>
              <a:srgbClr val="24BAA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 name="Google Shape;145;p120"/>
          <p:cNvSpPr/>
          <p:nvPr/>
        </p:nvSpPr>
        <p:spPr>
          <a:xfrm>
            <a:off x="5040000" y="3812439"/>
            <a:ext cx="394105" cy="198697"/>
          </a:xfrm>
          <a:custGeom>
            <a:rect b="b" l="l" r="r" t="t"/>
            <a:pathLst>
              <a:path extrusionOk="0" h="101214" w="200753">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46" name="Google Shape;146;p120"/>
          <p:cNvGrpSpPr/>
          <p:nvPr/>
        </p:nvGrpSpPr>
        <p:grpSpPr>
          <a:xfrm>
            <a:off x="9005185" y="0"/>
            <a:ext cx="3525984" cy="2857223"/>
            <a:chOff x="1659400" y="1572038"/>
            <a:chExt cx="970931" cy="786778"/>
          </a:xfrm>
        </p:grpSpPr>
        <p:sp>
          <p:nvSpPr>
            <p:cNvPr id="147" name="Google Shape;147;p120"/>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 name="Google Shape;148;p120"/>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spTree>
      <p:nvGrpSpPr>
        <p:cNvPr id="152" name="Shape 152"/>
        <p:cNvGrpSpPr/>
        <p:nvPr/>
      </p:nvGrpSpPr>
      <p:grpSpPr>
        <a:xfrm>
          <a:off x="0" y="0"/>
          <a:ext cx="0" cy="0"/>
          <a:chOff x="0" y="0"/>
          <a:chExt cx="0" cy="0"/>
        </a:xfrm>
      </p:grpSpPr>
      <p:sp>
        <p:nvSpPr>
          <p:cNvPr id="153" name="Google Shape;153;p110"/>
          <p:cNvSpPr/>
          <p:nvPr/>
        </p:nvSpPr>
        <p:spPr>
          <a:xfrm>
            <a:off x="4884044"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 name="Google Shape;154;p110"/>
          <p:cNvSpPr txBox="1"/>
          <p:nvPr>
            <p:ph idx="1" type="body"/>
          </p:nvPr>
        </p:nvSpPr>
        <p:spPr>
          <a:xfrm>
            <a:off x="6096001" y="593579"/>
            <a:ext cx="4724400" cy="5604021"/>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000"/>
              <a:buFont typeface="Arial"/>
              <a:buNone/>
              <a:defRPr b="0" i="1" sz="3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55" name="Google Shape;155;p110"/>
          <p:cNvGrpSpPr/>
          <p:nvPr/>
        </p:nvGrpSpPr>
        <p:grpSpPr>
          <a:xfrm>
            <a:off x="4884044" y="3946789"/>
            <a:ext cx="3525984" cy="2857223"/>
            <a:chOff x="1659400" y="1572038"/>
            <a:chExt cx="970931" cy="786778"/>
          </a:xfrm>
        </p:grpSpPr>
        <p:sp>
          <p:nvSpPr>
            <p:cNvPr id="156" name="Google Shape;156;p110"/>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 name="Google Shape;157;p110"/>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58" name="Google Shape;158;p110"/>
          <p:cNvSpPr/>
          <p:nvPr>
            <p:ph idx="2" type="pic"/>
          </p:nvPr>
        </p:nvSpPr>
        <p:spPr>
          <a:xfrm>
            <a:off x="414116" y="352414"/>
            <a:ext cx="5497412" cy="6099184"/>
          </a:xfrm>
          <a:prstGeom prst="rect">
            <a:avLst/>
          </a:prstGeom>
          <a:solidFill>
            <a:srgbClr val="F2F2F2"/>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159" name="Shape 159"/>
        <p:cNvGrpSpPr/>
        <p:nvPr/>
      </p:nvGrpSpPr>
      <p:grpSpPr>
        <a:xfrm>
          <a:off x="0" y="0"/>
          <a:ext cx="0" cy="0"/>
          <a:chOff x="0" y="0"/>
          <a:chExt cx="0" cy="0"/>
        </a:xfrm>
      </p:grpSpPr>
      <p:sp>
        <p:nvSpPr>
          <p:cNvPr id="160" name="Google Shape;160;p107"/>
          <p:cNvSpPr/>
          <p:nvPr/>
        </p:nvSpPr>
        <p:spPr>
          <a:xfrm>
            <a:off x="4605868" y="1"/>
            <a:ext cx="6891866"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 name="Google Shape;161;p107"/>
          <p:cNvSpPr txBox="1"/>
          <p:nvPr>
            <p:ph idx="1" type="body"/>
          </p:nvPr>
        </p:nvSpPr>
        <p:spPr>
          <a:xfrm>
            <a:off x="5943600" y="2076098"/>
            <a:ext cx="4867011" cy="391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2" name="Google Shape;162;p107"/>
          <p:cNvSpPr txBox="1"/>
          <p:nvPr>
            <p:ph idx="2" type="body"/>
          </p:nvPr>
        </p:nvSpPr>
        <p:spPr>
          <a:xfrm>
            <a:off x="5943601" y="647039"/>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63" name="Google Shape;163;p107"/>
          <p:cNvPicPr preferRelativeResize="0"/>
          <p:nvPr/>
        </p:nvPicPr>
        <p:blipFill rotWithShape="1">
          <a:blip r:embed="rId2">
            <a:alphaModFix/>
          </a:blip>
          <a:srcRect b="11083" l="-18315" r="29196" t="15976"/>
          <a:stretch/>
        </p:blipFill>
        <p:spPr>
          <a:xfrm flipH="1">
            <a:off x="0" y="1639691"/>
            <a:ext cx="8439100" cy="5375657"/>
          </a:xfrm>
          <a:prstGeom prst="rect">
            <a:avLst/>
          </a:prstGeom>
          <a:noFill/>
          <a:ln>
            <a:noFill/>
          </a:ln>
        </p:spPr>
      </p:pic>
      <p:sp>
        <p:nvSpPr>
          <p:cNvPr id="164" name="Google Shape;164;p107"/>
          <p:cNvSpPr/>
          <p:nvPr>
            <p:ph idx="3" type="pic"/>
          </p:nvPr>
        </p:nvSpPr>
        <p:spPr>
          <a:xfrm>
            <a:off x="0" y="1866787"/>
            <a:ext cx="5130800" cy="3913188"/>
          </a:xfrm>
          <a:prstGeom prst="rect">
            <a:avLst/>
          </a:prstGeom>
          <a:solidFill>
            <a:srgbClr val="D8D8D8"/>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165" name="Shape 165"/>
        <p:cNvGrpSpPr/>
        <p:nvPr/>
      </p:nvGrpSpPr>
      <p:grpSpPr>
        <a:xfrm>
          <a:off x="0" y="0"/>
          <a:ext cx="0" cy="0"/>
          <a:chOff x="0" y="0"/>
          <a:chExt cx="0" cy="0"/>
        </a:xfrm>
      </p:grpSpPr>
      <p:sp>
        <p:nvSpPr>
          <p:cNvPr id="166" name="Google Shape;166;p106"/>
          <p:cNvSpPr/>
          <p:nvPr/>
        </p:nvSpPr>
        <p:spPr>
          <a:xfrm>
            <a:off x="0" y="882027"/>
            <a:ext cx="12192000" cy="1437274"/>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 name="Google Shape;167;p106"/>
          <p:cNvSpPr txBox="1"/>
          <p:nvPr>
            <p:ph idx="1" type="body"/>
          </p:nvPr>
        </p:nvSpPr>
        <p:spPr>
          <a:xfrm>
            <a:off x="835671" y="2727702"/>
            <a:ext cx="7178174" cy="331164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8" name="Google Shape;168;p106"/>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iPhone6_mockup_front_white.png" id="169" name="Google Shape;169;p106"/>
          <p:cNvPicPr preferRelativeResize="0"/>
          <p:nvPr/>
        </p:nvPicPr>
        <p:blipFill rotWithShape="1">
          <a:blip r:embed="rId2">
            <a:alphaModFix/>
          </a:blip>
          <a:srcRect b="0" l="0" r="0" t="0"/>
          <a:stretch/>
        </p:blipFill>
        <p:spPr>
          <a:xfrm>
            <a:off x="7768850" y="226918"/>
            <a:ext cx="4094254" cy="6404164"/>
          </a:xfrm>
          <a:prstGeom prst="rect">
            <a:avLst/>
          </a:prstGeom>
          <a:noFill/>
          <a:ln>
            <a:noFill/>
          </a:ln>
        </p:spPr>
      </p:pic>
      <p:sp>
        <p:nvSpPr>
          <p:cNvPr id="170" name="Google Shape;170;p106"/>
          <p:cNvSpPr/>
          <p:nvPr>
            <p:ph idx="3" type="pic"/>
          </p:nvPr>
        </p:nvSpPr>
        <p:spPr>
          <a:xfrm>
            <a:off x="8583306" y="1246695"/>
            <a:ext cx="2444127" cy="4336988"/>
          </a:xfrm>
          <a:prstGeom prst="rect">
            <a:avLst/>
          </a:prstGeom>
          <a:solidFill>
            <a:srgbClr val="D8D8D8"/>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2" showMasterSp="0">
  <p:cSld name="Quote Slide 2">
    <p:spTree>
      <p:nvGrpSpPr>
        <p:cNvPr id="171" name="Shape 171"/>
        <p:cNvGrpSpPr/>
        <p:nvPr/>
      </p:nvGrpSpPr>
      <p:grpSpPr>
        <a:xfrm>
          <a:off x="0" y="0"/>
          <a:ext cx="0" cy="0"/>
          <a:chOff x="0" y="0"/>
          <a:chExt cx="0" cy="0"/>
        </a:xfrm>
      </p:grpSpPr>
      <p:sp>
        <p:nvSpPr>
          <p:cNvPr id="172" name="Google Shape;172;p108"/>
          <p:cNvSpPr/>
          <p:nvPr/>
        </p:nvSpPr>
        <p:spPr>
          <a:xfrm>
            <a:off x="0" y="1352385"/>
            <a:ext cx="6096000" cy="438801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 name="Google Shape;173;p108"/>
          <p:cNvSpPr/>
          <p:nvPr>
            <p:ph idx="2" type="pic"/>
          </p:nvPr>
        </p:nvSpPr>
        <p:spPr>
          <a:xfrm>
            <a:off x="0" y="0"/>
            <a:ext cx="12192000" cy="6858000"/>
          </a:xfrm>
          <a:prstGeom prst="rect">
            <a:avLst/>
          </a:prstGeom>
          <a:solidFill>
            <a:srgbClr val="F2F2F2"/>
          </a:solidFill>
          <a:ln>
            <a:noFill/>
          </a:ln>
        </p:spPr>
      </p:sp>
      <p:sp>
        <p:nvSpPr>
          <p:cNvPr id="174" name="Google Shape;174;p108"/>
          <p:cNvSpPr txBox="1"/>
          <p:nvPr>
            <p:ph idx="1" type="body"/>
          </p:nvPr>
        </p:nvSpPr>
        <p:spPr>
          <a:xfrm>
            <a:off x="427670" y="1747126"/>
            <a:ext cx="5126463" cy="3565651"/>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000"/>
              <a:buFont typeface="Arial"/>
              <a:buNone/>
              <a:defRPr b="0" i="1" sz="3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75" name="Google Shape;175;p108"/>
          <p:cNvGrpSpPr/>
          <p:nvPr/>
        </p:nvGrpSpPr>
        <p:grpSpPr>
          <a:xfrm>
            <a:off x="-1877189" y="2648392"/>
            <a:ext cx="3525984" cy="2857223"/>
            <a:chOff x="1659400" y="1572038"/>
            <a:chExt cx="970931" cy="786778"/>
          </a:xfrm>
        </p:grpSpPr>
        <p:sp>
          <p:nvSpPr>
            <p:cNvPr id="176" name="Google Shape;176;p108"/>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 name="Google Shape;177;p108"/>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Text Slide 2">
    <p:spTree>
      <p:nvGrpSpPr>
        <p:cNvPr id="178" name="Shape 178"/>
        <p:cNvGrpSpPr/>
        <p:nvPr/>
      </p:nvGrpSpPr>
      <p:grpSpPr>
        <a:xfrm>
          <a:off x="0" y="0"/>
          <a:ext cx="0" cy="0"/>
          <a:chOff x="0" y="0"/>
          <a:chExt cx="0" cy="0"/>
        </a:xfrm>
      </p:grpSpPr>
      <p:sp>
        <p:nvSpPr>
          <p:cNvPr id="179" name="Google Shape;179;p109"/>
          <p:cNvSpPr txBox="1"/>
          <p:nvPr>
            <p:ph idx="1" type="body"/>
          </p:nvPr>
        </p:nvSpPr>
        <p:spPr>
          <a:xfrm>
            <a:off x="1553583" y="1623405"/>
            <a:ext cx="9778140" cy="489592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0" name="Google Shape;180;p109"/>
          <p:cNvSpPr txBox="1"/>
          <p:nvPr>
            <p:ph idx="2" type="body"/>
          </p:nvPr>
        </p:nvSpPr>
        <p:spPr>
          <a:xfrm>
            <a:off x="1503336" y="604434"/>
            <a:ext cx="9886397" cy="101897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1" name="Google Shape;181;p109"/>
          <p:cNvSpPr/>
          <p:nvPr/>
        </p:nvSpPr>
        <p:spPr>
          <a:xfrm>
            <a:off x="12192000" y="-287867"/>
            <a:ext cx="1185333" cy="7145867"/>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2" name="Google Shape;182;p109"/>
          <p:cNvSpPr/>
          <p:nvPr/>
        </p:nvSpPr>
        <p:spPr>
          <a:xfrm>
            <a:off x="8591" y="5357970"/>
            <a:ext cx="1359904" cy="964190"/>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3" name="Google Shape;183;p109"/>
          <p:cNvSpPr/>
          <p:nvPr/>
        </p:nvSpPr>
        <p:spPr>
          <a:xfrm>
            <a:off x="0" y="4717164"/>
            <a:ext cx="871051" cy="1802168"/>
          </a:xfrm>
          <a:custGeom>
            <a:rect b="b" l="l" r="r" t="t"/>
            <a:pathLst>
              <a:path extrusionOk="0" h="1802168" w="871051">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p:cSld name="Photo Slide">
    <p:spTree>
      <p:nvGrpSpPr>
        <p:cNvPr id="184" name="Shape 184"/>
        <p:cNvGrpSpPr/>
        <p:nvPr/>
      </p:nvGrpSpPr>
      <p:grpSpPr>
        <a:xfrm>
          <a:off x="0" y="0"/>
          <a:ext cx="0" cy="0"/>
          <a:chOff x="0" y="0"/>
          <a:chExt cx="0" cy="0"/>
        </a:xfrm>
      </p:grpSpPr>
      <p:sp>
        <p:nvSpPr>
          <p:cNvPr id="185" name="Google Shape;185;p111"/>
          <p:cNvSpPr/>
          <p:nvPr/>
        </p:nvSpPr>
        <p:spPr>
          <a:xfrm>
            <a:off x="0"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 name="Google Shape;186;p111"/>
          <p:cNvSpPr txBox="1"/>
          <p:nvPr>
            <p:ph idx="1" type="body"/>
          </p:nvPr>
        </p:nvSpPr>
        <p:spPr>
          <a:xfrm>
            <a:off x="898358" y="2107770"/>
            <a:ext cx="4639192" cy="437769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7" name="Google Shape;187;p111"/>
          <p:cNvSpPr txBox="1"/>
          <p:nvPr>
            <p:ph idx="2" type="body"/>
          </p:nvPr>
        </p:nvSpPr>
        <p:spPr>
          <a:xfrm>
            <a:off x="898358" y="890242"/>
            <a:ext cx="4757375"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8" name="Google Shape;188;p111"/>
          <p:cNvSpPr/>
          <p:nvPr>
            <p:ph idx="3" type="pic"/>
          </p:nvPr>
        </p:nvSpPr>
        <p:spPr>
          <a:xfrm>
            <a:off x="5888002" y="439730"/>
            <a:ext cx="5660531" cy="6045736"/>
          </a:xfrm>
          <a:prstGeom prst="rect">
            <a:avLst/>
          </a:prstGeom>
          <a:solidFill>
            <a:srgbClr val="F2F2F2"/>
          </a:solidFill>
          <a:ln>
            <a:noFill/>
          </a:ln>
        </p:spPr>
      </p:sp>
      <p:grpSp>
        <p:nvGrpSpPr>
          <p:cNvPr id="189" name="Google Shape;189;p111"/>
          <p:cNvGrpSpPr/>
          <p:nvPr/>
        </p:nvGrpSpPr>
        <p:grpSpPr>
          <a:xfrm>
            <a:off x="-2012374" y="3808246"/>
            <a:ext cx="3525984" cy="2857223"/>
            <a:chOff x="1659400" y="1572038"/>
            <a:chExt cx="970931" cy="786778"/>
          </a:xfrm>
        </p:grpSpPr>
        <p:sp>
          <p:nvSpPr>
            <p:cNvPr id="190" name="Google Shape;190;p111"/>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1" name="Google Shape;191;p111"/>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p:cSld name="Photo Slide">
    <p:spTree>
      <p:nvGrpSpPr>
        <p:cNvPr id="27" name="Shape 27"/>
        <p:cNvGrpSpPr/>
        <p:nvPr/>
      </p:nvGrpSpPr>
      <p:grpSpPr>
        <a:xfrm>
          <a:off x="0" y="0"/>
          <a:ext cx="0" cy="0"/>
          <a:chOff x="0" y="0"/>
          <a:chExt cx="0" cy="0"/>
        </a:xfrm>
      </p:grpSpPr>
      <p:sp>
        <p:nvSpPr>
          <p:cNvPr id="28" name="Google Shape;28;p30"/>
          <p:cNvSpPr/>
          <p:nvPr/>
        </p:nvSpPr>
        <p:spPr>
          <a:xfrm>
            <a:off x="0"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 name="Google Shape;29;p30"/>
          <p:cNvSpPr txBox="1"/>
          <p:nvPr>
            <p:ph idx="1" type="body"/>
          </p:nvPr>
        </p:nvSpPr>
        <p:spPr>
          <a:xfrm>
            <a:off x="898358" y="2107770"/>
            <a:ext cx="4639192" cy="437769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 name="Google Shape;30;p30"/>
          <p:cNvSpPr txBox="1"/>
          <p:nvPr>
            <p:ph idx="2" type="body"/>
          </p:nvPr>
        </p:nvSpPr>
        <p:spPr>
          <a:xfrm>
            <a:off x="898358" y="890242"/>
            <a:ext cx="4757375"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30"/>
          <p:cNvSpPr/>
          <p:nvPr>
            <p:ph idx="3" type="pic"/>
          </p:nvPr>
        </p:nvSpPr>
        <p:spPr>
          <a:xfrm>
            <a:off x="5888002" y="439730"/>
            <a:ext cx="5660531" cy="6045736"/>
          </a:xfrm>
          <a:prstGeom prst="rect">
            <a:avLst/>
          </a:prstGeom>
          <a:solidFill>
            <a:srgbClr val="F2F2F2"/>
          </a:solidFill>
          <a:ln>
            <a:noFill/>
          </a:ln>
        </p:spPr>
      </p:sp>
      <p:grpSp>
        <p:nvGrpSpPr>
          <p:cNvPr id="32" name="Google Shape;32;p30"/>
          <p:cNvGrpSpPr/>
          <p:nvPr/>
        </p:nvGrpSpPr>
        <p:grpSpPr>
          <a:xfrm>
            <a:off x="-2012374" y="3808246"/>
            <a:ext cx="3525984" cy="2857223"/>
            <a:chOff x="1659400" y="1572038"/>
            <a:chExt cx="970931" cy="786778"/>
          </a:xfrm>
        </p:grpSpPr>
        <p:sp>
          <p:nvSpPr>
            <p:cNvPr id="33" name="Google Shape;33;p30"/>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 name="Google Shape;34;p30"/>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Text Slide 1">
    <p:spTree>
      <p:nvGrpSpPr>
        <p:cNvPr id="192" name="Shape 192"/>
        <p:cNvGrpSpPr/>
        <p:nvPr/>
      </p:nvGrpSpPr>
      <p:grpSpPr>
        <a:xfrm>
          <a:off x="0" y="0"/>
          <a:ext cx="0" cy="0"/>
          <a:chOff x="0" y="0"/>
          <a:chExt cx="0" cy="0"/>
        </a:xfrm>
      </p:grpSpPr>
      <p:sp>
        <p:nvSpPr>
          <p:cNvPr id="193" name="Google Shape;193;p112"/>
          <p:cNvSpPr/>
          <p:nvPr/>
        </p:nvSpPr>
        <p:spPr>
          <a:xfrm>
            <a:off x="0" y="0"/>
            <a:ext cx="12192000" cy="6858000"/>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4" name="Google Shape;194;p112"/>
          <p:cNvSpPr/>
          <p:nvPr/>
        </p:nvSpPr>
        <p:spPr>
          <a:xfrm>
            <a:off x="370688" y="323520"/>
            <a:ext cx="11450624" cy="621096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5" name="Google Shape;195;p112"/>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6" name="Google Shape;196;p112"/>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7" name="Google Shape;197;p112"/>
          <p:cNvSpPr/>
          <p:nvPr/>
        </p:nvSpPr>
        <p:spPr>
          <a:xfrm>
            <a:off x="12192000" y="-287867"/>
            <a:ext cx="1185333" cy="7145867"/>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howMasterSp="0">
  <p:cSld name="Divider ">
    <p:spTree>
      <p:nvGrpSpPr>
        <p:cNvPr id="198" name="Shape 198"/>
        <p:cNvGrpSpPr/>
        <p:nvPr/>
      </p:nvGrpSpPr>
      <p:grpSpPr>
        <a:xfrm>
          <a:off x="0" y="0"/>
          <a:ext cx="0" cy="0"/>
          <a:chOff x="0" y="0"/>
          <a:chExt cx="0" cy="0"/>
        </a:xfrm>
      </p:grpSpPr>
      <p:sp>
        <p:nvSpPr>
          <p:cNvPr id="199" name="Google Shape;199;p113"/>
          <p:cNvSpPr/>
          <p:nvPr/>
        </p:nvSpPr>
        <p:spPr>
          <a:xfrm>
            <a:off x="3776133" y="644599"/>
            <a:ext cx="8415867" cy="550945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 name="Google Shape;200;p113"/>
          <p:cNvSpPr/>
          <p:nvPr/>
        </p:nvSpPr>
        <p:spPr>
          <a:xfrm>
            <a:off x="23805" y="9076427"/>
            <a:ext cx="7535870" cy="16153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1" name="Google Shape;201;p113"/>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4800"/>
              <a:buFont typeface="Arial"/>
              <a:buNone/>
              <a:defRPr b="0" i="0" sz="4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2" name="Google Shape;202;p113"/>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13000"/>
              <a:buFont typeface="Arial"/>
              <a:buNone/>
              <a:defRPr b="0" i="0" sz="130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3" name="Google Shape;203;p113"/>
          <p:cNvSpPr/>
          <p:nvPr/>
        </p:nvSpPr>
        <p:spPr>
          <a:xfrm>
            <a:off x="0" y="3875787"/>
            <a:ext cx="5040000" cy="72000"/>
          </a:xfrm>
          <a:custGeom>
            <a:rect b="b" l="l" r="r" t="t"/>
            <a:pathLst>
              <a:path extrusionOk="0" h="71215" w="2963330">
                <a:moveTo>
                  <a:pt x="0" y="0"/>
                </a:moveTo>
                <a:lnTo>
                  <a:pt x="2963330" y="0"/>
                </a:lnTo>
                <a:cubicBezTo>
                  <a:pt x="2963330" y="23739"/>
                  <a:pt x="2963330" y="47477"/>
                  <a:pt x="2963330" y="71215"/>
                </a:cubicBezTo>
                <a:lnTo>
                  <a:pt x="0" y="71215"/>
                </a:lnTo>
                <a:lnTo>
                  <a:pt x="0" y="0"/>
                </a:lnTo>
                <a:close/>
              </a:path>
            </a:pathLst>
          </a:custGeom>
          <a:solidFill>
            <a:srgbClr val="24BAA2"/>
          </a:solidFill>
          <a:ln cap="flat" cmpd="sng" w="9525">
            <a:solidFill>
              <a:srgbClr val="24BAA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 name="Google Shape;204;p113"/>
          <p:cNvSpPr/>
          <p:nvPr/>
        </p:nvSpPr>
        <p:spPr>
          <a:xfrm>
            <a:off x="5040000" y="3812439"/>
            <a:ext cx="394105" cy="198697"/>
          </a:xfrm>
          <a:custGeom>
            <a:rect b="b" l="l" r="r" t="t"/>
            <a:pathLst>
              <a:path extrusionOk="0" h="101214" w="200753">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05" name="Google Shape;205;p113"/>
          <p:cNvGrpSpPr/>
          <p:nvPr/>
        </p:nvGrpSpPr>
        <p:grpSpPr>
          <a:xfrm>
            <a:off x="9005185" y="0"/>
            <a:ext cx="3525984" cy="2857223"/>
            <a:chOff x="1659400" y="1572038"/>
            <a:chExt cx="970931" cy="786778"/>
          </a:xfrm>
        </p:grpSpPr>
        <p:sp>
          <p:nvSpPr>
            <p:cNvPr id="206" name="Google Shape;206;p113"/>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 name="Google Shape;207;p113"/>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p:cSld name="Bullet Point x3 slide with photo">
    <p:spTree>
      <p:nvGrpSpPr>
        <p:cNvPr id="208" name="Shape 208"/>
        <p:cNvGrpSpPr/>
        <p:nvPr/>
      </p:nvGrpSpPr>
      <p:grpSpPr>
        <a:xfrm>
          <a:off x="0" y="0"/>
          <a:ext cx="0" cy="0"/>
          <a:chOff x="0" y="0"/>
          <a:chExt cx="0" cy="0"/>
        </a:xfrm>
      </p:grpSpPr>
      <p:sp>
        <p:nvSpPr>
          <p:cNvPr id="209" name="Google Shape;209;p114"/>
          <p:cNvSpPr/>
          <p:nvPr/>
        </p:nvSpPr>
        <p:spPr>
          <a:xfrm>
            <a:off x="-110112" y="-776"/>
            <a:ext cx="4885857" cy="6858776"/>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 name="Google Shape;210;p114"/>
          <p:cNvSpPr txBox="1"/>
          <p:nvPr>
            <p:ph idx="1" type="body"/>
          </p:nvPr>
        </p:nvSpPr>
        <p:spPr>
          <a:xfrm>
            <a:off x="4912293" y="84690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1" name="Google Shape;211;p114"/>
          <p:cNvSpPr txBox="1"/>
          <p:nvPr>
            <p:ph idx="2" type="body"/>
          </p:nvPr>
        </p:nvSpPr>
        <p:spPr>
          <a:xfrm>
            <a:off x="4912294" y="134561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2" name="Google Shape;212;p114"/>
          <p:cNvSpPr txBox="1"/>
          <p:nvPr>
            <p:ph idx="3" type="body"/>
          </p:nvPr>
        </p:nvSpPr>
        <p:spPr>
          <a:xfrm>
            <a:off x="3431555" y="986640"/>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3" name="Google Shape;213;p114"/>
          <p:cNvSpPr/>
          <p:nvPr>
            <p:ph idx="4" type="pic"/>
          </p:nvPr>
        </p:nvSpPr>
        <p:spPr>
          <a:xfrm>
            <a:off x="-126342" y="0"/>
            <a:ext cx="3669321" cy="6858000"/>
          </a:xfrm>
          <a:prstGeom prst="rect">
            <a:avLst/>
          </a:prstGeom>
          <a:solidFill>
            <a:srgbClr val="D8D8D8"/>
          </a:solidFill>
          <a:ln>
            <a:noFill/>
          </a:ln>
        </p:spPr>
      </p:sp>
      <p:grpSp>
        <p:nvGrpSpPr>
          <p:cNvPr id="214" name="Google Shape;214;p114"/>
          <p:cNvGrpSpPr/>
          <p:nvPr/>
        </p:nvGrpSpPr>
        <p:grpSpPr>
          <a:xfrm>
            <a:off x="4054161" y="721803"/>
            <a:ext cx="7547911" cy="1674487"/>
            <a:chOff x="4061909" y="1565906"/>
            <a:chExt cx="7547911" cy="1882781"/>
          </a:xfrm>
        </p:grpSpPr>
        <p:cxnSp>
          <p:nvCxnSpPr>
            <p:cNvPr id="215" name="Google Shape;215;p114"/>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216" name="Google Shape;216;p114"/>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217" name="Google Shape;217;p114"/>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218" name="Google Shape;218;p114"/>
          <p:cNvCxnSpPr/>
          <p:nvPr/>
        </p:nvCxnSpPr>
        <p:spPr>
          <a:xfrm>
            <a:off x="4054160" y="2000290"/>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219" name="Google Shape;219;p114"/>
          <p:cNvCxnSpPr/>
          <p:nvPr/>
        </p:nvCxnSpPr>
        <p:spPr>
          <a:xfrm>
            <a:off x="4069659" y="2388245"/>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
        <p:nvSpPr>
          <p:cNvPr id="220" name="Google Shape;220;p114"/>
          <p:cNvSpPr txBox="1"/>
          <p:nvPr>
            <p:ph idx="5" type="body"/>
          </p:nvPr>
        </p:nvSpPr>
        <p:spPr>
          <a:xfrm>
            <a:off x="4912292" y="2770036"/>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1" name="Google Shape;221;p114"/>
          <p:cNvSpPr txBox="1"/>
          <p:nvPr>
            <p:ph idx="6" type="body"/>
          </p:nvPr>
        </p:nvSpPr>
        <p:spPr>
          <a:xfrm>
            <a:off x="4912293" y="3268749"/>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2" name="Google Shape;222;p114"/>
          <p:cNvSpPr txBox="1"/>
          <p:nvPr>
            <p:ph idx="7" type="body"/>
          </p:nvPr>
        </p:nvSpPr>
        <p:spPr>
          <a:xfrm>
            <a:off x="3431554" y="2940769"/>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223" name="Google Shape;223;p114"/>
          <p:cNvGrpSpPr/>
          <p:nvPr/>
        </p:nvGrpSpPr>
        <p:grpSpPr>
          <a:xfrm>
            <a:off x="4054160" y="2644936"/>
            <a:ext cx="7547911" cy="1674487"/>
            <a:chOff x="4061909" y="1565906"/>
            <a:chExt cx="7547911" cy="1882781"/>
          </a:xfrm>
        </p:grpSpPr>
        <p:cxnSp>
          <p:nvCxnSpPr>
            <p:cNvPr id="224" name="Google Shape;224;p114"/>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225" name="Google Shape;225;p114"/>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226" name="Google Shape;226;p114"/>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227" name="Google Shape;227;p114"/>
          <p:cNvCxnSpPr/>
          <p:nvPr/>
        </p:nvCxnSpPr>
        <p:spPr>
          <a:xfrm>
            <a:off x="4054159" y="3923423"/>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228" name="Google Shape;228;p114"/>
          <p:cNvCxnSpPr/>
          <p:nvPr/>
        </p:nvCxnSpPr>
        <p:spPr>
          <a:xfrm>
            <a:off x="4069658" y="4311378"/>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
        <p:nvSpPr>
          <p:cNvPr id="229" name="Google Shape;229;p114"/>
          <p:cNvSpPr txBox="1"/>
          <p:nvPr>
            <p:ph idx="8" type="body"/>
          </p:nvPr>
        </p:nvSpPr>
        <p:spPr>
          <a:xfrm>
            <a:off x="4927790" y="463383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0" name="Google Shape;230;p114"/>
          <p:cNvSpPr txBox="1"/>
          <p:nvPr>
            <p:ph idx="9" type="body"/>
          </p:nvPr>
        </p:nvSpPr>
        <p:spPr>
          <a:xfrm>
            <a:off x="4927791" y="513254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1" name="Google Shape;231;p114"/>
          <p:cNvSpPr txBox="1"/>
          <p:nvPr>
            <p:ph idx="13" type="body"/>
          </p:nvPr>
        </p:nvSpPr>
        <p:spPr>
          <a:xfrm>
            <a:off x="3447052" y="4804566"/>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232" name="Google Shape;232;p114"/>
          <p:cNvGrpSpPr/>
          <p:nvPr/>
        </p:nvGrpSpPr>
        <p:grpSpPr>
          <a:xfrm>
            <a:off x="4069658" y="4508733"/>
            <a:ext cx="7547911" cy="1674487"/>
            <a:chOff x="4061909" y="1565906"/>
            <a:chExt cx="7547911" cy="1882781"/>
          </a:xfrm>
        </p:grpSpPr>
        <p:cxnSp>
          <p:nvCxnSpPr>
            <p:cNvPr id="233" name="Google Shape;233;p114"/>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234" name="Google Shape;234;p114"/>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235" name="Google Shape;235;p114"/>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236" name="Google Shape;236;p114"/>
          <p:cNvCxnSpPr/>
          <p:nvPr/>
        </p:nvCxnSpPr>
        <p:spPr>
          <a:xfrm>
            <a:off x="4069657" y="5787220"/>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237" name="Google Shape;237;p114"/>
          <p:cNvCxnSpPr/>
          <p:nvPr/>
        </p:nvCxnSpPr>
        <p:spPr>
          <a:xfrm>
            <a:off x="4085156" y="6175175"/>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number graph with icons ">
  <p:cSld name="4 point number graph with icons ">
    <p:spTree>
      <p:nvGrpSpPr>
        <p:cNvPr id="238" name="Shape 238"/>
        <p:cNvGrpSpPr/>
        <p:nvPr/>
      </p:nvGrpSpPr>
      <p:grpSpPr>
        <a:xfrm>
          <a:off x="0" y="0"/>
          <a:ext cx="0" cy="0"/>
          <a:chOff x="0" y="0"/>
          <a:chExt cx="0" cy="0"/>
        </a:xfrm>
      </p:grpSpPr>
      <p:sp>
        <p:nvSpPr>
          <p:cNvPr id="239" name="Google Shape;239;p21"/>
          <p:cNvSpPr/>
          <p:nvPr/>
        </p:nvSpPr>
        <p:spPr>
          <a:xfrm>
            <a:off x="495393" y="1126973"/>
            <a:ext cx="792000" cy="21410"/>
          </a:xfrm>
          <a:prstGeom prst="rect">
            <a:avLst/>
          </a:prstGeom>
          <a:solidFill>
            <a:srgbClr val="24BA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Light"/>
              <a:ea typeface="Montserrat Light"/>
              <a:cs typeface="Montserrat Light"/>
              <a:sym typeface="Montserrat Light"/>
            </a:endParaRPr>
          </a:p>
        </p:txBody>
      </p:sp>
      <p:sp>
        <p:nvSpPr>
          <p:cNvPr id="240" name="Google Shape;240;p21"/>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3600"/>
              <a:buFont typeface="Arial"/>
              <a:buNone/>
              <a:defRPr b="0" i="0" sz="3600" u="none" cap="none" strike="noStrike">
                <a:solidFill>
                  <a:srgbClr val="012842"/>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1" name="Google Shape;241;p21"/>
          <p:cNvSpPr/>
          <p:nvPr/>
        </p:nvSpPr>
        <p:spPr>
          <a:xfrm>
            <a:off x="1728711" y="1529552"/>
            <a:ext cx="2664102" cy="3460628"/>
          </a:xfrm>
          <a:custGeom>
            <a:rect b="b" l="l" r="r" t="t"/>
            <a:pathLst>
              <a:path extrusionOk="0" h="3460628" w="2664102">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2" name="Google Shape;242;p21"/>
          <p:cNvSpPr/>
          <p:nvPr/>
        </p:nvSpPr>
        <p:spPr>
          <a:xfrm>
            <a:off x="4023937" y="1529552"/>
            <a:ext cx="2664102" cy="3460628"/>
          </a:xfrm>
          <a:custGeom>
            <a:rect b="b" l="l" r="r" t="t"/>
            <a:pathLst>
              <a:path extrusionOk="0" h="3460628" w="2664102">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4624" y="2770284"/>
                </a:lnTo>
                <a:lnTo>
                  <a:pt x="2218372" y="2774826"/>
                </a:lnTo>
                <a:cubicBezTo>
                  <a:pt x="2265800" y="2845029"/>
                  <a:pt x="2293494" y="2929661"/>
                  <a:pt x="2293494" y="3020760"/>
                </a:cubicBezTo>
                <a:cubicBezTo>
                  <a:pt x="2293494" y="3263692"/>
                  <a:pt x="2096558" y="3460628"/>
                  <a:pt x="1853626" y="3460628"/>
                </a:cubicBezTo>
                <a:cubicBezTo>
                  <a:pt x="1641061" y="3460628"/>
                  <a:pt x="1463711" y="3309849"/>
                  <a:pt x="1422695" y="3109409"/>
                </a:cubicBezTo>
                <a:lnTo>
                  <a:pt x="1421945" y="310197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3" name="Google Shape;243;p21"/>
          <p:cNvSpPr/>
          <p:nvPr/>
        </p:nvSpPr>
        <p:spPr>
          <a:xfrm>
            <a:off x="6308902" y="1526626"/>
            <a:ext cx="2664102" cy="3460628"/>
          </a:xfrm>
          <a:custGeom>
            <a:rect b="b" l="l" r="r" t="t"/>
            <a:pathLst>
              <a:path extrusionOk="0" h="3460628" w="2664102">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5613" y="2769384"/>
                </a:lnTo>
                <a:lnTo>
                  <a:pt x="2220103" y="2774826"/>
                </a:lnTo>
                <a:cubicBezTo>
                  <a:pt x="2267532" y="2845029"/>
                  <a:pt x="2295226" y="2929661"/>
                  <a:pt x="2295226" y="3020760"/>
                </a:cubicBezTo>
                <a:cubicBezTo>
                  <a:pt x="2295226" y="3263692"/>
                  <a:pt x="2098290" y="3460628"/>
                  <a:pt x="1855358" y="3460628"/>
                </a:cubicBezTo>
                <a:cubicBezTo>
                  <a:pt x="1642793" y="3460628"/>
                  <a:pt x="1465443" y="3309849"/>
                  <a:pt x="1424427" y="3109409"/>
                </a:cubicBezTo>
                <a:lnTo>
                  <a:pt x="1423668" y="3101884"/>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4" name="Google Shape;244;p21"/>
          <p:cNvSpPr/>
          <p:nvPr/>
        </p:nvSpPr>
        <p:spPr>
          <a:xfrm>
            <a:off x="8640127" y="1532478"/>
            <a:ext cx="2664102" cy="3460628"/>
          </a:xfrm>
          <a:custGeom>
            <a:rect b="b" l="l" r="r" t="t"/>
            <a:pathLst>
              <a:path extrusionOk="0" h="3460628" w="2664102">
                <a:moveTo>
                  <a:pt x="1002960" y="0"/>
                </a:moveTo>
                <a:cubicBezTo>
                  <a:pt x="1265606" y="0"/>
                  <a:pt x="1490955" y="159688"/>
                  <a:pt x="1587215" y="387270"/>
                </a:cubicBezTo>
                <a:lnTo>
                  <a:pt x="1613791" y="472887"/>
                </a:lnTo>
                <a:lnTo>
                  <a:pt x="1728162" y="502295"/>
                </a:lnTo>
                <a:cubicBezTo>
                  <a:pt x="2270398" y="670948"/>
                  <a:pt x="2664102" y="1176726"/>
                  <a:pt x="2664102" y="1774459"/>
                </a:cubicBezTo>
                <a:cubicBezTo>
                  <a:pt x="2664102" y="2096315"/>
                  <a:pt x="2549951" y="2391510"/>
                  <a:pt x="2359926" y="2621767"/>
                </a:cubicBezTo>
                <a:lnTo>
                  <a:pt x="2289236" y="2699546"/>
                </a:lnTo>
                <a:lnTo>
                  <a:pt x="2301574" y="2709727"/>
                </a:lnTo>
                <a:cubicBezTo>
                  <a:pt x="2381175" y="2789327"/>
                  <a:pt x="2430409" y="2899294"/>
                  <a:pt x="2430409" y="3020760"/>
                </a:cubicBezTo>
                <a:cubicBezTo>
                  <a:pt x="2430409" y="3263692"/>
                  <a:pt x="2233473" y="3460628"/>
                  <a:pt x="1990541" y="3460628"/>
                </a:cubicBezTo>
                <a:cubicBezTo>
                  <a:pt x="1777975" y="3460628"/>
                  <a:pt x="1600626" y="3309849"/>
                  <a:pt x="1559610" y="3109409"/>
                </a:cubicBezTo>
                <a:lnTo>
                  <a:pt x="1557255" y="3086049"/>
                </a:lnTo>
                <a:lnTo>
                  <a:pt x="1468245" y="3099633"/>
                </a:lnTo>
                <a:cubicBezTo>
                  <a:pt x="1423466" y="3104181"/>
                  <a:pt x="1378030" y="3106510"/>
                  <a:pt x="1332051" y="3106510"/>
                </a:cubicBezTo>
                <a:cubicBezTo>
                  <a:pt x="596380" y="3106510"/>
                  <a:pt x="0" y="2510130"/>
                  <a:pt x="0" y="1774459"/>
                </a:cubicBezTo>
                <a:cubicBezTo>
                  <a:pt x="0" y="1406624"/>
                  <a:pt x="149095" y="1073611"/>
                  <a:pt x="390149" y="832557"/>
                </a:cubicBezTo>
                <a:lnTo>
                  <a:pt x="400718" y="822951"/>
                </a:lnTo>
                <a:lnTo>
                  <a:pt x="381758" y="761874"/>
                </a:lnTo>
                <a:cubicBezTo>
                  <a:pt x="373312" y="720597"/>
                  <a:pt x="368876" y="677859"/>
                  <a:pt x="368876" y="634084"/>
                </a:cubicBezTo>
                <a:cubicBezTo>
                  <a:pt x="368876" y="283889"/>
                  <a:pt x="652765" y="0"/>
                  <a:pt x="1002960" y="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5" name="Google Shape;245;p21"/>
          <p:cNvSpPr txBox="1"/>
          <p:nvPr>
            <p:ph idx="2" type="body"/>
          </p:nvPr>
        </p:nvSpPr>
        <p:spPr>
          <a:xfrm>
            <a:off x="1930707" y="2966733"/>
            <a:ext cx="2093228" cy="120208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400"/>
              <a:buFont typeface="Arial"/>
              <a:buNone/>
              <a:defRPr b="0" i="0" sz="1400" u="none" cap="none" strike="noStrike">
                <a:solidFill>
                  <a:srgbClr val="012842"/>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6" name="Google Shape;246;p21"/>
          <p:cNvSpPr txBox="1"/>
          <p:nvPr>
            <p:ph idx="3" type="body"/>
          </p:nvPr>
        </p:nvSpPr>
        <p:spPr>
          <a:xfrm>
            <a:off x="4261934" y="2947935"/>
            <a:ext cx="2093228" cy="120208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400"/>
              <a:buFont typeface="Arial"/>
              <a:buNone/>
              <a:defRPr b="0" i="0" sz="1400" u="none" cap="none" strike="noStrike">
                <a:solidFill>
                  <a:srgbClr val="012842"/>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7" name="Google Shape;247;p21"/>
          <p:cNvSpPr txBox="1"/>
          <p:nvPr>
            <p:ph idx="4" type="body"/>
          </p:nvPr>
        </p:nvSpPr>
        <p:spPr>
          <a:xfrm>
            <a:off x="6517192" y="2952403"/>
            <a:ext cx="2093228" cy="120208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400"/>
              <a:buFont typeface="Arial"/>
              <a:buNone/>
              <a:defRPr b="0" i="0" sz="1400" u="none" cap="none" strike="noStrike">
                <a:solidFill>
                  <a:srgbClr val="012842"/>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8" name="Google Shape;248;p21"/>
          <p:cNvSpPr txBox="1"/>
          <p:nvPr>
            <p:ph idx="5" type="body"/>
          </p:nvPr>
        </p:nvSpPr>
        <p:spPr>
          <a:xfrm>
            <a:off x="8848419" y="2933605"/>
            <a:ext cx="2093228" cy="120208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400"/>
              <a:buFont typeface="Arial"/>
              <a:buNone/>
              <a:defRPr b="0" i="0" sz="1400" u="none" cap="none" strike="noStrike">
                <a:solidFill>
                  <a:srgbClr val="012842"/>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9" name="Google Shape;249;p21"/>
          <p:cNvSpPr/>
          <p:nvPr/>
        </p:nvSpPr>
        <p:spPr>
          <a:xfrm>
            <a:off x="2200836" y="1617842"/>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0" name="Google Shape;250;p21"/>
          <p:cNvSpPr/>
          <p:nvPr/>
        </p:nvSpPr>
        <p:spPr>
          <a:xfrm>
            <a:off x="4499567" y="1636306"/>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637A8D"/>
              </a:solidFill>
              <a:latin typeface="Arial"/>
              <a:ea typeface="Arial"/>
              <a:cs typeface="Arial"/>
              <a:sym typeface="Arial"/>
            </a:endParaRPr>
          </a:p>
        </p:txBody>
      </p:sp>
      <p:sp>
        <p:nvSpPr>
          <p:cNvPr id="251" name="Google Shape;251;p21"/>
          <p:cNvSpPr/>
          <p:nvPr/>
        </p:nvSpPr>
        <p:spPr>
          <a:xfrm>
            <a:off x="6794793" y="1636305"/>
            <a:ext cx="1054660" cy="105466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2" name="Google Shape;252;p21"/>
          <p:cNvSpPr/>
          <p:nvPr/>
        </p:nvSpPr>
        <p:spPr>
          <a:xfrm>
            <a:off x="9090019" y="1636305"/>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3" name="Google Shape;253;p21"/>
          <p:cNvSpPr txBox="1"/>
          <p:nvPr>
            <p:ph idx="6" type="body"/>
          </p:nvPr>
        </p:nvSpPr>
        <p:spPr>
          <a:xfrm>
            <a:off x="2386763" y="1777773"/>
            <a:ext cx="695250" cy="734798"/>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4800"/>
              <a:buFont typeface="Arial"/>
              <a:buNone/>
              <a:defRPr b="1" i="0" sz="4800" u="none" cap="none" strike="noStrike">
                <a:solidFill>
                  <a:srgbClr val="637A8D"/>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4" name="Google Shape;254;p21"/>
          <p:cNvSpPr txBox="1"/>
          <p:nvPr>
            <p:ph idx="7" type="body"/>
          </p:nvPr>
        </p:nvSpPr>
        <p:spPr>
          <a:xfrm>
            <a:off x="4703370" y="1780369"/>
            <a:ext cx="695250" cy="734798"/>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4800"/>
              <a:buFont typeface="Arial"/>
              <a:buNone/>
              <a:defRPr b="1" i="0" sz="4800" u="none" cap="none" strike="noStrike">
                <a:solidFill>
                  <a:srgbClr val="637A8D"/>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5" name="Google Shape;255;p21"/>
          <p:cNvSpPr txBox="1"/>
          <p:nvPr>
            <p:ph idx="8" type="body"/>
          </p:nvPr>
        </p:nvSpPr>
        <p:spPr>
          <a:xfrm>
            <a:off x="6977215" y="1793727"/>
            <a:ext cx="695250" cy="734798"/>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4800"/>
              <a:buFont typeface="Arial"/>
              <a:buNone/>
              <a:defRPr b="1" i="0" sz="4800" u="none" cap="none" strike="noStrike">
                <a:solidFill>
                  <a:srgbClr val="637A8D"/>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6" name="Google Shape;256;p21"/>
          <p:cNvSpPr txBox="1"/>
          <p:nvPr>
            <p:ph idx="9" type="body"/>
          </p:nvPr>
        </p:nvSpPr>
        <p:spPr>
          <a:xfrm>
            <a:off x="9293822" y="1796323"/>
            <a:ext cx="695250" cy="734798"/>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4800"/>
              <a:buFont typeface="Arial"/>
              <a:buNone/>
              <a:defRPr b="1" i="0" sz="4800" u="none" cap="none" strike="noStrike">
                <a:solidFill>
                  <a:srgbClr val="637A8D"/>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257" name="Shape 257"/>
        <p:cNvGrpSpPr/>
        <p:nvPr/>
      </p:nvGrpSpPr>
      <p:grpSpPr>
        <a:xfrm>
          <a:off x="0" y="0"/>
          <a:ext cx="0" cy="0"/>
          <a:chOff x="0" y="0"/>
          <a:chExt cx="0" cy="0"/>
        </a:xfrm>
      </p:grpSpPr>
      <p:sp>
        <p:nvSpPr>
          <p:cNvPr id="258" name="Google Shape;258;p121"/>
          <p:cNvSpPr/>
          <p:nvPr/>
        </p:nvSpPr>
        <p:spPr>
          <a:xfrm>
            <a:off x="0" y="0"/>
            <a:ext cx="12192000" cy="6858001"/>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9" name="Google Shape;259;p121"/>
          <p:cNvSpPr/>
          <p:nvPr/>
        </p:nvSpPr>
        <p:spPr>
          <a:xfrm>
            <a:off x="424669" y="528535"/>
            <a:ext cx="6498645"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Calibri"/>
                <a:ea typeface="Calibri"/>
                <a:cs typeface="Calibri"/>
                <a:sym typeface="Calibri"/>
              </a:rPr>
              <a:t>FONT TYPEFACE &amp; SIZE</a:t>
            </a:r>
            <a:endParaRPr b="0" i="0" sz="3600" u="none" cap="none" strike="noStrike">
              <a:solidFill>
                <a:schemeClr val="lt1"/>
              </a:solidFill>
              <a:latin typeface="Calibri"/>
              <a:ea typeface="Calibri"/>
              <a:cs typeface="Calibri"/>
              <a:sym typeface="Calibri"/>
            </a:endParaRPr>
          </a:p>
        </p:txBody>
      </p:sp>
      <p:sp>
        <p:nvSpPr>
          <p:cNvPr id="260" name="Google Shape;260;p121"/>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Calibri"/>
                <a:ea typeface="Calibri"/>
                <a:cs typeface="Calibri"/>
                <a:sym typeface="Calibri"/>
              </a:rPr>
              <a:t>PLEASE ENSURE TO KEEP FONTS AS PER THE LAYOUT</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24 point  -  Main Text Body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p:txBody>
      </p:sp>
      <p:sp>
        <p:nvSpPr>
          <p:cNvPr id="261" name="Google Shape;261;p121"/>
          <p:cNvSpPr/>
          <p:nvPr/>
        </p:nvSpPr>
        <p:spPr>
          <a:xfrm>
            <a:off x="424669" y="2014904"/>
            <a:ext cx="5845501"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Please ensure to keep the font sizes set as per the slide layouts. The font used throughout the </a:t>
            </a:r>
            <a:r>
              <a:rPr b="1" i="0" lang="en-US" sz="2400" u="none" cap="none" strike="noStrike">
                <a:solidFill>
                  <a:schemeClr val="lt1"/>
                </a:solidFill>
                <a:latin typeface="Calibri"/>
                <a:ea typeface="Calibri"/>
                <a:cs typeface="Calibri"/>
                <a:sym typeface="Calibri"/>
              </a:rPr>
              <a:t>Housing Care </a:t>
            </a:r>
            <a:r>
              <a:rPr b="0" i="0" lang="en-US" sz="2400" u="none" cap="none" strike="noStrike">
                <a:solidFill>
                  <a:schemeClr val="lt1"/>
                </a:solidFill>
                <a:latin typeface="Calibri"/>
                <a:ea typeface="Calibri"/>
                <a:cs typeface="Calibri"/>
                <a:sym typeface="Calibri"/>
              </a:rPr>
              <a:t>PowerPoint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n-US" sz="3600" u="none" cap="none" strike="noStrike">
                <a:solidFill>
                  <a:schemeClr val="lt1"/>
                </a:solidFill>
                <a:latin typeface="Calibri"/>
                <a:ea typeface="Calibri"/>
                <a:cs typeface="Calibri"/>
                <a:sym typeface="Calibri"/>
              </a:rPr>
              <a:t>Calibri</a:t>
            </a:r>
            <a:endParaRPr b="0" i="0" sz="3600" u="none" cap="none" strike="noStrike">
              <a:solidFill>
                <a:schemeClr val="lt1"/>
              </a:solidFill>
              <a:latin typeface="Calibri"/>
              <a:ea typeface="Calibri"/>
              <a:cs typeface="Calibri"/>
              <a:sym typeface="Calibri"/>
            </a:endParaRPr>
          </a:p>
        </p:txBody>
      </p:sp>
      <p:cxnSp>
        <p:nvCxnSpPr>
          <p:cNvPr id="262" name="Google Shape;262;p121"/>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263" name="Google Shape;263;p121"/>
          <p:cNvCxnSpPr/>
          <p:nvPr/>
        </p:nvCxnSpPr>
        <p:spPr>
          <a:xfrm rot="10800000">
            <a:off x="1" y="1620217"/>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264" name="Google Shape;264;p121"/>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 </a:t>
            </a:r>
            <a:r>
              <a:rPr b="1" i="0" lang="en-US" sz="2400" u="none" cap="none" strike="noStrike">
                <a:solidFill>
                  <a:schemeClr val="lt1"/>
                </a:solidFill>
                <a:latin typeface="Calibri"/>
                <a:ea typeface="Calibri"/>
                <a:cs typeface="Calibri"/>
                <a:sym typeface="Calibri"/>
              </a:rPr>
              <a:t>PLEASE DELETE THIS INSTRUCTION SLIDE BEFORE PRESENTING FINAL PRESENTATION </a:t>
            </a:r>
            <a:r>
              <a:rPr b="0" i="0" lang="en-U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265" name="Google Shape;265;p121"/>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p:cSld name="Icons">
    <p:spTree>
      <p:nvGrpSpPr>
        <p:cNvPr id="266" name="Shape 26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howMasterSp="0">
  <p:cSld name="Divider ">
    <p:spTree>
      <p:nvGrpSpPr>
        <p:cNvPr id="35" name="Shape 35"/>
        <p:cNvGrpSpPr/>
        <p:nvPr/>
      </p:nvGrpSpPr>
      <p:grpSpPr>
        <a:xfrm>
          <a:off x="0" y="0"/>
          <a:ext cx="0" cy="0"/>
          <a:chOff x="0" y="0"/>
          <a:chExt cx="0" cy="0"/>
        </a:xfrm>
      </p:grpSpPr>
      <p:sp>
        <p:nvSpPr>
          <p:cNvPr id="36" name="Google Shape;36;p104"/>
          <p:cNvSpPr/>
          <p:nvPr/>
        </p:nvSpPr>
        <p:spPr>
          <a:xfrm>
            <a:off x="3776133" y="644599"/>
            <a:ext cx="8415867" cy="550945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 name="Google Shape;37;p104"/>
          <p:cNvSpPr/>
          <p:nvPr/>
        </p:nvSpPr>
        <p:spPr>
          <a:xfrm>
            <a:off x="23805" y="9076427"/>
            <a:ext cx="7535870" cy="16153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 name="Google Shape;38;p104"/>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4800"/>
              <a:buFont typeface="Arial"/>
              <a:buNone/>
              <a:defRPr b="0" i="0" sz="4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104"/>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13000"/>
              <a:buFont typeface="Arial"/>
              <a:buNone/>
              <a:defRPr b="0" i="0" sz="130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104"/>
          <p:cNvSpPr/>
          <p:nvPr/>
        </p:nvSpPr>
        <p:spPr>
          <a:xfrm>
            <a:off x="0" y="3875787"/>
            <a:ext cx="5040000" cy="72000"/>
          </a:xfrm>
          <a:custGeom>
            <a:rect b="b" l="l" r="r" t="t"/>
            <a:pathLst>
              <a:path extrusionOk="0" h="71215" w="2963330">
                <a:moveTo>
                  <a:pt x="0" y="0"/>
                </a:moveTo>
                <a:lnTo>
                  <a:pt x="2963330" y="0"/>
                </a:lnTo>
                <a:cubicBezTo>
                  <a:pt x="2963330" y="23739"/>
                  <a:pt x="2963330" y="47477"/>
                  <a:pt x="2963330" y="71215"/>
                </a:cubicBezTo>
                <a:lnTo>
                  <a:pt x="0" y="71215"/>
                </a:lnTo>
                <a:lnTo>
                  <a:pt x="0" y="0"/>
                </a:lnTo>
                <a:close/>
              </a:path>
            </a:pathLst>
          </a:custGeom>
          <a:solidFill>
            <a:srgbClr val="24BAA2"/>
          </a:solidFill>
          <a:ln cap="flat" cmpd="sng" w="9525">
            <a:solidFill>
              <a:srgbClr val="24BAA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 name="Google Shape;41;p104"/>
          <p:cNvSpPr/>
          <p:nvPr/>
        </p:nvSpPr>
        <p:spPr>
          <a:xfrm>
            <a:off x="5040000" y="3812439"/>
            <a:ext cx="394105" cy="198697"/>
          </a:xfrm>
          <a:custGeom>
            <a:rect b="b" l="l" r="r" t="t"/>
            <a:pathLst>
              <a:path extrusionOk="0" h="101214" w="200753">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2" name="Google Shape;42;p104"/>
          <p:cNvGrpSpPr/>
          <p:nvPr/>
        </p:nvGrpSpPr>
        <p:grpSpPr>
          <a:xfrm>
            <a:off x="9005185" y="0"/>
            <a:ext cx="3525984" cy="2857223"/>
            <a:chOff x="1659400" y="1572038"/>
            <a:chExt cx="970931" cy="786778"/>
          </a:xfrm>
        </p:grpSpPr>
        <p:sp>
          <p:nvSpPr>
            <p:cNvPr id="43" name="Google Shape;43;p104"/>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4" name="Google Shape;44;p104"/>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Text Slide 1">
    <p:spTree>
      <p:nvGrpSpPr>
        <p:cNvPr id="45" name="Shape 45"/>
        <p:cNvGrpSpPr/>
        <p:nvPr/>
      </p:nvGrpSpPr>
      <p:grpSpPr>
        <a:xfrm>
          <a:off x="0" y="0"/>
          <a:ext cx="0" cy="0"/>
          <a:chOff x="0" y="0"/>
          <a:chExt cx="0" cy="0"/>
        </a:xfrm>
      </p:grpSpPr>
      <p:sp>
        <p:nvSpPr>
          <p:cNvPr id="46" name="Google Shape;46;p23"/>
          <p:cNvSpPr/>
          <p:nvPr/>
        </p:nvSpPr>
        <p:spPr>
          <a:xfrm>
            <a:off x="0" y="0"/>
            <a:ext cx="12192000" cy="6858000"/>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23"/>
          <p:cNvSpPr/>
          <p:nvPr/>
        </p:nvSpPr>
        <p:spPr>
          <a:xfrm>
            <a:off x="370688" y="323520"/>
            <a:ext cx="11450624" cy="621096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23"/>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9" name="Google Shape;49;p23"/>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 name="Google Shape;50;p23"/>
          <p:cNvSpPr/>
          <p:nvPr/>
        </p:nvSpPr>
        <p:spPr>
          <a:xfrm>
            <a:off x="12192000" y="-287867"/>
            <a:ext cx="1185333" cy="7145867"/>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51" name="Shape 51"/>
        <p:cNvGrpSpPr/>
        <p:nvPr/>
      </p:nvGrpSpPr>
      <p:grpSpPr>
        <a:xfrm>
          <a:off x="0" y="0"/>
          <a:ext cx="0" cy="0"/>
          <a:chOff x="0" y="0"/>
          <a:chExt cx="0" cy="0"/>
        </a:xfrm>
      </p:grpSpPr>
      <p:sp>
        <p:nvSpPr>
          <p:cNvPr id="52" name="Google Shape;52;p31"/>
          <p:cNvSpPr/>
          <p:nvPr/>
        </p:nvSpPr>
        <p:spPr>
          <a:xfrm>
            <a:off x="-32399" y="3350405"/>
            <a:ext cx="12194195" cy="2415624"/>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 name="Google Shape;53;p31"/>
          <p:cNvSpPr txBox="1"/>
          <p:nvPr>
            <p:ph idx="1" type="body"/>
          </p:nvPr>
        </p:nvSpPr>
        <p:spPr>
          <a:xfrm>
            <a:off x="690953" y="4549217"/>
            <a:ext cx="3195486" cy="73114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 name="Google Shape;54;p31"/>
          <p:cNvSpPr txBox="1"/>
          <p:nvPr>
            <p:ph idx="2" type="body"/>
          </p:nvPr>
        </p:nvSpPr>
        <p:spPr>
          <a:xfrm>
            <a:off x="690953" y="3739641"/>
            <a:ext cx="3195485" cy="837258"/>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24BAA2"/>
              </a:buClr>
              <a:buSzPts val="5000"/>
              <a:buFont typeface="Arial"/>
              <a:buNone/>
              <a:defRPr b="1" i="0" sz="50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55" name="Google Shape;55;p31"/>
          <p:cNvGrpSpPr/>
          <p:nvPr/>
        </p:nvGrpSpPr>
        <p:grpSpPr>
          <a:xfrm>
            <a:off x="336354" y="5927698"/>
            <a:ext cx="2735993" cy="679345"/>
            <a:chOff x="0" y="0"/>
            <a:chExt cx="2301694" cy="571500"/>
          </a:xfrm>
        </p:grpSpPr>
        <p:sp>
          <p:nvSpPr>
            <p:cNvPr id="56" name="Google Shape;56;p31"/>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7" name="Google Shape;57;p31"/>
            <p:cNvPicPr preferRelativeResize="0"/>
            <p:nvPr/>
          </p:nvPicPr>
          <p:blipFill rotWithShape="1">
            <a:blip r:embed="rId2">
              <a:alphaModFix/>
            </a:blip>
            <a:srcRect b="0" l="0" r="44449" t="0"/>
            <a:stretch/>
          </p:blipFill>
          <p:spPr>
            <a:xfrm>
              <a:off x="312965" y="96237"/>
              <a:ext cx="1675765" cy="384810"/>
            </a:xfrm>
            <a:prstGeom prst="rect">
              <a:avLst/>
            </a:prstGeom>
            <a:noFill/>
            <a:ln>
              <a:noFill/>
            </a:ln>
          </p:spPr>
        </p:pic>
      </p:grpSp>
      <p:pic>
        <p:nvPicPr>
          <p:cNvPr id="58" name="Google Shape;58;p31"/>
          <p:cNvPicPr preferRelativeResize="0"/>
          <p:nvPr/>
        </p:nvPicPr>
        <p:blipFill rotWithShape="1">
          <a:blip r:embed="rId3">
            <a:alphaModFix/>
          </a:blip>
          <a:srcRect b="0" l="0" r="0" t="0"/>
          <a:stretch/>
        </p:blipFill>
        <p:spPr>
          <a:xfrm>
            <a:off x="336354" y="587665"/>
            <a:ext cx="5189566" cy="1979955"/>
          </a:xfrm>
          <a:prstGeom prst="rect">
            <a:avLst/>
          </a:prstGeom>
          <a:noFill/>
          <a:ln>
            <a:noFill/>
          </a:ln>
        </p:spPr>
      </p:pic>
      <p:grpSp>
        <p:nvGrpSpPr>
          <p:cNvPr id="59" name="Google Shape;59;p31"/>
          <p:cNvGrpSpPr/>
          <p:nvPr/>
        </p:nvGrpSpPr>
        <p:grpSpPr>
          <a:xfrm>
            <a:off x="9565775" y="3574321"/>
            <a:ext cx="3525984" cy="2857223"/>
            <a:chOff x="1659400" y="1572038"/>
            <a:chExt cx="970931" cy="786778"/>
          </a:xfrm>
        </p:grpSpPr>
        <p:sp>
          <p:nvSpPr>
            <p:cNvPr id="60" name="Google Shape;60;p31"/>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1" name="Google Shape;61;p31"/>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2" name="Google Shape;62;p31"/>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sp>
        <p:nvSpPr>
          <p:cNvPr id="63" name="Google Shape;63;p31"/>
          <p:cNvSpPr txBox="1"/>
          <p:nvPr>
            <p:ph idx="3"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67" name="Shape 67"/>
        <p:cNvGrpSpPr/>
        <p:nvPr/>
      </p:nvGrpSpPr>
      <p:grpSpPr>
        <a:xfrm>
          <a:off x="0" y="0"/>
          <a:ext cx="0" cy="0"/>
          <a:chOff x="0" y="0"/>
          <a:chExt cx="0" cy="0"/>
        </a:xfrm>
      </p:grpSpPr>
      <p:sp>
        <p:nvSpPr>
          <p:cNvPr id="68" name="Google Shape;68;p103"/>
          <p:cNvSpPr txBox="1"/>
          <p:nvPr>
            <p:ph idx="1" type="body"/>
          </p:nvPr>
        </p:nvSpPr>
        <p:spPr>
          <a:xfrm>
            <a:off x="565673" y="2544495"/>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 name="Google Shape;69;p103"/>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 name="Google Shape;70;p103"/>
          <p:cNvSpPr txBox="1"/>
          <p:nvPr>
            <p:ph idx="3" type="body"/>
          </p:nvPr>
        </p:nvSpPr>
        <p:spPr>
          <a:xfrm>
            <a:off x="565673" y="3256285"/>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 name="Google Shape;71;p103"/>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103"/>
          <p:cNvSpPr txBox="1"/>
          <p:nvPr>
            <p:ph idx="5" type="body"/>
          </p:nvPr>
        </p:nvSpPr>
        <p:spPr>
          <a:xfrm>
            <a:off x="565673" y="3968072"/>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103"/>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103"/>
          <p:cNvSpPr txBox="1"/>
          <p:nvPr>
            <p:ph idx="7" type="body"/>
          </p:nvPr>
        </p:nvSpPr>
        <p:spPr>
          <a:xfrm>
            <a:off x="565673" y="4679864"/>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 name="Google Shape;75;p103"/>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 name="Google Shape;76;p103"/>
          <p:cNvSpPr txBox="1"/>
          <p:nvPr>
            <p:ph idx="9" type="body"/>
          </p:nvPr>
        </p:nvSpPr>
        <p:spPr>
          <a:xfrm>
            <a:off x="565673" y="5374717"/>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103"/>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 name="Google Shape;78;p103"/>
          <p:cNvSpPr/>
          <p:nvPr/>
        </p:nvSpPr>
        <p:spPr>
          <a:xfrm rot="10800000">
            <a:off x="12799" y="5622"/>
            <a:ext cx="12189954" cy="1762217"/>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9" name="Google Shape;79;p103"/>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80" name="Google Shape;80;p103"/>
          <p:cNvGrpSpPr/>
          <p:nvPr/>
        </p:nvGrpSpPr>
        <p:grpSpPr>
          <a:xfrm>
            <a:off x="8744224" y="-356297"/>
            <a:ext cx="3525984" cy="2857223"/>
            <a:chOff x="1659400" y="1572038"/>
            <a:chExt cx="970931" cy="786778"/>
          </a:xfrm>
        </p:grpSpPr>
        <p:sp>
          <p:nvSpPr>
            <p:cNvPr id="81" name="Google Shape;81;p103"/>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2" name="Google Shape;82;p103"/>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2" showMasterSp="0">
  <p:cSld name="Quote Slide 2">
    <p:spTree>
      <p:nvGrpSpPr>
        <p:cNvPr id="83" name="Shape 83"/>
        <p:cNvGrpSpPr/>
        <p:nvPr/>
      </p:nvGrpSpPr>
      <p:grpSpPr>
        <a:xfrm>
          <a:off x="0" y="0"/>
          <a:ext cx="0" cy="0"/>
          <a:chOff x="0" y="0"/>
          <a:chExt cx="0" cy="0"/>
        </a:xfrm>
      </p:grpSpPr>
      <p:sp>
        <p:nvSpPr>
          <p:cNvPr id="84" name="Google Shape;84;p117"/>
          <p:cNvSpPr/>
          <p:nvPr/>
        </p:nvSpPr>
        <p:spPr>
          <a:xfrm>
            <a:off x="0" y="1352385"/>
            <a:ext cx="6096000" cy="438801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5" name="Google Shape;85;p117"/>
          <p:cNvSpPr/>
          <p:nvPr>
            <p:ph idx="2" type="pic"/>
          </p:nvPr>
        </p:nvSpPr>
        <p:spPr>
          <a:xfrm>
            <a:off x="0" y="0"/>
            <a:ext cx="12192000" cy="6858000"/>
          </a:xfrm>
          <a:prstGeom prst="rect">
            <a:avLst/>
          </a:prstGeom>
          <a:solidFill>
            <a:srgbClr val="F2F2F2"/>
          </a:solidFill>
          <a:ln>
            <a:noFill/>
          </a:ln>
        </p:spPr>
      </p:sp>
      <p:sp>
        <p:nvSpPr>
          <p:cNvPr id="86" name="Google Shape;86;p117"/>
          <p:cNvSpPr txBox="1"/>
          <p:nvPr>
            <p:ph idx="1" type="body"/>
          </p:nvPr>
        </p:nvSpPr>
        <p:spPr>
          <a:xfrm>
            <a:off x="0" y="1747126"/>
            <a:ext cx="5554133" cy="3565651"/>
          </a:xfrm>
          <a:prstGeom prst="rect">
            <a:avLst/>
          </a:prstGeom>
          <a:solidFill>
            <a:srgbClr val="7F3494"/>
          </a:solid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000"/>
              <a:buFont typeface="Arial"/>
              <a:buNone/>
              <a:defRPr b="0" i="1" sz="3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87" name="Google Shape;87;p117"/>
          <p:cNvGrpSpPr/>
          <p:nvPr/>
        </p:nvGrpSpPr>
        <p:grpSpPr>
          <a:xfrm>
            <a:off x="-1877189" y="2648392"/>
            <a:ext cx="3525984" cy="2857223"/>
            <a:chOff x="1659400" y="1572038"/>
            <a:chExt cx="970931" cy="786778"/>
          </a:xfrm>
        </p:grpSpPr>
        <p:sp>
          <p:nvSpPr>
            <p:cNvPr id="88" name="Google Shape;88;p117"/>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9" name="Google Shape;89;p117"/>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p:cSld name="Photo Slide">
    <p:spTree>
      <p:nvGrpSpPr>
        <p:cNvPr id="90" name="Shape 90"/>
        <p:cNvGrpSpPr/>
        <p:nvPr/>
      </p:nvGrpSpPr>
      <p:grpSpPr>
        <a:xfrm>
          <a:off x="0" y="0"/>
          <a:ext cx="0" cy="0"/>
          <a:chOff x="0" y="0"/>
          <a:chExt cx="0" cy="0"/>
        </a:xfrm>
      </p:grpSpPr>
      <p:sp>
        <p:nvSpPr>
          <p:cNvPr id="91" name="Google Shape;91;p118"/>
          <p:cNvSpPr/>
          <p:nvPr/>
        </p:nvSpPr>
        <p:spPr>
          <a:xfrm>
            <a:off x="0"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 name="Google Shape;92;p118"/>
          <p:cNvSpPr txBox="1"/>
          <p:nvPr>
            <p:ph idx="1" type="body"/>
          </p:nvPr>
        </p:nvSpPr>
        <p:spPr>
          <a:xfrm>
            <a:off x="898358" y="2107770"/>
            <a:ext cx="4639192" cy="437769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 name="Google Shape;93;p118"/>
          <p:cNvSpPr txBox="1"/>
          <p:nvPr>
            <p:ph idx="2" type="body"/>
          </p:nvPr>
        </p:nvSpPr>
        <p:spPr>
          <a:xfrm>
            <a:off x="898358" y="890242"/>
            <a:ext cx="4757375"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 name="Google Shape;94;p118"/>
          <p:cNvSpPr/>
          <p:nvPr>
            <p:ph idx="3" type="pic"/>
          </p:nvPr>
        </p:nvSpPr>
        <p:spPr>
          <a:xfrm>
            <a:off x="5888002" y="439730"/>
            <a:ext cx="5660531" cy="6045736"/>
          </a:xfrm>
          <a:prstGeom prst="rect">
            <a:avLst/>
          </a:prstGeom>
          <a:solidFill>
            <a:srgbClr val="F2F2F2"/>
          </a:solidFill>
          <a:ln>
            <a:noFill/>
          </a:ln>
        </p:spPr>
      </p:sp>
      <p:grpSp>
        <p:nvGrpSpPr>
          <p:cNvPr id="95" name="Google Shape;95;p118"/>
          <p:cNvGrpSpPr/>
          <p:nvPr/>
        </p:nvGrpSpPr>
        <p:grpSpPr>
          <a:xfrm>
            <a:off x="-2012374" y="3808246"/>
            <a:ext cx="3525984" cy="2857223"/>
            <a:chOff x="1659400" y="1572038"/>
            <a:chExt cx="970931" cy="786778"/>
          </a:xfrm>
        </p:grpSpPr>
        <p:sp>
          <p:nvSpPr>
            <p:cNvPr id="96" name="Google Shape;96;p118"/>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 name="Google Shape;97;p118"/>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98" name="Shape 98"/>
        <p:cNvGrpSpPr/>
        <p:nvPr/>
      </p:nvGrpSpPr>
      <p:grpSpPr>
        <a:xfrm>
          <a:off x="0" y="0"/>
          <a:ext cx="0" cy="0"/>
          <a:chOff x="0" y="0"/>
          <a:chExt cx="0" cy="0"/>
        </a:xfrm>
      </p:grpSpPr>
      <p:sp>
        <p:nvSpPr>
          <p:cNvPr id="99" name="Google Shape;99;g1d7304e9305_0_176"/>
          <p:cNvSpPr/>
          <p:nvPr/>
        </p:nvSpPr>
        <p:spPr>
          <a:xfrm>
            <a:off x="0" y="882027"/>
            <a:ext cx="12192823" cy="1437667"/>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 name="Google Shape;100;g1d7304e9305_0_176"/>
          <p:cNvSpPr txBox="1"/>
          <p:nvPr>
            <p:ph idx="1" type="body"/>
          </p:nvPr>
        </p:nvSpPr>
        <p:spPr>
          <a:xfrm>
            <a:off x="835671" y="2727702"/>
            <a:ext cx="7178100" cy="3311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 name="Google Shape;101;g1d7304e9305_0_176"/>
          <p:cNvSpPr txBox="1"/>
          <p:nvPr>
            <p:ph idx="2" type="body"/>
          </p:nvPr>
        </p:nvSpPr>
        <p:spPr>
          <a:xfrm>
            <a:off x="835671" y="1104337"/>
            <a:ext cx="7178100" cy="1031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iPhone6_mockup_front_white.png" id="102" name="Google Shape;102;g1d7304e9305_0_176"/>
          <p:cNvPicPr preferRelativeResize="0"/>
          <p:nvPr/>
        </p:nvPicPr>
        <p:blipFill rotWithShape="1">
          <a:blip r:embed="rId2">
            <a:alphaModFix/>
          </a:blip>
          <a:srcRect b="0" l="0" r="0" t="0"/>
          <a:stretch/>
        </p:blipFill>
        <p:spPr>
          <a:xfrm>
            <a:off x="7768850" y="226918"/>
            <a:ext cx="4094253" cy="6404164"/>
          </a:xfrm>
          <a:prstGeom prst="rect">
            <a:avLst/>
          </a:prstGeom>
          <a:noFill/>
          <a:ln>
            <a:noFill/>
          </a:ln>
        </p:spPr>
      </p:pic>
      <p:sp>
        <p:nvSpPr>
          <p:cNvPr id="103" name="Google Shape;103;g1d7304e9305_0_176"/>
          <p:cNvSpPr/>
          <p:nvPr>
            <p:ph idx="3" type="pic"/>
          </p:nvPr>
        </p:nvSpPr>
        <p:spPr>
          <a:xfrm>
            <a:off x="8583306" y="1246695"/>
            <a:ext cx="2444100" cy="4337100"/>
          </a:xfrm>
          <a:prstGeom prst="rect">
            <a:avLst/>
          </a:prstGeom>
          <a:solidFill>
            <a:srgbClr val="D8D8D8"/>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9" Type="http://schemas.openxmlformats.org/officeDocument/2006/relationships/theme" Target="../theme/theme2.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theme" Target="../theme/theme1.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7"/>
          <p:cNvSpPr/>
          <p:nvPr/>
        </p:nvSpPr>
        <p:spPr>
          <a:xfrm rot="-5400000">
            <a:off x="10313073" y="4835824"/>
            <a:ext cx="317349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92E4B"/>
                </a:solidFill>
                <a:latin typeface="Calibri"/>
                <a:ea typeface="Calibri"/>
                <a:cs typeface="Calibri"/>
                <a:sym typeface="Calibri"/>
              </a:rPr>
              <a:t>Reframing Skills for Senior Carers</a:t>
            </a:r>
            <a:endParaRPr b="0" i="0" sz="1000" u="none" cap="none" strike="noStrike">
              <a:solidFill>
                <a:srgbClr val="092E4B"/>
              </a:solidFill>
              <a:latin typeface="Calibri"/>
              <a:ea typeface="Calibri"/>
              <a:cs typeface="Calibri"/>
              <a:sym typeface="Calibri"/>
            </a:endParaRPr>
          </a:p>
        </p:txBody>
      </p:sp>
      <p:cxnSp>
        <p:nvCxnSpPr>
          <p:cNvPr id="11" name="Google Shape;11;p17"/>
          <p:cNvCxnSpPr/>
          <p:nvPr/>
        </p:nvCxnSpPr>
        <p:spPr>
          <a:xfrm rot="10800000">
            <a:off x="11791088" y="6608548"/>
            <a:ext cx="224149" cy="0"/>
          </a:xfrm>
          <a:prstGeom prst="straightConnector1">
            <a:avLst/>
          </a:prstGeom>
          <a:noFill/>
          <a:ln cap="flat" cmpd="sng" w="9525">
            <a:solidFill>
              <a:srgbClr val="24BAA2"/>
            </a:solidFill>
            <a:prstDash val="solid"/>
            <a:miter lim="4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sp>
        <p:nvSpPr>
          <p:cNvPr id="65" name="Google Shape;65;p102"/>
          <p:cNvSpPr/>
          <p:nvPr/>
        </p:nvSpPr>
        <p:spPr>
          <a:xfrm rot="-5400000">
            <a:off x="10313073" y="4835824"/>
            <a:ext cx="317349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92E4B"/>
                </a:solidFill>
                <a:latin typeface="Calibri"/>
                <a:ea typeface="Calibri"/>
                <a:cs typeface="Calibri"/>
                <a:sym typeface="Calibri"/>
              </a:rPr>
              <a:t>Reframing Skills for Senior Carers</a:t>
            </a:r>
            <a:endParaRPr b="0" i="0" sz="1000" u="none" cap="none" strike="noStrike">
              <a:solidFill>
                <a:srgbClr val="092E4B"/>
              </a:solidFill>
              <a:latin typeface="Calibri"/>
              <a:ea typeface="Calibri"/>
              <a:cs typeface="Calibri"/>
              <a:sym typeface="Calibri"/>
            </a:endParaRPr>
          </a:p>
        </p:txBody>
      </p:sp>
      <p:cxnSp>
        <p:nvCxnSpPr>
          <p:cNvPr id="66" name="Google Shape;66;p102"/>
          <p:cNvCxnSpPr/>
          <p:nvPr/>
        </p:nvCxnSpPr>
        <p:spPr>
          <a:xfrm rot="10800000">
            <a:off x="11791088" y="6608548"/>
            <a:ext cx="224149" cy="0"/>
          </a:xfrm>
          <a:prstGeom prst="straightConnector1">
            <a:avLst/>
          </a:prstGeom>
          <a:noFill/>
          <a:ln cap="flat" cmpd="sng" w="9525">
            <a:solidFill>
              <a:srgbClr val="24BAA2"/>
            </a:solidFill>
            <a:prstDash val="solid"/>
            <a:miter lim="4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 name="Shape 149"/>
        <p:cNvGrpSpPr/>
        <p:nvPr/>
      </p:nvGrpSpPr>
      <p:grpSpPr>
        <a:xfrm>
          <a:off x="0" y="0"/>
          <a:ext cx="0" cy="0"/>
          <a:chOff x="0" y="0"/>
          <a:chExt cx="0" cy="0"/>
        </a:xfrm>
      </p:grpSpPr>
      <p:sp>
        <p:nvSpPr>
          <p:cNvPr id="150" name="Google Shape;150;p105"/>
          <p:cNvSpPr/>
          <p:nvPr/>
        </p:nvSpPr>
        <p:spPr>
          <a:xfrm rot="-5400000">
            <a:off x="10313073" y="4835824"/>
            <a:ext cx="317349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92E4B"/>
                </a:solidFill>
                <a:latin typeface="Calibri"/>
                <a:ea typeface="Calibri"/>
                <a:cs typeface="Calibri"/>
                <a:sym typeface="Calibri"/>
              </a:rPr>
              <a:t>Reframing Skills for Senior Carers</a:t>
            </a:r>
            <a:endParaRPr b="0" i="0" sz="1000" u="none" cap="none" strike="noStrike">
              <a:solidFill>
                <a:srgbClr val="092E4B"/>
              </a:solidFill>
              <a:latin typeface="Calibri"/>
              <a:ea typeface="Calibri"/>
              <a:cs typeface="Calibri"/>
              <a:sym typeface="Calibri"/>
            </a:endParaRPr>
          </a:p>
        </p:txBody>
      </p:sp>
      <p:cxnSp>
        <p:nvCxnSpPr>
          <p:cNvPr id="151" name="Google Shape;151;p105"/>
          <p:cNvCxnSpPr/>
          <p:nvPr/>
        </p:nvCxnSpPr>
        <p:spPr>
          <a:xfrm rot="10800000">
            <a:off x="11791088" y="6608548"/>
            <a:ext cx="224149" cy="0"/>
          </a:xfrm>
          <a:prstGeom prst="straightConnector1">
            <a:avLst/>
          </a:prstGeom>
          <a:noFill/>
          <a:ln cap="flat" cmpd="sng" w="9525">
            <a:solidFill>
              <a:srgbClr val="24BAA2"/>
            </a:solidFill>
            <a:prstDash val="solid"/>
            <a:miter lim="4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hyperlink" Target="https://www.nurse24.it/images/wordpress-img/wp-content/uploads/2016/03/TESI-BURNOUT..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hyperlink" Target="http://envejecimiento.csic.es/documentos/documentos/polibienestar-sobrecarga-02.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1" Type="http://schemas.openxmlformats.org/officeDocument/2006/relationships/hyperlink" Target="https://www.calm.com/" TargetMode="External"/><Relationship Id="rId10" Type="http://schemas.openxmlformats.org/officeDocument/2006/relationships/hyperlink" Target="https://www.sleepcycle.com/" TargetMode="External"/><Relationship Id="rId12" Type="http://schemas.openxmlformats.org/officeDocument/2006/relationships/hyperlink" Target="https://meditopia.com/it/" TargetMode="External"/><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hyperlink" Target="https://www.fitbit.com/global/ie/home" TargetMode="External"/><Relationship Id="rId4" Type="http://schemas.openxmlformats.org/officeDocument/2006/relationships/hyperlink" Target="https://www.mi.com/uk/mi-smart-band-5/" TargetMode="External"/><Relationship Id="rId9" Type="http://schemas.openxmlformats.org/officeDocument/2006/relationships/hyperlink" Target="https://www.thefabulous.co/" TargetMode="External"/><Relationship Id="rId5" Type="http://schemas.openxmlformats.org/officeDocument/2006/relationships/hyperlink" Target="https://www.samsung.com/uk/watches/galaxy-fit/galaxy-fit2-scarlet-sm-r220nzraeua/" TargetMode="External"/><Relationship Id="rId6" Type="http://schemas.openxmlformats.org/officeDocument/2006/relationships/hyperlink" Target="https://calendar.google.com/" TargetMode="External"/><Relationship Id="rId7" Type="http://schemas.openxmlformats.org/officeDocument/2006/relationships/hyperlink" Target="https://todoist.com/home?gspk=c2VtYW50aWNsYWJzNzMxNw&amp;gsxid=YJYscvK6bG3G&amp;sid=1-g-CjwKCAiA68ebBhB-EiwALVC-NujOs1o-vKcetJSQlRXmdLfjOTyJKQvGjpphoxLDQkX1tNC0WyhazRoCfHQQAvD_BwE&amp;utm_campaign=strategic_partner&amp;utm_content=semanticlabs7317&amp;utm_medium=strategic_partner&amp;utm_source=partnerstack" TargetMode="External"/><Relationship Id="rId8" Type="http://schemas.openxmlformats.org/officeDocument/2006/relationships/hyperlink" Target="https://chrome.google.com/webstore/detail/desktop-app-for-google-ta/lpofefdiokgmcdnnaigddelnfamkkghi"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7.png"/><Relationship Id="rId4" Type="http://schemas.openxmlformats.org/officeDocument/2006/relationships/hyperlink" Target="https://calendar.google.co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36.jpg"/><Relationship Id="rId4" Type="http://schemas.openxmlformats.org/officeDocument/2006/relationships/hyperlink" Target="https://www.youtube.com/watch?v=ZToicYcHIOU" TargetMode="External"/><Relationship Id="rId5" Type="http://schemas.openxmlformats.org/officeDocument/2006/relationships/hyperlink" Target="https://www.youtube.com/watch?v=6p_yaNFSYao" TargetMode="External"/><Relationship Id="rId6" Type="http://schemas.openxmlformats.org/officeDocument/2006/relationships/hyperlink" Target="https://www.youtube.com/watch?v=zNyUU-3GXBY" TargetMode="External"/><Relationship Id="rId7" Type="http://schemas.openxmlformats.org/officeDocument/2006/relationships/hyperlink" Target="https://www.youtube.com/watch?v=2zIiFxH68yw" TargetMode="External"/><Relationship Id="rId8" Type="http://schemas.openxmlformats.org/officeDocument/2006/relationships/hyperlink" Target="https://www.youtube.com/watch?v=KiPnKa8wFew"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4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38.jpg"/><Relationship Id="rId4" Type="http://schemas.openxmlformats.org/officeDocument/2006/relationships/hyperlink" Target="https://www.sscf.it/images/Rivista%20Italiana%20di%20CF/Rivista-Counseling-15-2019/Empatia%20di%20Berra%20DEFINITIVO.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40.jpg"/><Relationship Id="rId4" Type="http://schemas.openxmlformats.org/officeDocument/2006/relationships/hyperlink" Target="https://www.youtube.com/watch?v=1Evwgu369Jw"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9.xml"/><Relationship Id="rId3" Type="http://schemas.openxmlformats.org/officeDocument/2006/relationships/image" Target="../media/image4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 Id="rId3" Type="http://schemas.openxmlformats.org/officeDocument/2006/relationships/image" Target="../media/image4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 Id="rId3" Type="http://schemas.openxmlformats.org/officeDocument/2006/relationships/image" Target="../media/image44.jpg"/><Relationship Id="rId4" Type="http://schemas.openxmlformats.org/officeDocument/2006/relationships/hyperlink" Target="https://pubmed.ncbi.nlm.nih.gov/27293225/" TargetMode="External"/><Relationship Id="rId5" Type="http://schemas.openxmlformats.org/officeDocument/2006/relationships/image" Target="../media/image4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2.xml"/><Relationship Id="rId3" Type="http://schemas.openxmlformats.org/officeDocument/2006/relationships/hyperlink" Target="https://www.dqinstitute.org/wp-content/uploads/2019/03/DQGlobalStandardsReport2019.pd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 Id="rId3" Type="http://schemas.openxmlformats.org/officeDocument/2006/relationships/image" Target="../media/image5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4.xml"/><Relationship Id="rId3" Type="http://schemas.openxmlformats.org/officeDocument/2006/relationships/image" Target="../media/image5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5.xml"/><Relationship Id="rId3" Type="http://schemas.openxmlformats.org/officeDocument/2006/relationships/image" Target="../media/image4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6.xml"/><Relationship Id="rId3" Type="http://schemas.openxmlformats.org/officeDocument/2006/relationships/image" Target="../media/image4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7.xml"/><Relationship Id="rId3"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8.xml"/><Relationship Id="rId3" Type="http://schemas.openxmlformats.org/officeDocument/2006/relationships/image" Target="../media/image4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5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6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5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6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6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6.xml"/><Relationship Id="rId3" Type="http://schemas.openxmlformats.org/officeDocument/2006/relationships/image" Target="../media/image6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7.xml"/><Relationship Id="rId3" Type="http://schemas.openxmlformats.org/officeDocument/2006/relationships/comments" Target="../comments/commen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8.xml"/><Relationship Id="rId3" Type="http://schemas.openxmlformats.org/officeDocument/2006/relationships/image" Target="../media/image6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0.xml"/><Relationship Id="rId3" Type="http://schemas.openxmlformats.org/officeDocument/2006/relationships/image" Target="../media/image5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2.xml"/><Relationship Id="rId3" Type="http://schemas.openxmlformats.org/officeDocument/2006/relationships/hyperlink" Target="https://www4.istat.it/it/anziani/cultura-uso-dei-media-e-nuove-te" TargetMode="External"/><Relationship Id="rId4" Type="http://schemas.openxmlformats.org/officeDocument/2006/relationships/hyperlink" Target="http://dati.istat.it/Index.aspx?QueryId=23020" TargetMode="External"/><Relationship Id="rId5" Type="http://schemas.openxmlformats.org/officeDocument/2006/relationships/image" Target="../media/image6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3.xml"/><Relationship Id="rId3" Type="http://schemas.openxmlformats.org/officeDocument/2006/relationships/hyperlink" Target="https://web.whatsapp.com/" TargetMode="External"/><Relationship Id="rId4" Type="http://schemas.openxmlformats.org/officeDocument/2006/relationships/hyperlink" Target="https://www.facebook.com/" TargetMode="External"/><Relationship Id="rId9" Type="http://schemas.openxmlformats.org/officeDocument/2006/relationships/image" Target="../media/image63.png"/><Relationship Id="rId5" Type="http://schemas.openxmlformats.org/officeDocument/2006/relationships/hyperlink" Target="https://twitter.com/i/flow/login?input_flow_data=%7b%22requested_variant%22:%22eyJsYW5nIjoiaXQifQ==%22%7d" TargetMode="External"/><Relationship Id="rId6" Type="http://schemas.openxmlformats.org/officeDocument/2006/relationships/image" Target="../media/image59.jpg"/><Relationship Id="rId7" Type="http://schemas.openxmlformats.org/officeDocument/2006/relationships/image" Target="../media/image57.png"/><Relationship Id="rId8" Type="http://schemas.openxmlformats.org/officeDocument/2006/relationships/image" Target="../media/image7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4.xml"/><Relationship Id="rId3" Type="http://schemas.openxmlformats.org/officeDocument/2006/relationships/image" Target="../media/image6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5.xml"/><Relationship Id="rId3" Type="http://schemas.openxmlformats.org/officeDocument/2006/relationships/image" Target="../media/image7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8.xml"/><Relationship Id="rId3" Type="http://schemas.openxmlformats.org/officeDocument/2006/relationships/image" Target="../media/image8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1.xml"/><Relationship Id="rId3" Type="http://schemas.openxmlformats.org/officeDocument/2006/relationships/image" Target="../media/image6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3.xml"/><Relationship Id="rId3" Type="http://schemas.openxmlformats.org/officeDocument/2006/relationships/image" Target="../media/image6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5.xml"/><Relationship Id="rId3" Type="http://schemas.openxmlformats.org/officeDocument/2006/relationships/image" Target="../media/image7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6.xml"/><Relationship Id="rId3" Type="http://schemas.openxmlformats.org/officeDocument/2006/relationships/image" Target="../media/image72.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76.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9.xml"/><Relationship Id="rId3" Type="http://schemas.openxmlformats.org/officeDocument/2006/relationships/image" Target="../media/image8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1.xml"/><Relationship Id="rId3" Type="http://schemas.openxmlformats.org/officeDocument/2006/relationships/image" Target="../media/image7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2.xml"/><Relationship Id="rId3" Type="http://schemas.openxmlformats.org/officeDocument/2006/relationships/image" Target="../media/image7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3.xml"/><Relationship Id="rId3" Type="http://schemas.openxmlformats.org/officeDocument/2006/relationships/image" Target="../media/image8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5.xml"/><Relationship Id="rId3" Type="http://schemas.openxmlformats.org/officeDocument/2006/relationships/image" Target="../media/image8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6.xml"/><Relationship Id="rId3" Type="http://schemas.openxmlformats.org/officeDocument/2006/relationships/image" Target="../media/image77.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1" Type="http://schemas.openxmlformats.org/officeDocument/2006/relationships/hyperlink" Target="https://monday.com/lang/it/" TargetMode="External"/><Relationship Id="rId10" Type="http://schemas.openxmlformats.org/officeDocument/2006/relationships/hyperlink" Target="https://www.microsoft.com/en-us/microsoft-teams/online-meetings" TargetMode="External"/><Relationship Id="rId1" Type="http://schemas.openxmlformats.org/officeDocument/2006/relationships/slideLayout" Target="../slideLayouts/slideLayout20.xml"/><Relationship Id="rId2" Type="http://schemas.openxmlformats.org/officeDocument/2006/relationships/notesSlide" Target="../notesSlides/notesSlide88.xml"/><Relationship Id="rId3" Type="http://schemas.openxmlformats.org/officeDocument/2006/relationships/hyperlink" Target="https://calendar.google.com/" TargetMode="External"/><Relationship Id="rId4" Type="http://schemas.openxmlformats.org/officeDocument/2006/relationships/hyperlink" Target="https://web.telegram.org/?lhttps://web.telegram.org/?legacy=1" TargetMode="External"/><Relationship Id="rId9" Type="http://schemas.openxmlformats.org/officeDocument/2006/relationships/hyperlink" Target="https://www.dropbox.com/official-site?_tk=paid_sem_goog_biz_b&amp;_camp=1033325657&amp;_kw=dropbox%7Ce&amp;_ad=456587026226%7C%7Cc&amp;gclid=CjwKCAiA68ebBhB-EiwALVC-NjyoilseR5fNNUb5rCAQmzWJiwXrds3AeS-gYw1Uu68mwZ_pOzzL5RoCC6oQAvD_BwE" TargetMode="External"/><Relationship Id="rId5" Type="http://schemas.openxmlformats.org/officeDocument/2006/relationships/hyperlink" Target="https://web.whatsapp.com/" TargetMode="External"/><Relationship Id="rId6" Type="http://schemas.openxmlformats.org/officeDocument/2006/relationships/hyperlink" Target="https://login.live.com/login.srf?wa=wsignin1.0&amp;rpsnv=13&amp;ct=1668453088&amp;rver=7.1.6819.0&amp;wp=MBI_SSL&amp;wreply=https://lw.skype.com/login/oauth/proxy?client_id=572381&amp;redirect_uri=https://web.skype.com/Auth/PostHandler&amp;state=7635af6e-2b01-41ab-8470-6a36c315ba95&amp;lc=1033&amp;id=293290&amp;mkt=it-IT&amp;psi=skype&amp;lw=1&amp;cobrandid=2befc4b5-19e3-46e8-8347-77317a16a5a5&amp;client_flight=ReservedFlight33,ReservedFlight67" TargetMode="External"/><Relationship Id="rId7" Type="http://schemas.openxmlformats.org/officeDocument/2006/relationships/hyperlink" Target="https://zoom.us/" TargetMode="External"/><Relationship Id="rId8" Type="http://schemas.openxmlformats.org/officeDocument/2006/relationships/hyperlink" Target="https://meet.google.com/?pli=1"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7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hyperlink" Target="https://www.nurse24.it/images/wordpress-img/wp-content/uploads/2016/03/TESI-BURNOUT..pdf" TargetMode="External"/><Relationship Id="rId4" Type="http://schemas.openxmlformats.org/officeDocument/2006/relationships/hyperlink" Target="https://www.nurse24.it/images/wordpress-img/wp-content/uploads/2016/03/TESI-BURNOUT..pdf" TargetMode="External"/><Relationship Id="rId5" Type="http://schemas.openxmlformats.org/officeDocument/2006/relationships/image" Target="../media/image1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 Id="rId3"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
          <p:cNvSpPr txBox="1"/>
          <p:nvPr>
            <p:ph idx="1" type="body"/>
          </p:nvPr>
        </p:nvSpPr>
        <p:spPr>
          <a:xfrm>
            <a:off x="575887" y="3808612"/>
            <a:ext cx="4684735" cy="1294772"/>
          </a:xfrm>
          <a:prstGeom prst="rect">
            <a:avLst/>
          </a:prstGeom>
          <a:noFill/>
          <a:ln>
            <a:noFill/>
          </a:ln>
        </p:spPr>
        <p:txBody>
          <a:bodyPr anchorCtr="0" anchor="t" bIns="45700" lIns="91425" spcFirstLastPara="1" rIns="91425" wrap="square" tIns="45700">
            <a:noAutofit/>
          </a:bodyPr>
          <a:lstStyle/>
          <a:p>
            <a:pPr indent="0" lvl="0" marL="0" rtl="0" algn="l">
              <a:lnSpc>
                <a:spcPct val="98850"/>
              </a:lnSpc>
              <a:spcBef>
                <a:spcPts val="0"/>
              </a:spcBef>
              <a:spcAft>
                <a:spcPts val="0"/>
              </a:spcAft>
              <a:buClr>
                <a:schemeClr val="lt1"/>
              </a:buClr>
              <a:buSzPts val="4000"/>
              <a:buNone/>
            </a:pPr>
            <a:r>
              <a:rPr b="1" lang="en-US"/>
              <a:t>MÓDULO 2</a:t>
            </a:r>
            <a:endParaRPr/>
          </a:p>
          <a:p>
            <a:pPr indent="0" lvl="0" marL="0" rtl="0" algn="l">
              <a:lnSpc>
                <a:spcPct val="98850"/>
              </a:lnSpc>
              <a:spcBef>
                <a:spcPts val="0"/>
              </a:spcBef>
              <a:spcAft>
                <a:spcPts val="0"/>
              </a:spcAft>
              <a:buClr>
                <a:schemeClr val="lt1"/>
              </a:buClr>
              <a:buSzPts val="4000"/>
              <a:buNone/>
            </a:pPr>
            <a:r>
              <a:rPr b="1" lang="en-US"/>
              <a:t>Habilidades </a:t>
            </a:r>
            <a:r>
              <a:rPr b="1" i="1" lang="en-US">
                <a:solidFill>
                  <a:schemeClr val="lt1"/>
                </a:solidFill>
              </a:rPr>
              <a:t>Humanodigitales</a:t>
            </a:r>
            <a:endParaRPr/>
          </a:p>
        </p:txBody>
      </p:sp>
      <p:pic>
        <p:nvPicPr>
          <p:cNvPr id="273" name="Google Shape;273;p3"/>
          <p:cNvPicPr preferRelativeResize="0"/>
          <p:nvPr>
            <p:ph idx="3" type="pic"/>
          </p:nvPr>
        </p:nvPicPr>
        <p:blipFill rotWithShape="1">
          <a:blip r:embed="rId3">
            <a:alphaModFix/>
          </a:blip>
          <a:srcRect b="0" l="6180" r="6180" t="0"/>
          <a:stretch/>
        </p:blipFill>
        <p:spPr>
          <a:xfrm>
            <a:off x="5718875" y="423474"/>
            <a:ext cx="5982504" cy="4551483"/>
          </a:xfrm>
          <a:prstGeom prst="rect">
            <a:avLst/>
          </a:prstGeom>
          <a:solidFill>
            <a:srgbClr val="F2F2F2"/>
          </a:solidFill>
          <a:ln>
            <a:noFill/>
          </a:ln>
        </p:spPr>
      </p:pic>
      <p:sp>
        <p:nvSpPr>
          <p:cNvPr id="274" name="Google Shape;274;p3"/>
          <p:cNvSpPr txBox="1"/>
          <p:nvPr>
            <p:ph idx="4" type="body"/>
          </p:nvPr>
        </p:nvSpPr>
        <p:spPr>
          <a:xfrm>
            <a:off x="7918315" y="5611394"/>
            <a:ext cx="3622500" cy="7311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2800"/>
              <a:buNone/>
            </a:pPr>
            <a:r>
              <a:rPr lang="en-US"/>
              <a:t>﻿www.housingcare.net</a:t>
            </a:r>
            <a:endParaRPr/>
          </a:p>
        </p:txBody>
      </p:sp>
      <p:sp>
        <p:nvSpPr>
          <p:cNvPr id="275" name="Google Shape;275;p3"/>
          <p:cNvSpPr/>
          <p:nvPr/>
        </p:nvSpPr>
        <p:spPr>
          <a:xfrm>
            <a:off x="2615602" y="6075590"/>
            <a:ext cx="3952033" cy="64629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900"/>
              <a:buFont typeface="Arial"/>
              <a:buNone/>
            </a:pPr>
            <a:r>
              <a:rPr b="0" i="0" lang="en-US" sz="900" u="none" cap="none" strike="noStrike">
                <a:solidFill>
                  <a:srgbClr val="092E4B"/>
                </a:solidFill>
                <a:latin typeface="Calibri"/>
                <a:ea typeface="Calibri"/>
                <a:cs typeface="Calibri"/>
                <a:sym typeface="Calibri"/>
              </a:rPr>
              <a:t>El respaldo de la Comisión Europea a la elaboración de esta publicación no constituye una aprobación de su contenido, que refleja únicamente las opiniones de los autores, y la Comisión no se hace responsable del uso que pueda hacerse de la información aquí recogida.</a:t>
            </a:r>
            <a:endParaRPr b="0" i="0" sz="900" u="none" cap="none" strike="noStrike">
              <a:solidFill>
                <a:srgbClr val="000000"/>
              </a:solidFill>
              <a:latin typeface="Arial"/>
              <a:ea typeface="Arial"/>
              <a:cs typeface="Arial"/>
              <a:sym typeface="Arial"/>
            </a:endParaRPr>
          </a:p>
        </p:txBody>
      </p:sp>
      <p:sp>
        <p:nvSpPr>
          <p:cNvPr id="276" name="Google Shape;276;p3"/>
          <p:cNvSpPr txBox="1"/>
          <p:nvPr/>
        </p:nvSpPr>
        <p:spPr>
          <a:xfrm>
            <a:off x="1128889" y="6175022"/>
            <a:ext cx="1185333"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rgbClr val="6666FF"/>
                </a:solidFill>
                <a:latin typeface="Arial"/>
                <a:ea typeface="Arial"/>
                <a:cs typeface="Arial"/>
                <a:sym typeface="Arial"/>
              </a:rPr>
              <a:t>Cofinanciado por el Programa Erasmus+ de la Unión Europea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8"/>
          <p:cNvSpPr txBox="1"/>
          <p:nvPr>
            <p:ph idx="2" type="body"/>
          </p:nvPr>
        </p:nvSpPr>
        <p:spPr>
          <a:xfrm>
            <a:off x="225778" y="264203"/>
            <a:ext cx="6470297" cy="260317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sz="3000"/>
              <a:t>Estos son algunos de los </a:t>
            </a:r>
            <a:endParaRPr/>
          </a:p>
          <a:p>
            <a:pPr indent="-228600" lvl="0" marL="457200" marR="0" rtl="0" algn="l">
              <a:lnSpc>
                <a:spcPct val="90000"/>
              </a:lnSpc>
              <a:spcBef>
                <a:spcPts val="1000"/>
              </a:spcBef>
              <a:spcAft>
                <a:spcPts val="0"/>
              </a:spcAft>
              <a:buClr>
                <a:srgbClr val="24BAA2"/>
              </a:buClr>
              <a:buSzPts val="3600"/>
              <a:buFont typeface="Arial"/>
              <a:buNone/>
            </a:pPr>
            <a:r>
              <a:rPr lang="en-US" sz="3000"/>
              <a:t>principales </a:t>
            </a:r>
            <a:r>
              <a:rPr lang="en-US" sz="3000">
                <a:solidFill>
                  <a:schemeClr val="lt1"/>
                </a:solidFill>
              </a:rPr>
              <a:t>ASPECTOS VITALES</a:t>
            </a:r>
            <a:endParaRPr/>
          </a:p>
          <a:p>
            <a:pPr indent="-228600" lvl="0" marL="457200" marR="0" rtl="0" algn="l">
              <a:lnSpc>
                <a:spcPct val="90000"/>
              </a:lnSpc>
              <a:spcBef>
                <a:spcPts val="1000"/>
              </a:spcBef>
              <a:spcAft>
                <a:spcPts val="0"/>
              </a:spcAft>
              <a:buClr>
                <a:srgbClr val="24BAA2"/>
              </a:buClr>
              <a:buSzPts val="3600"/>
              <a:buFont typeface="Arial"/>
              <a:buNone/>
            </a:pPr>
            <a:r>
              <a:rPr lang="en-US" sz="3000"/>
              <a:t>que se pueden beneficiar de la</a:t>
            </a:r>
            <a:endParaRPr/>
          </a:p>
          <a:p>
            <a:pPr indent="-228600" lvl="0" marL="457200" marR="0" rtl="0" algn="l">
              <a:lnSpc>
                <a:spcPct val="90000"/>
              </a:lnSpc>
              <a:spcBef>
                <a:spcPts val="1000"/>
              </a:spcBef>
              <a:spcAft>
                <a:spcPts val="0"/>
              </a:spcAft>
              <a:buClr>
                <a:srgbClr val="24BAA2"/>
              </a:buClr>
              <a:buSzPts val="3600"/>
              <a:buFont typeface="Arial"/>
              <a:buNone/>
            </a:pPr>
            <a:r>
              <a:rPr lang="en-US" sz="3000"/>
              <a:t>conciliación laboral: </a:t>
            </a:r>
            <a:endParaRPr/>
          </a:p>
          <a:p>
            <a:pPr indent="-228600" lvl="0" marL="457200" marR="0" rtl="0" algn="l">
              <a:lnSpc>
                <a:spcPct val="90000"/>
              </a:lnSpc>
              <a:spcBef>
                <a:spcPts val="1000"/>
              </a:spcBef>
              <a:spcAft>
                <a:spcPts val="0"/>
              </a:spcAft>
              <a:buClr>
                <a:srgbClr val="24BAA2"/>
              </a:buClr>
              <a:buSzPts val="3600"/>
              <a:buFont typeface="Arial"/>
              <a:buNone/>
            </a:pPr>
            <a:r>
              <a:t/>
            </a:r>
            <a:endParaRPr sz="3000"/>
          </a:p>
          <a:p>
            <a:pPr indent="-742950" lvl="0" marL="971550" marR="0" rtl="0" algn="l">
              <a:lnSpc>
                <a:spcPct val="90000"/>
              </a:lnSpc>
              <a:spcBef>
                <a:spcPts val="1000"/>
              </a:spcBef>
              <a:spcAft>
                <a:spcPts val="0"/>
              </a:spcAft>
              <a:buClr>
                <a:schemeClr val="lt1"/>
              </a:buClr>
              <a:buSzPts val="3600"/>
              <a:buFont typeface="Arial"/>
              <a:buAutoNum type="arabicPeriod"/>
            </a:pPr>
            <a:r>
              <a:rPr lang="en-US" sz="2300">
                <a:solidFill>
                  <a:schemeClr val="lt1"/>
                </a:solidFill>
              </a:rPr>
              <a:t>La salud</a:t>
            </a:r>
            <a:endParaRPr sz="2300">
              <a:solidFill>
                <a:schemeClr val="lt1"/>
              </a:solidFill>
            </a:endParaRPr>
          </a:p>
          <a:p>
            <a:pPr indent="-742950" lvl="0" marL="971550" marR="0" rtl="0" algn="l">
              <a:lnSpc>
                <a:spcPct val="90000"/>
              </a:lnSpc>
              <a:spcBef>
                <a:spcPts val="1000"/>
              </a:spcBef>
              <a:spcAft>
                <a:spcPts val="0"/>
              </a:spcAft>
              <a:buClr>
                <a:schemeClr val="lt1"/>
              </a:buClr>
              <a:buSzPts val="3600"/>
              <a:buFont typeface="Arial"/>
              <a:buAutoNum type="arabicPeriod"/>
            </a:pPr>
            <a:r>
              <a:rPr lang="en-US" sz="2300">
                <a:solidFill>
                  <a:schemeClr val="lt1"/>
                </a:solidFill>
              </a:rPr>
              <a:t>La calidad de los cuidados a los pacientes</a:t>
            </a:r>
            <a:endParaRPr sz="2300">
              <a:solidFill>
                <a:schemeClr val="lt1"/>
              </a:solidFill>
            </a:endParaRPr>
          </a:p>
          <a:p>
            <a:pPr indent="-742950" lvl="0" marL="971550" marR="0" rtl="0" algn="l">
              <a:lnSpc>
                <a:spcPct val="90000"/>
              </a:lnSpc>
              <a:spcBef>
                <a:spcPts val="1000"/>
              </a:spcBef>
              <a:spcAft>
                <a:spcPts val="0"/>
              </a:spcAft>
              <a:buClr>
                <a:schemeClr val="lt1"/>
              </a:buClr>
              <a:buSzPts val="3600"/>
              <a:buFont typeface="Arial"/>
              <a:buAutoNum type="arabicPeriod"/>
            </a:pPr>
            <a:r>
              <a:rPr lang="en-US" sz="2300">
                <a:solidFill>
                  <a:schemeClr val="lt1"/>
                </a:solidFill>
              </a:rPr>
              <a:t>La estabilidad profesional</a:t>
            </a:r>
            <a:endParaRPr sz="2300">
              <a:solidFill>
                <a:schemeClr val="lt1"/>
              </a:solidFill>
            </a:endParaRPr>
          </a:p>
          <a:p>
            <a:pPr indent="-742950" lvl="0" marL="971550" marR="0" rtl="0" algn="l">
              <a:lnSpc>
                <a:spcPct val="90000"/>
              </a:lnSpc>
              <a:spcBef>
                <a:spcPts val="1000"/>
              </a:spcBef>
              <a:spcAft>
                <a:spcPts val="0"/>
              </a:spcAft>
              <a:buClr>
                <a:schemeClr val="lt1"/>
              </a:buClr>
              <a:buSzPts val="3600"/>
              <a:buFont typeface="Arial"/>
              <a:buAutoNum type="arabicPeriod"/>
            </a:pPr>
            <a:r>
              <a:rPr lang="en-US" sz="2300">
                <a:solidFill>
                  <a:schemeClr val="lt1"/>
                </a:solidFill>
              </a:rPr>
              <a:t>Las relaciones sociales</a:t>
            </a:r>
            <a:endParaRPr sz="2300">
              <a:solidFill>
                <a:schemeClr val="lt1"/>
              </a:solidFill>
            </a:endParaRPr>
          </a:p>
          <a:p>
            <a:pPr indent="-742950" lvl="0" marL="971550" marR="0" rtl="0" algn="l">
              <a:lnSpc>
                <a:spcPct val="90000"/>
              </a:lnSpc>
              <a:spcBef>
                <a:spcPts val="1000"/>
              </a:spcBef>
              <a:spcAft>
                <a:spcPts val="0"/>
              </a:spcAft>
              <a:buClr>
                <a:schemeClr val="lt1"/>
              </a:buClr>
              <a:buSzPts val="3600"/>
              <a:buFont typeface="Arial"/>
              <a:buAutoNum type="arabicPeriod"/>
            </a:pPr>
            <a:r>
              <a:rPr lang="en-US" sz="2300">
                <a:solidFill>
                  <a:schemeClr val="lt1"/>
                </a:solidFill>
              </a:rPr>
              <a:t>La vida familiar</a:t>
            </a:r>
            <a:endParaRPr sz="2300">
              <a:solidFill>
                <a:schemeClr val="lt1"/>
              </a:solidFill>
            </a:endParaRPr>
          </a:p>
          <a:p>
            <a:pPr indent="-514350" lvl="0" marL="971550" marR="0" rtl="0" algn="l">
              <a:lnSpc>
                <a:spcPct val="90000"/>
              </a:lnSpc>
              <a:spcBef>
                <a:spcPts val="1000"/>
              </a:spcBef>
              <a:spcAft>
                <a:spcPts val="0"/>
              </a:spcAft>
              <a:buClr>
                <a:srgbClr val="24BAA2"/>
              </a:buClr>
              <a:buSzPts val="3600"/>
              <a:buFont typeface="Arial"/>
              <a:buNone/>
            </a:pPr>
            <a:r>
              <a:t/>
            </a:r>
            <a:endParaRPr/>
          </a:p>
        </p:txBody>
      </p:sp>
      <p:pic>
        <p:nvPicPr>
          <p:cNvPr descr="Immagine che contiene testo, grafica vettoriale" id="349" name="Google Shape;349;p38"/>
          <p:cNvPicPr preferRelativeResize="0"/>
          <p:nvPr>
            <p:ph idx="3" type="pic"/>
          </p:nvPr>
        </p:nvPicPr>
        <p:blipFill rotWithShape="1">
          <a:blip r:embed="rId3">
            <a:alphaModFix/>
          </a:blip>
          <a:srcRect b="0" l="18172" r="18172" t="0"/>
          <a:stretch/>
        </p:blipFill>
        <p:spPr>
          <a:xfrm>
            <a:off x="6419850" y="532593"/>
            <a:ext cx="5110376" cy="6045736"/>
          </a:xfrm>
          <a:prstGeom prst="rect">
            <a:avLst/>
          </a:prstGeom>
          <a:solidFill>
            <a:srgbClr val="F2F2F2"/>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9"/>
          <p:cNvSpPr txBox="1"/>
          <p:nvPr>
            <p:ph idx="1" type="body"/>
          </p:nvPr>
        </p:nvSpPr>
        <p:spPr>
          <a:xfrm>
            <a:off x="798380" y="1539169"/>
            <a:ext cx="10595237" cy="4209697"/>
          </a:xfrm>
          <a:prstGeom prst="rect">
            <a:avLst/>
          </a:prstGeom>
          <a:noFill/>
          <a:ln>
            <a:noFill/>
          </a:ln>
        </p:spPr>
        <p:txBody>
          <a:bodyPr anchorCtr="0" anchor="t" bIns="45700" lIns="91425" spcFirstLastPara="1" rIns="91425" wrap="square" tIns="45700">
            <a:noAutofit/>
          </a:bodyPr>
          <a:lstStyle/>
          <a:p>
            <a:pPr indent="-228600" lvl="0" marL="457200" marR="0" rtl="0" algn="just">
              <a:lnSpc>
                <a:spcPct val="90000"/>
              </a:lnSpc>
              <a:spcBef>
                <a:spcPts val="1000"/>
              </a:spcBef>
              <a:spcAft>
                <a:spcPts val="0"/>
              </a:spcAft>
              <a:buClr>
                <a:srgbClr val="092E4B"/>
              </a:buClr>
              <a:buSzPts val="2400"/>
              <a:buFont typeface="Arial"/>
              <a:buNone/>
            </a:pPr>
            <a:r>
              <a:rPr lang="en-US" sz="2400"/>
              <a:t>Jornadas laborales </a:t>
            </a:r>
            <a:r>
              <a:rPr lang="en-US"/>
              <a:t>muy largas, que suponen un mayor consumo de energía, </a:t>
            </a:r>
            <a:r>
              <a:rPr lang="en-US" sz="2400"/>
              <a:t>y</a:t>
            </a:r>
            <a:endParaRPr/>
          </a:p>
          <a:p>
            <a:pPr indent="-228600" lvl="0" marL="457200" marR="0" rtl="0" algn="just">
              <a:lnSpc>
                <a:spcPct val="90000"/>
              </a:lnSpc>
              <a:spcBef>
                <a:spcPts val="1000"/>
              </a:spcBef>
              <a:spcAft>
                <a:spcPts val="0"/>
              </a:spcAft>
              <a:buClr>
                <a:srgbClr val="092E4B"/>
              </a:buClr>
              <a:buSzPts val="2400"/>
              <a:buFont typeface="Arial"/>
              <a:buNone/>
            </a:pPr>
            <a:r>
              <a:rPr lang="en-US" sz="2400"/>
              <a:t>tareas que con frecuencia no entran dentro de las funciones del puesto pueden</a:t>
            </a:r>
            <a:endParaRPr/>
          </a:p>
          <a:p>
            <a:pPr indent="-228600" lvl="0" marL="457200" marR="0" rtl="0" algn="just">
              <a:lnSpc>
                <a:spcPct val="90000"/>
              </a:lnSpc>
              <a:spcBef>
                <a:spcPts val="1000"/>
              </a:spcBef>
              <a:spcAft>
                <a:spcPts val="0"/>
              </a:spcAft>
              <a:buClr>
                <a:srgbClr val="092E4B"/>
              </a:buClr>
              <a:buSzPts val="2400"/>
              <a:buFont typeface="Arial"/>
              <a:buNone/>
            </a:pPr>
            <a:r>
              <a:rPr lang="en-US" sz="2400"/>
              <a:t>deteriorar la salud mental y física de las personas cuidadoras, que a menudo</a:t>
            </a:r>
            <a:endParaRPr/>
          </a:p>
          <a:p>
            <a:pPr indent="-228600" lvl="0" marL="457200" marR="0" rtl="0" algn="just">
              <a:lnSpc>
                <a:spcPct val="90000"/>
              </a:lnSpc>
              <a:spcBef>
                <a:spcPts val="1000"/>
              </a:spcBef>
              <a:spcAft>
                <a:spcPts val="0"/>
              </a:spcAft>
              <a:buClr>
                <a:srgbClr val="092E4B"/>
              </a:buClr>
              <a:buSzPts val="2400"/>
              <a:buFont typeface="Arial"/>
              <a:buNone/>
            </a:pPr>
            <a:r>
              <a:rPr lang="en-US" sz="2400"/>
              <a:t>tienden a subestimar sus problemas de salud y los consideran menos importantes</a:t>
            </a:r>
            <a:endParaRPr/>
          </a:p>
          <a:p>
            <a:pPr indent="-228600" lvl="0" marL="457200" marR="0" rtl="0" algn="just">
              <a:lnSpc>
                <a:spcPct val="90000"/>
              </a:lnSpc>
              <a:spcBef>
                <a:spcPts val="1000"/>
              </a:spcBef>
              <a:spcAft>
                <a:spcPts val="0"/>
              </a:spcAft>
              <a:buClr>
                <a:srgbClr val="092E4B"/>
              </a:buClr>
              <a:buSzPts val="2400"/>
              <a:buFont typeface="Arial"/>
              <a:buNone/>
            </a:pPr>
            <a:r>
              <a:rPr lang="en-US" sz="2400"/>
              <a:t>que los de sus pacientes o clientes.  </a:t>
            </a:r>
            <a:endParaRPr/>
          </a:p>
          <a:p>
            <a:pPr indent="-228600" lvl="0" marL="457200" marR="0" rtl="0" algn="just">
              <a:lnSpc>
                <a:spcPct val="90000"/>
              </a:lnSpc>
              <a:spcBef>
                <a:spcPts val="1000"/>
              </a:spcBef>
              <a:spcAft>
                <a:spcPts val="0"/>
              </a:spcAft>
              <a:buClr>
                <a:srgbClr val="092E4B"/>
              </a:buClr>
              <a:buSzPts val="2400"/>
              <a:buFont typeface="Arial"/>
              <a:buNone/>
            </a:pPr>
            <a:r>
              <a:t/>
            </a:r>
            <a:endParaRPr sz="2400"/>
          </a:p>
          <a:p>
            <a:pPr indent="-228600" lvl="0" marL="457200" marR="0" rtl="0" algn="ctr">
              <a:lnSpc>
                <a:spcPct val="90000"/>
              </a:lnSpc>
              <a:spcBef>
                <a:spcPts val="1000"/>
              </a:spcBef>
              <a:spcAft>
                <a:spcPts val="0"/>
              </a:spcAft>
              <a:buClr>
                <a:srgbClr val="092E4B"/>
              </a:buClr>
              <a:buSzPts val="2400"/>
              <a:buFont typeface="Arial"/>
              <a:buNone/>
            </a:pPr>
            <a:r>
              <a:rPr i="1" lang="en-US" sz="3600">
                <a:solidFill>
                  <a:srgbClr val="7F3494"/>
                </a:solidFill>
              </a:rPr>
              <a:t>Si no cuidamos de nosotros mismos, será muy difícil que podamos cuidar a los demás. </a:t>
            </a:r>
            <a:endParaRPr/>
          </a:p>
        </p:txBody>
      </p:sp>
      <p:sp>
        <p:nvSpPr>
          <p:cNvPr id="355" name="Google Shape;355;p39"/>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1. La salud</a:t>
            </a:r>
            <a:endParaRPr/>
          </a:p>
        </p:txBody>
      </p:sp>
      <p:pic>
        <p:nvPicPr>
          <p:cNvPr id="356" name="Google Shape;356;p39"/>
          <p:cNvPicPr preferRelativeResize="0"/>
          <p:nvPr/>
        </p:nvPicPr>
        <p:blipFill rotWithShape="1">
          <a:blip r:embed="rId3">
            <a:alphaModFix/>
          </a:blip>
          <a:srcRect b="0" l="0" r="0" t="0"/>
          <a:stretch/>
        </p:blipFill>
        <p:spPr>
          <a:xfrm>
            <a:off x="5380564" y="5317805"/>
            <a:ext cx="1363134" cy="120999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0"/>
          <p:cNvSpPr txBox="1"/>
          <p:nvPr/>
        </p:nvSpPr>
        <p:spPr>
          <a:xfrm>
            <a:off x="5499750" y="3554871"/>
            <a:ext cx="6039572" cy="2407551"/>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rgbClr val="092E4B"/>
              </a:buClr>
              <a:buSzPts val="2200"/>
              <a:buFont typeface="Arial"/>
              <a:buNone/>
            </a:pPr>
            <a:r>
              <a:rPr b="0" i="0" lang="en-US" sz="2400" u="none" cap="none" strike="noStrike">
                <a:solidFill>
                  <a:srgbClr val="092E4B"/>
                </a:solidFill>
                <a:latin typeface="Calibri"/>
                <a:ea typeface="Calibri"/>
                <a:cs typeface="Calibri"/>
                <a:sym typeface="Calibri"/>
              </a:rPr>
              <a:t>   Los niveles altos de desgaste profesional, a menudo relacionados con un entorno laboral frágil, hacen que las personas cuidadoras se sientan desconectadas de su trabajo, hasta el punto de olvidar por qué han elegido esa profesión y llegar a pensar en abandonarla.</a:t>
            </a:r>
            <a:endParaRPr b="0" i="0" sz="1400" u="none" cap="none" strike="noStrike">
              <a:solidFill>
                <a:srgbClr val="000000"/>
              </a:solidFill>
              <a:latin typeface="Arial"/>
              <a:ea typeface="Arial"/>
              <a:cs typeface="Arial"/>
              <a:sym typeface="Arial"/>
            </a:endParaRPr>
          </a:p>
        </p:txBody>
      </p:sp>
      <p:sp>
        <p:nvSpPr>
          <p:cNvPr id="362" name="Google Shape;362;p40"/>
          <p:cNvSpPr txBox="1"/>
          <p:nvPr/>
        </p:nvSpPr>
        <p:spPr>
          <a:xfrm>
            <a:off x="182015" y="4150683"/>
            <a:ext cx="3261096" cy="1105153"/>
          </a:xfrm>
          <a:prstGeom prst="rect">
            <a:avLst/>
          </a:prstGeom>
          <a:noFill/>
          <a:ln>
            <a:noFill/>
          </a:ln>
        </p:spPr>
        <p:txBody>
          <a:bodyPr anchorCtr="0" anchor="ctr" bIns="45700" lIns="91425" spcFirstLastPara="1" rIns="91425" wrap="square" tIns="45700">
            <a:noAutofit/>
          </a:bodyPr>
          <a:lstStyle/>
          <a:p>
            <a:pPr indent="0" lvl="0" marL="457200" marR="0" rtl="0" algn="l">
              <a:lnSpc>
                <a:spcPct val="90000"/>
              </a:lnSpc>
              <a:spcBef>
                <a:spcPts val="1000"/>
              </a:spcBef>
              <a:spcAft>
                <a:spcPts val="0"/>
              </a:spcAft>
              <a:buClr>
                <a:srgbClr val="24BAA2"/>
              </a:buClr>
              <a:buSzPts val="3200"/>
              <a:buFont typeface="Arial"/>
              <a:buNone/>
            </a:pPr>
            <a:r>
              <a:rPr b="1" i="0" lang="en-US" sz="3600" u="none" cap="none" strike="noStrike">
                <a:solidFill>
                  <a:srgbClr val="24BAA2"/>
                </a:solidFill>
                <a:latin typeface="Calibri"/>
                <a:ea typeface="Calibri"/>
                <a:cs typeface="Calibri"/>
                <a:sym typeface="Calibri"/>
              </a:rPr>
              <a:t>3. La estabilidad profesional</a:t>
            </a:r>
            <a:endParaRPr b="0" i="0" sz="3600" u="none" cap="none" strike="noStrike">
              <a:solidFill>
                <a:srgbClr val="24BAA2"/>
              </a:solidFill>
              <a:latin typeface="Arial"/>
              <a:ea typeface="Arial"/>
              <a:cs typeface="Arial"/>
              <a:sym typeface="Arial"/>
            </a:endParaRPr>
          </a:p>
        </p:txBody>
      </p:sp>
      <p:sp>
        <p:nvSpPr>
          <p:cNvPr id="363" name="Google Shape;363;p40"/>
          <p:cNvSpPr txBox="1"/>
          <p:nvPr>
            <p:ph idx="1" type="body"/>
          </p:nvPr>
        </p:nvSpPr>
        <p:spPr>
          <a:xfrm>
            <a:off x="230786" y="939832"/>
            <a:ext cx="3122013" cy="2717078"/>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092E4B"/>
              </a:buClr>
              <a:buSzPts val="2400"/>
              <a:buFont typeface="Arial"/>
              <a:buNone/>
            </a:pPr>
            <a:r>
              <a:rPr b="1" lang="en-US" sz="3600">
                <a:solidFill>
                  <a:srgbClr val="24BAA2"/>
                </a:solidFill>
              </a:rPr>
              <a:t>2. </a:t>
            </a:r>
            <a:r>
              <a:rPr b="1" lang="en-US" sz="3400">
                <a:solidFill>
                  <a:srgbClr val="24BAA2"/>
                </a:solidFill>
              </a:rPr>
              <a:t>La calidad de los cuidados a los pacientes</a:t>
            </a:r>
            <a:endParaRPr sz="3400"/>
          </a:p>
        </p:txBody>
      </p:sp>
      <p:sp>
        <p:nvSpPr>
          <p:cNvPr id="364" name="Google Shape;364;p40"/>
          <p:cNvSpPr txBox="1"/>
          <p:nvPr>
            <p:ph idx="2" type="body"/>
          </p:nvPr>
        </p:nvSpPr>
        <p:spPr>
          <a:xfrm>
            <a:off x="5420726" y="1081400"/>
            <a:ext cx="6039573" cy="1774688"/>
          </a:xfrm>
          <a:prstGeom prst="rect">
            <a:avLst/>
          </a:prstGeom>
          <a:noFill/>
          <a:ln>
            <a:noFill/>
          </a:ln>
        </p:spPr>
        <p:txBody>
          <a:bodyPr anchorCtr="0" anchor="t" bIns="45700" lIns="91425" spcFirstLastPara="1" rIns="91425" wrap="square" tIns="45700">
            <a:noAutofit/>
          </a:bodyPr>
          <a:lstStyle/>
          <a:p>
            <a:pPr indent="-228600" lvl="0" marL="457200" marR="0" rtl="0" algn="just">
              <a:lnSpc>
                <a:spcPct val="90000"/>
              </a:lnSpc>
              <a:spcBef>
                <a:spcPts val="1000"/>
              </a:spcBef>
              <a:spcAft>
                <a:spcPts val="0"/>
              </a:spcAft>
              <a:buClr>
                <a:srgbClr val="24BAA2"/>
              </a:buClr>
              <a:buSzPts val="3600"/>
              <a:buFont typeface="Arial"/>
              <a:buNone/>
            </a:pPr>
            <a:r>
              <a:rPr b="0" lang="en-US" sz="2400">
                <a:solidFill>
                  <a:srgbClr val="002060"/>
                </a:solidFill>
              </a:rPr>
              <a:t>   La conciliación laboral es necesaria para garantizar los cuidados al paciente adecuados. Piensa que en caso de estrés elevado, el riesgo de cometer errores </a:t>
            </a:r>
            <a:r>
              <a:rPr lang="en-US" sz="2400">
                <a:solidFill>
                  <a:srgbClr val="002060"/>
                </a:solidFill>
              </a:rPr>
              <a:t>se multiplica por dos</a:t>
            </a:r>
            <a:r>
              <a:rPr b="0" lang="en-US" sz="2400">
                <a:solidFill>
                  <a:srgbClr val="002060"/>
                </a:solidFill>
              </a:rPr>
              <a:t>.  </a:t>
            </a:r>
            <a:endParaRPr/>
          </a:p>
        </p:txBody>
      </p:sp>
      <p:pic>
        <p:nvPicPr>
          <p:cNvPr id="365" name="Google Shape;365;p40"/>
          <p:cNvPicPr preferRelativeResize="0"/>
          <p:nvPr/>
        </p:nvPicPr>
        <p:blipFill rotWithShape="1">
          <a:blip r:embed="rId3">
            <a:alphaModFix/>
          </a:blip>
          <a:srcRect b="0" l="0" r="0" t="0"/>
          <a:stretch/>
        </p:blipFill>
        <p:spPr>
          <a:xfrm>
            <a:off x="3018610" y="482378"/>
            <a:ext cx="2857647" cy="2562716"/>
          </a:xfrm>
          <a:prstGeom prst="rect">
            <a:avLst/>
          </a:prstGeom>
          <a:noFill/>
          <a:ln>
            <a:noFill/>
          </a:ln>
        </p:spPr>
      </p:pic>
      <p:pic>
        <p:nvPicPr>
          <p:cNvPr descr="Immagine che contiene grafica vettoriale&#10;&#10;Descrizione generata automaticamente" id="366" name="Google Shape;366;p40"/>
          <p:cNvPicPr preferRelativeResize="0"/>
          <p:nvPr/>
        </p:nvPicPr>
        <p:blipFill rotWithShape="1">
          <a:blip r:embed="rId4">
            <a:alphaModFix/>
          </a:blip>
          <a:srcRect b="0" l="0" r="0" t="0"/>
          <a:stretch/>
        </p:blipFill>
        <p:spPr>
          <a:xfrm>
            <a:off x="2389506" y="3060403"/>
            <a:ext cx="4115854" cy="3419064"/>
          </a:xfrm>
          <a:prstGeom prst="rect">
            <a:avLst/>
          </a:prstGeom>
          <a:noFill/>
          <a:ln>
            <a:noFill/>
          </a:ln>
        </p:spPr>
      </p:pic>
      <p:sp>
        <p:nvSpPr>
          <p:cNvPr id="367" name="Google Shape;367;p40"/>
          <p:cNvSpPr txBox="1"/>
          <p:nvPr/>
        </p:nvSpPr>
        <p:spPr>
          <a:xfrm>
            <a:off x="5994716" y="2904436"/>
            <a:ext cx="3000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rgbClr val="24BAA2"/>
                </a:solidFill>
                <a:latin typeface="Arial"/>
                <a:ea typeface="Arial"/>
                <a:cs typeface="Arial"/>
                <a:sym typeface="Arial"/>
                <a:hlinkClick r:id="rId5">
                  <a:extLst>
                    <a:ext uri="{A12FA001-AC4F-418D-AE19-62706E023703}">
                      <ahyp:hlinkClr val="tx"/>
                    </a:ext>
                  </a:extLst>
                </a:hlinkClick>
              </a:rPr>
              <a:t>TESI-BURNOUT.pdf (nurse24.it)</a:t>
            </a:r>
            <a:endParaRPr b="0" i="0" sz="1400" u="none" cap="none" strike="noStrike">
              <a:solidFill>
                <a:srgbClr val="24BAA2"/>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1"/>
          <p:cNvSpPr txBox="1"/>
          <p:nvPr>
            <p:ph idx="1" type="body"/>
          </p:nvPr>
        </p:nvSpPr>
        <p:spPr>
          <a:xfrm>
            <a:off x="798380" y="721350"/>
            <a:ext cx="10595237" cy="517427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b="1" lang="en-US" sz="3200">
                <a:solidFill>
                  <a:srgbClr val="24BAA2"/>
                </a:solidFill>
              </a:rPr>
              <a:t> </a:t>
            </a:r>
            <a:endParaRPr/>
          </a:p>
        </p:txBody>
      </p:sp>
      <p:sp>
        <p:nvSpPr>
          <p:cNvPr id="373" name="Google Shape;373;p41"/>
          <p:cNvSpPr txBox="1"/>
          <p:nvPr>
            <p:ph idx="2" type="body"/>
          </p:nvPr>
        </p:nvSpPr>
        <p:spPr>
          <a:xfrm>
            <a:off x="4933244" y="639778"/>
            <a:ext cx="6863645" cy="2735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SzPts val="3600"/>
              <a:buNone/>
            </a:pPr>
            <a:r>
              <a:rPr b="0" lang="en-US" sz="2400">
                <a:solidFill>
                  <a:srgbClr val="002A7E"/>
                </a:solidFill>
              </a:rPr>
              <a:t>Tener una red satisfactoria de relaciones fuera del trabajo a la que dediquemos tiempo nos permite reducir el nivel de desgaste. No obstante, debemos recordar que incluso estas relaciones pueden ser una fuente de estrés, sobre todo si los amigos, familiares y conocidos te utilizan como cuidador o terapeuta gratuito fuera de tus horas de trabajo.  </a:t>
            </a:r>
            <a:endParaRPr/>
          </a:p>
          <a:p>
            <a:pPr indent="0" lvl="0" marL="0" marR="0" rtl="0" algn="just">
              <a:lnSpc>
                <a:spcPct val="100000"/>
              </a:lnSpc>
              <a:spcBef>
                <a:spcPts val="0"/>
              </a:spcBef>
              <a:spcAft>
                <a:spcPts val="0"/>
              </a:spcAft>
              <a:buClr>
                <a:srgbClr val="24BAA2"/>
              </a:buClr>
              <a:buSzPts val="3600"/>
              <a:buFont typeface="Arial"/>
              <a:buNone/>
            </a:pPr>
            <a:r>
              <a:t/>
            </a:r>
            <a:endParaRPr b="0" sz="2400">
              <a:solidFill>
                <a:srgbClr val="002060"/>
              </a:solidFill>
            </a:endParaRPr>
          </a:p>
        </p:txBody>
      </p:sp>
      <p:sp>
        <p:nvSpPr>
          <p:cNvPr id="374" name="Google Shape;374;p41"/>
          <p:cNvSpPr txBox="1"/>
          <p:nvPr>
            <p:ph idx="1" type="body"/>
          </p:nvPr>
        </p:nvSpPr>
        <p:spPr>
          <a:xfrm>
            <a:off x="5007328" y="3879533"/>
            <a:ext cx="6681788" cy="267938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SzPts val="2400"/>
              <a:buNone/>
            </a:pPr>
            <a:r>
              <a:rPr b="0" lang="en-US" sz="2400" u="none" cap="none" strike="noStrike">
                <a:solidFill>
                  <a:srgbClr val="002060"/>
                </a:solidFill>
                <a:latin typeface="Calibri"/>
                <a:ea typeface="Calibri"/>
                <a:cs typeface="Calibri"/>
                <a:sym typeface="Calibri"/>
              </a:rPr>
              <a:t>Dedicar tiempo a la familia y tener una vida doméstica armoniosa es esencial para nuestra salud mental. Cuando el horario de trabajo es agotador, tendemos a descuidar a nuestros seres queridos y esto trae consecuencias negativas tanto en el ámbito personal como en el profesional. </a:t>
            </a:r>
            <a:endParaRPr/>
          </a:p>
        </p:txBody>
      </p:sp>
      <p:sp>
        <p:nvSpPr>
          <p:cNvPr id="375" name="Google Shape;375;p41"/>
          <p:cNvSpPr txBox="1"/>
          <p:nvPr/>
        </p:nvSpPr>
        <p:spPr>
          <a:xfrm>
            <a:off x="621685" y="4101419"/>
            <a:ext cx="3008266" cy="113654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4BAA2"/>
              </a:buClr>
              <a:buSzPts val="3200"/>
              <a:buFont typeface="Arial"/>
              <a:buNone/>
            </a:pPr>
            <a:r>
              <a:rPr b="1" i="0" lang="en-US" sz="3600" u="none" cap="none" strike="noStrike">
                <a:solidFill>
                  <a:srgbClr val="24BAA2"/>
                </a:solidFill>
                <a:latin typeface="Calibri"/>
                <a:ea typeface="Calibri"/>
                <a:cs typeface="Calibri"/>
                <a:sym typeface="Calibri"/>
              </a:rPr>
              <a:t>5. Vida</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24BAA2"/>
              </a:buClr>
              <a:buSzPts val="3200"/>
              <a:buFont typeface="Arial"/>
              <a:buNone/>
            </a:pPr>
            <a:r>
              <a:rPr b="1" i="0" lang="en-US" sz="3600" u="none" cap="none" strike="noStrike">
                <a:solidFill>
                  <a:srgbClr val="24BAA2"/>
                </a:solidFill>
                <a:latin typeface="Calibri"/>
                <a:ea typeface="Calibri"/>
                <a:cs typeface="Calibri"/>
                <a:sym typeface="Calibri"/>
              </a:rPr>
              <a:t>familiar</a:t>
            </a:r>
            <a:endParaRPr b="0" i="0" sz="3600" u="none" cap="none" strike="noStrike">
              <a:solidFill>
                <a:srgbClr val="000000"/>
              </a:solidFill>
              <a:latin typeface="Arial"/>
              <a:ea typeface="Arial"/>
              <a:cs typeface="Arial"/>
              <a:sym typeface="Arial"/>
            </a:endParaRPr>
          </a:p>
        </p:txBody>
      </p:sp>
      <p:pic>
        <p:nvPicPr>
          <p:cNvPr id="376" name="Google Shape;376;p41"/>
          <p:cNvPicPr preferRelativeResize="0"/>
          <p:nvPr/>
        </p:nvPicPr>
        <p:blipFill rotWithShape="1">
          <a:blip r:embed="rId3">
            <a:alphaModFix/>
          </a:blip>
          <a:srcRect b="0" l="0" r="0" t="0"/>
          <a:stretch/>
        </p:blipFill>
        <p:spPr>
          <a:xfrm>
            <a:off x="2796360" y="1638734"/>
            <a:ext cx="2143235" cy="1752165"/>
          </a:xfrm>
          <a:prstGeom prst="rect">
            <a:avLst/>
          </a:prstGeom>
          <a:noFill/>
          <a:ln>
            <a:noFill/>
          </a:ln>
        </p:spPr>
      </p:pic>
      <p:pic>
        <p:nvPicPr>
          <p:cNvPr descr="Immagine che contiene testo, grafica vettoriale&#10;&#10;Descrizione generata automaticamente" id="377" name="Google Shape;377;p41"/>
          <p:cNvPicPr preferRelativeResize="0"/>
          <p:nvPr/>
        </p:nvPicPr>
        <p:blipFill rotWithShape="1">
          <a:blip r:embed="rId4">
            <a:alphaModFix/>
          </a:blip>
          <a:srcRect b="0" l="0" r="0" t="0"/>
          <a:stretch/>
        </p:blipFill>
        <p:spPr>
          <a:xfrm>
            <a:off x="2807648" y="4061375"/>
            <a:ext cx="2143235" cy="1428823"/>
          </a:xfrm>
          <a:prstGeom prst="rect">
            <a:avLst/>
          </a:prstGeom>
          <a:noFill/>
          <a:ln>
            <a:noFill/>
          </a:ln>
        </p:spPr>
      </p:pic>
      <p:sp>
        <p:nvSpPr>
          <p:cNvPr id="378" name="Google Shape;378;p41"/>
          <p:cNvSpPr txBox="1"/>
          <p:nvPr/>
        </p:nvSpPr>
        <p:spPr>
          <a:xfrm>
            <a:off x="612729" y="1382970"/>
            <a:ext cx="2752725" cy="1089489"/>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92E4B"/>
              </a:buClr>
              <a:buSzPts val="2400"/>
              <a:buFont typeface="Arial"/>
              <a:buNone/>
            </a:pPr>
            <a:r>
              <a:rPr b="1" i="0" lang="en-US" sz="3600" u="none" cap="none" strike="noStrike">
                <a:solidFill>
                  <a:srgbClr val="24BAA2"/>
                </a:solidFill>
                <a:latin typeface="Calibri"/>
                <a:ea typeface="Calibri"/>
                <a:cs typeface="Calibri"/>
                <a:sym typeface="Calibri"/>
              </a:rPr>
              <a:t>4. Relaciones sociales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2"/>
          <p:cNvSpPr txBox="1"/>
          <p:nvPr>
            <p:ph idx="1" type="body"/>
          </p:nvPr>
        </p:nvSpPr>
        <p:spPr>
          <a:xfrm>
            <a:off x="5207083" y="2691263"/>
            <a:ext cx="6096108" cy="2253043"/>
          </a:xfrm>
          <a:prstGeom prst="rect">
            <a:avLst/>
          </a:prstGeom>
          <a:noFill/>
          <a:ln>
            <a:noFill/>
          </a:ln>
        </p:spPr>
        <p:txBody>
          <a:bodyPr anchorCtr="0" anchor="t" bIns="45700" lIns="91425" spcFirstLastPara="1" rIns="91425" wrap="square" tIns="45700">
            <a:normAutofit fontScale="92500"/>
          </a:bodyPr>
          <a:lstStyle/>
          <a:p>
            <a:pPr indent="0" lvl="0" marL="457200" marR="0" rtl="0" algn="l">
              <a:lnSpc>
                <a:spcPct val="90000"/>
              </a:lnSpc>
              <a:spcBef>
                <a:spcPts val="1000"/>
              </a:spcBef>
              <a:spcAft>
                <a:spcPts val="0"/>
              </a:spcAft>
              <a:buClr>
                <a:schemeClr val="lt1"/>
              </a:buClr>
              <a:buSzPct val="108108"/>
              <a:buFont typeface="Arial"/>
              <a:buNone/>
            </a:pPr>
            <a:r>
              <a:rPr lang="en-US" sz="4800">
                <a:latin typeface="Calibri"/>
                <a:ea typeface="Calibri"/>
                <a:cs typeface="Calibri"/>
                <a:sym typeface="Calibri"/>
              </a:rPr>
              <a:t>10 consejos para lograr y mantener </a:t>
            </a:r>
            <a:r>
              <a:rPr lang="en-US" sz="4800">
                <a:solidFill>
                  <a:schemeClr val="lt1"/>
                </a:solidFill>
                <a:latin typeface="Calibri"/>
                <a:ea typeface="Calibri"/>
                <a:cs typeface="Calibri"/>
                <a:sym typeface="Calibri"/>
              </a:rPr>
              <a:t>el equilibrio en nuestra vida</a:t>
            </a:r>
            <a:endParaRPr>
              <a:solidFill>
                <a:schemeClr val="lt1"/>
              </a:solidFill>
              <a:latin typeface="Calibri"/>
              <a:ea typeface="Calibri"/>
              <a:cs typeface="Calibri"/>
              <a:sym typeface="Calibri"/>
            </a:endParaRPr>
          </a:p>
          <a:p>
            <a:pPr indent="0" lvl="0" marL="457200" marR="0" rtl="0" algn="l">
              <a:lnSpc>
                <a:spcPct val="90000"/>
              </a:lnSpc>
              <a:spcBef>
                <a:spcPts val="1000"/>
              </a:spcBef>
              <a:spcAft>
                <a:spcPts val="0"/>
              </a:spcAft>
              <a:buClr>
                <a:schemeClr val="lt1"/>
              </a:buClr>
              <a:buSzPct val="108108"/>
              <a:buFont typeface="Arial"/>
              <a:buNone/>
            </a:pPr>
            <a:r>
              <a:t/>
            </a:r>
            <a:endParaRPr>
              <a:latin typeface="Calibri"/>
              <a:ea typeface="Calibri"/>
              <a:cs typeface="Calibri"/>
              <a:sym typeface="Calibri"/>
            </a:endParaRPr>
          </a:p>
        </p:txBody>
      </p:sp>
      <p:sp>
        <p:nvSpPr>
          <p:cNvPr id="384" name="Google Shape;384;p42"/>
          <p:cNvSpPr/>
          <p:nvPr/>
        </p:nvSpPr>
        <p:spPr>
          <a:xfrm>
            <a:off x="7695247" y="4969831"/>
            <a:ext cx="1100253" cy="1077951"/>
          </a:xfrm>
          <a:prstGeom prst="downArrow">
            <a:avLst>
              <a:gd fmla="val 50000" name="adj1"/>
              <a:gd fmla="val 50000" name="adj2"/>
            </a:avLst>
          </a:prstGeom>
          <a:solidFill>
            <a:srgbClr val="24BAA2"/>
          </a:solidFill>
          <a:ln cap="flat" cmpd="sng" w="25400">
            <a:solidFill>
              <a:srgbClr val="24BA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Scales of justice outline" id="385" name="Google Shape;385;p42"/>
          <p:cNvPicPr preferRelativeResize="0"/>
          <p:nvPr/>
        </p:nvPicPr>
        <p:blipFill rotWithShape="1">
          <a:blip r:embed="rId3">
            <a:alphaModFix/>
          </a:blip>
          <a:srcRect b="0" l="0" r="0" t="0"/>
          <a:stretch/>
        </p:blipFill>
        <p:spPr>
          <a:xfrm>
            <a:off x="742949" y="1190624"/>
            <a:ext cx="2238376" cy="22383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3"/>
          <p:cNvSpPr txBox="1"/>
          <p:nvPr>
            <p:ph idx="2" type="body"/>
          </p:nvPr>
        </p:nvSpPr>
        <p:spPr>
          <a:xfrm>
            <a:off x="798381" y="761603"/>
            <a:ext cx="10595237" cy="803654"/>
          </a:xfrm>
          <a:prstGeom prst="rect">
            <a:avLst/>
          </a:prstGeom>
          <a:noFill/>
          <a:ln cap="flat" cmpd="sng" w="9525">
            <a:solidFill>
              <a:srgbClr val="813995"/>
            </a:solidFill>
            <a:prstDash val="solid"/>
            <a:round/>
            <a:headEnd len="sm" w="sm" type="none"/>
            <a:tailEnd len="sm" w="sm" type="none"/>
          </a:ln>
        </p:spPr>
        <p:txBody>
          <a:bodyPr anchorCtr="0" anchor="t" bIns="45700" lIns="91425" spcFirstLastPara="1" rIns="91425" wrap="square" tIns="45700">
            <a:noAutofit/>
          </a:bodyPr>
          <a:lstStyle/>
          <a:p>
            <a:pPr indent="-228600" lvl="0" marL="457200" rtl="0" algn="ctr">
              <a:lnSpc>
                <a:spcPct val="90000"/>
              </a:lnSpc>
              <a:spcBef>
                <a:spcPts val="1000"/>
              </a:spcBef>
              <a:spcAft>
                <a:spcPts val="0"/>
              </a:spcAft>
              <a:buSzPts val="3600"/>
              <a:buNone/>
            </a:pPr>
            <a:r>
              <a:rPr lang="en-US"/>
              <a:t>1. BUSCA AYUDA</a:t>
            </a:r>
            <a:endParaRPr/>
          </a:p>
          <a:p>
            <a:pPr indent="-228600" lvl="0" marL="457200" rtl="0" algn="ctr">
              <a:lnSpc>
                <a:spcPct val="90000"/>
              </a:lnSpc>
              <a:spcBef>
                <a:spcPts val="1000"/>
              </a:spcBef>
              <a:spcAft>
                <a:spcPts val="0"/>
              </a:spcAft>
              <a:buSzPts val="3600"/>
              <a:buNone/>
            </a:pPr>
            <a:r>
              <a:t/>
            </a:r>
            <a:endParaRPr/>
          </a:p>
        </p:txBody>
      </p:sp>
      <p:pic>
        <p:nvPicPr>
          <p:cNvPr id="391" name="Google Shape;391;p43"/>
          <p:cNvPicPr preferRelativeResize="0"/>
          <p:nvPr/>
        </p:nvPicPr>
        <p:blipFill rotWithShape="1">
          <a:blip r:embed="rId3">
            <a:alphaModFix/>
          </a:blip>
          <a:srcRect b="0" l="0" r="0" t="0"/>
          <a:stretch/>
        </p:blipFill>
        <p:spPr>
          <a:xfrm>
            <a:off x="6962187" y="3304994"/>
            <a:ext cx="4136343" cy="2643969"/>
          </a:xfrm>
          <a:prstGeom prst="rect">
            <a:avLst/>
          </a:prstGeom>
          <a:noFill/>
          <a:ln>
            <a:noFill/>
          </a:ln>
        </p:spPr>
      </p:pic>
      <p:sp>
        <p:nvSpPr>
          <p:cNvPr id="392" name="Google Shape;392;p43"/>
          <p:cNvSpPr txBox="1"/>
          <p:nvPr/>
        </p:nvSpPr>
        <p:spPr>
          <a:xfrm>
            <a:off x="798381" y="2022482"/>
            <a:ext cx="10595236"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2060"/>
                </a:solidFill>
                <a:latin typeface="Calibri"/>
                <a:ea typeface="Calibri"/>
                <a:cs typeface="Calibri"/>
                <a:sym typeface="Calibri"/>
              </a:rPr>
              <a:t>Si sientes que tienes problemas en el trabajo que te provocan estrés, el primer paso es </a:t>
            </a:r>
            <a:r>
              <a:rPr b="1" i="0" lang="en-US" sz="2400" u="none" cap="none" strike="noStrike">
                <a:solidFill>
                  <a:srgbClr val="002060"/>
                </a:solidFill>
                <a:latin typeface="Calibri"/>
                <a:ea typeface="Calibri"/>
                <a:cs typeface="Calibri"/>
                <a:sym typeface="Calibri"/>
              </a:rPr>
              <a:t>IDENTIFICAR LA FUENTE  </a:t>
            </a:r>
            <a:r>
              <a:rPr b="0" i="0" lang="en-US" sz="2400" u="none" cap="none" strike="noStrike">
                <a:solidFill>
                  <a:srgbClr val="002060"/>
                </a:solidFill>
                <a:latin typeface="Calibri"/>
                <a:ea typeface="Calibri"/>
                <a:cs typeface="Calibri"/>
                <a:sym typeface="Calibri"/>
              </a:rPr>
              <a:t>del malestar. Una vez que la detectes, ¡busca ayuda! </a:t>
            </a:r>
            <a:endParaRPr b="0" i="0" sz="1400" u="none" cap="none" strike="noStrike">
              <a:solidFill>
                <a:srgbClr val="002060"/>
              </a:solidFill>
              <a:latin typeface="Arial"/>
              <a:ea typeface="Arial"/>
              <a:cs typeface="Arial"/>
              <a:sym typeface="Arial"/>
            </a:endParaRPr>
          </a:p>
        </p:txBody>
      </p:sp>
      <p:sp>
        <p:nvSpPr>
          <p:cNvPr id="393" name="Google Shape;393;p43"/>
          <p:cNvSpPr txBox="1"/>
          <p:nvPr/>
        </p:nvSpPr>
        <p:spPr>
          <a:xfrm>
            <a:off x="798381" y="3304994"/>
            <a:ext cx="5847746" cy="193895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rgbClr val="002060"/>
                </a:solidFill>
                <a:latin typeface="Calibri"/>
                <a:ea typeface="Calibri"/>
                <a:cs typeface="Calibri"/>
                <a:sym typeface="Calibri"/>
              </a:rPr>
              <a:t>Habla con tu supervisor; si es un buen jefe comprenderá tu situación y podrá proponerte alguna solución. Si no, esta puede ser una oportunidad para cambiar de trabajo o de puesto. </a:t>
            </a:r>
            <a:endParaRPr b="0" i="0" sz="1400" u="none" cap="none" strike="noStrike">
              <a:solidFill>
                <a:srgbClr val="00206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4"/>
          <p:cNvSpPr txBox="1"/>
          <p:nvPr>
            <p:ph idx="1" type="body"/>
          </p:nvPr>
        </p:nvSpPr>
        <p:spPr>
          <a:xfrm>
            <a:off x="2446867" y="2045704"/>
            <a:ext cx="8946750" cy="384991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1000"/>
              </a:spcBef>
              <a:spcAft>
                <a:spcPts val="0"/>
              </a:spcAft>
              <a:buClr>
                <a:srgbClr val="092E4B"/>
              </a:buClr>
              <a:buSzPts val="2400"/>
              <a:buFont typeface="Arial"/>
              <a:buNone/>
            </a:pPr>
            <a:r>
              <a:rPr lang="en-US" sz="2400">
                <a:solidFill>
                  <a:srgbClr val="002060"/>
                </a:solidFill>
              </a:rPr>
              <a:t>Para poder repartir tu tiempo y tu energía equitativamente entre las diversas actividades que conforman tu vida, es fundamental tener un </a:t>
            </a:r>
            <a:r>
              <a:rPr b="1" lang="en-US" sz="2400">
                <a:solidFill>
                  <a:srgbClr val="002060"/>
                </a:solidFill>
              </a:rPr>
              <a:t>HORARIO</a:t>
            </a:r>
            <a:r>
              <a:rPr lang="en-US" sz="2400">
                <a:solidFill>
                  <a:srgbClr val="002060"/>
                </a:solidFill>
              </a:rPr>
              <a:t> y, sobre todo, que lo puedas cumplir. </a:t>
            </a:r>
            <a:endParaRPr>
              <a:solidFill>
                <a:srgbClr val="002060"/>
              </a:solidFill>
            </a:endParaRPr>
          </a:p>
          <a:p>
            <a:pPr indent="0" lvl="0" marL="0" marR="0" rtl="0" algn="just">
              <a:lnSpc>
                <a:spcPct val="90000"/>
              </a:lnSpc>
              <a:spcBef>
                <a:spcPts val="1000"/>
              </a:spcBef>
              <a:spcAft>
                <a:spcPts val="0"/>
              </a:spcAft>
              <a:buClr>
                <a:srgbClr val="092E4B"/>
              </a:buClr>
              <a:buSzPts val="2400"/>
              <a:buFont typeface="Arial"/>
              <a:buNone/>
            </a:pPr>
            <a:r>
              <a:t/>
            </a:r>
            <a:endParaRPr sz="2400">
              <a:solidFill>
                <a:srgbClr val="002060"/>
              </a:solidFill>
            </a:endParaRPr>
          </a:p>
          <a:p>
            <a:pPr indent="0" lvl="0" marL="0" marR="0" rtl="0" algn="just">
              <a:lnSpc>
                <a:spcPct val="90000"/>
              </a:lnSpc>
              <a:spcBef>
                <a:spcPts val="1000"/>
              </a:spcBef>
              <a:spcAft>
                <a:spcPts val="0"/>
              </a:spcAft>
              <a:buClr>
                <a:srgbClr val="092E4B"/>
              </a:buClr>
              <a:buSzPts val="2400"/>
              <a:buFont typeface="Arial"/>
              <a:buNone/>
            </a:pPr>
            <a:r>
              <a:rPr lang="en-US" sz="2400">
                <a:solidFill>
                  <a:srgbClr val="002060"/>
                </a:solidFill>
              </a:rPr>
              <a:t>Si has programado actividades y te das cuenta que no tienes tiempo para tu vida personal, es aconsejable que consideres reducir tu</a:t>
            </a:r>
            <a:r>
              <a:rPr lang="en-US">
                <a:solidFill>
                  <a:srgbClr val="002060"/>
                </a:solidFill>
              </a:rPr>
              <a:t>s horas de trabajo, aunque sea temporalmente, hasta que consigas organizar tu tiempo adecuadamente. </a:t>
            </a:r>
            <a:endParaRPr/>
          </a:p>
        </p:txBody>
      </p:sp>
      <p:sp>
        <p:nvSpPr>
          <p:cNvPr id="399" name="Google Shape;399;p44"/>
          <p:cNvSpPr txBox="1"/>
          <p:nvPr>
            <p:ph idx="2" type="body"/>
          </p:nvPr>
        </p:nvSpPr>
        <p:spPr>
          <a:xfrm>
            <a:off x="798381" y="761602"/>
            <a:ext cx="10595237" cy="853837"/>
          </a:xfrm>
          <a:prstGeom prst="rect">
            <a:avLst/>
          </a:prstGeom>
          <a:noFill/>
          <a:ln cap="flat" cmpd="sng" w="9525">
            <a:solidFill>
              <a:srgbClr val="7030A0"/>
            </a:solidFill>
            <a:prstDash val="solid"/>
            <a:round/>
            <a:headEnd len="sm" w="sm" type="none"/>
            <a:tailEnd len="sm" w="sm" type="none"/>
          </a:ln>
        </p:spPr>
        <p:txBody>
          <a:bodyPr anchorCtr="0" anchor="t" bIns="45700" lIns="91425" spcFirstLastPara="1" rIns="91425" wrap="square" tIns="45700">
            <a:noAutofit/>
          </a:bodyPr>
          <a:lstStyle/>
          <a:p>
            <a:pPr indent="-228600" lvl="0" marL="457200" rtl="0" algn="ctr">
              <a:lnSpc>
                <a:spcPct val="90000"/>
              </a:lnSpc>
              <a:spcBef>
                <a:spcPts val="1000"/>
              </a:spcBef>
              <a:spcAft>
                <a:spcPts val="0"/>
              </a:spcAft>
              <a:buSzPts val="3600"/>
              <a:buNone/>
            </a:pPr>
            <a:r>
              <a:rPr lang="en-US"/>
              <a:t>2. PROGRAMA ACTIVIDADES Y PLANIFICA TU TIEMPO</a:t>
            </a:r>
            <a:endParaRPr/>
          </a:p>
          <a:p>
            <a:pPr indent="-228600" lvl="0" marL="457200" marR="0" rtl="0" algn="l">
              <a:lnSpc>
                <a:spcPct val="90000"/>
              </a:lnSpc>
              <a:spcBef>
                <a:spcPts val="1000"/>
              </a:spcBef>
              <a:spcAft>
                <a:spcPts val="0"/>
              </a:spcAft>
              <a:buClr>
                <a:srgbClr val="24BAA2"/>
              </a:buClr>
              <a:buSzPts val="3600"/>
              <a:buFont typeface="Arial"/>
              <a:buNone/>
            </a:pPr>
            <a:r>
              <a:t/>
            </a:r>
            <a:endParaRPr/>
          </a:p>
        </p:txBody>
      </p:sp>
      <p:pic>
        <p:nvPicPr>
          <p:cNvPr descr="Immagine che contiene testo, interni, clipart&#10;&#10;Descrizione generata automaticamente" id="400" name="Google Shape;400;p44"/>
          <p:cNvPicPr preferRelativeResize="0"/>
          <p:nvPr/>
        </p:nvPicPr>
        <p:blipFill rotWithShape="1">
          <a:blip r:embed="rId3">
            <a:alphaModFix/>
          </a:blip>
          <a:srcRect b="0" l="0" r="0" t="0"/>
          <a:stretch/>
        </p:blipFill>
        <p:spPr>
          <a:xfrm>
            <a:off x="1066798" y="3132464"/>
            <a:ext cx="1219200" cy="1219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45"/>
          <p:cNvSpPr txBox="1"/>
          <p:nvPr>
            <p:ph idx="1" type="body"/>
          </p:nvPr>
        </p:nvSpPr>
        <p:spPr>
          <a:xfrm>
            <a:off x="533400" y="2045704"/>
            <a:ext cx="8961121" cy="3849918"/>
          </a:xfrm>
          <a:prstGeom prst="rect">
            <a:avLst/>
          </a:prstGeom>
          <a:noFill/>
          <a:ln>
            <a:noFill/>
          </a:ln>
        </p:spPr>
        <p:txBody>
          <a:bodyPr anchorCtr="0" anchor="t" bIns="45700" lIns="91425" spcFirstLastPara="1" rIns="91425" wrap="square" tIns="45700">
            <a:noAutofit/>
          </a:bodyPr>
          <a:lstStyle/>
          <a:p>
            <a:pPr indent="0" lvl="0" marL="457200" rtl="0" algn="just">
              <a:lnSpc>
                <a:spcPct val="90000"/>
              </a:lnSpc>
              <a:spcBef>
                <a:spcPts val="1000"/>
              </a:spcBef>
              <a:spcAft>
                <a:spcPts val="0"/>
              </a:spcAft>
              <a:buSzPts val="2400"/>
              <a:buNone/>
            </a:pPr>
            <a:r>
              <a:rPr lang="en-US">
                <a:solidFill>
                  <a:srgbClr val="002060"/>
                </a:solidFill>
              </a:rPr>
              <a:t>Ante nuevas responsabilidades, quizá importantes, a menudo resulta difícil decir que no, sobre todo si tiendes a complacer a los demás. Recuerda que, aunque es bueno mostrarse disponible para ellos, ¡no podrás hacerlo si antes no te ocupas de ti mismo! </a:t>
            </a:r>
            <a:endParaRPr/>
          </a:p>
          <a:p>
            <a:pPr indent="0" lvl="0" marL="457200" rtl="0" algn="just">
              <a:lnSpc>
                <a:spcPct val="90000"/>
              </a:lnSpc>
              <a:spcBef>
                <a:spcPts val="1000"/>
              </a:spcBef>
              <a:spcAft>
                <a:spcPts val="0"/>
              </a:spcAft>
              <a:buSzPts val="2400"/>
              <a:buNone/>
            </a:pPr>
            <a:r>
              <a:rPr lang="en-US">
                <a:solidFill>
                  <a:srgbClr val="002060"/>
                </a:solidFill>
              </a:rPr>
              <a:t>Decir </a:t>
            </a:r>
            <a:r>
              <a:rPr b="1" lang="en-US">
                <a:solidFill>
                  <a:srgbClr val="002060"/>
                </a:solidFill>
              </a:rPr>
              <a:t>NO</a:t>
            </a:r>
            <a:r>
              <a:rPr lang="en-US">
                <a:solidFill>
                  <a:srgbClr val="002060"/>
                </a:solidFill>
              </a:rPr>
              <a:t> a algunas tareas cuando sientas que puede ser demasiado puede ayudarte a hacer mejor las que ya estás realizando. Fíjate, incluso en tu vida personal, decir no de vez en cuando puede ayudarte a reducir el estrés: no tienes que salir por la noche con los amigos si lo que quieres o necesitas es descansar. </a:t>
            </a:r>
            <a:endParaRPr/>
          </a:p>
        </p:txBody>
      </p:sp>
      <p:sp>
        <p:nvSpPr>
          <p:cNvPr id="406" name="Google Shape;406;p45"/>
          <p:cNvSpPr txBox="1"/>
          <p:nvPr>
            <p:ph idx="2" type="body"/>
          </p:nvPr>
        </p:nvSpPr>
        <p:spPr>
          <a:xfrm>
            <a:off x="798381" y="761603"/>
            <a:ext cx="10595237" cy="803654"/>
          </a:xfrm>
          <a:prstGeom prst="rect">
            <a:avLst/>
          </a:prstGeom>
          <a:noFill/>
          <a:ln cap="flat" cmpd="sng" w="9525">
            <a:solidFill>
              <a:srgbClr val="7030A0"/>
            </a:solidFill>
            <a:prstDash val="solid"/>
            <a:round/>
            <a:headEnd len="sm" w="sm" type="none"/>
            <a:tailEnd len="sm" w="sm" type="none"/>
          </a:ln>
        </p:spPr>
        <p:txBody>
          <a:bodyPr anchorCtr="0" anchor="t" bIns="45700" lIns="91425" spcFirstLastPara="1" rIns="91425" wrap="square" tIns="45700">
            <a:noAutofit/>
          </a:bodyPr>
          <a:lstStyle/>
          <a:p>
            <a:pPr indent="-228600" lvl="0" marL="457200" rtl="0" algn="ctr">
              <a:lnSpc>
                <a:spcPct val="90000"/>
              </a:lnSpc>
              <a:spcBef>
                <a:spcPts val="1000"/>
              </a:spcBef>
              <a:spcAft>
                <a:spcPts val="0"/>
              </a:spcAft>
              <a:buSzPts val="3600"/>
              <a:buNone/>
            </a:pPr>
            <a:r>
              <a:rPr lang="en-US"/>
              <a:t>3. ¡APRENDE A DECIR NO!</a:t>
            </a:r>
            <a:endParaRPr/>
          </a:p>
        </p:txBody>
      </p:sp>
      <p:pic>
        <p:nvPicPr>
          <p:cNvPr id="407" name="Google Shape;407;p45"/>
          <p:cNvPicPr preferRelativeResize="0"/>
          <p:nvPr/>
        </p:nvPicPr>
        <p:blipFill rotWithShape="1">
          <a:blip r:embed="rId3">
            <a:alphaModFix/>
          </a:blip>
          <a:srcRect b="0" l="0" r="0" t="0"/>
          <a:stretch/>
        </p:blipFill>
        <p:spPr>
          <a:xfrm>
            <a:off x="9860280" y="3368683"/>
            <a:ext cx="1394460" cy="12039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6"/>
          <p:cNvSpPr txBox="1"/>
          <p:nvPr>
            <p:ph idx="1" type="body"/>
          </p:nvPr>
        </p:nvSpPr>
        <p:spPr>
          <a:xfrm>
            <a:off x="843536" y="1870813"/>
            <a:ext cx="7524300" cy="3849900"/>
          </a:xfrm>
          <a:prstGeom prst="rect">
            <a:avLst/>
          </a:prstGeom>
          <a:solidFill>
            <a:schemeClr val="lt1"/>
          </a:solidFill>
          <a:ln cap="flat" cmpd="sng" w="9525">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noAutofit/>
          </a:bodyPr>
          <a:lstStyle/>
          <a:p>
            <a:pPr indent="0" lvl="0" marL="0" marR="0" rtl="0" algn="just">
              <a:lnSpc>
                <a:spcPct val="90000"/>
              </a:lnSpc>
              <a:spcBef>
                <a:spcPts val="1000"/>
              </a:spcBef>
              <a:spcAft>
                <a:spcPts val="0"/>
              </a:spcAft>
              <a:buClr>
                <a:srgbClr val="092E4B"/>
              </a:buClr>
              <a:buSzPts val="2400"/>
              <a:buFont typeface="Arial"/>
              <a:buNone/>
            </a:pPr>
            <a:r>
              <a:rPr lang="en-US" sz="2400">
                <a:solidFill>
                  <a:srgbClr val="002060"/>
                </a:solidFill>
                <a:latin typeface="Calibri"/>
                <a:ea typeface="Calibri"/>
                <a:cs typeface="Calibri"/>
                <a:sym typeface="Calibri"/>
              </a:rPr>
              <a:t>Varios estudios muestran un aumento en la tendencia de los trabajadores a no cogerse las vacaciones que les corresponden. Este problema, </a:t>
            </a:r>
            <a:r>
              <a:rPr lang="en-US">
                <a:solidFill>
                  <a:srgbClr val="002060"/>
                </a:solidFill>
                <a:latin typeface="Calibri"/>
                <a:ea typeface="Calibri"/>
                <a:cs typeface="Calibri"/>
                <a:sym typeface="Calibri"/>
              </a:rPr>
              <a:t>particularmente en el sector social y de los cuidados, </a:t>
            </a:r>
            <a:r>
              <a:rPr lang="en-US" sz="2400">
                <a:solidFill>
                  <a:srgbClr val="002060"/>
                </a:solidFill>
                <a:latin typeface="Calibri"/>
                <a:ea typeface="Calibri"/>
                <a:cs typeface="Calibri"/>
                <a:sym typeface="Calibri"/>
              </a:rPr>
              <a:t>se debe un sentimiento de culpabilidad por quitar tiempo a los pacientes.  </a:t>
            </a:r>
            <a:endParaRPr>
              <a:latin typeface="Calibri"/>
              <a:ea typeface="Calibri"/>
              <a:cs typeface="Calibri"/>
              <a:sym typeface="Calibri"/>
            </a:endParaRPr>
          </a:p>
          <a:p>
            <a:pPr indent="0" lvl="0" marL="0" marR="0" rtl="0" algn="l">
              <a:lnSpc>
                <a:spcPct val="90000"/>
              </a:lnSpc>
              <a:spcBef>
                <a:spcPts val="1000"/>
              </a:spcBef>
              <a:spcAft>
                <a:spcPts val="0"/>
              </a:spcAft>
              <a:buClr>
                <a:srgbClr val="092E4B"/>
              </a:buClr>
              <a:buSzPts val="2400"/>
              <a:buFont typeface="Arial"/>
              <a:buNone/>
            </a:pPr>
            <a:r>
              <a:t/>
            </a:r>
            <a:endParaRPr sz="800">
              <a:solidFill>
                <a:srgbClr val="002060"/>
              </a:solidFill>
              <a:latin typeface="Calibri"/>
              <a:ea typeface="Calibri"/>
              <a:cs typeface="Calibri"/>
              <a:sym typeface="Calibri"/>
            </a:endParaRPr>
          </a:p>
          <a:p>
            <a:pPr indent="0" lvl="0" marL="0" marR="0" rtl="0" algn="ctr">
              <a:lnSpc>
                <a:spcPct val="90000"/>
              </a:lnSpc>
              <a:spcBef>
                <a:spcPts val="1000"/>
              </a:spcBef>
              <a:spcAft>
                <a:spcPts val="0"/>
              </a:spcAft>
              <a:buClr>
                <a:srgbClr val="092E4B"/>
              </a:buClr>
              <a:buSzPts val="2400"/>
              <a:buFont typeface="Arial"/>
              <a:buNone/>
            </a:pPr>
            <a:r>
              <a:rPr b="1" lang="en-US" sz="2400">
                <a:solidFill>
                  <a:srgbClr val="002060"/>
                </a:solidFill>
                <a:latin typeface="Calibri"/>
                <a:ea typeface="Calibri"/>
                <a:cs typeface="Calibri"/>
                <a:sym typeface="Calibri"/>
              </a:rPr>
              <a:t>Sin embargo, debemos recordar que para hacer nuestro trabajo lo mejor posible, es bueno tomarse descansos y buscar momentos para el autocuidado. </a:t>
            </a:r>
            <a:endParaRPr b="1">
              <a:solidFill>
                <a:srgbClr val="002060"/>
              </a:solidFill>
              <a:latin typeface="Calibri"/>
              <a:ea typeface="Calibri"/>
              <a:cs typeface="Calibri"/>
              <a:sym typeface="Calibri"/>
            </a:endParaRPr>
          </a:p>
        </p:txBody>
      </p:sp>
      <p:sp>
        <p:nvSpPr>
          <p:cNvPr id="413" name="Google Shape;413;p46"/>
          <p:cNvSpPr txBox="1"/>
          <p:nvPr>
            <p:ph idx="2" type="body"/>
          </p:nvPr>
        </p:nvSpPr>
        <p:spPr>
          <a:xfrm>
            <a:off x="798381" y="761603"/>
            <a:ext cx="10595237" cy="803654"/>
          </a:xfrm>
          <a:prstGeom prst="rect">
            <a:avLst/>
          </a:prstGeom>
          <a:noFill/>
          <a:ln cap="flat" cmpd="sng" w="9525">
            <a:solidFill>
              <a:srgbClr val="7030A0"/>
            </a:solidFill>
            <a:prstDash val="solid"/>
            <a:round/>
            <a:headEnd len="sm" w="sm" type="none"/>
            <a:tailEnd len="sm" w="sm" type="none"/>
          </a:ln>
        </p:spPr>
        <p:txBody>
          <a:bodyPr anchorCtr="0" anchor="t" bIns="45700" lIns="91425" spcFirstLastPara="1" rIns="91425" wrap="square" tIns="45700">
            <a:noAutofit/>
          </a:bodyPr>
          <a:lstStyle/>
          <a:p>
            <a:pPr indent="-228600" lvl="0" marL="457200" rtl="0" algn="ctr">
              <a:lnSpc>
                <a:spcPct val="90000"/>
              </a:lnSpc>
              <a:spcBef>
                <a:spcPts val="1000"/>
              </a:spcBef>
              <a:spcAft>
                <a:spcPts val="0"/>
              </a:spcAft>
              <a:buSzPts val="3600"/>
              <a:buNone/>
            </a:pPr>
            <a:r>
              <a:rPr lang="en-US"/>
              <a:t>4. USA LAS VACACIONES</a:t>
            </a:r>
            <a:endParaRPr/>
          </a:p>
          <a:p>
            <a:pPr indent="-228600" lvl="0" marL="457200" marR="0" rtl="0" algn="l">
              <a:lnSpc>
                <a:spcPct val="90000"/>
              </a:lnSpc>
              <a:spcBef>
                <a:spcPts val="1000"/>
              </a:spcBef>
              <a:spcAft>
                <a:spcPts val="0"/>
              </a:spcAft>
              <a:buClr>
                <a:srgbClr val="24BAA2"/>
              </a:buClr>
              <a:buSzPts val="3600"/>
              <a:buFont typeface="Arial"/>
              <a:buNone/>
            </a:pPr>
            <a:r>
              <a:t/>
            </a:r>
            <a:endParaRPr/>
          </a:p>
        </p:txBody>
      </p:sp>
      <p:pic>
        <p:nvPicPr>
          <p:cNvPr id="414" name="Google Shape;414;p46"/>
          <p:cNvPicPr preferRelativeResize="0"/>
          <p:nvPr/>
        </p:nvPicPr>
        <p:blipFill rotWithShape="1">
          <a:blip r:embed="rId3">
            <a:alphaModFix/>
          </a:blip>
          <a:srcRect b="0" l="0" r="0" t="0"/>
          <a:stretch/>
        </p:blipFill>
        <p:spPr>
          <a:xfrm>
            <a:off x="8137735" y="2819717"/>
            <a:ext cx="3147060" cy="2301891"/>
          </a:xfrm>
          <a:prstGeom prst="rect">
            <a:avLst/>
          </a:prstGeom>
          <a:noFill/>
          <a:ln>
            <a:noFill/>
          </a:ln>
        </p:spPr>
      </p:pic>
      <p:sp>
        <p:nvSpPr>
          <p:cNvPr id="415" name="Google Shape;415;p46"/>
          <p:cNvSpPr txBox="1"/>
          <p:nvPr/>
        </p:nvSpPr>
        <p:spPr>
          <a:xfrm>
            <a:off x="798375" y="5936575"/>
            <a:ext cx="7252800" cy="430857"/>
          </a:xfrm>
          <a:prstGeom prst="rect">
            <a:avLst/>
          </a:prstGeom>
          <a:noFill/>
          <a:ln cap="flat" cmpd="sng" w="9525">
            <a:solidFill>
              <a:srgbClr val="EEBC42"/>
            </a:solidFill>
            <a:prstDash val="solid"/>
            <a:round/>
            <a:headEnd len="sm" w="sm" type="none"/>
            <a:tailEnd len="sm" w="sm" type="none"/>
          </a:ln>
          <a:effectLst>
            <a:outerShdw blurRad="40000" rotWithShape="0" dir="5400000" dist="23000">
              <a:srgbClr val="000000">
                <a:alpha val="34509"/>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US" sz="1600" u="sng" cap="none" strike="noStrike">
                <a:solidFill>
                  <a:srgbClr val="35A1A0"/>
                </a:solidFill>
                <a:latin typeface="Calibri"/>
                <a:ea typeface="Calibri"/>
                <a:cs typeface="Calibri"/>
                <a:sym typeface="Calibri"/>
                <a:hlinkClick r:id="rId4">
                  <a:extLst>
                    <a:ext uri="{A12FA001-AC4F-418D-AE19-62706E023703}">
                      <ahyp:hlinkClr val="tx"/>
                    </a:ext>
                  </a:extLst>
                </a:hlinkClick>
              </a:rPr>
              <a:t>CSIC (Envejecimiento/polibienestar y sobrecarga)</a:t>
            </a:r>
            <a:endParaRPr b="1" i="0" sz="1600" u="none" cap="none" strike="noStrike">
              <a:solidFill>
                <a:srgbClr val="35A1A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7"/>
          <p:cNvSpPr txBox="1"/>
          <p:nvPr>
            <p:ph idx="2" type="body"/>
          </p:nvPr>
        </p:nvSpPr>
        <p:spPr>
          <a:xfrm>
            <a:off x="820958" y="580980"/>
            <a:ext cx="10592109" cy="1281687"/>
          </a:xfrm>
          <a:prstGeom prst="rect">
            <a:avLst/>
          </a:prstGeom>
          <a:noFill/>
          <a:ln cap="flat" cmpd="sng" w="9525">
            <a:solidFill>
              <a:srgbClr val="7030A0"/>
            </a:solidFill>
            <a:prstDash val="solid"/>
            <a:round/>
            <a:headEnd len="sm" w="sm" type="none"/>
            <a:tailEnd len="sm" w="sm" type="none"/>
          </a:ln>
        </p:spPr>
        <p:txBody>
          <a:bodyPr anchorCtr="0" anchor="t" bIns="45700" lIns="91425" spcFirstLastPara="1" rIns="91425" wrap="square" tIns="45700">
            <a:noAutofit/>
          </a:bodyPr>
          <a:lstStyle/>
          <a:p>
            <a:pPr indent="-228600" lvl="0" marL="457200" rtl="0" algn="ctr">
              <a:lnSpc>
                <a:spcPct val="90000"/>
              </a:lnSpc>
              <a:spcBef>
                <a:spcPts val="1000"/>
              </a:spcBef>
              <a:spcAft>
                <a:spcPts val="0"/>
              </a:spcAft>
              <a:buSzPts val="3600"/>
              <a:buNone/>
            </a:pPr>
            <a:r>
              <a:rPr lang="en-US"/>
              <a:t>5. PERMANECE DISPONIBLE SOLO DURANTE </a:t>
            </a:r>
            <a:endParaRPr/>
          </a:p>
          <a:p>
            <a:pPr indent="-228600" lvl="0" marL="457200" rtl="0" algn="ctr">
              <a:lnSpc>
                <a:spcPct val="90000"/>
              </a:lnSpc>
              <a:spcBef>
                <a:spcPts val="1000"/>
              </a:spcBef>
              <a:spcAft>
                <a:spcPts val="0"/>
              </a:spcAft>
              <a:buSzPts val="3600"/>
              <a:buNone/>
            </a:pPr>
            <a:r>
              <a:rPr lang="en-US"/>
              <a:t>TU JORNADA LABORAL  </a:t>
            </a:r>
            <a:endParaRPr/>
          </a:p>
          <a:p>
            <a:pPr indent="-228600" lvl="0" marL="457200" marR="0" rtl="0" algn="l">
              <a:lnSpc>
                <a:spcPct val="90000"/>
              </a:lnSpc>
              <a:spcBef>
                <a:spcPts val="1000"/>
              </a:spcBef>
              <a:spcAft>
                <a:spcPts val="0"/>
              </a:spcAft>
              <a:buClr>
                <a:srgbClr val="24BAA2"/>
              </a:buClr>
              <a:buSzPts val="3600"/>
              <a:buFont typeface="Arial"/>
              <a:buNone/>
            </a:pPr>
            <a:r>
              <a:t/>
            </a:r>
            <a:endParaRPr/>
          </a:p>
        </p:txBody>
      </p:sp>
      <p:sp>
        <p:nvSpPr>
          <p:cNvPr id="421" name="Google Shape;421;p47"/>
          <p:cNvSpPr txBox="1"/>
          <p:nvPr/>
        </p:nvSpPr>
        <p:spPr>
          <a:xfrm>
            <a:off x="7828909" y="1617856"/>
            <a:ext cx="5403121" cy="2955637"/>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b="0" i="0" lang="en-US" sz="2400" u="none" cap="none" strike="noStrike">
                <a:solidFill>
                  <a:srgbClr val="092E4B"/>
                </a:solidFill>
                <a:latin typeface="Calibri"/>
                <a:ea typeface="Calibri"/>
                <a:cs typeface="Calibri"/>
                <a:sym typeface="Calibri"/>
              </a:rPr>
              <a:t>  </a:t>
            </a:r>
            <a:endParaRPr b="0" i="0" sz="2400" u="none" cap="none" strike="noStrike">
              <a:solidFill>
                <a:srgbClr val="092E4B"/>
              </a:solidFill>
              <a:latin typeface="Calibri"/>
              <a:ea typeface="Calibri"/>
              <a:cs typeface="Calibri"/>
              <a:sym typeface="Calibri"/>
            </a:endParaRPr>
          </a:p>
        </p:txBody>
      </p:sp>
      <p:sp>
        <p:nvSpPr>
          <p:cNvPr id="422" name="Google Shape;422;p47"/>
          <p:cNvSpPr txBox="1"/>
          <p:nvPr/>
        </p:nvSpPr>
        <p:spPr>
          <a:xfrm>
            <a:off x="3305154" y="1967408"/>
            <a:ext cx="5403121" cy="2955637"/>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b="0" i="0" lang="en-US" sz="2400" u="none" cap="none" strike="noStrike">
                <a:solidFill>
                  <a:srgbClr val="092E4B"/>
                </a:solidFill>
                <a:latin typeface="Calibri"/>
                <a:ea typeface="Calibri"/>
                <a:cs typeface="Calibri"/>
                <a:sym typeface="Calibri"/>
              </a:rPr>
              <a:t>  </a:t>
            </a:r>
            <a:endParaRPr b="0" i="0" sz="2400" u="none" cap="none" strike="noStrike">
              <a:solidFill>
                <a:srgbClr val="092E4B"/>
              </a:solidFill>
              <a:latin typeface="Calibri"/>
              <a:ea typeface="Calibri"/>
              <a:cs typeface="Calibri"/>
              <a:sym typeface="Calibri"/>
            </a:endParaRPr>
          </a:p>
        </p:txBody>
      </p:sp>
      <p:sp>
        <p:nvSpPr>
          <p:cNvPr id="423" name="Google Shape;423;p47"/>
          <p:cNvSpPr txBox="1"/>
          <p:nvPr/>
        </p:nvSpPr>
        <p:spPr>
          <a:xfrm>
            <a:off x="5212080" y="2555179"/>
            <a:ext cx="6315595" cy="2684965"/>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1000"/>
              </a:spcBef>
              <a:spcAft>
                <a:spcPts val="0"/>
              </a:spcAft>
              <a:buClr>
                <a:srgbClr val="000000"/>
              </a:buClr>
              <a:buSzPts val="2400"/>
              <a:buFont typeface="Arial"/>
              <a:buNone/>
            </a:pPr>
            <a:r>
              <a:rPr b="0" i="0" lang="en-US" sz="2400" u="none" cap="none" strike="noStrike">
                <a:solidFill>
                  <a:srgbClr val="002060"/>
                </a:solidFill>
                <a:latin typeface="Calibri"/>
                <a:ea typeface="Calibri"/>
                <a:cs typeface="Calibri"/>
                <a:sym typeface="Calibri"/>
              </a:rPr>
              <a:t>El predominio de las nuevas tecnologías y los sistemas de comunicación informáticos (e-mail, redes sociales y mensajería instantánea) pueden hacerte sentir ocupado constantemente. Por eso, usar tu teléfono o tu cuenta de e-mail solo durante las horas de trabajo puede ayudarte. </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10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1000"/>
              </a:spcBef>
              <a:spcAft>
                <a:spcPts val="0"/>
              </a:spcAft>
              <a:buClr>
                <a:srgbClr val="24BAA2"/>
              </a:buClr>
              <a:buSzPts val="3600"/>
              <a:buFont typeface="Arial"/>
              <a:buNone/>
            </a:pPr>
            <a:r>
              <a:rPr b="1" i="0" lang="en-US" sz="2400" u="none" cap="none" strike="noStrike">
                <a:solidFill>
                  <a:srgbClr val="002060"/>
                </a:solidFill>
                <a:latin typeface="Calibri"/>
                <a:ea typeface="Calibri"/>
                <a:cs typeface="Calibri"/>
                <a:sym typeface="Calibri"/>
              </a:rPr>
              <a:t>Es aconsejable que apagues el teléfono de trabajo durante tus horas libres. </a:t>
            </a:r>
            <a:endParaRPr b="0" i="0" sz="1400" u="none" cap="none" strike="noStrike">
              <a:solidFill>
                <a:srgbClr val="000000"/>
              </a:solidFill>
              <a:latin typeface="Arial"/>
              <a:ea typeface="Arial"/>
              <a:cs typeface="Arial"/>
              <a:sym typeface="Arial"/>
            </a:endParaRPr>
          </a:p>
        </p:txBody>
      </p:sp>
      <p:pic>
        <p:nvPicPr>
          <p:cNvPr id="424" name="Google Shape;424;p47"/>
          <p:cNvPicPr preferRelativeResize="0"/>
          <p:nvPr/>
        </p:nvPicPr>
        <p:blipFill rotWithShape="1">
          <a:blip r:embed="rId3">
            <a:alphaModFix/>
          </a:blip>
          <a:srcRect b="0" l="0" r="0" t="0"/>
          <a:stretch/>
        </p:blipFill>
        <p:spPr>
          <a:xfrm>
            <a:off x="1428108" y="2577008"/>
            <a:ext cx="3581401" cy="321419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2"/>
          <p:cNvSpPr txBox="1"/>
          <p:nvPr>
            <p:ph idx="1" type="body"/>
          </p:nvPr>
        </p:nvSpPr>
        <p:spPr>
          <a:xfrm>
            <a:off x="176992" y="943429"/>
            <a:ext cx="5919008" cy="4754637"/>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2400"/>
              <a:buFont typeface="Arial"/>
              <a:buNone/>
            </a:pPr>
            <a:r>
              <a:rPr lang="en-US" sz="2300"/>
              <a:t>	Al finalizar este módulo, esperamos que, como personas cuidadoras, podáis: </a:t>
            </a:r>
            <a:endParaRPr/>
          </a:p>
          <a:p>
            <a:pPr indent="-342900" lvl="0" marL="571500" rtl="0" algn="l">
              <a:lnSpc>
                <a:spcPct val="90000"/>
              </a:lnSpc>
              <a:spcBef>
                <a:spcPts val="1000"/>
              </a:spcBef>
              <a:spcAft>
                <a:spcPts val="0"/>
              </a:spcAft>
              <a:buSzPts val="2400"/>
              <a:buFont typeface="Noto Sans"/>
              <a:buChar char="✔"/>
            </a:pPr>
            <a:r>
              <a:rPr lang="en-US" sz="2300"/>
              <a:t>Aplicar normas y herramientas para mejorar vuestra salud,  calidad de vida y longevidad. </a:t>
            </a:r>
            <a:endParaRPr/>
          </a:p>
          <a:p>
            <a:pPr indent="-342900" lvl="0" marL="571500" rtl="0" algn="l">
              <a:lnSpc>
                <a:spcPct val="90000"/>
              </a:lnSpc>
              <a:spcBef>
                <a:spcPts val="1000"/>
              </a:spcBef>
              <a:spcAft>
                <a:spcPts val="0"/>
              </a:spcAft>
              <a:buSzPts val="2400"/>
              <a:buFont typeface="Noto Sans"/>
              <a:buChar char="✔"/>
            </a:pPr>
            <a:r>
              <a:rPr lang="en-US" sz="2300"/>
              <a:t>Establecer una comunicación empática y un espacio virtual seguro con vuestros clientes y sus familias a través de la tecnología.</a:t>
            </a:r>
            <a:endParaRPr/>
          </a:p>
          <a:p>
            <a:pPr indent="-342900" lvl="0" marL="571500" rtl="0" algn="l">
              <a:lnSpc>
                <a:spcPct val="90000"/>
              </a:lnSpc>
              <a:spcBef>
                <a:spcPts val="1000"/>
              </a:spcBef>
              <a:spcAft>
                <a:spcPts val="0"/>
              </a:spcAft>
              <a:buSzPts val="2400"/>
              <a:buFont typeface="Noto Sans"/>
              <a:buChar char="✔"/>
            </a:pPr>
            <a:r>
              <a:rPr lang="en-US" sz="2300"/>
              <a:t>Transmitir competencias digitales a los clientes mayores y les ayudéis a usar la tecnología. </a:t>
            </a:r>
            <a:endParaRPr/>
          </a:p>
          <a:p>
            <a:pPr indent="-342900" lvl="0" marL="571500" rtl="0" algn="l">
              <a:lnSpc>
                <a:spcPct val="90000"/>
              </a:lnSpc>
              <a:spcBef>
                <a:spcPts val="1000"/>
              </a:spcBef>
              <a:spcAft>
                <a:spcPts val="0"/>
              </a:spcAft>
              <a:buSzPts val="2400"/>
              <a:buFont typeface="Noto Sans"/>
              <a:buChar char="✔"/>
            </a:pPr>
            <a:r>
              <a:rPr lang="en-US" sz="2300"/>
              <a:t>Comunicaros de forma eficaz con los compañeros para mantener un entorno de trabajo tranquilo mediante la tecnología. </a:t>
            </a:r>
            <a:endParaRPr/>
          </a:p>
        </p:txBody>
      </p:sp>
      <p:sp>
        <p:nvSpPr>
          <p:cNvPr id="282" name="Google Shape;282;p32"/>
          <p:cNvSpPr txBox="1"/>
          <p:nvPr>
            <p:ph idx="2" type="body"/>
          </p:nvPr>
        </p:nvSpPr>
        <p:spPr>
          <a:xfrm>
            <a:off x="496711" y="236293"/>
            <a:ext cx="4757375"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Módulo 2</a:t>
            </a:r>
            <a:endParaRPr/>
          </a:p>
        </p:txBody>
      </p:sp>
      <p:pic>
        <p:nvPicPr>
          <p:cNvPr descr="Immagine che contiene parete, persona, ceramica, porcellana&#10;&#10;Descrizione generata automaticamente" id="283" name="Google Shape;283;p32"/>
          <p:cNvPicPr preferRelativeResize="0"/>
          <p:nvPr>
            <p:ph idx="3" type="pic"/>
          </p:nvPr>
        </p:nvPicPr>
        <p:blipFill rotWithShape="1">
          <a:blip r:embed="rId3">
            <a:alphaModFix/>
          </a:blip>
          <a:srcRect b="0" l="11012" r="11012" t="0"/>
          <a:stretch/>
        </p:blipFill>
        <p:spPr>
          <a:xfrm>
            <a:off x="6096000" y="439730"/>
            <a:ext cx="5452533" cy="6045736"/>
          </a:xfrm>
          <a:prstGeom prst="rect">
            <a:avLst/>
          </a:prstGeom>
          <a:solidFill>
            <a:srgbClr val="F2F2F2"/>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48"/>
          <p:cNvSpPr txBox="1"/>
          <p:nvPr>
            <p:ph idx="1" type="body"/>
          </p:nvPr>
        </p:nvSpPr>
        <p:spPr>
          <a:xfrm>
            <a:off x="581025" y="2045704"/>
            <a:ext cx="6926086" cy="3610029"/>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1000"/>
              </a:spcBef>
              <a:spcAft>
                <a:spcPts val="0"/>
              </a:spcAft>
              <a:buClr>
                <a:srgbClr val="092E4B"/>
              </a:buClr>
              <a:buSzPts val="2400"/>
              <a:buFont typeface="Arial"/>
              <a:buNone/>
            </a:pPr>
            <a:r>
              <a:rPr lang="en-US" sz="2400">
                <a:solidFill>
                  <a:srgbClr val="002060"/>
                </a:solidFill>
              </a:rPr>
              <a:t>Trabajar desde casa conlleva el riesgo de perder los límites entre la vida privada y la vida profesional si se mezclan las actividades de </a:t>
            </a:r>
            <a:r>
              <a:rPr lang="en-US">
                <a:solidFill>
                  <a:srgbClr val="002060"/>
                </a:solidFill>
              </a:rPr>
              <a:t>ambas </a:t>
            </a:r>
            <a:r>
              <a:rPr lang="en-US" sz="2400">
                <a:solidFill>
                  <a:srgbClr val="002060"/>
                </a:solidFill>
              </a:rPr>
              <a:t>a lo largo del día. Por eso </a:t>
            </a:r>
            <a:r>
              <a:rPr lang="en-US">
                <a:solidFill>
                  <a:srgbClr val="002060"/>
                </a:solidFill>
              </a:rPr>
              <a:t>es necesario que pongas límites. </a:t>
            </a:r>
            <a:endParaRPr/>
          </a:p>
          <a:p>
            <a:pPr indent="0" lvl="0" marL="0" marR="0" rtl="0" algn="l">
              <a:lnSpc>
                <a:spcPct val="90000"/>
              </a:lnSpc>
              <a:spcBef>
                <a:spcPts val="1000"/>
              </a:spcBef>
              <a:spcAft>
                <a:spcPts val="0"/>
              </a:spcAft>
              <a:buClr>
                <a:srgbClr val="092E4B"/>
              </a:buClr>
              <a:buSzPts val="2400"/>
              <a:buFont typeface="Arial"/>
              <a:buNone/>
            </a:pPr>
            <a:r>
              <a:t/>
            </a:r>
            <a:endParaRPr b="1">
              <a:solidFill>
                <a:srgbClr val="002060"/>
              </a:solidFill>
            </a:endParaRPr>
          </a:p>
          <a:p>
            <a:pPr indent="0" lvl="0" marL="0" marR="0" rtl="0" algn="ctr">
              <a:lnSpc>
                <a:spcPct val="90000"/>
              </a:lnSpc>
              <a:spcBef>
                <a:spcPts val="1000"/>
              </a:spcBef>
              <a:spcAft>
                <a:spcPts val="0"/>
              </a:spcAft>
              <a:buClr>
                <a:srgbClr val="092E4B"/>
              </a:buClr>
              <a:buSzPts val="2400"/>
              <a:buFont typeface="Arial"/>
              <a:buNone/>
            </a:pPr>
            <a:r>
              <a:rPr b="1" lang="en-US">
                <a:solidFill>
                  <a:srgbClr val="002060"/>
                </a:solidFill>
              </a:rPr>
              <a:t>Establece horas para dejar de trabajar y delimita el espacio de trabajo de forma que, si es posible, no sea el mismo que vas a usar para tu tiempo libre. </a:t>
            </a:r>
            <a:endParaRPr/>
          </a:p>
        </p:txBody>
      </p:sp>
      <p:sp>
        <p:nvSpPr>
          <p:cNvPr id="430" name="Google Shape;430;p48"/>
          <p:cNvSpPr txBox="1"/>
          <p:nvPr>
            <p:ph idx="2" type="body"/>
          </p:nvPr>
        </p:nvSpPr>
        <p:spPr>
          <a:xfrm>
            <a:off x="553155" y="479381"/>
            <a:ext cx="11153422" cy="803654"/>
          </a:xfrm>
          <a:prstGeom prst="rect">
            <a:avLst/>
          </a:prstGeom>
          <a:noFill/>
          <a:ln cap="flat" cmpd="sng" w="9525">
            <a:solidFill>
              <a:srgbClr val="7030A0"/>
            </a:solidFill>
            <a:prstDash val="solid"/>
            <a:round/>
            <a:headEnd len="sm" w="sm" type="none"/>
            <a:tailEnd len="sm" w="sm" type="none"/>
          </a:ln>
        </p:spPr>
        <p:txBody>
          <a:bodyPr anchorCtr="0" anchor="t" bIns="45700" lIns="91425" spcFirstLastPara="1" rIns="91425" wrap="square" tIns="45700">
            <a:noAutofit/>
          </a:bodyPr>
          <a:lstStyle/>
          <a:p>
            <a:pPr indent="-228600" lvl="0" marL="457200" rtl="0" algn="ctr">
              <a:lnSpc>
                <a:spcPct val="90000"/>
              </a:lnSpc>
              <a:spcBef>
                <a:spcPts val="1000"/>
              </a:spcBef>
              <a:spcAft>
                <a:spcPts val="0"/>
              </a:spcAft>
              <a:buSzPts val="3600"/>
              <a:buNone/>
            </a:pPr>
            <a:r>
              <a:rPr lang="en-US"/>
              <a:t>6. DELIMITA BIEN EL TIEMPO Y EL ESPACIO </a:t>
            </a:r>
            <a:endParaRPr/>
          </a:p>
          <a:p>
            <a:pPr indent="-228600" lvl="0" marL="457200" rtl="0" algn="ctr">
              <a:lnSpc>
                <a:spcPct val="90000"/>
              </a:lnSpc>
              <a:spcBef>
                <a:spcPts val="1000"/>
              </a:spcBef>
              <a:spcAft>
                <a:spcPts val="0"/>
              </a:spcAft>
              <a:buSzPts val="3600"/>
              <a:buNone/>
            </a:pPr>
            <a:r>
              <a:rPr lang="en-US"/>
              <a:t>DE TELETRABAJO</a:t>
            </a:r>
            <a:endParaRPr/>
          </a:p>
        </p:txBody>
      </p:sp>
      <p:pic>
        <p:nvPicPr>
          <p:cNvPr id="431" name="Google Shape;431;p48"/>
          <p:cNvPicPr preferRelativeResize="0"/>
          <p:nvPr/>
        </p:nvPicPr>
        <p:blipFill rotWithShape="1">
          <a:blip r:embed="rId3">
            <a:alphaModFix/>
          </a:blip>
          <a:srcRect b="0" l="0" r="0" t="0"/>
          <a:stretch/>
        </p:blipFill>
        <p:spPr>
          <a:xfrm>
            <a:off x="7294880" y="2620831"/>
            <a:ext cx="3642360" cy="277367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49"/>
          <p:cNvSpPr txBox="1"/>
          <p:nvPr>
            <p:ph idx="1" type="body"/>
          </p:nvPr>
        </p:nvSpPr>
        <p:spPr>
          <a:xfrm>
            <a:off x="699911" y="1876370"/>
            <a:ext cx="5926667" cy="3849918"/>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600"/>
              </a:spcBef>
              <a:spcAft>
                <a:spcPts val="0"/>
              </a:spcAft>
              <a:buSzPts val="2400"/>
              <a:buNone/>
            </a:pPr>
            <a:r>
              <a:rPr lang="en-US"/>
              <a:t>Numerosos estudios confirman que para ser eficiente y estar centrado durante el día, hay que dormir unas 7 u 8 horas, sobre todo si tenemos que trabajar con vidas humanas. </a:t>
            </a:r>
            <a:endParaRPr/>
          </a:p>
          <a:p>
            <a:pPr indent="0" lvl="0" marL="0" rtl="0" algn="l">
              <a:lnSpc>
                <a:spcPct val="100000"/>
              </a:lnSpc>
              <a:spcBef>
                <a:spcPts val="600"/>
              </a:spcBef>
              <a:spcAft>
                <a:spcPts val="0"/>
              </a:spcAft>
              <a:buSzPts val="2400"/>
              <a:buNone/>
            </a:pPr>
            <a:r>
              <a:rPr lang="en-US"/>
              <a:t>Sin embargo, parece que a las personas cuidadoras les resulta difícil dormir ese número de horas. </a:t>
            </a:r>
            <a:endParaRPr/>
          </a:p>
          <a:p>
            <a:pPr indent="0" lvl="0" marL="0" rtl="0" algn="just">
              <a:lnSpc>
                <a:spcPct val="100000"/>
              </a:lnSpc>
              <a:spcBef>
                <a:spcPts val="600"/>
              </a:spcBef>
              <a:spcAft>
                <a:spcPts val="0"/>
              </a:spcAft>
              <a:buSzPts val="2400"/>
              <a:buNone/>
            </a:pPr>
            <a:r>
              <a:t/>
            </a:r>
            <a:endParaRPr/>
          </a:p>
          <a:p>
            <a:pPr indent="-228600" lvl="0" marL="457200" marR="0" rtl="0" algn="ctr">
              <a:lnSpc>
                <a:spcPct val="90000"/>
              </a:lnSpc>
              <a:spcBef>
                <a:spcPts val="1000"/>
              </a:spcBef>
              <a:spcAft>
                <a:spcPts val="0"/>
              </a:spcAft>
              <a:buClr>
                <a:srgbClr val="092E4B"/>
              </a:buClr>
              <a:buSzPts val="2400"/>
              <a:buFont typeface="Arial"/>
              <a:buNone/>
            </a:pPr>
            <a:r>
              <a:rPr b="1" lang="en-US" sz="2400">
                <a:solidFill>
                  <a:srgbClr val="002060"/>
                </a:solidFill>
              </a:rPr>
              <a:t>Así que tómate tiempo para descansar y recuperar energía. </a:t>
            </a:r>
            <a:endParaRPr b="1">
              <a:solidFill>
                <a:srgbClr val="002060"/>
              </a:solidFill>
            </a:endParaRPr>
          </a:p>
        </p:txBody>
      </p:sp>
      <p:sp>
        <p:nvSpPr>
          <p:cNvPr id="437" name="Google Shape;437;p49"/>
          <p:cNvSpPr txBox="1"/>
          <p:nvPr>
            <p:ph idx="2" type="body"/>
          </p:nvPr>
        </p:nvSpPr>
        <p:spPr>
          <a:xfrm>
            <a:off x="798381" y="761603"/>
            <a:ext cx="10595237" cy="803654"/>
          </a:xfrm>
          <a:prstGeom prst="rect">
            <a:avLst/>
          </a:prstGeom>
          <a:noFill/>
          <a:ln cap="flat" cmpd="sng" w="9525">
            <a:solidFill>
              <a:srgbClr val="7030A0"/>
            </a:solidFill>
            <a:prstDash val="solid"/>
            <a:round/>
            <a:headEnd len="sm" w="sm" type="none"/>
            <a:tailEnd len="sm" w="sm" type="none"/>
          </a:ln>
        </p:spPr>
        <p:txBody>
          <a:bodyPr anchorCtr="0" anchor="t" bIns="45700" lIns="91425" spcFirstLastPara="1" rIns="91425" wrap="square" tIns="45700">
            <a:noAutofit/>
          </a:bodyPr>
          <a:lstStyle/>
          <a:p>
            <a:pPr indent="-228600" lvl="0" marL="457200" rtl="0" algn="ctr">
              <a:lnSpc>
                <a:spcPct val="90000"/>
              </a:lnSpc>
              <a:spcBef>
                <a:spcPts val="1000"/>
              </a:spcBef>
              <a:spcAft>
                <a:spcPts val="0"/>
              </a:spcAft>
              <a:buSzPts val="3600"/>
              <a:buNone/>
            </a:pPr>
            <a:r>
              <a:rPr lang="en-US"/>
              <a:t>7.	DUERME LAS HORAS NECESARIAS</a:t>
            </a:r>
            <a:endParaRPr/>
          </a:p>
        </p:txBody>
      </p:sp>
      <p:pic>
        <p:nvPicPr>
          <p:cNvPr id="438" name="Google Shape;438;p49"/>
          <p:cNvPicPr preferRelativeResize="0"/>
          <p:nvPr/>
        </p:nvPicPr>
        <p:blipFill rotWithShape="1">
          <a:blip r:embed="rId3">
            <a:alphaModFix/>
          </a:blip>
          <a:srcRect b="0" l="0" r="0" t="0"/>
          <a:stretch/>
        </p:blipFill>
        <p:spPr>
          <a:xfrm>
            <a:off x="7259319" y="2591991"/>
            <a:ext cx="2621931" cy="245429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0"/>
          <p:cNvSpPr txBox="1"/>
          <p:nvPr>
            <p:ph idx="1" type="body"/>
          </p:nvPr>
        </p:nvSpPr>
        <p:spPr>
          <a:xfrm>
            <a:off x="323491" y="1497825"/>
            <a:ext cx="8519058" cy="904325"/>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092E4B"/>
              </a:buClr>
              <a:buSzPts val="2400"/>
              <a:buFont typeface="Arial"/>
              <a:buNone/>
            </a:pPr>
            <a:r>
              <a:rPr lang="en-US" sz="2400">
                <a:solidFill>
                  <a:srgbClr val="002060"/>
                </a:solidFill>
              </a:rPr>
              <a:t>Para evitar una gran carga de trabajo individual, es recomendable comunicarse adecuadamente con los compañeros, incluso cuando hay problemas, y optar siempre por la cooperación. </a:t>
            </a:r>
            <a:endParaRPr>
              <a:solidFill>
                <a:srgbClr val="002060"/>
              </a:solidFill>
            </a:endParaRPr>
          </a:p>
        </p:txBody>
      </p:sp>
      <p:sp>
        <p:nvSpPr>
          <p:cNvPr id="444" name="Google Shape;444;p50"/>
          <p:cNvSpPr txBox="1"/>
          <p:nvPr>
            <p:ph idx="2" type="body"/>
          </p:nvPr>
        </p:nvSpPr>
        <p:spPr>
          <a:xfrm>
            <a:off x="798381" y="486303"/>
            <a:ext cx="10595237" cy="803654"/>
          </a:xfrm>
          <a:prstGeom prst="rect">
            <a:avLst/>
          </a:prstGeom>
          <a:noFill/>
          <a:ln cap="flat" cmpd="sng" w="9525">
            <a:solidFill>
              <a:srgbClr val="7030A0"/>
            </a:solidFill>
            <a:prstDash val="solid"/>
            <a:round/>
            <a:headEnd len="sm" w="sm" type="none"/>
            <a:tailEnd len="sm" w="sm" type="none"/>
          </a:ln>
        </p:spPr>
        <p:txBody>
          <a:bodyPr anchorCtr="0" anchor="t" bIns="45700" lIns="91425" spcFirstLastPara="1" rIns="91425" wrap="square" tIns="45700">
            <a:noAutofit/>
          </a:bodyPr>
          <a:lstStyle/>
          <a:p>
            <a:pPr indent="-228600" lvl="0" marL="457200" rtl="0" algn="ctr">
              <a:lnSpc>
                <a:spcPct val="90000"/>
              </a:lnSpc>
              <a:spcBef>
                <a:spcPts val="1000"/>
              </a:spcBef>
              <a:spcAft>
                <a:spcPts val="0"/>
              </a:spcAft>
              <a:buSzPts val="3600"/>
              <a:buNone/>
            </a:pPr>
            <a:r>
              <a:rPr lang="en-US"/>
              <a:t>8. COMUNÍCATE Y COOPERA</a:t>
            </a:r>
            <a:endParaRPr/>
          </a:p>
        </p:txBody>
      </p:sp>
      <p:sp>
        <p:nvSpPr>
          <p:cNvPr id="445" name="Google Shape;445;p50"/>
          <p:cNvSpPr txBox="1"/>
          <p:nvPr/>
        </p:nvSpPr>
        <p:spPr>
          <a:xfrm>
            <a:off x="798381" y="3245779"/>
            <a:ext cx="10595237" cy="803654"/>
          </a:xfrm>
          <a:prstGeom prst="rect">
            <a:avLst/>
          </a:prstGeom>
          <a:noFill/>
          <a:ln cap="flat" cmpd="sng" w="9525">
            <a:solidFill>
              <a:srgbClr val="7030A0"/>
            </a:solidFill>
            <a:prstDash val="solid"/>
            <a:round/>
            <a:headEnd len="sm" w="sm" type="none"/>
            <a:tailEnd len="sm" w="sm" type="none"/>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600"/>
              <a:buFont typeface="Arial"/>
              <a:buNone/>
            </a:pPr>
            <a:r>
              <a:rPr b="1" i="0" lang="en-US" sz="3600" u="none" cap="none" strike="noStrike">
                <a:solidFill>
                  <a:srgbClr val="24BAA2"/>
                </a:solidFill>
                <a:latin typeface="Calibri"/>
                <a:ea typeface="Calibri"/>
                <a:cs typeface="Calibri"/>
                <a:sym typeface="Calibri"/>
              </a:rPr>
              <a:t>9.	CUIDA TUS PIES</a:t>
            </a:r>
            <a:endParaRPr b="0" i="0" sz="1400" u="none" cap="none" strike="noStrike">
              <a:solidFill>
                <a:srgbClr val="000000"/>
              </a:solidFill>
              <a:latin typeface="Arial"/>
              <a:ea typeface="Arial"/>
              <a:cs typeface="Arial"/>
              <a:sym typeface="Arial"/>
            </a:endParaRPr>
          </a:p>
          <a:p>
            <a:pPr indent="-228600" lvl="0" marL="457200" marR="0" rtl="0" algn="l">
              <a:lnSpc>
                <a:spcPct val="90000"/>
              </a:lnSpc>
              <a:spcBef>
                <a:spcPts val="1000"/>
              </a:spcBef>
              <a:spcAft>
                <a:spcPts val="0"/>
              </a:spcAft>
              <a:buClr>
                <a:srgbClr val="24BAA2"/>
              </a:buClr>
              <a:buSzPts val="3600"/>
              <a:buFont typeface="Arial"/>
              <a:buNone/>
            </a:pPr>
            <a:r>
              <a:t/>
            </a:r>
            <a:endParaRPr b="1" i="0" sz="3600" u="none" cap="none" strike="noStrike">
              <a:solidFill>
                <a:srgbClr val="24BAA2"/>
              </a:solidFill>
              <a:latin typeface="Calibri"/>
              <a:ea typeface="Calibri"/>
              <a:cs typeface="Calibri"/>
              <a:sym typeface="Calibri"/>
            </a:endParaRPr>
          </a:p>
        </p:txBody>
      </p:sp>
      <p:sp>
        <p:nvSpPr>
          <p:cNvPr id="446" name="Google Shape;446;p50"/>
          <p:cNvSpPr txBox="1"/>
          <p:nvPr/>
        </p:nvSpPr>
        <p:spPr>
          <a:xfrm>
            <a:off x="323491" y="4257301"/>
            <a:ext cx="7915634" cy="1682744"/>
          </a:xfrm>
          <a:prstGeom prst="rect">
            <a:avLst/>
          </a:prstGeom>
          <a:noFill/>
          <a:ln>
            <a:noFill/>
          </a:ln>
        </p:spPr>
        <p:txBody>
          <a:bodyPr anchorCtr="0" anchor="t" bIns="45700" lIns="91425" spcFirstLastPara="1" rIns="91425" wrap="square" tIns="45700">
            <a:noAutofit/>
          </a:bodyPr>
          <a:lstStyle/>
          <a:p>
            <a:pPr indent="-228600" lvl="0" marL="457200" marR="0" rtl="0" algn="just">
              <a:lnSpc>
                <a:spcPct val="90000"/>
              </a:lnSpc>
              <a:spcBef>
                <a:spcPts val="1000"/>
              </a:spcBef>
              <a:spcAft>
                <a:spcPts val="0"/>
              </a:spcAft>
              <a:buClr>
                <a:srgbClr val="092E4B"/>
              </a:buClr>
              <a:buSzPts val="2400"/>
              <a:buFont typeface="Arial"/>
              <a:buNone/>
            </a:pPr>
            <a:r>
              <a:rPr b="0" i="0" lang="en-US" sz="2400" u="none" cap="none" strike="noStrike">
                <a:solidFill>
                  <a:srgbClr val="002060"/>
                </a:solidFill>
                <a:latin typeface="Calibri"/>
                <a:ea typeface="Calibri"/>
                <a:cs typeface="Calibri"/>
                <a:sym typeface="Calibri"/>
              </a:rPr>
              <a:t>   Los profesionales de la salud y los cuidados pasan mucho tiempo de pie, así que es muy importante que cuiden bien de sus pies. Lleva calzado cómodo que los sujeten bien, haz estiramientos, aplícate hielo o masajéalos… o al menos mantenlos en alto por la noche para aliviar la inflamación. </a:t>
            </a:r>
            <a:endParaRPr b="0" i="0" sz="2400" u="none" cap="none" strike="noStrike">
              <a:solidFill>
                <a:srgbClr val="002060"/>
              </a:solidFill>
              <a:latin typeface="Calibri"/>
              <a:ea typeface="Calibri"/>
              <a:cs typeface="Calibri"/>
              <a:sym typeface="Calibri"/>
            </a:endParaRPr>
          </a:p>
        </p:txBody>
      </p:sp>
      <p:pic>
        <p:nvPicPr>
          <p:cNvPr id="447" name="Google Shape;447;p50"/>
          <p:cNvPicPr preferRelativeResize="0"/>
          <p:nvPr/>
        </p:nvPicPr>
        <p:blipFill rotWithShape="1">
          <a:blip r:embed="rId3">
            <a:alphaModFix/>
          </a:blip>
          <a:srcRect b="0" l="0" r="0" t="0"/>
          <a:stretch/>
        </p:blipFill>
        <p:spPr>
          <a:xfrm>
            <a:off x="8538483" y="4144831"/>
            <a:ext cx="2207622" cy="2023682"/>
          </a:xfrm>
          <a:prstGeom prst="rect">
            <a:avLst/>
          </a:prstGeom>
          <a:noFill/>
          <a:ln>
            <a:noFill/>
          </a:ln>
        </p:spPr>
      </p:pic>
      <p:pic>
        <p:nvPicPr>
          <p:cNvPr id="448" name="Google Shape;448;p50"/>
          <p:cNvPicPr preferRelativeResize="0"/>
          <p:nvPr/>
        </p:nvPicPr>
        <p:blipFill rotWithShape="1">
          <a:blip r:embed="rId4">
            <a:alphaModFix/>
          </a:blip>
          <a:srcRect b="0" l="0" r="0" t="0"/>
          <a:stretch/>
        </p:blipFill>
        <p:spPr>
          <a:xfrm>
            <a:off x="8671258" y="1334885"/>
            <a:ext cx="1631353" cy="186596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51"/>
          <p:cNvSpPr txBox="1"/>
          <p:nvPr>
            <p:ph idx="1" type="body"/>
          </p:nvPr>
        </p:nvSpPr>
        <p:spPr>
          <a:xfrm>
            <a:off x="3194755" y="2454926"/>
            <a:ext cx="4910667" cy="3849918"/>
          </a:xfrm>
          <a:prstGeom prst="rect">
            <a:avLst/>
          </a:prstGeom>
          <a:noFill/>
          <a:ln>
            <a:noFill/>
          </a:ln>
        </p:spPr>
        <p:txBody>
          <a:bodyPr anchorCtr="0" anchor="t" bIns="45700" lIns="91425" spcFirstLastPara="1" rIns="91425" wrap="square" tIns="45700">
            <a:noAutofit/>
          </a:bodyPr>
          <a:lstStyle/>
          <a:p>
            <a:pPr indent="0" lvl="0" marL="457200" rtl="0" algn="just">
              <a:lnSpc>
                <a:spcPct val="100000"/>
              </a:lnSpc>
              <a:spcBef>
                <a:spcPts val="600"/>
              </a:spcBef>
              <a:spcAft>
                <a:spcPts val="0"/>
              </a:spcAft>
              <a:buSzPts val="2400"/>
              <a:buNone/>
            </a:pPr>
            <a:r>
              <a:rPr lang="en-US"/>
              <a:t>No hace falta decir que la actividad física mejora la salud física y mental y alivia el estrés, pero también es cierto que para que te beneficie debe resultarte estimulante y placentera. </a:t>
            </a:r>
            <a:endParaRPr/>
          </a:p>
          <a:p>
            <a:pPr indent="-230400" lvl="0" marL="457200" marR="0" rtl="0" algn="just">
              <a:lnSpc>
                <a:spcPct val="90000"/>
              </a:lnSpc>
              <a:spcBef>
                <a:spcPts val="1000"/>
              </a:spcBef>
              <a:spcAft>
                <a:spcPts val="0"/>
              </a:spcAft>
              <a:buClr>
                <a:srgbClr val="092E4B"/>
              </a:buClr>
              <a:buSzPts val="2400"/>
              <a:buFont typeface="Arial"/>
              <a:buNone/>
            </a:pPr>
            <a:r>
              <a:t/>
            </a:r>
            <a:endParaRPr>
              <a:solidFill>
                <a:srgbClr val="002060"/>
              </a:solidFill>
            </a:endParaRPr>
          </a:p>
        </p:txBody>
      </p:sp>
      <p:pic>
        <p:nvPicPr>
          <p:cNvPr id="454" name="Google Shape;454;p51"/>
          <p:cNvPicPr preferRelativeResize="0"/>
          <p:nvPr/>
        </p:nvPicPr>
        <p:blipFill rotWithShape="1">
          <a:blip r:embed="rId3">
            <a:alphaModFix/>
          </a:blip>
          <a:srcRect b="0" l="0" r="0" t="0"/>
          <a:stretch/>
        </p:blipFill>
        <p:spPr>
          <a:xfrm>
            <a:off x="6953956" y="2325511"/>
            <a:ext cx="5475110" cy="5394968"/>
          </a:xfrm>
          <a:prstGeom prst="rect">
            <a:avLst/>
          </a:prstGeom>
          <a:noFill/>
          <a:ln>
            <a:noFill/>
          </a:ln>
        </p:spPr>
      </p:pic>
      <p:pic>
        <p:nvPicPr>
          <p:cNvPr id="455" name="Google Shape;455;p51"/>
          <p:cNvPicPr preferRelativeResize="0"/>
          <p:nvPr/>
        </p:nvPicPr>
        <p:blipFill rotWithShape="1">
          <a:blip r:embed="rId4">
            <a:alphaModFix/>
          </a:blip>
          <a:srcRect b="0" l="0" r="0" t="0"/>
          <a:stretch/>
        </p:blipFill>
        <p:spPr>
          <a:xfrm>
            <a:off x="1088359" y="3582043"/>
            <a:ext cx="2461260" cy="1965960"/>
          </a:xfrm>
          <a:prstGeom prst="rect">
            <a:avLst/>
          </a:prstGeom>
          <a:noFill/>
          <a:ln>
            <a:noFill/>
          </a:ln>
        </p:spPr>
      </p:pic>
      <p:sp>
        <p:nvSpPr>
          <p:cNvPr id="456" name="Google Shape;456;p51"/>
          <p:cNvSpPr txBox="1"/>
          <p:nvPr/>
        </p:nvSpPr>
        <p:spPr>
          <a:xfrm>
            <a:off x="798381" y="522578"/>
            <a:ext cx="10595237" cy="1294526"/>
          </a:xfrm>
          <a:prstGeom prst="rect">
            <a:avLst/>
          </a:prstGeom>
          <a:noFill/>
          <a:ln cap="flat" cmpd="sng" w="9525">
            <a:solidFill>
              <a:srgbClr val="7030A0"/>
            </a:solidFill>
            <a:prstDash val="solid"/>
            <a:round/>
            <a:headEnd len="sm" w="sm" type="none"/>
            <a:tailEnd len="sm" w="sm" type="none"/>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600"/>
              <a:buFont typeface="Arial"/>
              <a:buNone/>
            </a:pPr>
            <a:r>
              <a:rPr b="1" i="0" lang="en-US" sz="3600" u="none" cap="none" strike="noStrike">
                <a:solidFill>
                  <a:srgbClr val="24BAA2"/>
                </a:solidFill>
                <a:latin typeface="Calibri"/>
                <a:ea typeface="Calibri"/>
                <a:cs typeface="Calibri"/>
                <a:sym typeface="Calibri"/>
              </a:rPr>
              <a:t>10.	 ENCUENTRA UNA ACTIVIDAD FÍSICA QUE DISFRUTES Y SÉ CONSTANTE</a:t>
            </a:r>
            <a:endParaRPr b="1" i="0" sz="3600" u="none" cap="none" strike="noStrike">
              <a:solidFill>
                <a:srgbClr val="24BAA2"/>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2"/>
          <p:cNvSpPr txBox="1"/>
          <p:nvPr>
            <p:ph idx="1" type="body"/>
          </p:nvPr>
        </p:nvSpPr>
        <p:spPr>
          <a:xfrm>
            <a:off x="313621" y="953651"/>
            <a:ext cx="5791200" cy="4377696"/>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1000"/>
              </a:spcBef>
              <a:spcAft>
                <a:spcPts val="0"/>
              </a:spcAft>
              <a:buSzPts val="2400"/>
              <a:buNone/>
            </a:pPr>
            <a:r>
              <a:rPr lang="en-US"/>
              <a:t>En nuestra vida diaria está cada vez más extendido el uso de dispositivos tecnológicos de asistencia personal, cuyo fin general es que logremos y mantengamos el bienestar psicológico y físico a través de soluciones sencillas y asequibles para la gestión de nuestros hábitos. </a:t>
            </a:r>
            <a:endParaRPr/>
          </a:p>
          <a:p>
            <a:pPr indent="0" lvl="0" marL="0" rtl="0" algn="just">
              <a:lnSpc>
                <a:spcPct val="90000"/>
              </a:lnSpc>
              <a:spcBef>
                <a:spcPts val="1000"/>
              </a:spcBef>
              <a:spcAft>
                <a:spcPts val="0"/>
              </a:spcAft>
              <a:buSzPts val="2400"/>
              <a:buNone/>
            </a:pPr>
            <a:r>
              <a:rPr lang="en-US"/>
              <a:t>El poder de estas herramientas reside en el conocimiento por parte de aquellos que las utilizan del funcionamiento y de las limitaciones de sus cuerpos y sus mentes. Evaluar lo que pasa en nuestro cuerpo nos permite entender lo que nos hace bien o mal y estructurar así las rutinas de manera que consigamos un mejor rendimiento y una vida plena y satisfactoria. </a:t>
            </a:r>
            <a:endParaRPr/>
          </a:p>
          <a:p>
            <a:pPr indent="0" lvl="0" marL="0" rtl="0" algn="l">
              <a:lnSpc>
                <a:spcPct val="90000"/>
              </a:lnSpc>
              <a:spcBef>
                <a:spcPts val="1000"/>
              </a:spcBef>
              <a:spcAft>
                <a:spcPts val="0"/>
              </a:spcAft>
              <a:buSzPts val="2400"/>
              <a:buNone/>
            </a:pPr>
            <a:r>
              <a:t/>
            </a:r>
            <a:endParaRPr/>
          </a:p>
        </p:txBody>
      </p:sp>
      <p:sp>
        <p:nvSpPr>
          <p:cNvPr id="462" name="Google Shape;462;p2"/>
          <p:cNvSpPr txBox="1"/>
          <p:nvPr>
            <p:ph idx="2" type="body"/>
          </p:nvPr>
        </p:nvSpPr>
        <p:spPr>
          <a:xfrm>
            <a:off x="357551" y="156817"/>
            <a:ext cx="4757375"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Herramientas</a:t>
            </a:r>
            <a:endParaRPr/>
          </a:p>
          <a:p>
            <a:pPr indent="-228600" lvl="0" marL="457200" marR="0" rtl="0" algn="l">
              <a:lnSpc>
                <a:spcPct val="90000"/>
              </a:lnSpc>
              <a:spcBef>
                <a:spcPts val="1000"/>
              </a:spcBef>
              <a:spcAft>
                <a:spcPts val="0"/>
              </a:spcAft>
              <a:buClr>
                <a:srgbClr val="24BAA2"/>
              </a:buClr>
              <a:buSzPts val="3600"/>
              <a:buFont typeface="Arial"/>
              <a:buNone/>
            </a:pPr>
            <a:r>
              <a:t/>
            </a:r>
            <a:endParaRPr/>
          </a:p>
        </p:txBody>
      </p:sp>
      <p:pic>
        <p:nvPicPr>
          <p:cNvPr descr="Cartoon checklist and pencil" id="463" name="Google Shape;463;p2"/>
          <p:cNvPicPr preferRelativeResize="0"/>
          <p:nvPr>
            <p:ph idx="3" type="pic"/>
          </p:nvPr>
        </p:nvPicPr>
        <p:blipFill rotWithShape="1">
          <a:blip r:embed="rId3">
            <a:alphaModFix/>
          </a:blip>
          <a:srcRect b="0" l="18300" r="18300" t="0"/>
          <a:stretch/>
        </p:blipFill>
        <p:spPr>
          <a:xfrm>
            <a:off x="6438900" y="439738"/>
            <a:ext cx="5110163" cy="6045200"/>
          </a:xfrm>
          <a:prstGeom prst="rect">
            <a:avLst/>
          </a:prstGeom>
          <a:solidFill>
            <a:srgbClr val="F2F2F2"/>
          </a:solid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3"/>
          <p:cNvSpPr txBox="1"/>
          <p:nvPr>
            <p:ph idx="1" type="body"/>
          </p:nvPr>
        </p:nvSpPr>
        <p:spPr>
          <a:xfrm>
            <a:off x="685051" y="1823987"/>
            <a:ext cx="922844"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b="1" lang="en-US" sz="3200">
                <a:solidFill>
                  <a:srgbClr val="24BAA2"/>
                </a:solidFill>
              </a:rPr>
              <a:t>1.</a:t>
            </a:r>
            <a:endParaRPr/>
          </a:p>
        </p:txBody>
      </p:sp>
      <p:sp>
        <p:nvSpPr>
          <p:cNvPr id="469" name="Google Shape;469;p53"/>
          <p:cNvSpPr txBox="1"/>
          <p:nvPr>
            <p:ph idx="2" type="body"/>
          </p:nvPr>
        </p:nvSpPr>
        <p:spPr>
          <a:xfrm>
            <a:off x="1257851" y="1724964"/>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just">
              <a:lnSpc>
                <a:spcPct val="90000"/>
              </a:lnSpc>
              <a:spcBef>
                <a:spcPts val="1000"/>
              </a:spcBef>
              <a:spcAft>
                <a:spcPts val="0"/>
              </a:spcAft>
              <a:buClr>
                <a:srgbClr val="24BAA2"/>
              </a:buClr>
              <a:buSzPts val="3600"/>
              <a:buFont typeface="Arial"/>
              <a:buNone/>
            </a:pPr>
            <a:r>
              <a:rPr lang="en-US" sz="2400">
                <a:solidFill>
                  <a:srgbClr val="002060"/>
                </a:solidFill>
              </a:rPr>
              <a:t>   </a:t>
            </a:r>
            <a:r>
              <a:rPr b="0" lang="en-US" sz="2400">
                <a:solidFill>
                  <a:srgbClr val="002060"/>
                </a:solidFill>
              </a:rPr>
              <a:t>Dispositivos portátiles como </a:t>
            </a:r>
            <a:r>
              <a:rPr b="0" lang="en-US" sz="2400" u="sng">
                <a:solidFill>
                  <a:srgbClr val="24BAA2"/>
                </a:solidFill>
                <a:hlinkClick r:id="rId3">
                  <a:extLst>
                    <a:ext uri="{A12FA001-AC4F-418D-AE19-62706E023703}">
                      <ahyp:hlinkClr val="tx"/>
                    </a:ext>
                  </a:extLst>
                </a:hlinkClick>
              </a:rPr>
              <a:t>FitBit</a:t>
            </a:r>
            <a:r>
              <a:rPr b="0" lang="en-US" sz="2400">
                <a:solidFill>
                  <a:srgbClr val="000000"/>
                </a:solidFill>
              </a:rPr>
              <a:t>,</a:t>
            </a:r>
            <a:r>
              <a:rPr b="0" lang="en-US" sz="2400">
                <a:solidFill>
                  <a:srgbClr val="24BAA2"/>
                </a:solidFill>
              </a:rPr>
              <a:t> </a:t>
            </a:r>
            <a:r>
              <a:rPr b="0" lang="en-US" sz="2400" u="sng">
                <a:solidFill>
                  <a:srgbClr val="24BAA2"/>
                </a:solidFill>
                <a:hlinkClick r:id="rId4">
                  <a:extLst>
                    <a:ext uri="{A12FA001-AC4F-418D-AE19-62706E023703}">
                      <ahyp:hlinkClr val="tx"/>
                    </a:ext>
                  </a:extLst>
                </a:hlinkClick>
              </a:rPr>
              <a:t>MiBand5</a:t>
            </a:r>
            <a:r>
              <a:rPr b="0" lang="en-US" sz="2400">
                <a:solidFill>
                  <a:srgbClr val="24BAA2"/>
                </a:solidFill>
              </a:rPr>
              <a:t> </a:t>
            </a:r>
            <a:r>
              <a:rPr b="0" lang="en-US" sz="2400">
                <a:solidFill>
                  <a:srgbClr val="000000"/>
                </a:solidFill>
              </a:rPr>
              <a:t>y</a:t>
            </a:r>
            <a:r>
              <a:rPr b="0" lang="en-US" sz="2400">
                <a:solidFill>
                  <a:srgbClr val="24BAA2"/>
                </a:solidFill>
              </a:rPr>
              <a:t> </a:t>
            </a:r>
            <a:r>
              <a:rPr b="0" lang="en-US" sz="2400" u="sng">
                <a:solidFill>
                  <a:srgbClr val="24BAA2"/>
                </a:solidFill>
                <a:hlinkClick r:id="rId5">
                  <a:extLst>
                    <a:ext uri="{A12FA001-AC4F-418D-AE19-62706E023703}">
                      <ahyp:hlinkClr val="tx"/>
                    </a:ext>
                  </a:extLst>
                </a:hlinkClick>
              </a:rPr>
              <a:t>GalaxyFit2</a:t>
            </a:r>
            <a:r>
              <a:rPr b="0" lang="en-US" sz="2400">
                <a:solidFill>
                  <a:srgbClr val="002060"/>
                </a:solidFill>
              </a:rPr>
              <a:t> de apoyo a la actividad física y control de las constantes vitales. </a:t>
            </a:r>
            <a:endParaRPr/>
          </a:p>
        </p:txBody>
      </p:sp>
      <p:sp>
        <p:nvSpPr>
          <p:cNvPr id="470" name="Google Shape;470;p53"/>
          <p:cNvSpPr txBox="1"/>
          <p:nvPr>
            <p:ph idx="1" type="body"/>
          </p:nvPr>
        </p:nvSpPr>
        <p:spPr>
          <a:xfrm>
            <a:off x="954275" y="4165913"/>
            <a:ext cx="700088" cy="688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400"/>
              <a:buNone/>
            </a:pPr>
            <a:r>
              <a:rPr b="1" i="0" lang="en-US" sz="3200" u="none" cap="none" strike="noStrike">
                <a:solidFill>
                  <a:srgbClr val="24BAA2"/>
                </a:solidFill>
                <a:latin typeface="Calibri"/>
                <a:ea typeface="Calibri"/>
                <a:cs typeface="Calibri"/>
                <a:sym typeface="Calibri"/>
              </a:rPr>
              <a:t>3.</a:t>
            </a:r>
            <a:endParaRPr/>
          </a:p>
        </p:txBody>
      </p:sp>
      <p:sp>
        <p:nvSpPr>
          <p:cNvPr id="471" name="Google Shape;471;p53"/>
          <p:cNvSpPr txBox="1"/>
          <p:nvPr>
            <p:ph idx="2" type="body"/>
          </p:nvPr>
        </p:nvSpPr>
        <p:spPr>
          <a:xfrm>
            <a:off x="1717320" y="2782974"/>
            <a:ext cx="9676298" cy="132354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SzPts val="3600"/>
              <a:buNone/>
            </a:pPr>
            <a:r>
              <a:rPr b="0" i="1" lang="en-US" sz="2400" u="none" cap="none" strike="noStrike">
                <a:solidFill>
                  <a:srgbClr val="002060"/>
                </a:solidFill>
                <a:latin typeface="Calibri"/>
                <a:ea typeface="Calibri"/>
                <a:cs typeface="Calibri"/>
                <a:sym typeface="Calibri"/>
              </a:rPr>
              <a:t>Apps</a:t>
            </a:r>
            <a:r>
              <a:rPr b="0" i="0" lang="en-US" sz="2400" u="none" cap="none" strike="noStrike">
                <a:solidFill>
                  <a:srgbClr val="002060"/>
                </a:solidFill>
                <a:latin typeface="Calibri"/>
                <a:ea typeface="Calibri"/>
                <a:cs typeface="Calibri"/>
                <a:sym typeface="Calibri"/>
              </a:rPr>
              <a:t> para la gestión de la actividad y el tiempo</a:t>
            </a:r>
            <a:r>
              <a:rPr b="0" lang="en-US" sz="2400">
                <a:solidFill>
                  <a:srgbClr val="002060"/>
                </a:solidFill>
              </a:rPr>
              <a:t> como </a:t>
            </a:r>
            <a:r>
              <a:rPr b="1" i="0" lang="en-US" sz="2400" u="sng" cap="none" strike="noStrike">
                <a:solidFill>
                  <a:srgbClr val="24BAA2"/>
                </a:solidFill>
                <a:latin typeface="Calibri"/>
                <a:ea typeface="Calibri"/>
                <a:cs typeface="Calibri"/>
                <a:sym typeface="Calibri"/>
                <a:hlinkClick r:id="rId6">
                  <a:extLst>
                    <a:ext uri="{A12FA001-AC4F-418D-AE19-62706E023703}">
                      <ahyp:hlinkClr val="tx"/>
                    </a:ext>
                  </a:extLst>
                </a:hlinkClick>
              </a:rPr>
              <a:t>Google Calendar</a:t>
            </a:r>
            <a:r>
              <a:rPr b="0" i="0" lang="en-US" sz="2400" u="none" cap="none" strike="noStrike">
                <a:solidFill>
                  <a:srgbClr val="002060"/>
                </a:solidFill>
                <a:latin typeface="Calibri"/>
                <a:ea typeface="Calibri"/>
                <a:cs typeface="Calibri"/>
                <a:sym typeface="Calibri"/>
              </a:rPr>
              <a:t> (</a:t>
            </a:r>
            <a:r>
              <a:rPr b="0" i="1" lang="en-US" sz="2400" u="none" cap="none" strike="noStrike">
                <a:solidFill>
                  <a:srgbClr val="002060"/>
                </a:solidFill>
                <a:latin typeface="Calibri"/>
                <a:ea typeface="Calibri"/>
                <a:cs typeface="Calibri"/>
                <a:sym typeface="Calibri"/>
              </a:rPr>
              <a:t>app</a:t>
            </a:r>
            <a:r>
              <a:rPr b="0" i="0" lang="en-US" sz="2400" u="none" cap="none" strike="noStrike">
                <a:solidFill>
                  <a:srgbClr val="002060"/>
                </a:solidFill>
                <a:latin typeface="Calibri"/>
                <a:ea typeface="Calibri"/>
                <a:cs typeface="Calibri"/>
                <a:sym typeface="Calibri"/>
              </a:rPr>
              <a:t> gratuita para IOS y Android disponible en 33 idiomas), </a:t>
            </a:r>
            <a:r>
              <a:rPr b="1" i="0" lang="en-US" sz="2400" u="sng" cap="none" strike="noStrike">
                <a:solidFill>
                  <a:srgbClr val="24BAA2"/>
                </a:solidFill>
                <a:latin typeface="Calibri"/>
                <a:ea typeface="Calibri"/>
                <a:cs typeface="Calibri"/>
                <a:sym typeface="Calibri"/>
                <a:hlinkClick r:id="rId7">
                  <a:extLst>
                    <a:ext uri="{A12FA001-AC4F-418D-AE19-62706E023703}">
                      <ahyp:hlinkClr val="tx"/>
                    </a:ext>
                  </a:extLst>
                </a:hlinkClick>
              </a:rPr>
              <a:t>Todoist</a:t>
            </a:r>
            <a:r>
              <a:rPr b="0" lang="en-US" sz="2400"/>
              <a:t> </a:t>
            </a:r>
            <a:r>
              <a:rPr b="0" lang="en-US" sz="2400">
                <a:solidFill>
                  <a:srgbClr val="002060"/>
                </a:solidFill>
              </a:rPr>
              <a:t>o</a:t>
            </a:r>
            <a:r>
              <a:rPr b="0" i="0" lang="en-US" sz="2400" u="none" cap="none" strike="noStrike">
                <a:solidFill>
                  <a:srgbClr val="002060"/>
                </a:solidFill>
                <a:latin typeface="Calibri"/>
                <a:ea typeface="Calibri"/>
                <a:cs typeface="Calibri"/>
                <a:sym typeface="Calibri"/>
              </a:rPr>
              <a:t> </a:t>
            </a:r>
            <a:r>
              <a:rPr b="1" i="0" lang="en-US" sz="2400" u="sng" cap="none" strike="noStrike">
                <a:solidFill>
                  <a:srgbClr val="24BAA2"/>
                </a:solidFill>
                <a:latin typeface="Calibri"/>
                <a:ea typeface="Calibri"/>
                <a:cs typeface="Calibri"/>
                <a:sym typeface="Calibri"/>
                <a:hlinkClick r:id="rId8">
                  <a:extLst>
                    <a:ext uri="{A12FA001-AC4F-418D-AE19-62706E023703}">
                      <ahyp:hlinkClr val="tx"/>
                    </a:ext>
                  </a:extLst>
                </a:hlinkClick>
              </a:rPr>
              <a:t>Google tasks</a:t>
            </a:r>
            <a:r>
              <a:rPr b="0" i="0" lang="en-US" sz="2400" u="none" cap="none" strike="noStrike">
                <a:solidFill>
                  <a:srgbClr val="002060"/>
                </a:solidFill>
                <a:latin typeface="Calibri"/>
                <a:ea typeface="Calibri"/>
                <a:cs typeface="Calibri"/>
                <a:sym typeface="Calibri"/>
              </a:rPr>
              <a:t>.</a:t>
            </a:r>
            <a:endParaRPr/>
          </a:p>
        </p:txBody>
      </p:sp>
      <p:sp>
        <p:nvSpPr>
          <p:cNvPr id="472" name="Google Shape;472;p53"/>
          <p:cNvSpPr txBox="1"/>
          <p:nvPr>
            <p:ph idx="1" type="body"/>
          </p:nvPr>
        </p:nvSpPr>
        <p:spPr>
          <a:xfrm>
            <a:off x="527844" y="477281"/>
            <a:ext cx="11136312" cy="10207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24BAA2"/>
                </a:solidFill>
                <a:latin typeface="Calibri"/>
                <a:ea typeface="Calibri"/>
                <a:cs typeface="Calibri"/>
                <a:sym typeface="Calibri"/>
              </a:rPr>
              <a:t>Algunas herramientas útiles para alcanzar el equilibrio entre la vida laboral y la personal</a:t>
            </a:r>
            <a:endParaRPr/>
          </a:p>
        </p:txBody>
      </p:sp>
      <p:sp>
        <p:nvSpPr>
          <p:cNvPr id="473" name="Google Shape;473;p53"/>
          <p:cNvSpPr txBox="1"/>
          <p:nvPr/>
        </p:nvSpPr>
        <p:spPr>
          <a:xfrm>
            <a:off x="1648176" y="4168490"/>
            <a:ext cx="9897727" cy="640093"/>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92E4B"/>
              </a:buClr>
              <a:buSzPts val="2200"/>
              <a:buFont typeface="Arial"/>
              <a:buNone/>
            </a:pPr>
            <a:r>
              <a:rPr b="0" i="1" lang="en-US" sz="2400" u="none" cap="none" strike="noStrike">
                <a:solidFill>
                  <a:srgbClr val="002060"/>
                </a:solidFill>
                <a:latin typeface="Calibri"/>
                <a:ea typeface="Calibri"/>
                <a:cs typeface="Calibri"/>
                <a:sym typeface="Calibri"/>
              </a:rPr>
              <a:t>Apps</a:t>
            </a:r>
            <a:r>
              <a:rPr b="0" i="0" lang="en-US" sz="2400" u="none" cap="none" strike="noStrike">
                <a:solidFill>
                  <a:srgbClr val="002060"/>
                </a:solidFill>
                <a:latin typeface="Calibri"/>
                <a:ea typeface="Calibri"/>
                <a:cs typeface="Calibri"/>
                <a:sym typeface="Calibri"/>
              </a:rPr>
              <a:t> para hacer seguimiento de nuestros hábitos como </a:t>
            </a:r>
            <a:r>
              <a:rPr b="1" i="0" lang="en-US" sz="2400" u="sng" cap="none" strike="noStrike">
                <a:solidFill>
                  <a:srgbClr val="24BAA2"/>
                </a:solidFill>
                <a:latin typeface="Calibri"/>
                <a:ea typeface="Calibri"/>
                <a:cs typeface="Calibri"/>
                <a:sym typeface="Calibri"/>
                <a:hlinkClick r:id="rId9">
                  <a:extLst>
                    <a:ext uri="{A12FA001-AC4F-418D-AE19-62706E023703}">
                      <ahyp:hlinkClr val="tx"/>
                    </a:ext>
                  </a:extLst>
                </a:hlinkClick>
              </a:rPr>
              <a:t>Fabulous daily routine  planner</a:t>
            </a:r>
            <a:r>
              <a:rPr b="1" i="0" lang="en-US" sz="2400" u="none" cap="none" strike="noStrike">
                <a:solidFill>
                  <a:srgbClr val="002060"/>
                </a:solidFill>
                <a:latin typeface="Calibri"/>
                <a:ea typeface="Calibri"/>
                <a:cs typeface="Calibri"/>
                <a:sym typeface="Calibri"/>
              </a:rPr>
              <a:t>.</a:t>
            </a:r>
            <a:r>
              <a:rPr b="0" i="0" lang="en-US" sz="2400" u="none" cap="none" strike="noStrike">
                <a:solidFill>
                  <a:srgbClr val="00206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474" name="Google Shape;474;p53"/>
          <p:cNvSpPr txBox="1"/>
          <p:nvPr/>
        </p:nvSpPr>
        <p:spPr>
          <a:xfrm>
            <a:off x="648693" y="2640943"/>
            <a:ext cx="803356"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b="1" i="0" lang="en-US" sz="3200" u="none" cap="none" strike="noStrike">
                <a:solidFill>
                  <a:srgbClr val="24BAA2"/>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475" name="Google Shape;475;p53"/>
          <p:cNvSpPr txBox="1"/>
          <p:nvPr/>
        </p:nvSpPr>
        <p:spPr>
          <a:xfrm>
            <a:off x="685051" y="4798986"/>
            <a:ext cx="792905"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b="1" i="0" lang="en-US" sz="3200" u="none" cap="none" strike="noStrike">
                <a:solidFill>
                  <a:srgbClr val="24BAA2"/>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476" name="Google Shape;476;p53"/>
          <p:cNvSpPr txBox="1"/>
          <p:nvPr/>
        </p:nvSpPr>
        <p:spPr>
          <a:xfrm>
            <a:off x="1431224" y="4829596"/>
            <a:ext cx="10182414" cy="640093"/>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rgbClr val="092E4B"/>
              </a:buClr>
              <a:buSzPts val="2200"/>
              <a:buFont typeface="Arial"/>
              <a:buNone/>
            </a:pPr>
            <a:r>
              <a:rPr b="0" i="1" lang="en-US" sz="2400" u="none" cap="none" strike="noStrike">
                <a:solidFill>
                  <a:srgbClr val="002060"/>
                </a:solidFill>
                <a:latin typeface="Calibri"/>
                <a:ea typeface="Calibri"/>
                <a:cs typeface="Calibri"/>
                <a:sym typeface="Calibri"/>
              </a:rPr>
              <a:t>Apps</a:t>
            </a:r>
            <a:r>
              <a:rPr b="0" i="0" lang="en-US" sz="2400" u="none" cap="none" strike="noStrike">
                <a:solidFill>
                  <a:srgbClr val="002060"/>
                </a:solidFill>
                <a:latin typeface="Calibri"/>
                <a:ea typeface="Calibri"/>
                <a:cs typeface="Calibri"/>
                <a:sym typeface="Calibri"/>
              </a:rPr>
              <a:t> para regular el sueño como </a:t>
            </a:r>
            <a:r>
              <a:rPr b="1" i="0" lang="en-US" sz="2400" u="sng" cap="none" strike="noStrike">
                <a:solidFill>
                  <a:srgbClr val="24BAA2"/>
                </a:solidFill>
                <a:latin typeface="Calibri"/>
                <a:ea typeface="Calibri"/>
                <a:cs typeface="Calibri"/>
                <a:sym typeface="Calibri"/>
                <a:hlinkClick r:id="rId10">
                  <a:extLst>
                    <a:ext uri="{A12FA001-AC4F-418D-AE19-62706E023703}">
                      <ahyp:hlinkClr val="tx"/>
                    </a:ext>
                  </a:extLst>
                </a:hlinkClick>
              </a:rPr>
              <a:t>Sleep Cycle</a:t>
            </a:r>
            <a:r>
              <a:rPr b="0" i="0" lang="en-US" sz="2400" u="none" cap="none" strike="noStrike">
                <a:solidFill>
                  <a:srgbClr val="002060"/>
                </a:solidFill>
                <a:latin typeface="Calibri"/>
                <a:ea typeface="Calibri"/>
                <a:cs typeface="Calibri"/>
                <a:sym typeface="Calibri"/>
              </a:rPr>
              <a:t>.</a:t>
            </a:r>
            <a:endParaRPr b="0" i="0" sz="2400" u="none" cap="none" strike="noStrike">
              <a:solidFill>
                <a:srgbClr val="002060"/>
              </a:solidFill>
              <a:latin typeface="Calibri"/>
              <a:ea typeface="Calibri"/>
              <a:cs typeface="Calibri"/>
              <a:sym typeface="Calibri"/>
            </a:endParaRPr>
          </a:p>
        </p:txBody>
      </p:sp>
      <p:sp>
        <p:nvSpPr>
          <p:cNvPr id="477" name="Google Shape;477;p53"/>
          <p:cNvSpPr txBox="1"/>
          <p:nvPr/>
        </p:nvSpPr>
        <p:spPr>
          <a:xfrm>
            <a:off x="1464262" y="5507319"/>
            <a:ext cx="9814535" cy="640093"/>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rgbClr val="092E4B"/>
              </a:buClr>
              <a:buSzPts val="2200"/>
              <a:buFont typeface="Arial"/>
              <a:buNone/>
            </a:pPr>
            <a:r>
              <a:rPr b="0" i="1" lang="en-US" sz="2400" u="none" cap="none" strike="noStrike">
                <a:solidFill>
                  <a:srgbClr val="002060"/>
                </a:solidFill>
                <a:latin typeface="Calibri"/>
                <a:ea typeface="Calibri"/>
                <a:cs typeface="Calibri"/>
                <a:sym typeface="Calibri"/>
              </a:rPr>
              <a:t>Apps</a:t>
            </a:r>
            <a:r>
              <a:rPr b="0" i="0" lang="en-US" sz="2400" u="none" cap="none" strike="noStrike">
                <a:solidFill>
                  <a:srgbClr val="002060"/>
                </a:solidFill>
                <a:latin typeface="Calibri"/>
                <a:ea typeface="Calibri"/>
                <a:cs typeface="Calibri"/>
                <a:sym typeface="Calibri"/>
              </a:rPr>
              <a:t> de meditación como </a:t>
            </a:r>
            <a:r>
              <a:rPr b="1" i="0" lang="en-US" sz="2400" u="sng" cap="none" strike="noStrike">
                <a:solidFill>
                  <a:srgbClr val="24BAA2"/>
                </a:solidFill>
                <a:latin typeface="Calibri"/>
                <a:ea typeface="Calibri"/>
                <a:cs typeface="Calibri"/>
                <a:sym typeface="Calibri"/>
                <a:hlinkClick r:id="rId11">
                  <a:extLst>
                    <a:ext uri="{A12FA001-AC4F-418D-AE19-62706E023703}">
                      <ahyp:hlinkClr val="tx"/>
                    </a:ext>
                  </a:extLst>
                </a:hlinkClick>
              </a:rPr>
              <a:t>Calm</a:t>
            </a:r>
            <a:r>
              <a:rPr b="0" i="0" lang="en-US" sz="2400" u="none" cap="none" strike="noStrike">
                <a:solidFill>
                  <a:srgbClr val="24BAA2"/>
                </a:solidFill>
                <a:latin typeface="Calibri"/>
                <a:ea typeface="Calibri"/>
                <a:cs typeface="Calibri"/>
                <a:sym typeface="Calibri"/>
              </a:rPr>
              <a:t>, </a:t>
            </a:r>
            <a:r>
              <a:rPr b="1" i="0" lang="en-US" sz="2400" u="sng" cap="none" strike="noStrike">
                <a:solidFill>
                  <a:srgbClr val="24BAA2"/>
                </a:solidFill>
                <a:latin typeface="Calibri"/>
                <a:ea typeface="Calibri"/>
                <a:cs typeface="Calibri"/>
                <a:sym typeface="Calibri"/>
                <a:hlinkClick r:id="rId12">
                  <a:extLst>
                    <a:ext uri="{A12FA001-AC4F-418D-AE19-62706E023703}">
                      <ahyp:hlinkClr val="tx"/>
                    </a:ext>
                  </a:extLst>
                </a:hlinkClick>
              </a:rPr>
              <a:t>Meditopia</a:t>
            </a:r>
            <a:r>
              <a:rPr b="0" i="0" lang="en-US" sz="2400" u="none" cap="none" strike="noStrike">
                <a:solidFill>
                  <a:srgbClr val="002060"/>
                </a:solidFill>
                <a:latin typeface="Calibri"/>
                <a:ea typeface="Calibri"/>
                <a:cs typeface="Calibri"/>
                <a:sym typeface="Calibri"/>
              </a:rPr>
              <a:t>.</a:t>
            </a:r>
            <a:endParaRPr b="0" i="0" sz="1400" u="none" cap="none" strike="noStrike">
              <a:solidFill>
                <a:srgbClr val="002060"/>
              </a:solidFill>
              <a:latin typeface="Arial"/>
              <a:ea typeface="Arial"/>
              <a:cs typeface="Arial"/>
              <a:sym typeface="Arial"/>
            </a:endParaRPr>
          </a:p>
        </p:txBody>
      </p:sp>
      <p:sp>
        <p:nvSpPr>
          <p:cNvPr id="478" name="Google Shape;478;p53"/>
          <p:cNvSpPr txBox="1"/>
          <p:nvPr/>
        </p:nvSpPr>
        <p:spPr>
          <a:xfrm>
            <a:off x="704646" y="5507379"/>
            <a:ext cx="792905"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b="1" i="0" lang="en-US" sz="3200" u="none" cap="none" strike="noStrike">
                <a:solidFill>
                  <a:srgbClr val="24BAA2"/>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g1d7304e9305_0_0"/>
          <p:cNvPicPr preferRelativeResize="0"/>
          <p:nvPr/>
        </p:nvPicPr>
        <p:blipFill rotWithShape="1">
          <a:blip r:embed="rId3">
            <a:alphaModFix/>
          </a:blip>
          <a:srcRect b="0" l="0" r="0" t="0"/>
          <a:stretch/>
        </p:blipFill>
        <p:spPr>
          <a:xfrm>
            <a:off x="8501300" y="1194650"/>
            <a:ext cx="2517500" cy="4463025"/>
          </a:xfrm>
          <a:prstGeom prst="rect">
            <a:avLst/>
          </a:prstGeom>
          <a:noFill/>
          <a:ln>
            <a:noFill/>
          </a:ln>
        </p:spPr>
      </p:pic>
      <p:sp>
        <p:nvSpPr>
          <p:cNvPr id="485" name="Google Shape;485;g1d7304e9305_0_0"/>
          <p:cNvSpPr txBox="1"/>
          <p:nvPr>
            <p:ph idx="1" type="body"/>
          </p:nvPr>
        </p:nvSpPr>
        <p:spPr>
          <a:xfrm>
            <a:off x="286439" y="2453032"/>
            <a:ext cx="7924111" cy="3300643"/>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092E4B"/>
              </a:buClr>
              <a:buSzPts val="2400"/>
              <a:buNone/>
            </a:pPr>
            <a:r>
              <a:rPr lang="en-US" sz="2200"/>
              <a:t>La organización y la planificación parecen ser hábitos útiles para liberarnos de la presión y el estrés laboral. Una buena planificación también nos permitirá gestionar las tareas laborales más eficazmente. El enemigo es la procrastinación, que nos domina cuando estamos quemados, así que podemos combatir la ansiedad planificando actividades y visualizando objetivos, eliminando acciones innecesarias y priorizando las necesarias.</a:t>
            </a:r>
            <a:endParaRPr/>
          </a:p>
          <a:p>
            <a:pPr indent="0" lvl="0" marL="0" rtl="0" algn="l">
              <a:lnSpc>
                <a:spcPct val="90000"/>
              </a:lnSpc>
              <a:spcBef>
                <a:spcPts val="1000"/>
              </a:spcBef>
              <a:spcAft>
                <a:spcPts val="0"/>
              </a:spcAft>
              <a:buClr>
                <a:srgbClr val="092E4B"/>
              </a:buClr>
              <a:buSzPts val="2400"/>
              <a:buNone/>
            </a:pPr>
            <a:r>
              <a:rPr lang="en-US"/>
              <a:t>Parece muy simple, pero en realidad poca gente  consigue ser dueño de su tiempo. ¿Cómo se consigue?</a:t>
            </a:r>
            <a:endParaRPr/>
          </a:p>
          <a:p>
            <a:pPr indent="0" lvl="0" marL="0" rtl="0" algn="l">
              <a:lnSpc>
                <a:spcPct val="90000"/>
              </a:lnSpc>
              <a:spcBef>
                <a:spcPts val="1000"/>
              </a:spcBef>
              <a:spcAft>
                <a:spcPts val="0"/>
              </a:spcAft>
              <a:buClr>
                <a:srgbClr val="092E4B"/>
              </a:buClr>
              <a:buSzPts val="2400"/>
              <a:buNone/>
            </a:pPr>
            <a:br>
              <a:rPr lang="en-US"/>
            </a:br>
            <a:endParaRPr/>
          </a:p>
        </p:txBody>
      </p:sp>
      <p:sp>
        <p:nvSpPr>
          <p:cNvPr id="486" name="Google Shape;486;g1d7304e9305_0_0"/>
          <p:cNvSpPr txBox="1"/>
          <p:nvPr>
            <p:ph idx="2" type="body"/>
          </p:nvPr>
        </p:nvSpPr>
        <p:spPr>
          <a:xfrm>
            <a:off x="495225" y="1104325"/>
            <a:ext cx="7518600" cy="1031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Organízate mejor, vive mejor. </a:t>
            </a:r>
            <a:endParaRPr/>
          </a:p>
          <a:p>
            <a:pPr indent="0" lvl="0" marL="0" rtl="0" algn="l">
              <a:lnSpc>
                <a:spcPct val="90000"/>
              </a:lnSpc>
              <a:spcBef>
                <a:spcPts val="1000"/>
              </a:spcBef>
              <a:spcAft>
                <a:spcPts val="0"/>
              </a:spcAft>
              <a:buClr>
                <a:srgbClr val="24BAA2"/>
              </a:buClr>
              <a:buSzPts val="3600"/>
              <a:buNone/>
            </a:pPr>
            <a:r>
              <a:rPr lang="en-US"/>
              <a:t>(Mínimo 30 min.)</a:t>
            </a:r>
            <a:endParaRPr/>
          </a:p>
        </p:txBody>
      </p:sp>
      <p:sp>
        <p:nvSpPr>
          <p:cNvPr id="487" name="Google Shape;487;g1d7304e9305_0_0"/>
          <p:cNvSpPr txBox="1"/>
          <p:nvPr/>
        </p:nvSpPr>
        <p:spPr>
          <a:xfrm>
            <a:off x="8683790" y="6257835"/>
            <a:ext cx="2444100" cy="253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sng" cap="none" strike="noStrike">
                <a:solidFill>
                  <a:srgbClr val="35A1A0"/>
                </a:solidFill>
                <a:latin typeface="Calibri"/>
                <a:ea typeface="Calibri"/>
                <a:cs typeface="Calibri"/>
                <a:sym typeface="Calibri"/>
                <a:hlinkClick r:id="rId4">
                  <a:extLst>
                    <a:ext uri="{A12FA001-AC4F-418D-AE19-62706E023703}">
                      <ahyp:hlinkClr val="tx"/>
                    </a:ext>
                  </a:extLst>
                </a:hlinkClick>
              </a:rPr>
              <a:t>Google Calendar</a:t>
            </a:r>
            <a:endParaRPr b="1" i="0" sz="900" u="none" cap="none" strike="noStrike">
              <a:solidFill>
                <a:srgbClr val="35A1A0"/>
              </a:solidFill>
              <a:latin typeface="Calibri"/>
              <a:ea typeface="Calibri"/>
              <a:cs typeface="Calibri"/>
              <a:sym typeface="Calibri"/>
            </a:endParaRPr>
          </a:p>
        </p:txBody>
      </p:sp>
      <p:sp>
        <p:nvSpPr>
          <p:cNvPr id="488" name="Google Shape;488;g1d7304e9305_0_0"/>
          <p:cNvSpPr txBox="1"/>
          <p:nvPr/>
        </p:nvSpPr>
        <p:spPr>
          <a:xfrm>
            <a:off x="557561" y="47693"/>
            <a:ext cx="610076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24BAA2"/>
                </a:solidFill>
                <a:latin typeface="Calibri"/>
                <a:ea typeface="Calibri"/>
                <a:cs typeface="Calibri"/>
                <a:sym typeface="Calibri"/>
              </a:rPr>
              <a:t>Ejercicio</a:t>
            </a:r>
            <a:endParaRPr b="1" i="0" sz="4800" u="none" cap="none" strike="noStrike">
              <a:solidFill>
                <a:srgbClr val="24BAA2"/>
              </a:solidFill>
              <a:latin typeface="Calibri"/>
              <a:ea typeface="Calibri"/>
              <a:cs typeface="Calibri"/>
              <a:sym typeface="Calibri"/>
            </a:endParaRPr>
          </a:p>
        </p:txBody>
      </p:sp>
      <p:sp>
        <p:nvSpPr>
          <p:cNvPr id="489" name="Google Shape;489;g1d7304e9305_0_0"/>
          <p:cNvSpPr/>
          <p:nvPr/>
        </p:nvSpPr>
        <p:spPr>
          <a:xfrm>
            <a:off x="9388067" y="2698184"/>
            <a:ext cx="2517494" cy="1712309"/>
          </a:xfrm>
          <a:prstGeom prst="wedgeRoundRectCallout">
            <a:avLst>
              <a:gd fmla="val -20833" name="adj1"/>
              <a:gd fmla="val 62500" name="adj2"/>
              <a:gd fmla="val 0" name="adj3"/>
            </a:avLst>
          </a:prstGeom>
          <a:gradFill>
            <a:gsLst>
              <a:gs pos="0">
                <a:srgbClr val="FFEE86"/>
              </a:gs>
              <a:gs pos="35000">
                <a:srgbClr val="FFF2A9"/>
              </a:gs>
              <a:gs pos="100000">
                <a:srgbClr val="FFFADB"/>
              </a:gs>
            </a:gsLst>
            <a:lin ang="16200000" scaled="0"/>
          </a:gradFill>
          <a:ln cap="flat" cmpd="sng" w="9525">
            <a:solidFill>
              <a:srgbClr val="EEBC42"/>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7F3494"/>
                </a:solidFill>
                <a:latin typeface="Arial"/>
                <a:ea typeface="Arial"/>
                <a:cs typeface="Arial"/>
                <a:sym typeface="Arial"/>
              </a:rPr>
              <a:t>UN EJEMPLO DE PLATAFORMA PARA TRABAJAR CALENDARIOS </a:t>
            </a:r>
            <a:endParaRPr b="0" i="0" sz="1400" u="none" cap="none" strike="noStrike">
              <a:solidFill>
                <a:srgbClr val="7F3494"/>
              </a:solidFill>
              <a:latin typeface="Arial"/>
              <a:ea typeface="Arial"/>
              <a:cs typeface="Arial"/>
              <a:sym typeface="Arial"/>
            </a:endParaRPr>
          </a:p>
        </p:txBody>
      </p:sp>
      <p:sp>
        <p:nvSpPr>
          <p:cNvPr id="490" name="Google Shape;490;g1d7304e9305_0_0"/>
          <p:cNvSpPr txBox="1"/>
          <p:nvPr/>
        </p:nvSpPr>
        <p:spPr>
          <a:xfrm>
            <a:off x="0" y="5657671"/>
            <a:ext cx="8306718" cy="1200329"/>
          </a:xfrm>
          <a:prstGeom prst="rect">
            <a:avLst/>
          </a:prstGeom>
          <a:solidFill>
            <a:srgbClr val="24BAA2"/>
          </a:solidFill>
          <a:ln>
            <a:noFill/>
          </a:ln>
        </p:spPr>
        <p:txBody>
          <a:bodyPr anchorCtr="0" anchor="t" bIns="45700" lIns="91425" spcFirstLastPara="1" rIns="91425" wrap="square" tIns="45700">
            <a:spAutoFit/>
          </a:bodyPr>
          <a:lstStyle/>
          <a:p>
            <a:pPr indent="0" lvl="0" marL="180000" marR="0" rtl="0" algn="l">
              <a:lnSpc>
                <a:spcPct val="100000"/>
              </a:lnSpc>
              <a:spcBef>
                <a:spcPts val="0"/>
              </a:spcBef>
              <a:spcAft>
                <a:spcPts val="0"/>
              </a:spcAft>
              <a:buClr>
                <a:srgbClr val="000000"/>
              </a:buClr>
              <a:buSzPts val="2400"/>
              <a:buFont typeface="Arial"/>
              <a:buNone/>
            </a:pPr>
            <a:r>
              <a:rPr b="1" i="0" lang="en-US" sz="2400" u="none" cap="none" strike="noStrike">
                <a:solidFill>
                  <a:srgbClr val="7F3494"/>
                </a:solidFill>
                <a:latin typeface="Calibri"/>
                <a:ea typeface="Calibri"/>
                <a:cs typeface="Calibri"/>
                <a:sym typeface="Calibri"/>
              </a:rPr>
              <a:t>EJERCICIO: </a:t>
            </a:r>
            <a:r>
              <a:rPr b="1" i="0" lang="en-US" sz="2400" u="none" cap="none" strike="noStrike">
                <a:solidFill>
                  <a:schemeClr val="lt1"/>
                </a:solidFill>
                <a:latin typeface="Calibri"/>
                <a:ea typeface="Calibri"/>
                <a:cs typeface="Calibri"/>
                <a:sym typeface="Calibri"/>
              </a:rPr>
              <a:t>Sigue los  siguientes pasos y aplícalos repetidamente para ayudarte a crear buenos hábitos. ¡Ahora crea un plan para tu semana laboral actual!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g1d7304e9305_0_8"/>
          <p:cNvSpPr txBox="1"/>
          <p:nvPr/>
        </p:nvSpPr>
        <p:spPr>
          <a:xfrm>
            <a:off x="1624114" y="369980"/>
            <a:ext cx="6389700" cy="474300"/>
          </a:xfrm>
          <a:prstGeom prst="rect">
            <a:avLst/>
          </a:prstGeom>
          <a:solidFill>
            <a:srgbClr val="7F3494"/>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4BAA2"/>
              </a:buClr>
              <a:buSzPts val="2400"/>
              <a:buFont typeface="Arial"/>
              <a:buNone/>
            </a:pPr>
            <a:r>
              <a:rPr b="1" i="0" lang="en-US" sz="2400" u="none" cap="none" strike="noStrike">
                <a:solidFill>
                  <a:srgbClr val="24BAA2"/>
                </a:solidFill>
                <a:latin typeface="Calibri"/>
                <a:ea typeface="Calibri"/>
                <a:cs typeface="Calibri"/>
                <a:sym typeface="Calibri"/>
              </a:rPr>
              <a:t>Establece y anota los plazos de cada actividad</a:t>
            </a:r>
            <a:br>
              <a:rPr b="1" i="0" lang="en-US" sz="2400" u="none" cap="none" strike="noStrike">
                <a:solidFill>
                  <a:srgbClr val="24BAA2"/>
                </a:solidFill>
                <a:latin typeface="Calibri"/>
                <a:ea typeface="Calibri"/>
                <a:cs typeface="Calibri"/>
                <a:sym typeface="Calibri"/>
              </a:rPr>
            </a:br>
            <a:endParaRPr b="1" i="0" sz="2400" u="none" cap="none" strike="noStrike">
              <a:solidFill>
                <a:srgbClr val="24BAA2"/>
              </a:solidFill>
              <a:latin typeface="Calibri"/>
              <a:ea typeface="Calibri"/>
              <a:cs typeface="Calibri"/>
              <a:sym typeface="Calibri"/>
            </a:endParaRPr>
          </a:p>
        </p:txBody>
      </p:sp>
      <p:sp>
        <p:nvSpPr>
          <p:cNvPr id="497" name="Google Shape;497;g1d7304e9305_0_8"/>
          <p:cNvSpPr txBox="1"/>
          <p:nvPr/>
        </p:nvSpPr>
        <p:spPr>
          <a:xfrm>
            <a:off x="1624114" y="844211"/>
            <a:ext cx="10074900" cy="890700"/>
          </a:xfrm>
          <a:prstGeom prst="rect">
            <a:avLst/>
          </a:prstGeom>
          <a:noFill/>
          <a:ln cap="flat" cmpd="sng" w="2857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092E4B"/>
              </a:buClr>
              <a:buSzPts val="2400"/>
              <a:buFont typeface="Arial"/>
              <a:buNone/>
            </a:pPr>
            <a:r>
              <a:rPr b="0" i="0" lang="en-US" sz="2400" u="none" cap="none" strike="noStrike">
                <a:solidFill>
                  <a:srgbClr val="092E4B"/>
                </a:solidFill>
                <a:latin typeface="Calibri"/>
                <a:ea typeface="Calibri"/>
                <a:cs typeface="Calibri"/>
                <a:sym typeface="Calibri"/>
              </a:rPr>
              <a:t>La memoria no siempre funciona, especialmente bajo estrés. Elige una agenda o calendario en digital o en papel y, tan pronto como fijes un plazo, ¡anótalo!</a:t>
            </a:r>
            <a:endParaRPr b="0" i="0" sz="1400" u="none" cap="none" strike="noStrike">
              <a:solidFill>
                <a:srgbClr val="000000"/>
              </a:solidFill>
              <a:latin typeface="Arial"/>
              <a:ea typeface="Arial"/>
              <a:cs typeface="Arial"/>
              <a:sym typeface="Arial"/>
            </a:endParaRPr>
          </a:p>
        </p:txBody>
      </p:sp>
      <p:sp>
        <p:nvSpPr>
          <p:cNvPr id="498" name="Google Shape;498;g1d7304e9305_0_8"/>
          <p:cNvSpPr txBox="1"/>
          <p:nvPr/>
        </p:nvSpPr>
        <p:spPr>
          <a:xfrm>
            <a:off x="6307626" y="2124872"/>
            <a:ext cx="5391300" cy="474300"/>
          </a:xfrm>
          <a:prstGeom prst="rect">
            <a:avLst/>
          </a:prstGeom>
          <a:solidFill>
            <a:srgbClr val="7F3494"/>
          </a:solid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rgbClr val="24BAA2"/>
              </a:buClr>
              <a:buSzPts val="2400"/>
              <a:buFont typeface="Arial"/>
              <a:buNone/>
            </a:pPr>
            <a:r>
              <a:rPr b="1" i="0" lang="en-US" sz="2400" u="none" cap="none" strike="noStrike">
                <a:solidFill>
                  <a:srgbClr val="24BAA2"/>
                </a:solidFill>
                <a:latin typeface="Calibri"/>
                <a:ea typeface="Calibri"/>
                <a:cs typeface="Calibri"/>
                <a:sym typeface="Calibri"/>
              </a:rPr>
              <a:t>Prioriza tareas</a:t>
            </a:r>
            <a:br>
              <a:rPr b="1" i="0" lang="en-US" sz="2400" u="none" cap="none" strike="noStrike">
                <a:solidFill>
                  <a:srgbClr val="24BAA2"/>
                </a:solidFill>
                <a:latin typeface="Calibri"/>
                <a:ea typeface="Calibri"/>
                <a:cs typeface="Calibri"/>
                <a:sym typeface="Calibri"/>
              </a:rPr>
            </a:br>
            <a:endParaRPr b="1" i="0" sz="2400" u="none" cap="none" strike="noStrike">
              <a:solidFill>
                <a:srgbClr val="24BAA2"/>
              </a:solidFill>
              <a:latin typeface="Calibri"/>
              <a:ea typeface="Calibri"/>
              <a:cs typeface="Calibri"/>
              <a:sym typeface="Calibri"/>
            </a:endParaRPr>
          </a:p>
        </p:txBody>
      </p:sp>
      <p:sp>
        <p:nvSpPr>
          <p:cNvPr id="499" name="Google Shape;499;g1d7304e9305_0_8"/>
          <p:cNvSpPr txBox="1"/>
          <p:nvPr/>
        </p:nvSpPr>
        <p:spPr>
          <a:xfrm>
            <a:off x="1624114" y="2599102"/>
            <a:ext cx="10074900" cy="1769700"/>
          </a:xfrm>
          <a:prstGeom prst="rect">
            <a:avLst/>
          </a:prstGeom>
          <a:noFill/>
          <a:ln cap="flat" cmpd="sng" w="2857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092E4B"/>
              </a:buClr>
              <a:buSzPts val="2400"/>
              <a:buFont typeface="Arial"/>
              <a:buNone/>
            </a:pPr>
            <a:r>
              <a:rPr b="0" i="0" lang="en-US" sz="2300" u="none" cap="none" strike="noStrike">
                <a:solidFill>
                  <a:srgbClr val="092E4B"/>
                </a:solidFill>
                <a:latin typeface="Calibri"/>
                <a:ea typeface="Calibri"/>
                <a:cs typeface="Calibri"/>
                <a:sym typeface="Calibri"/>
              </a:rPr>
              <a:t>¡No todas las actividades son igual de importantes! Establece criterios para dar prioridad a una u otra tarea. ¿Es el factor tiempo lo que tiene que prevalecer?</a:t>
            </a:r>
            <a:r>
              <a:rPr b="0" i="0" lang="en-US" sz="2300" u="none" cap="none" strike="noStrike">
                <a:solidFill>
                  <a:srgbClr val="FF0000"/>
                </a:solidFill>
                <a:latin typeface="Calibri"/>
                <a:ea typeface="Calibri"/>
                <a:cs typeface="Calibri"/>
                <a:sym typeface="Calibri"/>
              </a:rPr>
              <a:t> </a:t>
            </a:r>
            <a:r>
              <a:rPr b="0" i="0" lang="en-US" sz="2300" u="none" cap="none" strike="noStrike">
                <a:solidFill>
                  <a:srgbClr val="092E4B"/>
                </a:solidFill>
                <a:latin typeface="Calibri"/>
                <a:ea typeface="Calibri"/>
                <a:cs typeface="Calibri"/>
                <a:sym typeface="Calibri"/>
              </a:rPr>
              <a:t>No siempre; a veces algunas tareas son más complejas y aunque nos queden lejos, deben empezar puntualmente. Una vez que has establecido las prioridades, podrás diferenciarlas visualmente usando diferentes colores en tu calendario. </a:t>
            </a:r>
            <a:endParaRPr b="0" i="0" sz="1400" u="none" cap="none" strike="noStrike">
              <a:solidFill>
                <a:srgbClr val="000000"/>
              </a:solidFill>
              <a:latin typeface="Arial"/>
              <a:ea typeface="Arial"/>
              <a:cs typeface="Arial"/>
              <a:sym typeface="Arial"/>
            </a:endParaRPr>
          </a:p>
        </p:txBody>
      </p:sp>
      <p:sp>
        <p:nvSpPr>
          <p:cNvPr id="500" name="Google Shape;500;g1d7304e9305_0_8"/>
          <p:cNvSpPr txBox="1"/>
          <p:nvPr/>
        </p:nvSpPr>
        <p:spPr>
          <a:xfrm>
            <a:off x="1624114" y="4785340"/>
            <a:ext cx="5391300" cy="474300"/>
          </a:xfrm>
          <a:prstGeom prst="rect">
            <a:avLst/>
          </a:prstGeom>
          <a:solidFill>
            <a:srgbClr val="7F3494"/>
          </a:solid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rgbClr val="24BAA2"/>
              </a:buClr>
              <a:buSzPts val="2400"/>
              <a:buFont typeface="Arial"/>
              <a:buNone/>
            </a:pPr>
            <a:r>
              <a:rPr b="1" i="0" lang="en-US" sz="2400" u="none" cap="none" strike="noStrike">
                <a:solidFill>
                  <a:srgbClr val="24BAA2"/>
                </a:solidFill>
                <a:latin typeface="Calibri"/>
                <a:ea typeface="Calibri"/>
                <a:cs typeface="Calibri"/>
                <a:sym typeface="Calibri"/>
              </a:rPr>
              <a:t>Divide cada tarea en fases</a:t>
            </a:r>
            <a:br>
              <a:rPr b="1" i="0" lang="en-US" sz="2400" u="none" cap="none" strike="noStrike">
                <a:solidFill>
                  <a:srgbClr val="24BAA2"/>
                </a:solidFill>
                <a:latin typeface="Calibri"/>
                <a:ea typeface="Calibri"/>
                <a:cs typeface="Calibri"/>
                <a:sym typeface="Calibri"/>
              </a:rPr>
            </a:br>
            <a:endParaRPr b="1" i="0" sz="2400" u="none" cap="none" strike="noStrike">
              <a:solidFill>
                <a:srgbClr val="24BAA2"/>
              </a:solidFill>
              <a:latin typeface="Calibri"/>
              <a:ea typeface="Calibri"/>
              <a:cs typeface="Calibri"/>
              <a:sym typeface="Calibri"/>
            </a:endParaRPr>
          </a:p>
        </p:txBody>
      </p:sp>
      <p:sp>
        <p:nvSpPr>
          <p:cNvPr id="501" name="Google Shape;501;g1d7304e9305_0_8"/>
          <p:cNvSpPr txBox="1"/>
          <p:nvPr/>
        </p:nvSpPr>
        <p:spPr>
          <a:xfrm>
            <a:off x="1624114" y="5259570"/>
            <a:ext cx="10074900" cy="1029300"/>
          </a:xfrm>
          <a:prstGeom prst="rect">
            <a:avLst/>
          </a:prstGeom>
          <a:noFill/>
          <a:ln cap="flat" cmpd="sng" w="2857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092E4B"/>
              </a:buClr>
              <a:buSzPts val="2400"/>
              <a:buFont typeface="Arial"/>
              <a:buNone/>
            </a:pPr>
            <a:r>
              <a:rPr b="0" i="0" lang="en-US" sz="2200" u="none" cap="none" strike="noStrike">
                <a:solidFill>
                  <a:srgbClr val="092E4B"/>
                </a:solidFill>
                <a:latin typeface="Calibri"/>
                <a:ea typeface="Calibri"/>
                <a:cs typeface="Calibri"/>
                <a:sym typeface="Calibri"/>
              </a:rPr>
              <a:t>Para NO sentirte agobiado con el tiempo o la cantidad de cosas que tienes que hacer, analiza la actividad y divídela en pequeñas acciones. Así tendrás más control del proceso y te será también más fácil identificar y superar las dificultades. </a:t>
            </a:r>
            <a:endParaRPr b="0" i="0" sz="1400" u="none" cap="none" strike="noStrike">
              <a:solidFill>
                <a:srgbClr val="000000"/>
              </a:solidFill>
              <a:latin typeface="Arial"/>
              <a:ea typeface="Arial"/>
              <a:cs typeface="Arial"/>
              <a:sym typeface="Arial"/>
            </a:endParaRPr>
          </a:p>
        </p:txBody>
      </p:sp>
      <p:grpSp>
        <p:nvGrpSpPr>
          <p:cNvPr id="502" name="Google Shape;502;g1d7304e9305_0_8"/>
          <p:cNvGrpSpPr/>
          <p:nvPr/>
        </p:nvGrpSpPr>
        <p:grpSpPr>
          <a:xfrm>
            <a:off x="371249" y="501521"/>
            <a:ext cx="910599" cy="1009336"/>
            <a:chOff x="6581549" y="3720971"/>
            <a:chExt cx="910599" cy="1009336"/>
          </a:xfrm>
        </p:grpSpPr>
        <p:sp>
          <p:nvSpPr>
            <p:cNvPr id="503" name="Google Shape;503;g1d7304e9305_0_8"/>
            <p:cNvSpPr/>
            <p:nvPr/>
          </p:nvSpPr>
          <p:spPr>
            <a:xfrm>
              <a:off x="6600749" y="3819711"/>
              <a:ext cx="847514" cy="181022"/>
            </a:xfrm>
            <a:custGeom>
              <a:rect b="b" l="l" r="r" t="t"/>
              <a:pathLst>
                <a:path extrusionOk="0" h="181022" w="847514">
                  <a:moveTo>
                    <a:pt x="161823" y="181022"/>
                  </a:moveTo>
                  <a:lnTo>
                    <a:pt x="0" y="181022"/>
                  </a:lnTo>
                  <a:lnTo>
                    <a:pt x="0" y="43884"/>
                  </a:lnTo>
                  <a:cubicBezTo>
                    <a:pt x="0" y="19199"/>
                    <a:pt x="19199" y="0"/>
                    <a:pt x="43884" y="0"/>
                  </a:cubicBezTo>
                  <a:lnTo>
                    <a:pt x="106968" y="0"/>
                  </a:lnTo>
                  <a:lnTo>
                    <a:pt x="106968" y="43884"/>
                  </a:lnTo>
                  <a:cubicBezTo>
                    <a:pt x="106968" y="68569"/>
                    <a:pt x="126167" y="87768"/>
                    <a:pt x="150852" y="87768"/>
                  </a:cubicBezTo>
                  <a:cubicBezTo>
                    <a:pt x="159080" y="87768"/>
                    <a:pt x="164566" y="82283"/>
                    <a:pt x="164566" y="74054"/>
                  </a:cubicBezTo>
                  <a:cubicBezTo>
                    <a:pt x="164566" y="65826"/>
                    <a:pt x="159080" y="60341"/>
                    <a:pt x="150852" y="60341"/>
                  </a:cubicBezTo>
                  <a:cubicBezTo>
                    <a:pt x="142623" y="60341"/>
                    <a:pt x="134395" y="52112"/>
                    <a:pt x="134395" y="43884"/>
                  </a:cubicBezTo>
                  <a:lnTo>
                    <a:pt x="134395" y="0"/>
                  </a:lnTo>
                  <a:lnTo>
                    <a:pt x="644550" y="0"/>
                  </a:lnTo>
                  <a:lnTo>
                    <a:pt x="644550" y="43884"/>
                  </a:lnTo>
                  <a:cubicBezTo>
                    <a:pt x="644550" y="68569"/>
                    <a:pt x="663749" y="87768"/>
                    <a:pt x="688435" y="87768"/>
                  </a:cubicBezTo>
                  <a:cubicBezTo>
                    <a:pt x="696663" y="87768"/>
                    <a:pt x="702149" y="82283"/>
                    <a:pt x="702149" y="74054"/>
                  </a:cubicBezTo>
                  <a:cubicBezTo>
                    <a:pt x="702149" y="65826"/>
                    <a:pt x="696663" y="60341"/>
                    <a:pt x="688435" y="60341"/>
                  </a:cubicBezTo>
                  <a:cubicBezTo>
                    <a:pt x="680206" y="60341"/>
                    <a:pt x="671978" y="52112"/>
                    <a:pt x="671978" y="43884"/>
                  </a:cubicBezTo>
                  <a:lnTo>
                    <a:pt x="671978" y="0"/>
                  </a:lnTo>
                  <a:lnTo>
                    <a:pt x="803631" y="0"/>
                  </a:lnTo>
                  <a:cubicBezTo>
                    <a:pt x="828315" y="0"/>
                    <a:pt x="847515" y="19199"/>
                    <a:pt x="847515" y="43884"/>
                  </a:cubicBezTo>
                  <a:lnTo>
                    <a:pt x="847515" y="181022"/>
                  </a:lnTo>
                  <a:lnTo>
                    <a:pt x="213936" y="181022"/>
                  </a:lnTo>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g1d7304e9305_0_8"/>
            <p:cNvSpPr/>
            <p:nvPr/>
          </p:nvSpPr>
          <p:spPr>
            <a:xfrm>
              <a:off x="6581549" y="3720971"/>
              <a:ext cx="910599" cy="1009336"/>
            </a:xfrm>
            <a:custGeom>
              <a:rect b="b" l="l" r="r" t="t"/>
              <a:pathLst>
                <a:path extrusionOk="0" h="1009336" w="910599">
                  <a:moveTo>
                    <a:pt x="715862" y="496440"/>
                  </a:moveTo>
                  <a:lnTo>
                    <a:pt x="787175" y="496440"/>
                  </a:lnTo>
                  <a:cubicBezTo>
                    <a:pt x="803631" y="496440"/>
                    <a:pt x="817345" y="482726"/>
                    <a:pt x="817345" y="466270"/>
                  </a:cubicBezTo>
                  <a:lnTo>
                    <a:pt x="817345" y="394958"/>
                  </a:lnTo>
                  <a:cubicBezTo>
                    <a:pt x="817345" y="378501"/>
                    <a:pt x="803631" y="364787"/>
                    <a:pt x="787175" y="364787"/>
                  </a:cubicBezTo>
                  <a:lnTo>
                    <a:pt x="715862" y="364787"/>
                  </a:lnTo>
                  <a:cubicBezTo>
                    <a:pt x="699406" y="364787"/>
                    <a:pt x="685692" y="378501"/>
                    <a:pt x="685692" y="394958"/>
                  </a:cubicBezTo>
                  <a:lnTo>
                    <a:pt x="685692" y="466270"/>
                  </a:lnTo>
                  <a:cubicBezTo>
                    <a:pt x="685692" y="482726"/>
                    <a:pt x="699406" y="496440"/>
                    <a:pt x="715862" y="496440"/>
                  </a:cubicBezTo>
                  <a:close/>
                  <a:moveTo>
                    <a:pt x="715862" y="397701"/>
                  </a:moveTo>
                  <a:lnTo>
                    <a:pt x="784432" y="397701"/>
                  </a:lnTo>
                  <a:lnTo>
                    <a:pt x="784432" y="466270"/>
                  </a:lnTo>
                  <a:lnTo>
                    <a:pt x="715862" y="466270"/>
                  </a:lnTo>
                  <a:lnTo>
                    <a:pt x="715862" y="397701"/>
                  </a:lnTo>
                  <a:close/>
                  <a:moveTo>
                    <a:pt x="715862" y="685691"/>
                  </a:moveTo>
                  <a:lnTo>
                    <a:pt x="787175" y="685691"/>
                  </a:lnTo>
                  <a:cubicBezTo>
                    <a:pt x="803631" y="685691"/>
                    <a:pt x="817345" y="671977"/>
                    <a:pt x="817345" y="655520"/>
                  </a:cubicBezTo>
                  <a:lnTo>
                    <a:pt x="817345" y="584208"/>
                  </a:lnTo>
                  <a:cubicBezTo>
                    <a:pt x="817345" y="567752"/>
                    <a:pt x="803631" y="554038"/>
                    <a:pt x="787175" y="554038"/>
                  </a:cubicBezTo>
                  <a:lnTo>
                    <a:pt x="715862" y="554038"/>
                  </a:lnTo>
                  <a:cubicBezTo>
                    <a:pt x="699406" y="554038"/>
                    <a:pt x="685692" y="567752"/>
                    <a:pt x="685692" y="584208"/>
                  </a:cubicBezTo>
                  <a:lnTo>
                    <a:pt x="685692" y="655520"/>
                  </a:lnTo>
                  <a:cubicBezTo>
                    <a:pt x="685692" y="671977"/>
                    <a:pt x="699406" y="685691"/>
                    <a:pt x="715862" y="685691"/>
                  </a:cubicBezTo>
                  <a:close/>
                  <a:moveTo>
                    <a:pt x="715862" y="586951"/>
                  </a:moveTo>
                  <a:lnTo>
                    <a:pt x="784432" y="586951"/>
                  </a:lnTo>
                  <a:lnTo>
                    <a:pt x="784432" y="655520"/>
                  </a:lnTo>
                  <a:lnTo>
                    <a:pt x="715862" y="655520"/>
                  </a:lnTo>
                  <a:lnTo>
                    <a:pt x="715862" y="586951"/>
                  </a:lnTo>
                  <a:close/>
                  <a:moveTo>
                    <a:pt x="512898" y="496440"/>
                  </a:moveTo>
                  <a:lnTo>
                    <a:pt x="584210" y="496440"/>
                  </a:lnTo>
                  <a:cubicBezTo>
                    <a:pt x="600666" y="496440"/>
                    <a:pt x="614380" y="482726"/>
                    <a:pt x="614380" y="466270"/>
                  </a:cubicBezTo>
                  <a:lnTo>
                    <a:pt x="614380" y="394958"/>
                  </a:lnTo>
                  <a:cubicBezTo>
                    <a:pt x="614380" y="378501"/>
                    <a:pt x="600666" y="364787"/>
                    <a:pt x="584210" y="364787"/>
                  </a:cubicBezTo>
                  <a:lnTo>
                    <a:pt x="512898" y="364787"/>
                  </a:lnTo>
                  <a:cubicBezTo>
                    <a:pt x="496441" y="364787"/>
                    <a:pt x="482727" y="378501"/>
                    <a:pt x="482727" y="394958"/>
                  </a:cubicBezTo>
                  <a:lnTo>
                    <a:pt x="482727" y="466270"/>
                  </a:lnTo>
                  <a:cubicBezTo>
                    <a:pt x="482727" y="482726"/>
                    <a:pt x="496441" y="496440"/>
                    <a:pt x="512898" y="496440"/>
                  </a:cubicBezTo>
                  <a:close/>
                  <a:moveTo>
                    <a:pt x="512898" y="397701"/>
                  </a:moveTo>
                  <a:lnTo>
                    <a:pt x="581467" y="397701"/>
                  </a:lnTo>
                  <a:lnTo>
                    <a:pt x="581467" y="466270"/>
                  </a:lnTo>
                  <a:lnTo>
                    <a:pt x="512898" y="466270"/>
                  </a:lnTo>
                  <a:lnTo>
                    <a:pt x="512898" y="397701"/>
                  </a:lnTo>
                  <a:close/>
                  <a:moveTo>
                    <a:pt x="181023" y="735060"/>
                  </a:moveTo>
                  <a:lnTo>
                    <a:pt x="109711" y="735060"/>
                  </a:lnTo>
                  <a:cubicBezTo>
                    <a:pt x="93254" y="735060"/>
                    <a:pt x="79540" y="748774"/>
                    <a:pt x="79540" y="765231"/>
                  </a:cubicBezTo>
                  <a:lnTo>
                    <a:pt x="79540" y="836542"/>
                  </a:lnTo>
                  <a:cubicBezTo>
                    <a:pt x="79540" y="852999"/>
                    <a:pt x="93254" y="866713"/>
                    <a:pt x="109711" y="866713"/>
                  </a:cubicBezTo>
                  <a:lnTo>
                    <a:pt x="181023" y="866713"/>
                  </a:lnTo>
                  <a:cubicBezTo>
                    <a:pt x="197480" y="866713"/>
                    <a:pt x="211193" y="852999"/>
                    <a:pt x="211193" y="836542"/>
                  </a:cubicBezTo>
                  <a:lnTo>
                    <a:pt x="211193" y="765231"/>
                  </a:lnTo>
                  <a:cubicBezTo>
                    <a:pt x="208450" y="748774"/>
                    <a:pt x="197480" y="735060"/>
                    <a:pt x="181023" y="735060"/>
                  </a:cubicBezTo>
                  <a:close/>
                  <a:moveTo>
                    <a:pt x="181023" y="833800"/>
                  </a:moveTo>
                  <a:lnTo>
                    <a:pt x="112454" y="833800"/>
                  </a:lnTo>
                  <a:lnTo>
                    <a:pt x="112454" y="765231"/>
                  </a:lnTo>
                  <a:lnTo>
                    <a:pt x="181023" y="765231"/>
                  </a:lnTo>
                  <a:lnTo>
                    <a:pt x="181023" y="833800"/>
                  </a:lnTo>
                  <a:close/>
                  <a:moveTo>
                    <a:pt x="181023" y="367530"/>
                  </a:moveTo>
                  <a:lnTo>
                    <a:pt x="109711" y="367530"/>
                  </a:lnTo>
                  <a:cubicBezTo>
                    <a:pt x="93254" y="367530"/>
                    <a:pt x="79540" y="381244"/>
                    <a:pt x="79540" y="397701"/>
                  </a:cubicBezTo>
                  <a:lnTo>
                    <a:pt x="79540" y="469013"/>
                  </a:lnTo>
                  <a:cubicBezTo>
                    <a:pt x="79540" y="485469"/>
                    <a:pt x="93254" y="499183"/>
                    <a:pt x="109711" y="499183"/>
                  </a:cubicBezTo>
                  <a:lnTo>
                    <a:pt x="181023" y="499183"/>
                  </a:lnTo>
                  <a:cubicBezTo>
                    <a:pt x="197480" y="499183"/>
                    <a:pt x="211193" y="485469"/>
                    <a:pt x="211193" y="469013"/>
                  </a:cubicBezTo>
                  <a:lnTo>
                    <a:pt x="211193" y="397701"/>
                  </a:lnTo>
                  <a:cubicBezTo>
                    <a:pt x="208450" y="381244"/>
                    <a:pt x="197480" y="367530"/>
                    <a:pt x="181023" y="367530"/>
                  </a:cubicBezTo>
                  <a:close/>
                  <a:moveTo>
                    <a:pt x="181023" y="466270"/>
                  </a:moveTo>
                  <a:lnTo>
                    <a:pt x="112454" y="466270"/>
                  </a:lnTo>
                  <a:lnTo>
                    <a:pt x="112454" y="397701"/>
                  </a:lnTo>
                  <a:lnTo>
                    <a:pt x="181023" y="397701"/>
                  </a:lnTo>
                  <a:lnTo>
                    <a:pt x="181023" y="466270"/>
                  </a:lnTo>
                  <a:close/>
                  <a:moveTo>
                    <a:pt x="512898" y="680205"/>
                  </a:moveTo>
                  <a:lnTo>
                    <a:pt x="584210" y="680205"/>
                  </a:lnTo>
                  <a:cubicBezTo>
                    <a:pt x="600666" y="680205"/>
                    <a:pt x="614380" y="666491"/>
                    <a:pt x="614380" y="650035"/>
                  </a:cubicBezTo>
                  <a:lnTo>
                    <a:pt x="614380" y="578723"/>
                  </a:lnTo>
                  <a:cubicBezTo>
                    <a:pt x="614380" y="562266"/>
                    <a:pt x="600666" y="548552"/>
                    <a:pt x="584210" y="548552"/>
                  </a:cubicBezTo>
                  <a:lnTo>
                    <a:pt x="512898" y="548552"/>
                  </a:lnTo>
                  <a:cubicBezTo>
                    <a:pt x="496441" y="548552"/>
                    <a:pt x="482727" y="562266"/>
                    <a:pt x="482727" y="578723"/>
                  </a:cubicBezTo>
                  <a:lnTo>
                    <a:pt x="482727" y="650035"/>
                  </a:lnTo>
                  <a:cubicBezTo>
                    <a:pt x="482727" y="666491"/>
                    <a:pt x="496441" y="680205"/>
                    <a:pt x="512898" y="680205"/>
                  </a:cubicBezTo>
                  <a:close/>
                  <a:moveTo>
                    <a:pt x="512898" y="581466"/>
                  </a:moveTo>
                  <a:lnTo>
                    <a:pt x="581467" y="581466"/>
                  </a:lnTo>
                  <a:lnTo>
                    <a:pt x="581467" y="650035"/>
                  </a:lnTo>
                  <a:lnTo>
                    <a:pt x="512898" y="650035"/>
                  </a:lnTo>
                  <a:lnTo>
                    <a:pt x="512898" y="581466"/>
                  </a:lnTo>
                  <a:close/>
                  <a:moveTo>
                    <a:pt x="828316" y="65827"/>
                  </a:moveTo>
                  <a:lnTo>
                    <a:pt x="765232" y="65827"/>
                  </a:lnTo>
                  <a:lnTo>
                    <a:pt x="765232" y="43884"/>
                  </a:lnTo>
                  <a:cubicBezTo>
                    <a:pt x="765232" y="19199"/>
                    <a:pt x="746033" y="0"/>
                    <a:pt x="721348" y="0"/>
                  </a:cubicBezTo>
                  <a:lnTo>
                    <a:pt x="715862" y="0"/>
                  </a:lnTo>
                  <a:cubicBezTo>
                    <a:pt x="691178" y="0"/>
                    <a:pt x="671978" y="19199"/>
                    <a:pt x="671978" y="43884"/>
                  </a:cubicBezTo>
                  <a:lnTo>
                    <a:pt x="671978" y="65827"/>
                  </a:lnTo>
                  <a:lnTo>
                    <a:pt x="230392" y="65827"/>
                  </a:lnTo>
                  <a:lnTo>
                    <a:pt x="230392" y="43884"/>
                  </a:lnTo>
                  <a:cubicBezTo>
                    <a:pt x="230392" y="19199"/>
                    <a:pt x="211193" y="0"/>
                    <a:pt x="186509" y="0"/>
                  </a:cubicBezTo>
                  <a:lnTo>
                    <a:pt x="181023" y="0"/>
                  </a:lnTo>
                  <a:cubicBezTo>
                    <a:pt x="156338" y="0"/>
                    <a:pt x="137138" y="19199"/>
                    <a:pt x="137138" y="43884"/>
                  </a:cubicBezTo>
                  <a:lnTo>
                    <a:pt x="137138" y="65827"/>
                  </a:lnTo>
                  <a:lnTo>
                    <a:pt x="74055" y="65827"/>
                  </a:lnTo>
                  <a:cubicBezTo>
                    <a:pt x="32914" y="65827"/>
                    <a:pt x="0" y="98740"/>
                    <a:pt x="0" y="139881"/>
                  </a:cubicBezTo>
                  <a:lnTo>
                    <a:pt x="0" y="935282"/>
                  </a:lnTo>
                  <a:cubicBezTo>
                    <a:pt x="0" y="976424"/>
                    <a:pt x="32914" y="1009337"/>
                    <a:pt x="74055" y="1009337"/>
                  </a:cubicBezTo>
                  <a:lnTo>
                    <a:pt x="836544" y="1009337"/>
                  </a:lnTo>
                  <a:cubicBezTo>
                    <a:pt x="877686" y="1009337"/>
                    <a:pt x="910599" y="976424"/>
                    <a:pt x="910599" y="935282"/>
                  </a:cubicBezTo>
                  <a:lnTo>
                    <a:pt x="910599" y="139881"/>
                  </a:lnTo>
                  <a:cubicBezTo>
                    <a:pt x="902370" y="101482"/>
                    <a:pt x="869458" y="65827"/>
                    <a:pt x="828316" y="65827"/>
                  </a:cubicBezTo>
                  <a:lnTo>
                    <a:pt x="828316" y="65827"/>
                  </a:lnTo>
                  <a:close/>
                  <a:moveTo>
                    <a:pt x="699406" y="43884"/>
                  </a:moveTo>
                  <a:cubicBezTo>
                    <a:pt x="699406" y="35656"/>
                    <a:pt x="707635" y="27428"/>
                    <a:pt x="715862" y="27428"/>
                  </a:cubicBezTo>
                  <a:lnTo>
                    <a:pt x="721348" y="27428"/>
                  </a:lnTo>
                  <a:cubicBezTo>
                    <a:pt x="729576" y="27428"/>
                    <a:pt x="737804" y="35656"/>
                    <a:pt x="737804" y="43884"/>
                  </a:cubicBezTo>
                  <a:lnTo>
                    <a:pt x="737804" y="65827"/>
                  </a:lnTo>
                  <a:lnTo>
                    <a:pt x="699406" y="65827"/>
                  </a:lnTo>
                  <a:lnTo>
                    <a:pt x="699406" y="43884"/>
                  </a:lnTo>
                  <a:close/>
                  <a:moveTo>
                    <a:pt x="159081" y="43884"/>
                  </a:moveTo>
                  <a:cubicBezTo>
                    <a:pt x="159081" y="35656"/>
                    <a:pt x="167309" y="27428"/>
                    <a:pt x="175537" y="27428"/>
                  </a:cubicBezTo>
                  <a:lnTo>
                    <a:pt x="181023" y="27428"/>
                  </a:lnTo>
                  <a:cubicBezTo>
                    <a:pt x="189251" y="27428"/>
                    <a:pt x="197480" y="35656"/>
                    <a:pt x="197480" y="43884"/>
                  </a:cubicBezTo>
                  <a:lnTo>
                    <a:pt x="197480" y="65827"/>
                  </a:lnTo>
                  <a:lnTo>
                    <a:pt x="159081" y="65827"/>
                  </a:lnTo>
                  <a:lnTo>
                    <a:pt x="159081" y="43884"/>
                  </a:lnTo>
                  <a:lnTo>
                    <a:pt x="159081" y="43884"/>
                  </a:lnTo>
                  <a:close/>
                  <a:moveTo>
                    <a:pt x="874943" y="938025"/>
                  </a:moveTo>
                  <a:cubicBezTo>
                    <a:pt x="874943" y="962710"/>
                    <a:pt x="855744" y="981909"/>
                    <a:pt x="831059" y="981909"/>
                  </a:cubicBezTo>
                  <a:lnTo>
                    <a:pt x="68569" y="981909"/>
                  </a:lnTo>
                  <a:cubicBezTo>
                    <a:pt x="43884" y="981909"/>
                    <a:pt x="24685" y="962710"/>
                    <a:pt x="24685" y="938025"/>
                  </a:cubicBezTo>
                  <a:lnTo>
                    <a:pt x="24685" y="938025"/>
                  </a:lnTo>
                  <a:cubicBezTo>
                    <a:pt x="38399" y="946253"/>
                    <a:pt x="52112" y="951738"/>
                    <a:pt x="68569" y="951738"/>
                  </a:cubicBezTo>
                  <a:lnTo>
                    <a:pt x="669235" y="951738"/>
                  </a:lnTo>
                  <a:cubicBezTo>
                    <a:pt x="688435" y="951738"/>
                    <a:pt x="707635" y="943510"/>
                    <a:pt x="721348" y="929797"/>
                  </a:cubicBezTo>
                  <a:lnTo>
                    <a:pt x="874943" y="776202"/>
                  </a:lnTo>
                  <a:lnTo>
                    <a:pt x="874943" y="938025"/>
                  </a:lnTo>
                  <a:close/>
                  <a:moveTo>
                    <a:pt x="704892" y="905112"/>
                  </a:moveTo>
                  <a:cubicBezTo>
                    <a:pt x="704892" y="899626"/>
                    <a:pt x="707635" y="894141"/>
                    <a:pt x="707635" y="891398"/>
                  </a:cubicBezTo>
                  <a:lnTo>
                    <a:pt x="707635" y="789916"/>
                  </a:lnTo>
                  <a:cubicBezTo>
                    <a:pt x="707635" y="770716"/>
                    <a:pt x="724090" y="757003"/>
                    <a:pt x="740547" y="757003"/>
                  </a:cubicBezTo>
                  <a:lnTo>
                    <a:pt x="839287" y="757003"/>
                  </a:lnTo>
                  <a:cubicBezTo>
                    <a:pt x="844773" y="757003"/>
                    <a:pt x="850258" y="757003"/>
                    <a:pt x="853001" y="754260"/>
                  </a:cubicBezTo>
                  <a:lnTo>
                    <a:pt x="704892" y="905112"/>
                  </a:lnTo>
                  <a:close/>
                  <a:moveTo>
                    <a:pt x="874943" y="279762"/>
                  </a:moveTo>
                  <a:lnTo>
                    <a:pt x="241364" y="279762"/>
                  </a:lnTo>
                  <a:cubicBezTo>
                    <a:pt x="233135" y="279762"/>
                    <a:pt x="227650" y="285248"/>
                    <a:pt x="227650" y="293475"/>
                  </a:cubicBezTo>
                  <a:cubicBezTo>
                    <a:pt x="227650" y="301704"/>
                    <a:pt x="233135" y="307189"/>
                    <a:pt x="241364" y="307189"/>
                  </a:cubicBezTo>
                  <a:lnTo>
                    <a:pt x="874943" y="307189"/>
                  </a:lnTo>
                  <a:lnTo>
                    <a:pt x="874943" y="691176"/>
                  </a:lnTo>
                  <a:cubicBezTo>
                    <a:pt x="874943" y="710376"/>
                    <a:pt x="858487" y="724089"/>
                    <a:pt x="842030" y="724089"/>
                  </a:cubicBezTo>
                  <a:lnTo>
                    <a:pt x="743290" y="724089"/>
                  </a:lnTo>
                  <a:cubicBezTo>
                    <a:pt x="707635" y="724089"/>
                    <a:pt x="680207" y="751517"/>
                    <a:pt x="680207" y="787173"/>
                  </a:cubicBezTo>
                  <a:lnTo>
                    <a:pt x="680207" y="885912"/>
                  </a:lnTo>
                  <a:cubicBezTo>
                    <a:pt x="680207" y="905112"/>
                    <a:pt x="663750" y="918825"/>
                    <a:pt x="647293" y="918825"/>
                  </a:cubicBezTo>
                  <a:lnTo>
                    <a:pt x="71312" y="918825"/>
                  </a:lnTo>
                  <a:cubicBezTo>
                    <a:pt x="46627" y="918825"/>
                    <a:pt x="27428" y="899626"/>
                    <a:pt x="27428" y="874941"/>
                  </a:cubicBezTo>
                  <a:lnTo>
                    <a:pt x="27428" y="304447"/>
                  </a:lnTo>
                  <a:lnTo>
                    <a:pt x="189251" y="304447"/>
                  </a:lnTo>
                  <a:cubicBezTo>
                    <a:pt x="197480" y="304447"/>
                    <a:pt x="202965" y="298961"/>
                    <a:pt x="202965" y="290733"/>
                  </a:cubicBezTo>
                  <a:cubicBezTo>
                    <a:pt x="202965" y="282505"/>
                    <a:pt x="197480" y="277019"/>
                    <a:pt x="189251" y="277019"/>
                  </a:cubicBezTo>
                  <a:lnTo>
                    <a:pt x="27428" y="277019"/>
                  </a:lnTo>
                  <a:lnTo>
                    <a:pt x="27428" y="139881"/>
                  </a:lnTo>
                  <a:cubicBezTo>
                    <a:pt x="27428" y="115196"/>
                    <a:pt x="46627" y="95997"/>
                    <a:pt x="71312" y="95997"/>
                  </a:cubicBezTo>
                  <a:lnTo>
                    <a:pt x="134395" y="95997"/>
                  </a:lnTo>
                  <a:lnTo>
                    <a:pt x="134395" y="139881"/>
                  </a:lnTo>
                  <a:cubicBezTo>
                    <a:pt x="134395" y="164566"/>
                    <a:pt x="153595" y="183765"/>
                    <a:pt x="178280" y="183765"/>
                  </a:cubicBezTo>
                  <a:cubicBezTo>
                    <a:pt x="186509" y="183765"/>
                    <a:pt x="191994" y="178280"/>
                    <a:pt x="191994" y="170051"/>
                  </a:cubicBezTo>
                  <a:cubicBezTo>
                    <a:pt x="191994" y="161823"/>
                    <a:pt x="186509" y="156337"/>
                    <a:pt x="178280" y="156337"/>
                  </a:cubicBezTo>
                  <a:cubicBezTo>
                    <a:pt x="170052" y="156337"/>
                    <a:pt x="161823" y="148109"/>
                    <a:pt x="161823" y="139881"/>
                  </a:cubicBezTo>
                  <a:lnTo>
                    <a:pt x="161823" y="95997"/>
                  </a:lnTo>
                  <a:lnTo>
                    <a:pt x="671978" y="95997"/>
                  </a:lnTo>
                  <a:lnTo>
                    <a:pt x="671978" y="139881"/>
                  </a:lnTo>
                  <a:cubicBezTo>
                    <a:pt x="671978" y="164566"/>
                    <a:pt x="691178" y="183765"/>
                    <a:pt x="715862" y="183765"/>
                  </a:cubicBezTo>
                  <a:cubicBezTo>
                    <a:pt x="724090" y="183765"/>
                    <a:pt x="729576" y="178280"/>
                    <a:pt x="729576" y="170051"/>
                  </a:cubicBezTo>
                  <a:cubicBezTo>
                    <a:pt x="729576" y="161823"/>
                    <a:pt x="724090" y="156337"/>
                    <a:pt x="715862" y="156337"/>
                  </a:cubicBezTo>
                  <a:cubicBezTo>
                    <a:pt x="707635" y="156337"/>
                    <a:pt x="699406" y="148109"/>
                    <a:pt x="699406" y="139881"/>
                  </a:cubicBezTo>
                  <a:lnTo>
                    <a:pt x="699406" y="95997"/>
                  </a:lnTo>
                  <a:lnTo>
                    <a:pt x="831059" y="95997"/>
                  </a:lnTo>
                  <a:cubicBezTo>
                    <a:pt x="855744" y="95997"/>
                    <a:pt x="874943" y="115196"/>
                    <a:pt x="874943" y="139881"/>
                  </a:cubicBezTo>
                  <a:lnTo>
                    <a:pt x="874943" y="279762"/>
                  </a:lnTo>
                  <a:close/>
                  <a:moveTo>
                    <a:pt x="181023" y="551295"/>
                  </a:moveTo>
                  <a:lnTo>
                    <a:pt x="109711" y="551295"/>
                  </a:lnTo>
                  <a:cubicBezTo>
                    <a:pt x="93254" y="551295"/>
                    <a:pt x="79540" y="565009"/>
                    <a:pt x="79540" y="581466"/>
                  </a:cubicBezTo>
                  <a:lnTo>
                    <a:pt x="79540" y="652778"/>
                  </a:lnTo>
                  <a:cubicBezTo>
                    <a:pt x="79540" y="669234"/>
                    <a:pt x="93254" y="682948"/>
                    <a:pt x="109711" y="682948"/>
                  </a:cubicBezTo>
                  <a:lnTo>
                    <a:pt x="181023" y="682948"/>
                  </a:lnTo>
                  <a:cubicBezTo>
                    <a:pt x="197480" y="682948"/>
                    <a:pt x="211193" y="669234"/>
                    <a:pt x="211193" y="652778"/>
                  </a:cubicBezTo>
                  <a:lnTo>
                    <a:pt x="211193" y="581466"/>
                  </a:lnTo>
                  <a:cubicBezTo>
                    <a:pt x="208450" y="565009"/>
                    <a:pt x="197480" y="551295"/>
                    <a:pt x="181023" y="551295"/>
                  </a:cubicBezTo>
                  <a:close/>
                  <a:moveTo>
                    <a:pt x="181023" y="650035"/>
                  </a:moveTo>
                  <a:lnTo>
                    <a:pt x="112454" y="650035"/>
                  </a:lnTo>
                  <a:lnTo>
                    <a:pt x="112454" y="581466"/>
                  </a:lnTo>
                  <a:lnTo>
                    <a:pt x="181023" y="581466"/>
                  </a:lnTo>
                  <a:lnTo>
                    <a:pt x="181023" y="650035"/>
                  </a:lnTo>
                  <a:close/>
                  <a:moveTo>
                    <a:pt x="312675" y="496440"/>
                  </a:moveTo>
                  <a:lnTo>
                    <a:pt x="383987" y="496440"/>
                  </a:lnTo>
                  <a:cubicBezTo>
                    <a:pt x="400444" y="496440"/>
                    <a:pt x="414158" y="482726"/>
                    <a:pt x="414158" y="466270"/>
                  </a:cubicBezTo>
                  <a:lnTo>
                    <a:pt x="414158" y="394958"/>
                  </a:lnTo>
                  <a:cubicBezTo>
                    <a:pt x="414158" y="378501"/>
                    <a:pt x="400444" y="364787"/>
                    <a:pt x="383987" y="364787"/>
                  </a:cubicBezTo>
                  <a:lnTo>
                    <a:pt x="312675" y="364787"/>
                  </a:lnTo>
                  <a:cubicBezTo>
                    <a:pt x="296219" y="364787"/>
                    <a:pt x="282506" y="378501"/>
                    <a:pt x="282506" y="394958"/>
                  </a:cubicBezTo>
                  <a:lnTo>
                    <a:pt x="282506" y="466270"/>
                  </a:lnTo>
                  <a:cubicBezTo>
                    <a:pt x="282506" y="482726"/>
                    <a:pt x="296219" y="496440"/>
                    <a:pt x="312675" y="496440"/>
                  </a:cubicBezTo>
                  <a:close/>
                  <a:moveTo>
                    <a:pt x="312675" y="397701"/>
                  </a:moveTo>
                  <a:lnTo>
                    <a:pt x="381245" y="397701"/>
                  </a:lnTo>
                  <a:lnTo>
                    <a:pt x="381245" y="466270"/>
                  </a:lnTo>
                  <a:lnTo>
                    <a:pt x="312675" y="466270"/>
                  </a:lnTo>
                  <a:lnTo>
                    <a:pt x="312675" y="397701"/>
                  </a:lnTo>
                  <a:close/>
                  <a:moveTo>
                    <a:pt x="512898" y="833800"/>
                  </a:moveTo>
                  <a:cubicBezTo>
                    <a:pt x="512898" y="825572"/>
                    <a:pt x="504669" y="820086"/>
                    <a:pt x="499184" y="820086"/>
                  </a:cubicBezTo>
                  <a:cubicBezTo>
                    <a:pt x="490955" y="820086"/>
                    <a:pt x="485470" y="825572"/>
                    <a:pt x="485470" y="833800"/>
                  </a:cubicBezTo>
                  <a:cubicBezTo>
                    <a:pt x="485470" y="850256"/>
                    <a:pt x="499184" y="863970"/>
                    <a:pt x="515641" y="863970"/>
                  </a:cubicBezTo>
                  <a:lnTo>
                    <a:pt x="586952" y="863970"/>
                  </a:lnTo>
                  <a:cubicBezTo>
                    <a:pt x="603409" y="863970"/>
                    <a:pt x="617123" y="850256"/>
                    <a:pt x="617123" y="833800"/>
                  </a:cubicBezTo>
                  <a:lnTo>
                    <a:pt x="617123" y="762488"/>
                  </a:lnTo>
                  <a:cubicBezTo>
                    <a:pt x="617123" y="746031"/>
                    <a:pt x="603409" y="732317"/>
                    <a:pt x="586952" y="732317"/>
                  </a:cubicBezTo>
                  <a:lnTo>
                    <a:pt x="515641" y="732317"/>
                  </a:lnTo>
                  <a:cubicBezTo>
                    <a:pt x="499184" y="732317"/>
                    <a:pt x="485470" y="746031"/>
                    <a:pt x="485470" y="762488"/>
                  </a:cubicBezTo>
                  <a:lnTo>
                    <a:pt x="485470" y="781687"/>
                  </a:lnTo>
                  <a:cubicBezTo>
                    <a:pt x="485470" y="789916"/>
                    <a:pt x="490955" y="795401"/>
                    <a:pt x="499184" y="795401"/>
                  </a:cubicBezTo>
                  <a:cubicBezTo>
                    <a:pt x="507412" y="795401"/>
                    <a:pt x="512898" y="789916"/>
                    <a:pt x="512898" y="781687"/>
                  </a:cubicBezTo>
                  <a:lnTo>
                    <a:pt x="512898" y="762488"/>
                  </a:lnTo>
                  <a:lnTo>
                    <a:pt x="581467" y="762488"/>
                  </a:lnTo>
                  <a:lnTo>
                    <a:pt x="581467" y="831057"/>
                  </a:lnTo>
                  <a:lnTo>
                    <a:pt x="512898" y="831057"/>
                  </a:lnTo>
                  <a:close/>
                  <a:moveTo>
                    <a:pt x="312675" y="680205"/>
                  </a:moveTo>
                  <a:lnTo>
                    <a:pt x="383987" y="680205"/>
                  </a:lnTo>
                  <a:cubicBezTo>
                    <a:pt x="400444" y="680205"/>
                    <a:pt x="414158" y="666491"/>
                    <a:pt x="414158" y="650035"/>
                  </a:cubicBezTo>
                  <a:lnTo>
                    <a:pt x="414158" y="578723"/>
                  </a:lnTo>
                  <a:cubicBezTo>
                    <a:pt x="414158" y="562266"/>
                    <a:pt x="400444" y="548552"/>
                    <a:pt x="383987" y="548552"/>
                  </a:cubicBezTo>
                  <a:lnTo>
                    <a:pt x="312675" y="548552"/>
                  </a:lnTo>
                  <a:cubicBezTo>
                    <a:pt x="296219" y="548552"/>
                    <a:pt x="282506" y="562266"/>
                    <a:pt x="282506" y="578723"/>
                  </a:cubicBezTo>
                  <a:lnTo>
                    <a:pt x="282506" y="650035"/>
                  </a:lnTo>
                  <a:cubicBezTo>
                    <a:pt x="282506" y="666491"/>
                    <a:pt x="296219" y="680205"/>
                    <a:pt x="312675" y="680205"/>
                  </a:cubicBezTo>
                  <a:close/>
                  <a:moveTo>
                    <a:pt x="312675" y="581466"/>
                  </a:moveTo>
                  <a:lnTo>
                    <a:pt x="381245" y="581466"/>
                  </a:lnTo>
                  <a:lnTo>
                    <a:pt x="381245" y="650035"/>
                  </a:lnTo>
                  <a:lnTo>
                    <a:pt x="312675" y="650035"/>
                  </a:lnTo>
                  <a:lnTo>
                    <a:pt x="312675" y="581466"/>
                  </a:lnTo>
                  <a:close/>
                  <a:moveTo>
                    <a:pt x="312675" y="863970"/>
                  </a:moveTo>
                  <a:lnTo>
                    <a:pt x="383987" y="863970"/>
                  </a:lnTo>
                  <a:cubicBezTo>
                    <a:pt x="400444" y="863970"/>
                    <a:pt x="414158" y="850256"/>
                    <a:pt x="414158" y="833800"/>
                  </a:cubicBezTo>
                  <a:lnTo>
                    <a:pt x="414158" y="762488"/>
                  </a:lnTo>
                  <a:cubicBezTo>
                    <a:pt x="414158" y="746031"/>
                    <a:pt x="400444" y="732317"/>
                    <a:pt x="383987" y="732317"/>
                  </a:cubicBezTo>
                  <a:lnTo>
                    <a:pt x="312675" y="732317"/>
                  </a:lnTo>
                  <a:cubicBezTo>
                    <a:pt x="296219" y="732317"/>
                    <a:pt x="282506" y="746031"/>
                    <a:pt x="282506" y="762488"/>
                  </a:cubicBezTo>
                  <a:lnTo>
                    <a:pt x="282506" y="833800"/>
                  </a:lnTo>
                  <a:cubicBezTo>
                    <a:pt x="282506" y="850256"/>
                    <a:pt x="296219" y="863970"/>
                    <a:pt x="312675" y="863970"/>
                  </a:cubicBezTo>
                  <a:close/>
                  <a:moveTo>
                    <a:pt x="312675" y="765231"/>
                  </a:moveTo>
                  <a:lnTo>
                    <a:pt x="381245" y="765231"/>
                  </a:lnTo>
                  <a:lnTo>
                    <a:pt x="381245" y="833800"/>
                  </a:lnTo>
                  <a:lnTo>
                    <a:pt x="312675" y="833800"/>
                  </a:lnTo>
                  <a:lnTo>
                    <a:pt x="312675" y="765231"/>
                  </a:ln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5" name="Google Shape;505;g1d7304e9305_0_8"/>
          <p:cNvGrpSpPr/>
          <p:nvPr/>
        </p:nvGrpSpPr>
        <p:grpSpPr>
          <a:xfrm>
            <a:off x="191527" y="2251803"/>
            <a:ext cx="1270041" cy="1262868"/>
            <a:chOff x="642995" y="358771"/>
            <a:chExt cx="1394572" cy="1386696"/>
          </a:xfrm>
        </p:grpSpPr>
        <p:sp>
          <p:nvSpPr>
            <p:cNvPr id="506" name="Google Shape;506;g1d7304e9305_0_8"/>
            <p:cNvSpPr/>
            <p:nvPr/>
          </p:nvSpPr>
          <p:spPr>
            <a:xfrm>
              <a:off x="1018484" y="1068210"/>
              <a:ext cx="312710" cy="312782"/>
            </a:xfrm>
            <a:custGeom>
              <a:rect b="b" l="l" r="r" t="t"/>
              <a:pathLst>
                <a:path extrusionOk="0" h="312782" w="312710">
                  <a:moveTo>
                    <a:pt x="312710" y="156391"/>
                  </a:moveTo>
                  <a:cubicBezTo>
                    <a:pt x="312710" y="242764"/>
                    <a:pt x="242708" y="312783"/>
                    <a:pt x="156355" y="312783"/>
                  </a:cubicBezTo>
                  <a:cubicBezTo>
                    <a:pt x="70002" y="312783"/>
                    <a:pt x="0" y="242764"/>
                    <a:pt x="0" y="156391"/>
                  </a:cubicBezTo>
                  <a:cubicBezTo>
                    <a:pt x="0" y="70019"/>
                    <a:pt x="70002" y="0"/>
                    <a:pt x="156355" y="0"/>
                  </a:cubicBezTo>
                  <a:cubicBezTo>
                    <a:pt x="242708" y="0"/>
                    <a:pt x="312710" y="70019"/>
                    <a:pt x="312710" y="156391"/>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g1d7304e9305_0_8"/>
            <p:cNvSpPr/>
            <p:nvPr/>
          </p:nvSpPr>
          <p:spPr>
            <a:xfrm>
              <a:off x="642995" y="358771"/>
              <a:ext cx="1112154" cy="1386696"/>
            </a:xfrm>
            <a:custGeom>
              <a:rect b="b" l="l" r="r" t="t"/>
              <a:pathLst>
                <a:path extrusionOk="0" h="1386696" w="1112154">
                  <a:moveTo>
                    <a:pt x="0" y="500128"/>
                  </a:moveTo>
                  <a:cubicBezTo>
                    <a:pt x="7502" y="477617"/>
                    <a:pt x="12240" y="453527"/>
                    <a:pt x="23295" y="432595"/>
                  </a:cubicBezTo>
                  <a:cubicBezTo>
                    <a:pt x="52513" y="377306"/>
                    <a:pt x="99894" y="344132"/>
                    <a:pt x="161883" y="333469"/>
                  </a:cubicBezTo>
                  <a:cubicBezTo>
                    <a:pt x="163857" y="333074"/>
                    <a:pt x="165436" y="332679"/>
                    <a:pt x="167016" y="332284"/>
                  </a:cubicBezTo>
                  <a:cubicBezTo>
                    <a:pt x="167805" y="331889"/>
                    <a:pt x="168595" y="331494"/>
                    <a:pt x="169779" y="330704"/>
                  </a:cubicBezTo>
                  <a:cubicBezTo>
                    <a:pt x="170964" y="309378"/>
                    <a:pt x="170569" y="287657"/>
                    <a:pt x="174123" y="266331"/>
                  </a:cubicBezTo>
                  <a:cubicBezTo>
                    <a:pt x="186757" y="185371"/>
                    <a:pt x="258618" y="122972"/>
                    <a:pt x="340743" y="120998"/>
                  </a:cubicBezTo>
                  <a:cubicBezTo>
                    <a:pt x="343507" y="120998"/>
                    <a:pt x="346271" y="120603"/>
                    <a:pt x="349035" y="120998"/>
                  </a:cubicBezTo>
                  <a:cubicBezTo>
                    <a:pt x="367197" y="122577"/>
                    <a:pt x="382596" y="119023"/>
                    <a:pt x="397995" y="107570"/>
                  </a:cubicBezTo>
                  <a:cubicBezTo>
                    <a:pt x="422080" y="89798"/>
                    <a:pt x="451298" y="87824"/>
                    <a:pt x="480121" y="89798"/>
                  </a:cubicBezTo>
                  <a:cubicBezTo>
                    <a:pt x="491571" y="90588"/>
                    <a:pt x="497888" y="87034"/>
                    <a:pt x="503811" y="77161"/>
                  </a:cubicBezTo>
                  <a:cubicBezTo>
                    <a:pt x="567379" y="-26310"/>
                    <a:pt x="717812" y="-25520"/>
                    <a:pt x="780591" y="78345"/>
                  </a:cubicBezTo>
                  <a:cubicBezTo>
                    <a:pt x="785724" y="86639"/>
                    <a:pt x="790856" y="90588"/>
                    <a:pt x="800727" y="89798"/>
                  </a:cubicBezTo>
                  <a:cubicBezTo>
                    <a:pt x="837447" y="87429"/>
                    <a:pt x="872193" y="93353"/>
                    <a:pt x="901411" y="118233"/>
                  </a:cubicBezTo>
                  <a:cubicBezTo>
                    <a:pt x="904964" y="120998"/>
                    <a:pt x="911676" y="120208"/>
                    <a:pt x="916809" y="120998"/>
                  </a:cubicBezTo>
                  <a:cubicBezTo>
                    <a:pt x="941289" y="123762"/>
                    <a:pt x="966953" y="123367"/>
                    <a:pt x="990644" y="130081"/>
                  </a:cubicBezTo>
                  <a:cubicBezTo>
                    <a:pt x="1061319" y="151407"/>
                    <a:pt x="1109489" y="216965"/>
                    <a:pt x="1111858" y="290816"/>
                  </a:cubicBezTo>
                  <a:cubicBezTo>
                    <a:pt x="1112253" y="306614"/>
                    <a:pt x="1112253" y="322411"/>
                    <a:pt x="1111858" y="338603"/>
                  </a:cubicBezTo>
                  <a:cubicBezTo>
                    <a:pt x="1111463" y="353610"/>
                    <a:pt x="1103962" y="362298"/>
                    <a:pt x="1091722" y="362298"/>
                  </a:cubicBezTo>
                  <a:cubicBezTo>
                    <a:pt x="1079482" y="362298"/>
                    <a:pt x="1071585" y="353610"/>
                    <a:pt x="1071190" y="338603"/>
                  </a:cubicBezTo>
                  <a:cubicBezTo>
                    <a:pt x="1070795" y="320831"/>
                    <a:pt x="1071585" y="303059"/>
                    <a:pt x="1070400" y="285682"/>
                  </a:cubicBezTo>
                  <a:cubicBezTo>
                    <a:pt x="1066847" y="217360"/>
                    <a:pt x="1000909" y="158121"/>
                    <a:pt x="934182" y="163650"/>
                  </a:cubicBezTo>
                  <a:cubicBezTo>
                    <a:pt x="936156" y="171943"/>
                    <a:pt x="938525" y="179842"/>
                    <a:pt x="939710" y="188135"/>
                  </a:cubicBezTo>
                  <a:cubicBezTo>
                    <a:pt x="951160" y="259617"/>
                    <a:pt x="899831" y="324385"/>
                    <a:pt x="827576" y="325570"/>
                  </a:cubicBezTo>
                  <a:cubicBezTo>
                    <a:pt x="703598" y="327150"/>
                    <a:pt x="579619" y="327150"/>
                    <a:pt x="456036" y="325570"/>
                  </a:cubicBezTo>
                  <a:cubicBezTo>
                    <a:pt x="378253" y="324385"/>
                    <a:pt x="325740" y="250139"/>
                    <a:pt x="346271" y="175103"/>
                  </a:cubicBezTo>
                  <a:cubicBezTo>
                    <a:pt x="347061" y="171548"/>
                    <a:pt x="348245" y="168389"/>
                    <a:pt x="349035" y="164835"/>
                  </a:cubicBezTo>
                  <a:cubicBezTo>
                    <a:pt x="275201" y="146668"/>
                    <a:pt x="205315" y="232367"/>
                    <a:pt x="212817" y="332284"/>
                  </a:cubicBezTo>
                  <a:cubicBezTo>
                    <a:pt x="275201" y="342157"/>
                    <a:pt x="324950" y="372566"/>
                    <a:pt x="357327" y="428251"/>
                  </a:cubicBezTo>
                  <a:cubicBezTo>
                    <a:pt x="379437" y="466164"/>
                    <a:pt x="386939" y="506842"/>
                    <a:pt x="381017" y="550284"/>
                  </a:cubicBezTo>
                  <a:cubicBezTo>
                    <a:pt x="371146" y="620581"/>
                    <a:pt x="317448" y="698776"/>
                    <a:pt x="212027" y="714574"/>
                  </a:cubicBezTo>
                  <a:cubicBezTo>
                    <a:pt x="212027" y="719313"/>
                    <a:pt x="212027" y="724052"/>
                    <a:pt x="212027" y="728791"/>
                  </a:cubicBezTo>
                  <a:cubicBezTo>
                    <a:pt x="212027" y="816860"/>
                    <a:pt x="212027" y="904929"/>
                    <a:pt x="212027" y="992997"/>
                  </a:cubicBezTo>
                  <a:cubicBezTo>
                    <a:pt x="212027" y="1077117"/>
                    <a:pt x="269673" y="1134776"/>
                    <a:pt x="354168" y="1134776"/>
                  </a:cubicBezTo>
                  <a:cubicBezTo>
                    <a:pt x="460379" y="1134776"/>
                    <a:pt x="566590" y="1134776"/>
                    <a:pt x="672801" y="1134776"/>
                  </a:cubicBezTo>
                  <a:cubicBezTo>
                    <a:pt x="680697" y="1134776"/>
                    <a:pt x="685830" y="1133986"/>
                    <a:pt x="689384" y="1125298"/>
                  </a:cubicBezTo>
                  <a:cubicBezTo>
                    <a:pt x="719786" y="1054606"/>
                    <a:pt x="773484" y="1012744"/>
                    <a:pt x="849687" y="1005635"/>
                  </a:cubicBezTo>
                  <a:cubicBezTo>
                    <a:pt x="923127" y="998921"/>
                    <a:pt x="982352" y="1028541"/>
                    <a:pt x="1025389" y="1088570"/>
                  </a:cubicBezTo>
                  <a:cubicBezTo>
                    <a:pt x="1026574" y="1090544"/>
                    <a:pt x="1028153" y="1092124"/>
                    <a:pt x="1030127" y="1094889"/>
                  </a:cubicBezTo>
                  <a:cubicBezTo>
                    <a:pt x="1053817" y="1071588"/>
                    <a:pt x="1066452" y="1043943"/>
                    <a:pt x="1070006" y="1011954"/>
                  </a:cubicBezTo>
                  <a:cubicBezTo>
                    <a:pt x="1070795" y="1002871"/>
                    <a:pt x="1070795" y="993787"/>
                    <a:pt x="1070795" y="984704"/>
                  </a:cubicBezTo>
                  <a:cubicBezTo>
                    <a:pt x="1070795" y="801852"/>
                    <a:pt x="1070795" y="618606"/>
                    <a:pt x="1070795" y="435755"/>
                  </a:cubicBezTo>
                  <a:cubicBezTo>
                    <a:pt x="1070795" y="429436"/>
                    <a:pt x="1070795" y="422722"/>
                    <a:pt x="1072769" y="416798"/>
                  </a:cubicBezTo>
                  <a:cubicBezTo>
                    <a:pt x="1075928" y="406925"/>
                    <a:pt x="1083825" y="402581"/>
                    <a:pt x="1093696" y="403766"/>
                  </a:cubicBezTo>
                  <a:cubicBezTo>
                    <a:pt x="1103567" y="404950"/>
                    <a:pt x="1109489" y="410479"/>
                    <a:pt x="1111069" y="420353"/>
                  </a:cubicBezTo>
                  <a:cubicBezTo>
                    <a:pt x="1111858" y="424697"/>
                    <a:pt x="1111463" y="429436"/>
                    <a:pt x="1111463" y="433780"/>
                  </a:cubicBezTo>
                  <a:cubicBezTo>
                    <a:pt x="1111463" y="619791"/>
                    <a:pt x="1111069" y="806197"/>
                    <a:pt x="1111463" y="992208"/>
                  </a:cubicBezTo>
                  <a:cubicBezTo>
                    <a:pt x="1111463" y="1045918"/>
                    <a:pt x="1093696" y="1091729"/>
                    <a:pt x="1054212" y="1128063"/>
                  </a:cubicBezTo>
                  <a:cubicBezTo>
                    <a:pt x="1047895" y="1133986"/>
                    <a:pt x="1049474" y="1138726"/>
                    <a:pt x="1051053" y="1144650"/>
                  </a:cubicBezTo>
                  <a:cubicBezTo>
                    <a:pt x="1080271" y="1252465"/>
                    <a:pt x="1013544" y="1360675"/>
                    <a:pt x="904174" y="1382791"/>
                  </a:cubicBezTo>
                  <a:cubicBezTo>
                    <a:pt x="786908" y="1406881"/>
                    <a:pt x="675564" y="1316443"/>
                    <a:pt x="674775" y="1196385"/>
                  </a:cubicBezTo>
                  <a:cubicBezTo>
                    <a:pt x="674775" y="1189671"/>
                    <a:pt x="674775" y="1182957"/>
                    <a:pt x="674775" y="1174269"/>
                  </a:cubicBezTo>
                  <a:cubicBezTo>
                    <a:pt x="668852" y="1174269"/>
                    <a:pt x="663719" y="1174269"/>
                    <a:pt x="658586" y="1174269"/>
                  </a:cubicBezTo>
                  <a:cubicBezTo>
                    <a:pt x="555139" y="1174269"/>
                    <a:pt x="451692" y="1174664"/>
                    <a:pt x="348245" y="1174269"/>
                  </a:cubicBezTo>
                  <a:cubicBezTo>
                    <a:pt x="264540" y="1173874"/>
                    <a:pt x="194259" y="1118584"/>
                    <a:pt x="175307" y="1037624"/>
                  </a:cubicBezTo>
                  <a:cubicBezTo>
                    <a:pt x="172148" y="1023012"/>
                    <a:pt x="170964" y="1008005"/>
                    <a:pt x="170964" y="992997"/>
                  </a:cubicBezTo>
                  <a:cubicBezTo>
                    <a:pt x="170569" y="904929"/>
                    <a:pt x="170569" y="816860"/>
                    <a:pt x="170569" y="728791"/>
                  </a:cubicBezTo>
                  <a:cubicBezTo>
                    <a:pt x="170569" y="724052"/>
                    <a:pt x="170569" y="718918"/>
                    <a:pt x="170569" y="712994"/>
                  </a:cubicBezTo>
                  <a:cubicBezTo>
                    <a:pt x="138587" y="708650"/>
                    <a:pt x="109370" y="698382"/>
                    <a:pt x="83310" y="680215"/>
                  </a:cubicBezTo>
                  <a:cubicBezTo>
                    <a:pt x="39089" y="649410"/>
                    <a:pt x="11845" y="606758"/>
                    <a:pt x="2369" y="552653"/>
                  </a:cubicBezTo>
                  <a:cubicBezTo>
                    <a:pt x="1974" y="550679"/>
                    <a:pt x="790" y="548704"/>
                    <a:pt x="0" y="546729"/>
                  </a:cubicBezTo>
                  <a:cubicBezTo>
                    <a:pt x="0" y="530932"/>
                    <a:pt x="0" y="515530"/>
                    <a:pt x="0" y="500128"/>
                  </a:cubicBezTo>
                  <a:close/>
                  <a:moveTo>
                    <a:pt x="641609" y="284498"/>
                  </a:moveTo>
                  <a:cubicBezTo>
                    <a:pt x="701624" y="284498"/>
                    <a:pt x="761244" y="284893"/>
                    <a:pt x="821259" y="284498"/>
                  </a:cubicBezTo>
                  <a:cubicBezTo>
                    <a:pt x="866665" y="284103"/>
                    <a:pt x="901411" y="250534"/>
                    <a:pt x="901411" y="207092"/>
                  </a:cubicBezTo>
                  <a:cubicBezTo>
                    <a:pt x="901411" y="164045"/>
                    <a:pt x="866665" y="130476"/>
                    <a:pt x="821259" y="130081"/>
                  </a:cubicBezTo>
                  <a:cubicBezTo>
                    <a:pt x="806650" y="130081"/>
                    <a:pt x="792041" y="129686"/>
                    <a:pt x="777827" y="130081"/>
                  </a:cubicBezTo>
                  <a:cubicBezTo>
                    <a:pt x="766377" y="130081"/>
                    <a:pt x="759270" y="125737"/>
                    <a:pt x="754532" y="115074"/>
                  </a:cubicBezTo>
                  <a:cubicBezTo>
                    <a:pt x="732816" y="66893"/>
                    <a:pt x="694911" y="40827"/>
                    <a:pt x="642398" y="40432"/>
                  </a:cubicBezTo>
                  <a:cubicBezTo>
                    <a:pt x="589885" y="40432"/>
                    <a:pt x="551981" y="66498"/>
                    <a:pt x="530265" y="114679"/>
                  </a:cubicBezTo>
                  <a:cubicBezTo>
                    <a:pt x="525132" y="125737"/>
                    <a:pt x="517630" y="130476"/>
                    <a:pt x="505785" y="130081"/>
                  </a:cubicBezTo>
                  <a:cubicBezTo>
                    <a:pt x="490781" y="129686"/>
                    <a:pt x="475777" y="129686"/>
                    <a:pt x="460774" y="130081"/>
                  </a:cubicBezTo>
                  <a:cubicBezTo>
                    <a:pt x="441427" y="130476"/>
                    <a:pt x="424054" y="136400"/>
                    <a:pt x="409445" y="149038"/>
                  </a:cubicBezTo>
                  <a:cubicBezTo>
                    <a:pt x="384965" y="170364"/>
                    <a:pt x="376674" y="203143"/>
                    <a:pt x="387334" y="233157"/>
                  </a:cubicBezTo>
                  <a:cubicBezTo>
                    <a:pt x="398390" y="263566"/>
                    <a:pt x="426818" y="283708"/>
                    <a:pt x="460774" y="284103"/>
                  </a:cubicBezTo>
                  <a:cubicBezTo>
                    <a:pt x="520789" y="284893"/>
                    <a:pt x="581199" y="284498"/>
                    <a:pt x="641609" y="284498"/>
                  </a:cubicBezTo>
                  <a:close/>
                  <a:moveTo>
                    <a:pt x="41063" y="521059"/>
                  </a:moveTo>
                  <a:cubicBezTo>
                    <a:pt x="40273" y="604389"/>
                    <a:pt x="108185" y="673501"/>
                    <a:pt x="191495" y="673501"/>
                  </a:cubicBezTo>
                  <a:cubicBezTo>
                    <a:pt x="274016" y="673501"/>
                    <a:pt x="342323" y="605574"/>
                    <a:pt x="342718" y="522639"/>
                  </a:cubicBezTo>
                  <a:cubicBezTo>
                    <a:pt x="342718" y="440494"/>
                    <a:pt x="275596" y="372566"/>
                    <a:pt x="193470" y="371777"/>
                  </a:cubicBezTo>
                  <a:cubicBezTo>
                    <a:pt x="109764" y="371382"/>
                    <a:pt x="41853" y="438124"/>
                    <a:pt x="41063" y="521059"/>
                  </a:cubicBezTo>
                  <a:close/>
                  <a:moveTo>
                    <a:pt x="866665" y="1045128"/>
                  </a:moveTo>
                  <a:cubicBezTo>
                    <a:pt x="783749" y="1045523"/>
                    <a:pt x="716233" y="1113450"/>
                    <a:pt x="716627" y="1196385"/>
                  </a:cubicBezTo>
                  <a:cubicBezTo>
                    <a:pt x="717022" y="1278925"/>
                    <a:pt x="785724" y="1347247"/>
                    <a:pt x="867850" y="1346852"/>
                  </a:cubicBezTo>
                  <a:cubicBezTo>
                    <a:pt x="950765" y="1346457"/>
                    <a:pt x="1018677" y="1277740"/>
                    <a:pt x="1018282" y="1195200"/>
                  </a:cubicBezTo>
                  <a:cubicBezTo>
                    <a:pt x="1017492" y="1111871"/>
                    <a:pt x="949581" y="1044733"/>
                    <a:pt x="866665" y="1045128"/>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g1d7304e9305_0_8"/>
            <p:cNvSpPr/>
            <p:nvPr/>
          </p:nvSpPr>
          <p:spPr>
            <a:xfrm>
              <a:off x="980347" y="1026346"/>
              <a:ext cx="383760" cy="383230"/>
            </a:xfrm>
            <a:custGeom>
              <a:rect b="b" l="l" r="r" t="t"/>
              <a:pathLst>
                <a:path extrusionOk="0" h="383230" w="383760">
                  <a:moveTo>
                    <a:pt x="191728" y="2"/>
                  </a:moveTo>
                  <a:cubicBezTo>
                    <a:pt x="274643" y="-393"/>
                    <a:pt x="348478" y="53317"/>
                    <a:pt x="374142" y="131908"/>
                  </a:cubicBezTo>
                  <a:cubicBezTo>
                    <a:pt x="400201" y="211683"/>
                    <a:pt x="372168" y="296988"/>
                    <a:pt x="303861" y="347143"/>
                  </a:cubicBezTo>
                  <a:cubicBezTo>
                    <a:pt x="237924" y="395325"/>
                    <a:pt x="146322" y="395325"/>
                    <a:pt x="79989" y="346749"/>
                  </a:cubicBezTo>
                  <a:cubicBezTo>
                    <a:pt x="65380" y="336085"/>
                    <a:pt x="61827" y="324633"/>
                    <a:pt x="70118" y="313969"/>
                  </a:cubicBezTo>
                  <a:cubicBezTo>
                    <a:pt x="78015" y="303701"/>
                    <a:pt x="89465" y="303701"/>
                    <a:pt x="103679" y="313575"/>
                  </a:cubicBezTo>
                  <a:cubicBezTo>
                    <a:pt x="194097" y="376763"/>
                    <a:pt x="314522" y="330556"/>
                    <a:pt x="339397" y="223531"/>
                  </a:cubicBezTo>
                  <a:cubicBezTo>
                    <a:pt x="358349" y="142176"/>
                    <a:pt x="303861" y="60031"/>
                    <a:pt x="220156" y="43444"/>
                  </a:cubicBezTo>
                  <a:cubicBezTo>
                    <a:pt x="138820" y="27252"/>
                    <a:pt x="56694" y="84517"/>
                    <a:pt x="43664" y="166267"/>
                  </a:cubicBezTo>
                  <a:cubicBezTo>
                    <a:pt x="38926" y="195491"/>
                    <a:pt x="42480" y="223136"/>
                    <a:pt x="53140" y="250386"/>
                  </a:cubicBezTo>
                  <a:cubicBezTo>
                    <a:pt x="59063" y="265393"/>
                    <a:pt x="55904" y="276846"/>
                    <a:pt x="44849" y="281585"/>
                  </a:cubicBezTo>
                  <a:cubicBezTo>
                    <a:pt x="33004" y="286719"/>
                    <a:pt x="21948" y="280796"/>
                    <a:pt x="15236" y="265788"/>
                  </a:cubicBezTo>
                  <a:cubicBezTo>
                    <a:pt x="-38067" y="141386"/>
                    <a:pt x="55115" y="397"/>
                    <a:pt x="191728" y="2"/>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g1d7304e9305_0_8"/>
            <p:cNvSpPr/>
            <p:nvPr/>
          </p:nvSpPr>
          <p:spPr>
            <a:xfrm>
              <a:off x="1103494" y="1107255"/>
              <a:ext cx="138466" cy="221903"/>
            </a:xfrm>
            <a:custGeom>
              <a:rect b="b" l="l" r="r" t="t"/>
              <a:pathLst>
                <a:path extrusionOk="0" h="221903" w="138466">
                  <a:moveTo>
                    <a:pt x="65422" y="180930"/>
                  </a:moveTo>
                  <a:cubicBezTo>
                    <a:pt x="83979" y="180930"/>
                    <a:pt x="99378" y="180535"/>
                    <a:pt x="114777" y="180930"/>
                  </a:cubicBezTo>
                  <a:cubicBezTo>
                    <a:pt x="129386" y="181325"/>
                    <a:pt x="138467" y="189618"/>
                    <a:pt x="138467" y="201466"/>
                  </a:cubicBezTo>
                  <a:cubicBezTo>
                    <a:pt x="138072" y="212919"/>
                    <a:pt x="129386" y="221212"/>
                    <a:pt x="115566" y="221607"/>
                  </a:cubicBezTo>
                  <a:cubicBezTo>
                    <a:pt x="87928" y="222002"/>
                    <a:pt x="60289" y="222002"/>
                    <a:pt x="32651" y="221607"/>
                  </a:cubicBezTo>
                  <a:cubicBezTo>
                    <a:pt x="22385" y="221607"/>
                    <a:pt x="12909" y="219238"/>
                    <a:pt x="8171" y="208180"/>
                  </a:cubicBezTo>
                  <a:cubicBezTo>
                    <a:pt x="3433" y="197912"/>
                    <a:pt x="8171" y="189618"/>
                    <a:pt x="14093" y="181720"/>
                  </a:cubicBezTo>
                  <a:cubicBezTo>
                    <a:pt x="33440" y="155260"/>
                    <a:pt x="52787" y="129194"/>
                    <a:pt x="71739" y="102734"/>
                  </a:cubicBezTo>
                  <a:cubicBezTo>
                    <a:pt x="78057" y="93651"/>
                    <a:pt x="83585" y="83383"/>
                    <a:pt x="87928" y="73115"/>
                  </a:cubicBezTo>
                  <a:cubicBezTo>
                    <a:pt x="93455" y="60082"/>
                    <a:pt x="87138" y="47444"/>
                    <a:pt x="74109" y="42310"/>
                  </a:cubicBezTo>
                  <a:cubicBezTo>
                    <a:pt x="61869" y="37176"/>
                    <a:pt x="48049" y="42705"/>
                    <a:pt x="42127" y="55343"/>
                  </a:cubicBezTo>
                  <a:cubicBezTo>
                    <a:pt x="32256" y="75484"/>
                    <a:pt x="23175" y="81408"/>
                    <a:pt x="10540" y="74694"/>
                  </a:cubicBezTo>
                  <a:cubicBezTo>
                    <a:pt x="-1700" y="68376"/>
                    <a:pt x="-3279" y="54553"/>
                    <a:pt x="5802" y="36386"/>
                  </a:cubicBezTo>
                  <a:cubicBezTo>
                    <a:pt x="21201" y="5187"/>
                    <a:pt x="58315" y="-8240"/>
                    <a:pt x="90297" y="5187"/>
                  </a:cubicBezTo>
                  <a:cubicBezTo>
                    <a:pt x="122673" y="18615"/>
                    <a:pt x="140441" y="54948"/>
                    <a:pt x="125832" y="86937"/>
                  </a:cubicBezTo>
                  <a:cubicBezTo>
                    <a:pt x="113987" y="113002"/>
                    <a:pt x="96219" y="136303"/>
                    <a:pt x="80426" y="160789"/>
                  </a:cubicBezTo>
                  <a:cubicBezTo>
                    <a:pt x="76478" y="166712"/>
                    <a:pt x="71739" y="172636"/>
                    <a:pt x="65422" y="18093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g1d7304e9305_0_8"/>
            <p:cNvSpPr/>
            <p:nvPr/>
          </p:nvSpPr>
          <p:spPr>
            <a:xfrm>
              <a:off x="1102915" y="808935"/>
              <a:ext cx="357390" cy="41451"/>
            </a:xfrm>
            <a:custGeom>
              <a:rect b="b" l="l" r="r" t="t"/>
              <a:pathLst>
                <a:path extrusionOk="0" h="41451" w="357390">
                  <a:moveTo>
                    <a:pt x="179319" y="41276"/>
                  </a:moveTo>
                  <a:cubicBezTo>
                    <a:pt x="128780" y="41276"/>
                    <a:pt x="78636" y="41276"/>
                    <a:pt x="28097" y="41276"/>
                  </a:cubicBezTo>
                  <a:cubicBezTo>
                    <a:pt x="23359" y="41276"/>
                    <a:pt x="17831" y="40881"/>
                    <a:pt x="13488" y="39301"/>
                  </a:cubicBezTo>
                  <a:cubicBezTo>
                    <a:pt x="3617" y="35747"/>
                    <a:pt x="-2305" y="27453"/>
                    <a:pt x="853" y="18370"/>
                  </a:cubicBezTo>
                  <a:cubicBezTo>
                    <a:pt x="3222" y="11656"/>
                    <a:pt x="11119" y="6127"/>
                    <a:pt x="17041" y="993"/>
                  </a:cubicBezTo>
                  <a:cubicBezTo>
                    <a:pt x="19411" y="-981"/>
                    <a:pt x="24149" y="598"/>
                    <a:pt x="27702" y="598"/>
                  </a:cubicBezTo>
                  <a:cubicBezTo>
                    <a:pt x="128385" y="598"/>
                    <a:pt x="229068" y="598"/>
                    <a:pt x="329752" y="598"/>
                  </a:cubicBezTo>
                  <a:cubicBezTo>
                    <a:pt x="332121" y="598"/>
                    <a:pt x="334490" y="598"/>
                    <a:pt x="336464" y="598"/>
                  </a:cubicBezTo>
                  <a:cubicBezTo>
                    <a:pt x="349493" y="1388"/>
                    <a:pt x="357390" y="8892"/>
                    <a:pt x="357390" y="20740"/>
                  </a:cubicBezTo>
                  <a:cubicBezTo>
                    <a:pt x="357390" y="32192"/>
                    <a:pt x="349493" y="40486"/>
                    <a:pt x="336464" y="41276"/>
                  </a:cubicBezTo>
                  <a:cubicBezTo>
                    <a:pt x="325014" y="41671"/>
                    <a:pt x="313958" y="41276"/>
                    <a:pt x="302508" y="41276"/>
                  </a:cubicBezTo>
                  <a:cubicBezTo>
                    <a:pt x="261840" y="41276"/>
                    <a:pt x="220777" y="41276"/>
                    <a:pt x="179319" y="41276"/>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g1d7304e9305_0_8"/>
            <p:cNvSpPr/>
            <p:nvPr/>
          </p:nvSpPr>
          <p:spPr>
            <a:xfrm>
              <a:off x="1385275" y="1145616"/>
              <a:ext cx="294000" cy="40853"/>
            </a:xfrm>
            <a:custGeom>
              <a:rect b="b" l="l" r="r" t="t"/>
              <a:pathLst>
                <a:path extrusionOk="0" h="40853" w="294000">
                  <a:moveTo>
                    <a:pt x="146891" y="40677"/>
                  </a:moveTo>
                  <a:cubicBezTo>
                    <a:pt x="106618" y="40677"/>
                    <a:pt x="66344" y="40677"/>
                    <a:pt x="25676" y="40677"/>
                  </a:cubicBezTo>
                  <a:cubicBezTo>
                    <a:pt x="9093" y="40677"/>
                    <a:pt x="407" y="33964"/>
                    <a:pt x="12" y="21326"/>
                  </a:cubicBezTo>
                  <a:cubicBezTo>
                    <a:pt x="-383" y="8293"/>
                    <a:pt x="9093" y="0"/>
                    <a:pt x="25676" y="0"/>
                  </a:cubicBezTo>
                  <a:cubicBezTo>
                    <a:pt x="107012" y="0"/>
                    <a:pt x="187954" y="0"/>
                    <a:pt x="269290" y="0"/>
                  </a:cubicBezTo>
                  <a:cubicBezTo>
                    <a:pt x="280740" y="0"/>
                    <a:pt x="291401" y="2764"/>
                    <a:pt x="293770" y="15007"/>
                  </a:cubicBezTo>
                  <a:cubicBezTo>
                    <a:pt x="294954" y="21721"/>
                    <a:pt x="291401" y="30804"/>
                    <a:pt x="287058" y="36333"/>
                  </a:cubicBezTo>
                  <a:cubicBezTo>
                    <a:pt x="283899" y="40283"/>
                    <a:pt x="275607" y="40677"/>
                    <a:pt x="269685" y="40677"/>
                  </a:cubicBezTo>
                  <a:cubicBezTo>
                    <a:pt x="228622" y="41072"/>
                    <a:pt x="187954" y="40677"/>
                    <a:pt x="146891" y="40677"/>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g1d7304e9305_0_8"/>
            <p:cNvSpPr/>
            <p:nvPr/>
          </p:nvSpPr>
          <p:spPr>
            <a:xfrm>
              <a:off x="1757617" y="1482489"/>
              <a:ext cx="279950" cy="41072"/>
            </a:xfrm>
            <a:custGeom>
              <a:rect b="b" l="l" r="r" t="t"/>
              <a:pathLst>
                <a:path extrusionOk="0" h="41072" w="279950">
                  <a:moveTo>
                    <a:pt x="140957" y="0"/>
                  </a:moveTo>
                  <a:cubicBezTo>
                    <a:pt x="178466" y="0"/>
                    <a:pt x="216370" y="0"/>
                    <a:pt x="253880" y="0"/>
                  </a:cubicBezTo>
                  <a:cubicBezTo>
                    <a:pt x="270068" y="0"/>
                    <a:pt x="279149" y="7109"/>
                    <a:pt x="279939" y="19746"/>
                  </a:cubicBezTo>
                  <a:cubicBezTo>
                    <a:pt x="280334" y="32779"/>
                    <a:pt x="270858" y="41072"/>
                    <a:pt x="253880" y="41072"/>
                  </a:cubicBezTo>
                  <a:cubicBezTo>
                    <a:pt x="177676" y="41072"/>
                    <a:pt x="101473" y="41072"/>
                    <a:pt x="25269" y="41072"/>
                  </a:cubicBezTo>
                  <a:cubicBezTo>
                    <a:pt x="9476" y="41072"/>
                    <a:pt x="0" y="33174"/>
                    <a:pt x="0" y="20536"/>
                  </a:cubicBezTo>
                  <a:cubicBezTo>
                    <a:pt x="0" y="7899"/>
                    <a:pt x="9476" y="395"/>
                    <a:pt x="25269" y="395"/>
                  </a:cubicBezTo>
                  <a:cubicBezTo>
                    <a:pt x="63963" y="0"/>
                    <a:pt x="102263" y="0"/>
                    <a:pt x="140957"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g1d7304e9305_0_8"/>
            <p:cNvSpPr/>
            <p:nvPr/>
          </p:nvSpPr>
          <p:spPr>
            <a:xfrm>
              <a:off x="1103361" y="912609"/>
              <a:ext cx="252312" cy="41072"/>
            </a:xfrm>
            <a:custGeom>
              <a:rect b="b" l="l" r="r" t="t"/>
              <a:pathLst>
                <a:path extrusionOk="0" h="41072" w="252312">
                  <a:moveTo>
                    <a:pt x="126360" y="395"/>
                  </a:moveTo>
                  <a:cubicBezTo>
                    <a:pt x="159921" y="395"/>
                    <a:pt x="193482" y="395"/>
                    <a:pt x="227043" y="395"/>
                  </a:cubicBezTo>
                  <a:cubicBezTo>
                    <a:pt x="243231" y="395"/>
                    <a:pt x="252313" y="7899"/>
                    <a:pt x="252313" y="20536"/>
                  </a:cubicBezTo>
                  <a:cubicBezTo>
                    <a:pt x="252313" y="32779"/>
                    <a:pt x="242837" y="41072"/>
                    <a:pt x="227043" y="41072"/>
                  </a:cubicBezTo>
                  <a:cubicBezTo>
                    <a:pt x="159526" y="41072"/>
                    <a:pt x="92009" y="41072"/>
                    <a:pt x="24492" y="41072"/>
                  </a:cubicBezTo>
                  <a:cubicBezTo>
                    <a:pt x="8699" y="41072"/>
                    <a:pt x="-382" y="32779"/>
                    <a:pt x="12" y="19746"/>
                  </a:cubicBezTo>
                  <a:cubicBezTo>
                    <a:pt x="407" y="7504"/>
                    <a:pt x="9094" y="395"/>
                    <a:pt x="24492" y="0"/>
                  </a:cubicBezTo>
                  <a:cubicBezTo>
                    <a:pt x="58448" y="0"/>
                    <a:pt x="92404" y="395"/>
                    <a:pt x="126360" y="395"/>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g1d7304e9305_0_8"/>
            <p:cNvSpPr/>
            <p:nvPr/>
          </p:nvSpPr>
          <p:spPr>
            <a:xfrm>
              <a:off x="1385669" y="1249087"/>
              <a:ext cx="189533" cy="40677"/>
            </a:xfrm>
            <a:custGeom>
              <a:rect b="b" l="l" r="r" t="t"/>
              <a:pathLst>
                <a:path extrusionOk="0" h="40677" w="189533">
                  <a:moveTo>
                    <a:pt x="93588" y="40678"/>
                  </a:moveTo>
                  <a:cubicBezTo>
                    <a:pt x="70293" y="40678"/>
                    <a:pt x="47393" y="40678"/>
                    <a:pt x="24097" y="40678"/>
                  </a:cubicBezTo>
                  <a:cubicBezTo>
                    <a:pt x="8699" y="40678"/>
                    <a:pt x="12" y="33174"/>
                    <a:pt x="12" y="20931"/>
                  </a:cubicBezTo>
                  <a:cubicBezTo>
                    <a:pt x="-382" y="8293"/>
                    <a:pt x="8699" y="0"/>
                    <a:pt x="24492" y="0"/>
                  </a:cubicBezTo>
                  <a:cubicBezTo>
                    <a:pt x="71083" y="0"/>
                    <a:pt x="117674" y="0"/>
                    <a:pt x="164659" y="0"/>
                  </a:cubicBezTo>
                  <a:cubicBezTo>
                    <a:pt x="180847" y="0"/>
                    <a:pt x="189534" y="7899"/>
                    <a:pt x="189534" y="20536"/>
                  </a:cubicBezTo>
                  <a:cubicBezTo>
                    <a:pt x="189534" y="33569"/>
                    <a:pt x="180847" y="40678"/>
                    <a:pt x="164659" y="40678"/>
                  </a:cubicBezTo>
                  <a:cubicBezTo>
                    <a:pt x="140574" y="40678"/>
                    <a:pt x="116884" y="40678"/>
                    <a:pt x="93588" y="40678"/>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g1d7304e9305_0_8"/>
            <p:cNvSpPr/>
            <p:nvPr/>
          </p:nvSpPr>
          <p:spPr>
            <a:xfrm>
              <a:off x="1758012" y="1585785"/>
              <a:ext cx="173727" cy="41149"/>
            </a:xfrm>
            <a:custGeom>
              <a:rect b="b" l="l" r="r" t="t"/>
              <a:pathLst>
                <a:path extrusionOk="0" h="41149" w="173727">
                  <a:moveTo>
                    <a:pt x="87654" y="176"/>
                  </a:moveTo>
                  <a:cubicBezTo>
                    <a:pt x="108580" y="176"/>
                    <a:pt x="129506" y="176"/>
                    <a:pt x="150038" y="176"/>
                  </a:cubicBezTo>
                  <a:cubicBezTo>
                    <a:pt x="165041" y="176"/>
                    <a:pt x="173728" y="8074"/>
                    <a:pt x="173728" y="20317"/>
                  </a:cubicBezTo>
                  <a:cubicBezTo>
                    <a:pt x="173728" y="32560"/>
                    <a:pt x="165041" y="40458"/>
                    <a:pt x="150038" y="40853"/>
                  </a:cubicBezTo>
                  <a:cubicBezTo>
                    <a:pt x="107790" y="41248"/>
                    <a:pt x="65938" y="41248"/>
                    <a:pt x="23690" y="40853"/>
                  </a:cubicBezTo>
                  <a:cubicBezTo>
                    <a:pt x="9081" y="40853"/>
                    <a:pt x="0" y="32165"/>
                    <a:pt x="0" y="20317"/>
                  </a:cubicBezTo>
                  <a:cubicBezTo>
                    <a:pt x="0" y="8469"/>
                    <a:pt x="9476" y="570"/>
                    <a:pt x="24085" y="176"/>
                  </a:cubicBezTo>
                  <a:cubicBezTo>
                    <a:pt x="45011" y="-219"/>
                    <a:pt x="66332" y="176"/>
                    <a:pt x="87654" y="176"/>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g1d7304e9305_0_8"/>
            <p:cNvSpPr/>
            <p:nvPr/>
          </p:nvSpPr>
          <p:spPr>
            <a:xfrm>
              <a:off x="684051" y="730936"/>
              <a:ext cx="301663" cy="301731"/>
            </a:xfrm>
            <a:custGeom>
              <a:rect b="b" l="l" r="r" t="t"/>
              <a:pathLst>
                <a:path extrusionOk="0" h="301731" w="301663">
                  <a:moveTo>
                    <a:pt x="7" y="148895"/>
                  </a:moveTo>
                  <a:cubicBezTo>
                    <a:pt x="796" y="65960"/>
                    <a:pt x="69103" y="-783"/>
                    <a:pt x="152414" y="7"/>
                  </a:cubicBezTo>
                  <a:cubicBezTo>
                    <a:pt x="234539" y="402"/>
                    <a:pt x="302056" y="68724"/>
                    <a:pt x="301662" y="150869"/>
                  </a:cubicBezTo>
                  <a:cubicBezTo>
                    <a:pt x="301662" y="233409"/>
                    <a:pt x="233355" y="301731"/>
                    <a:pt x="150439" y="301731"/>
                  </a:cubicBezTo>
                  <a:cubicBezTo>
                    <a:pt x="67129" y="300942"/>
                    <a:pt x="-783" y="232224"/>
                    <a:pt x="7" y="148895"/>
                  </a:cubicBezTo>
                  <a:close/>
                  <a:moveTo>
                    <a:pt x="135830" y="82152"/>
                  </a:moveTo>
                  <a:cubicBezTo>
                    <a:pt x="135830" y="89655"/>
                    <a:pt x="135830" y="94395"/>
                    <a:pt x="135830" y="99529"/>
                  </a:cubicBezTo>
                  <a:cubicBezTo>
                    <a:pt x="135830" y="145735"/>
                    <a:pt x="135830" y="191942"/>
                    <a:pt x="135830" y="238148"/>
                  </a:cubicBezTo>
                  <a:cubicBezTo>
                    <a:pt x="135830" y="251971"/>
                    <a:pt x="144122" y="260659"/>
                    <a:pt x="155572" y="261054"/>
                  </a:cubicBezTo>
                  <a:cubicBezTo>
                    <a:pt x="167022" y="261054"/>
                    <a:pt x="176104" y="251971"/>
                    <a:pt x="176104" y="238543"/>
                  </a:cubicBezTo>
                  <a:cubicBezTo>
                    <a:pt x="176498" y="180489"/>
                    <a:pt x="176104" y="122434"/>
                    <a:pt x="176104" y="64380"/>
                  </a:cubicBezTo>
                  <a:cubicBezTo>
                    <a:pt x="176104" y="52532"/>
                    <a:pt x="170576" y="43449"/>
                    <a:pt x="158336" y="42264"/>
                  </a:cubicBezTo>
                  <a:cubicBezTo>
                    <a:pt x="143727" y="41079"/>
                    <a:pt x="128329" y="41079"/>
                    <a:pt x="113720" y="42659"/>
                  </a:cubicBezTo>
                  <a:cubicBezTo>
                    <a:pt x="102269" y="43844"/>
                    <a:pt x="96347" y="52532"/>
                    <a:pt x="97531" y="63985"/>
                  </a:cubicBezTo>
                  <a:cubicBezTo>
                    <a:pt x="98321" y="75043"/>
                    <a:pt x="105033" y="80967"/>
                    <a:pt x="116089" y="82152"/>
                  </a:cubicBezTo>
                  <a:cubicBezTo>
                    <a:pt x="122406" y="82547"/>
                    <a:pt x="127934" y="82152"/>
                    <a:pt x="135830" y="8215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g1d7304e9305_0_8"/>
            <p:cNvSpPr/>
            <p:nvPr/>
          </p:nvSpPr>
          <p:spPr>
            <a:xfrm>
              <a:off x="1359621" y="1403897"/>
              <a:ext cx="301658" cy="301727"/>
            </a:xfrm>
            <a:custGeom>
              <a:rect b="b" l="l" r="r" t="t"/>
              <a:pathLst>
                <a:path extrusionOk="0" h="301727" w="301658">
                  <a:moveTo>
                    <a:pt x="150039" y="2"/>
                  </a:moveTo>
                  <a:cubicBezTo>
                    <a:pt x="232955" y="-393"/>
                    <a:pt x="300867" y="67139"/>
                    <a:pt x="301656" y="150074"/>
                  </a:cubicBezTo>
                  <a:cubicBezTo>
                    <a:pt x="302051" y="232219"/>
                    <a:pt x="234139" y="300936"/>
                    <a:pt x="151224" y="301726"/>
                  </a:cubicBezTo>
                  <a:cubicBezTo>
                    <a:pt x="68703" y="302121"/>
                    <a:pt x="2" y="234194"/>
                    <a:pt x="2" y="151259"/>
                  </a:cubicBezTo>
                  <a:cubicBezTo>
                    <a:pt x="-393" y="68324"/>
                    <a:pt x="67124" y="2"/>
                    <a:pt x="150039" y="2"/>
                  </a:cubicBezTo>
                  <a:close/>
                  <a:moveTo>
                    <a:pt x="200184" y="153628"/>
                  </a:moveTo>
                  <a:cubicBezTo>
                    <a:pt x="203342" y="149284"/>
                    <a:pt x="206106" y="145335"/>
                    <a:pt x="208080" y="141781"/>
                  </a:cubicBezTo>
                  <a:cubicBezTo>
                    <a:pt x="221110" y="118480"/>
                    <a:pt x="221505" y="94784"/>
                    <a:pt x="206896" y="72273"/>
                  </a:cubicBezTo>
                  <a:cubicBezTo>
                    <a:pt x="192682" y="50158"/>
                    <a:pt x="171361" y="39889"/>
                    <a:pt x="145301" y="42259"/>
                  </a:cubicBezTo>
                  <a:cubicBezTo>
                    <a:pt x="117663" y="45023"/>
                    <a:pt x="98316" y="60426"/>
                    <a:pt x="89235" y="86886"/>
                  </a:cubicBezTo>
                  <a:cubicBezTo>
                    <a:pt x="83707" y="102288"/>
                    <a:pt x="87655" y="112951"/>
                    <a:pt x="99895" y="117690"/>
                  </a:cubicBezTo>
                  <a:cubicBezTo>
                    <a:pt x="112135" y="122429"/>
                    <a:pt x="121611" y="116900"/>
                    <a:pt x="127534" y="101498"/>
                  </a:cubicBezTo>
                  <a:cubicBezTo>
                    <a:pt x="128323" y="99918"/>
                    <a:pt x="128718" y="97944"/>
                    <a:pt x="129508" y="96364"/>
                  </a:cubicBezTo>
                  <a:cubicBezTo>
                    <a:pt x="135430" y="85701"/>
                    <a:pt x="144512" y="80567"/>
                    <a:pt x="156752" y="83331"/>
                  </a:cubicBezTo>
                  <a:cubicBezTo>
                    <a:pt x="168991" y="86096"/>
                    <a:pt x="175704" y="93994"/>
                    <a:pt x="176493" y="106237"/>
                  </a:cubicBezTo>
                  <a:cubicBezTo>
                    <a:pt x="177283" y="118480"/>
                    <a:pt x="171361" y="127168"/>
                    <a:pt x="159515" y="131118"/>
                  </a:cubicBezTo>
                  <a:cubicBezTo>
                    <a:pt x="155567" y="132302"/>
                    <a:pt x="151619" y="132697"/>
                    <a:pt x="147670" y="133487"/>
                  </a:cubicBezTo>
                  <a:cubicBezTo>
                    <a:pt x="137405" y="135857"/>
                    <a:pt x="130298" y="142965"/>
                    <a:pt x="131877" y="152444"/>
                  </a:cubicBezTo>
                  <a:cubicBezTo>
                    <a:pt x="133061" y="159552"/>
                    <a:pt x="139774" y="166266"/>
                    <a:pt x="145301" y="172190"/>
                  </a:cubicBezTo>
                  <a:cubicBezTo>
                    <a:pt x="147670" y="174560"/>
                    <a:pt x="153198" y="173770"/>
                    <a:pt x="157146" y="174560"/>
                  </a:cubicBezTo>
                  <a:cubicBezTo>
                    <a:pt x="169781" y="177324"/>
                    <a:pt x="178073" y="189567"/>
                    <a:pt x="176493" y="201810"/>
                  </a:cubicBezTo>
                  <a:cubicBezTo>
                    <a:pt x="174914" y="214842"/>
                    <a:pt x="163069" y="224320"/>
                    <a:pt x="149645" y="223531"/>
                  </a:cubicBezTo>
                  <a:cubicBezTo>
                    <a:pt x="136615" y="222741"/>
                    <a:pt x="129903" y="215237"/>
                    <a:pt x="126349" y="198255"/>
                  </a:cubicBezTo>
                  <a:cubicBezTo>
                    <a:pt x="123585" y="184038"/>
                    <a:pt x="115294" y="177324"/>
                    <a:pt x="103054" y="179299"/>
                  </a:cubicBezTo>
                  <a:cubicBezTo>
                    <a:pt x="91604" y="180878"/>
                    <a:pt x="85681" y="189172"/>
                    <a:pt x="86076" y="202994"/>
                  </a:cubicBezTo>
                  <a:cubicBezTo>
                    <a:pt x="87260" y="233404"/>
                    <a:pt x="111740" y="260259"/>
                    <a:pt x="141748" y="264208"/>
                  </a:cubicBezTo>
                  <a:cubicBezTo>
                    <a:pt x="174914" y="268552"/>
                    <a:pt x="205316" y="249201"/>
                    <a:pt x="214792" y="218002"/>
                  </a:cubicBezTo>
                  <a:cubicBezTo>
                    <a:pt x="221900" y="194306"/>
                    <a:pt x="215977" y="173375"/>
                    <a:pt x="200184" y="153628"/>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g1d7304e9305_0_8"/>
            <p:cNvSpPr/>
            <p:nvPr/>
          </p:nvSpPr>
          <p:spPr>
            <a:xfrm>
              <a:off x="1206817" y="442247"/>
              <a:ext cx="156361" cy="157579"/>
            </a:xfrm>
            <a:custGeom>
              <a:rect b="b" l="l" r="r" t="t"/>
              <a:pathLst>
                <a:path extrusionOk="0" h="157579" w="156361">
                  <a:moveTo>
                    <a:pt x="156358" y="78594"/>
                  </a:moveTo>
                  <a:cubicBezTo>
                    <a:pt x="156753" y="122036"/>
                    <a:pt x="121613" y="157579"/>
                    <a:pt x="78181" y="157579"/>
                  </a:cubicBezTo>
                  <a:cubicBezTo>
                    <a:pt x="35144" y="157579"/>
                    <a:pt x="398" y="122826"/>
                    <a:pt x="3" y="79779"/>
                  </a:cubicBezTo>
                  <a:cubicBezTo>
                    <a:pt x="-391" y="35942"/>
                    <a:pt x="34354" y="398"/>
                    <a:pt x="77391" y="3"/>
                  </a:cubicBezTo>
                  <a:cubicBezTo>
                    <a:pt x="120428" y="-392"/>
                    <a:pt x="155964" y="35152"/>
                    <a:pt x="156358" y="78594"/>
                  </a:cubicBezTo>
                  <a:close/>
                  <a:moveTo>
                    <a:pt x="40671" y="77804"/>
                  </a:moveTo>
                  <a:cubicBezTo>
                    <a:pt x="40277" y="99130"/>
                    <a:pt x="56860" y="116507"/>
                    <a:pt x="77786" y="116507"/>
                  </a:cubicBezTo>
                  <a:cubicBezTo>
                    <a:pt x="97923" y="116507"/>
                    <a:pt x="114901" y="100315"/>
                    <a:pt x="115295" y="79779"/>
                  </a:cubicBezTo>
                  <a:cubicBezTo>
                    <a:pt x="115690" y="58453"/>
                    <a:pt x="99107" y="41076"/>
                    <a:pt x="78181" y="41076"/>
                  </a:cubicBezTo>
                  <a:cubicBezTo>
                    <a:pt x="58044" y="41076"/>
                    <a:pt x="41066" y="57663"/>
                    <a:pt x="40671" y="77804"/>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g1d7304e9305_0_8"/>
            <p:cNvSpPr/>
            <p:nvPr/>
          </p:nvSpPr>
          <p:spPr>
            <a:xfrm>
              <a:off x="781828" y="772355"/>
              <a:ext cx="78896" cy="219634"/>
            </a:xfrm>
            <a:custGeom>
              <a:rect b="b" l="l" r="r" t="t"/>
              <a:pathLst>
                <a:path extrusionOk="0" h="219634" w="78896">
                  <a:moveTo>
                    <a:pt x="38053" y="40732"/>
                  </a:moveTo>
                  <a:cubicBezTo>
                    <a:pt x="30551" y="40732"/>
                    <a:pt x="24629" y="41127"/>
                    <a:pt x="18706" y="40732"/>
                  </a:cubicBezTo>
                  <a:cubicBezTo>
                    <a:pt x="7651" y="39942"/>
                    <a:pt x="939" y="33624"/>
                    <a:pt x="149" y="22566"/>
                  </a:cubicBezTo>
                  <a:cubicBezTo>
                    <a:pt x="-1036" y="11113"/>
                    <a:pt x="4887" y="2424"/>
                    <a:pt x="16337" y="1239"/>
                  </a:cubicBezTo>
                  <a:cubicBezTo>
                    <a:pt x="30946" y="-340"/>
                    <a:pt x="46345" y="-340"/>
                    <a:pt x="60954" y="845"/>
                  </a:cubicBezTo>
                  <a:cubicBezTo>
                    <a:pt x="73194" y="2029"/>
                    <a:pt x="78721" y="11113"/>
                    <a:pt x="78721" y="22960"/>
                  </a:cubicBezTo>
                  <a:cubicBezTo>
                    <a:pt x="78721" y="81015"/>
                    <a:pt x="79116" y="139069"/>
                    <a:pt x="78721" y="197123"/>
                  </a:cubicBezTo>
                  <a:cubicBezTo>
                    <a:pt x="78721" y="210551"/>
                    <a:pt x="69640" y="219634"/>
                    <a:pt x="58190" y="219634"/>
                  </a:cubicBezTo>
                  <a:cubicBezTo>
                    <a:pt x="46740" y="219634"/>
                    <a:pt x="38448" y="210551"/>
                    <a:pt x="38448" y="196729"/>
                  </a:cubicBezTo>
                  <a:cubicBezTo>
                    <a:pt x="38448" y="150522"/>
                    <a:pt x="38448" y="104316"/>
                    <a:pt x="38448" y="58109"/>
                  </a:cubicBezTo>
                  <a:cubicBezTo>
                    <a:pt x="38053" y="52975"/>
                    <a:pt x="38053" y="48236"/>
                    <a:pt x="38053" y="40732"/>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g1d7304e9305_0_8"/>
            <p:cNvSpPr/>
            <p:nvPr/>
          </p:nvSpPr>
          <p:spPr>
            <a:xfrm>
              <a:off x="1460305" y="1431826"/>
              <a:ext cx="131948" cy="222895"/>
            </a:xfrm>
            <a:custGeom>
              <a:rect b="b" l="l" r="r" t="t"/>
              <a:pathLst>
                <a:path extrusionOk="0" h="222895" w="131947">
                  <a:moveTo>
                    <a:pt x="114126" y="111799"/>
                  </a:moveTo>
                  <a:cubicBezTo>
                    <a:pt x="129920" y="131545"/>
                    <a:pt x="135842" y="152476"/>
                    <a:pt x="128735" y="176172"/>
                  </a:cubicBezTo>
                  <a:cubicBezTo>
                    <a:pt x="119654" y="207371"/>
                    <a:pt x="88857" y="226327"/>
                    <a:pt x="55690" y="222378"/>
                  </a:cubicBezTo>
                  <a:cubicBezTo>
                    <a:pt x="25683" y="218429"/>
                    <a:pt x="1203" y="191574"/>
                    <a:pt x="19" y="161164"/>
                  </a:cubicBezTo>
                  <a:cubicBezTo>
                    <a:pt x="-376" y="147342"/>
                    <a:pt x="5546" y="139048"/>
                    <a:pt x="16996" y="137469"/>
                  </a:cubicBezTo>
                  <a:cubicBezTo>
                    <a:pt x="29236" y="135889"/>
                    <a:pt x="37528" y="142603"/>
                    <a:pt x="40292" y="156425"/>
                  </a:cubicBezTo>
                  <a:cubicBezTo>
                    <a:pt x="43845" y="173407"/>
                    <a:pt x="50558" y="180911"/>
                    <a:pt x="63587" y="181701"/>
                  </a:cubicBezTo>
                  <a:cubicBezTo>
                    <a:pt x="77012" y="182491"/>
                    <a:pt x="88857" y="173012"/>
                    <a:pt x="90436" y="159980"/>
                  </a:cubicBezTo>
                  <a:cubicBezTo>
                    <a:pt x="92015" y="147342"/>
                    <a:pt x="83724" y="135494"/>
                    <a:pt x="71089" y="132730"/>
                  </a:cubicBezTo>
                  <a:cubicBezTo>
                    <a:pt x="67141" y="131940"/>
                    <a:pt x="61613" y="132730"/>
                    <a:pt x="59244" y="130360"/>
                  </a:cubicBezTo>
                  <a:cubicBezTo>
                    <a:pt x="53716" y="124831"/>
                    <a:pt x="47004" y="118117"/>
                    <a:pt x="45820" y="110614"/>
                  </a:cubicBezTo>
                  <a:cubicBezTo>
                    <a:pt x="44240" y="101136"/>
                    <a:pt x="51347" y="94027"/>
                    <a:pt x="61613" y="91657"/>
                  </a:cubicBezTo>
                  <a:cubicBezTo>
                    <a:pt x="65561" y="90867"/>
                    <a:pt x="69905" y="90472"/>
                    <a:pt x="73458" y="89288"/>
                  </a:cubicBezTo>
                  <a:cubicBezTo>
                    <a:pt x="85303" y="85338"/>
                    <a:pt x="91226" y="76650"/>
                    <a:pt x="90436" y="64407"/>
                  </a:cubicBezTo>
                  <a:cubicBezTo>
                    <a:pt x="89646" y="52164"/>
                    <a:pt x="82539" y="44266"/>
                    <a:pt x="70694" y="41501"/>
                  </a:cubicBezTo>
                  <a:cubicBezTo>
                    <a:pt x="58454" y="38737"/>
                    <a:pt x="49373" y="43871"/>
                    <a:pt x="43450" y="54534"/>
                  </a:cubicBezTo>
                  <a:cubicBezTo>
                    <a:pt x="42661" y="56114"/>
                    <a:pt x="42266" y="58088"/>
                    <a:pt x="41476" y="59668"/>
                  </a:cubicBezTo>
                  <a:cubicBezTo>
                    <a:pt x="35554" y="75070"/>
                    <a:pt x="26078" y="80599"/>
                    <a:pt x="13838" y="75860"/>
                  </a:cubicBezTo>
                  <a:cubicBezTo>
                    <a:pt x="1993" y="71121"/>
                    <a:pt x="-1956" y="60458"/>
                    <a:pt x="3177" y="45056"/>
                  </a:cubicBezTo>
                  <a:cubicBezTo>
                    <a:pt x="12653" y="18596"/>
                    <a:pt x="31605" y="3193"/>
                    <a:pt x="59244" y="429"/>
                  </a:cubicBezTo>
                  <a:cubicBezTo>
                    <a:pt x="85303" y="-2335"/>
                    <a:pt x="106624" y="8328"/>
                    <a:pt x="120838" y="30443"/>
                  </a:cubicBezTo>
                  <a:cubicBezTo>
                    <a:pt x="135447" y="52954"/>
                    <a:pt x="135447" y="76650"/>
                    <a:pt x="122023" y="99951"/>
                  </a:cubicBezTo>
                  <a:cubicBezTo>
                    <a:pt x="120049" y="103505"/>
                    <a:pt x="117285" y="107059"/>
                    <a:pt x="114126" y="111799"/>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g1d7304e9305_0_8"/>
            <p:cNvSpPr/>
            <p:nvPr/>
          </p:nvSpPr>
          <p:spPr>
            <a:xfrm>
              <a:off x="1247482" y="483316"/>
              <a:ext cx="74637" cy="75444"/>
            </a:xfrm>
            <a:custGeom>
              <a:rect b="b" l="l" r="r" t="t"/>
              <a:pathLst>
                <a:path extrusionOk="0" h="75444" w="74637">
                  <a:moveTo>
                    <a:pt x="7" y="36735"/>
                  </a:moveTo>
                  <a:cubicBezTo>
                    <a:pt x="402" y="16199"/>
                    <a:pt x="17380" y="-388"/>
                    <a:pt x="37516" y="7"/>
                  </a:cubicBezTo>
                  <a:cubicBezTo>
                    <a:pt x="58443" y="7"/>
                    <a:pt x="75026" y="17779"/>
                    <a:pt x="74631" y="38710"/>
                  </a:cubicBezTo>
                  <a:cubicBezTo>
                    <a:pt x="74236" y="59246"/>
                    <a:pt x="57258" y="75833"/>
                    <a:pt x="37122" y="75438"/>
                  </a:cubicBezTo>
                  <a:cubicBezTo>
                    <a:pt x="16195" y="75438"/>
                    <a:pt x="-388" y="58061"/>
                    <a:pt x="7" y="36735"/>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2" name="Google Shape;522;g1d7304e9305_0_8"/>
          <p:cNvGrpSpPr/>
          <p:nvPr/>
        </p:nvGrpSpPr>
        <p:grpSpPr>
          <a:xfrm>
            <a:off x="445065" y="4231253"/>
            <a:ext cx="729883" cy="714162"/>
            <a:chOff x="3292425" y="3664250"/>
            <a:chExt cx="397025" cy="391525"/>
          </a:xfrm>
        </p:grpSpPr>
        <p:sp>
          <p:nvSpPr>
            <p:cNvPr id="523" name="Google Shape;523;g1d7304e9305_0_8"/>
            <p:cNvSpPr/>
            <p:nvPr/>
          </p:nvSpPr>
          <p:spPr>
            <a:xfrm>
              <a:off x="3292425" y="3680675"/>
              <a:ext cx="375100" cy="375100"/>
            </a:xfrm>
            <a:custGeom>
              <a:rect b="b" l="l" r="r" t="t"/>
              <a:pathLst>
                <a:path extrusionOk="0" fill="none" h="15004" w="15004">
                  <a:moveTo>
                    <a:pt x="7502" y="1"/>
                  </a:moveTo>
                  <a:lnTo>
                    <a:pt x="7502" y="1"/>
                  </a:lnTo>
                  <a:lnTo>
                    <a:pt x="7112" y="1"/>
                  </a:lnTo>
                  <a:lnTo>
                    <a:pt x="6747" y="50"/>
                  </a:lnTo>
                  <a:lnTo>
                    <a:pt x="6357" y="98"/>
                  </a:lnTo>
                  <a:lnTo>
                    <a:pt x="5992" y="147"/>
                  </a:lnTo>
                  <a:lnTo>
                    <a:pt x="5627" y="244"/>
                  </a:lnTo>
                  <a:lnTo>
                    <a:pt x="5261" y="342"/>
                  </a:lnTo>
                  <a:lnTo>
                    <a:pt x="4921" y="464"/>
                  </a:lnTo>
                  <a:lnTo>
                    <a:pt x="4580" y="585"/>
                  </a:lnTo>
                  <a:lnTo>
                    <a:pt x="4239" y="732"/>
                  </a:lnTo>
                  <a:lnTo>
                    <a:pt x="3922" y="902"/>
                  </a:lnTo>
                  <a:lnTo>
                    <a:pt x="3605" y="1097"/>
                  </a:lnTo>
                  <a:lnTo>
                    <a:pt x="3313" y="1292"/>
                  </a:lnTo>
                  <a:lnTo>
                    <a:pt x="3021" y="1487"/>
                  </a:lnTo>
                  <a:lnTo>
                    <a:pt x="2729" y="1706"/>
                  </a:lnTo>
                  <a:lnTo>
                    <a:pt x="2461" y="1949"/>
                  </a:lnTo>
                  <a:lnTo>
                    <a:pt x="2193" y="2193"/>
                  </a:lnTo>
                  <a:lnTo>
                    <a:pt x="1949" y="2461"/>
                  </a:lnTo>
                  <a:lnTo>
                    <a:pt x="1706" y="2729"/>
                  </a:lnTo>
                  <a:lnTo>
                    <a:pt x="1486" y="3021"/>
                  </a:lnTo>
                  <a:lnTo>
                    <a:pt x="1292" y="3313"/>
                  </a:lnTo>
                  <a:lnTo>
                    <a:pt x="1097" y="3605"/>
                  </a:lnTo>
                  <a:lnTo>
                    <a:pt x="902" y="3922"/>
                  </a:lnTo>
                  <a:lnTo>
                    <a:pt x="731" y="4239"/>
                  </a:lnTo>
                  <a:lnTo>
                    <a:pt x="585" y="4580"/>
                  </a:lnTo>
                  <a:lnTo>
                    <a:pt x="464" y="4921"/>
                  </a:lnTo>
                  <a:lnTo>
                    <a:pt x="342" y="5262"/>
                  </a:lnTo>
                  <a:lnTo>
                    <a:pt x="244" y="5627"/>
                  </a:lnTo>
                  <a:lnTo>
                    <a:pt x="147" y="5992"/>
                  </a:lnTo>
                  <a:lnTo>
                    <a:pt x="98" y="6358"/>
                  </a:lnTo>
                  <a:lnTo>
                    <a:pt x="50" y="6747"/>
                  </a:lnTo>
                  <a:lnTo>
                    <a:pt x="1" y="7113"/>
                  </a:lnTo>
                  <a:lnTo>
                    <a:pt x="1" y="7502"/>
                  </a:lnTo>
                  <a:lnTo>
                    <a:pt x="1" y="7502"/>
                  </a:lnTo>
                  <a:lnTo>
                    <a:pt x="1" y="7892"/>
                  </a:lnTo>
                  <a:lnTo>
                    <a:pt x="50" y="8257"/>
                  </a:lnTo>
                  <a:lnTo>
                    <a:pt x="98" y="8647"/>
                  </a:lnTo>
                  <a:lnTo>
                    <a:pt x="147" y="9012"/>
                  </a:lnTo>
                  <a:lnTo>
                    <a:pt x="244" y="9378"/>
                  </a:lnTo>
                  <a:lnTo>
                    <a:pt x="342" y="9743"/>
                  </a:lnTo>
                  <a:lnTo>
                    <a:pt x="464" y="10084"/>
                  </a:lnTo>
                  <a:lnTo>
                    <a:pt x="585" y="10425"/>
                  </a:lnTo>
                  <a:lnTo>
                    <a:pt x="731" y="10766"/>
                  </a:lnTo>
                  <a:lnTo>
                    <a:pt x="902" y="11082"/>
                  </a:lnTo>
                  <a:lnTo>
                    <a:pt x="1097" y="11399"/>
                  </a:lnTo>
                  <a:lnTo>
                    <a:pt x="1292" y="11691"/>
                  </a:lnTo>
                  <a:lnTo>
                    <a:pt x="1486" y="11984"/>
                  </a:lnTo>
                  <a:lnTo>
                    <a:pt x="1706" y="12276"/>
                  </a:lnTo>
                  <a:lnTo>
                    <a:pt x="1949" y="12544"/>
                  </a:lnTo>
                  <a:lnTo>
                    <a:pt x="2193" y="12812"/>
                  </a:lnTo>
                  <a:lnTo>
                    <a:pt x="2461" y="13055"/>
                  </a:lnTo>
                  <a:lnTo>
                    <a:pt x="2729" y="13299"/>
                  </a:lnTo>
                  <a:lnTo>
                    <a:pt x="3021" y="13518"/>
                  </a:lnTo>
                  <a:lnTo>
                    <a:pt x="3313" y="13713"/>
                  </a:lnTo>
                  <a:lnTo>
                    <a:pt x="3605" y="13908"/>
                  </a:lnTo>
                  <a:lnTo>
                    <a:pt x="3922" y="14102"/>
                  </a:lnTo>
                  <a:lnTo>
                    <a:pt x="4239" y="14273"/>
                  </a:lnTo>
                  <a:lnTo>
                    <a:pt x="4580" y="14419"/>
                  </a:lnTo>
                  <a:lnTo>
                    <a:pt x="4921" y="14541"/>
                  </a:lnTo>
                  <a:lnTo>
                    <a:pt x="5261" y="14663"/>
                  </a:lnTo>
                  <a:lnTo>
                    <a:pt x="5627" y="14760"/>
                  </a:lnTo>
                  <a:lnTo>
                    <a:pt x="5992" y="14857"/>
                  </a:lnTo>
                  <a:lnTo>
                    <a:pt x="6357" y="14906"/>
                  </a:lnTo>
                  <a:lnTo>
                    <a:pt x="6747" y="14955"/>
                  </a:lnTo>
                  <a:lnTo>
                    <a:pt x="7112" y="15004"/>
                  </a:lnTo>
                  <a:lnTo>
                    <a:pt x="7502" y="15004"/>
                  </a:lnTo>
                  <a:lnTo>
                    <a:pt x="7502" y="15004"/>
                  </a:lnTo>
                  <a:lnTo>
                    <a:pt x="7892" y="15004"/>
                  </a:lnTo>
                  <a:lnTo>
                    <a:pt x="8257" y="14955"/>
                  </a:lnTo>
                  <a:lnTo>
                    <a:pt x="8647" y="14906"/>
                  </a:lnTo>
                  <a:lnTo>
                    <a:pt x="9012" y="14857"/>
                  </a:lnTo>
                  <a:lnTo>
                    <a:pt x="9377" y="14760"/>
                  </a:lnTo>
                  <a:lnTo>
                    <a:pt x="9743" y="14663"/>
                  </a:lnTo>
                  <a:lnTo>
                    <a:pt x="10084" y="14541"/>
                  </a:lnTo>
                  <a:lnTo>
                    <a:pt x="10425" y="14419"/>
                  </a:lnTo>
                  <a:lnTo>
                    <a:pt x="10766" y="14273"/>
                  </a:lnTo>
                  <a:lnTo>
                    <a:pt x="11082" y="14102"/>
                  </a:lnTo>
                  <a:lnTo>
                    <a:pt x="11399" y="13908"/>
                  </a:lnTo>
                  <a:lnTo>
                    <a:pt x="11691" y="13713"/>
                  </a:lnTo>
                  <a:lnTo>
                    <a:pt x="11983" y="13518"/>
                  </a:lnTo>
                  <a:lnTo>
                    <a:pt x="12276" y="13299"/>
                  </a:lnTo>
                  <a:lnTo>
                    <a:pt x="12544" y="13055"/>
                  </a:lnTo>
                  <a:lnTo>
                    <a:pt x="12812" y="12812"/>
                  </a:lnTo>
                  <a:lnTo>
                    <a:pt x="13055" y="12544"/>
                  </a:lnTo>
                  <a:lnTo>
                    <a:pt x="13299" y="12276"/>
                  </a:lnTo>
                  <a:lnTo>
                    <a:pt x="13518" y="11984"/>
                  </a:lnTo>
                  <a:lnTo>
                    <a:pt x="13713" y="11691"/>
                  </a:lnTo>
                  <a:lnTo>
                    <a:pt x="13907" y="11399"/>
                  </a:lnTo>
                  <a:lnTo>
                    <a:pt x="14102" y="11082"/>
                  </a:lnTo>
                  <a:lnTo>
                    <a:pt x="14273" y="10766"/>
                  </a:lnTo>
                  <a:lnTo>
                    <a:pt x="14419" y="10425"/>
                  </a:lnTo>
                  <a:lnTo>
                    <a:pt x="14541" y="10084"/>
                  </a:lnTo>
                  <a:lnTo>
                    <a:pt x="14662" y="9743"/>
                  </a:lnTo>
                  <a:lnTo>
                    <a:pt x="14760" y="9378"/>
                  </a:lnTo>
                  <a:lnTo>
                    <a:pt x="14857" y="9012"/>
                  </a:lnTo>
                  <a:lnTo>
                    <a:pt x="14906" y="8647"/>
                  </a:lnTo>
                  <a:lnTo>
                    <a:pt x="14955" y="8257"/>
                  </a:lnTo>
                  <a:lnTo>
                    <a:pt x="15003" y="7892"/>
                  </a:lnTo>
                  <a:lnTo>
                    <a:pt x="15003" y="7502"/>
                  </a:lnTo>
                  <a:lnTo>
                    <a:pt x="7502" y="7502"/>
                  </a:lnTo>
                  <a:lnTo>
                    <a:pt x="7502" y="1"/>
                  </a:lnTo>
                  <a:close/>
                </a:path>
              </a:pathLst>
            </a:custGeom>
            <a:solidFill>
              <a:srgbClr val="002060"/>
            </a:solidFill>
            <a:ln cap="rnd" cmpd="sng" w="28575">
              <a:solidFill>
                <a:srgbClr val="00206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g1d7304e9305_0_8"/>
            <p:cNvSpPr/>
            <p:nvPr/>
          </p:nvSpPr>
          <p:spPr>
            <a:xfrm>
              <a:off x="3504325" y="3664250"/>
              <a:ext cx="131525" cy="153450"/>
            </a:xfrm>
            <a:custGeom>
              <a:rect b="b" l="l" r="r" t="t"/>
              <a:pathLst>
                <a:path extrusionOk="0" fill="none" h="6138" w="5261">
                  <a:moveTo>
                    <a:pt x="0" y="0"/>
                  </a:moveTo>
                  <a:lnTo>
                    <a:pt x="0" y="0"/>
                  </a:lnTo>
                  <a:lnTo>
                    <a:pt x="390" y="25"/>
                  </a:lnTo>
                  <a:lnTo>
                    <a:pt x="780" y="98"/>
                  </a:lnTo>
                  <a:lnTo>
                    <a:pt x="1169" y="171"/>
                  </a:lnTo>
                  <a:lnTo>
                    <a:pt x="1559" y="268"/>
                  </a:lnTo>
                  <a:lnTo>
                    <a:pt x="1924" y="414"/>
                  </a:lnTo>
                  <a:lnTo>
                    <a:pt x="2314" y="560"/>
                  </a:lnTo>
                  <a:lnTo>
                    <a:pt x="2655" y="731"/>
                  </a:lnTo>
                  <a:lnTo>
                    <a:pt x="3020" y="901"/>
                  </a:lnTo>
                  <a:lnTo>
                    <a:pt x="3020" y="901"/>
                  </a:lnTo>
                  <a:lnTo>
                    <a:pt x="3337" y="1121"/>
                  </a:lnTo>
                  <a:lnTo>
                    <a:pt x="3654" y="1340"/>
                  </a:lnTo>
                  <a:lnTo>
                    <a:pt x="3946" y="1559"/>
                  </a:lnTo>
                  <a:lnTo>
                    <a:pt x="4238" y="1803"/>
                  </a:lnTo>
                  <a:lnTo>
                    <a:pt x="4530" y="2070"/>
                  </a:lnTo>
                  <a:lnTo>
                    <a:pt x="4774" y="2363"/>
                  </a:lnTo>
                  <a:lnTo>
                    <a:pt x="5017" y="2655"/>
                  </a:lnTo>
                  <a:lnTo>
                    <a:pt x="5261" y="2972"/>
                  </a:lnTo>
                  <a:lnTo>
                    <a:pt x="0" y="6138"/>
                  </a:lnTo>
                  <a:lnTo>
                    <a:pt x="0" y="0"/>
                  </a:lnTo>
                  <a:close/>
                </a:path>
              </a:pathLst>
            </a:custGeom>
            <a:solidFill>
              <a:srgbClr val="002060"/>
            </a:solidFill>
            <a:ln cap="rnd" cmpd="sng" w="28575">
              <a:solidFill>
                <a:srgbClr val="00206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g1d7304e9305_0_8"/>
            <p:cNvSpPr/>
            <p:nvPr/>
          </p:nvSpPr>
          <p:spPr>
            <a:xfrm>
              <a:off x="3501875" y="3749500"/>
              <a:ext cx="187575" cy="96825"/>
            </a:xfrm>
            <a:custGeom>
              <a:rect b="b" l="l" r="r" t="t"/>
              <a:pathLst>
                <a:path extrusionOk="0" fill="none" h="3873" w="7503">
                  <a:moveTo>
                    <a:pt x="6431" y="0"/>
                  </a:moveTo>
                  <a:lnTo>
                    <a:pt x="1" y="3872"/>
                  </a:lnTo>
                  <a:lnTo>
                    <a:pt x="7502" y="3872"/>
                  </a:lnTo>
                  <a:lnTo>
                    <a:pt x="7502" y="3872"/>
                  </a:lnTo>
                  <a:lnTo>
                    <a:pt x="7478" y="3337"/>
                  </a:lnTo>
                  <a:lnTo>
                    <a:pt x="7429" y="2825"/>
                  </a:lnTo>
                  <a:lnTo>
                    <a:pt x="7332" y="2314"/>
                  </a:lnTo>
                  <a:lnTo>
                    <a:pt x="7210" y="1827"/>
                  </a:lnTo>
                  <a:lnTo>
                    <a:pt x="7064" y="1340"/>
                  </a:lnTo>
                  <a:lnTo>
                    <a:pt x="6893" y="877"/>
                  </a:lnTo>
                  <a:lnTo>
                    <a:pt x="6674" y="438"/>
                  </a:lnTo>
                  <a:lnTo>
                    <a:pt x="6431" y="0"/>
                  </a:lnTo>
                  <a:lnTo>
                    <a:pt x="6431" y="0"/>
                  </a:lnTo>
                  <a:close/>
                </a:path>
              </a:pathLst>
            </a:custGeom>
            <a:solidFill>
              <a:srgbClr val="002060"/>
            </a:solidFill>
            <a:ln cap="rnd" cmpd="sng" w="28575">
              <a:solidFill>
                <a:srgbClr val="00206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g1d7304e9305_0_20"/>
          <p:cNvSpPr txBox="1"/>
          <p:nvPr/>
        </p:nvSpPr>
        <p:spPr>
          <a:xfrm>
            <a:off x="1624114" y="369980"/>
            <a:ext cx="6389700" cy="474300"/>
          </a:xfrm>
          <a:prstGeom prst="rect">
            <a:avLst/>
          </a:prstGeom>
          <a:solidFill>
            <a:srgbClr val="7F3494"/>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4BAA2"/>
              </a:buClr>
              <a:buSzPts val="2400"/>
              <a:buFont typeface="Arial"/>
              <a:buNone/>
            </a:pPr>
            <a:r>
              <a:rPr b="1" i="0" lang="en-US" sz="2400" u="none" cap="none" strike="noStrike">
                <a:solidFill>
                  <a:srgbClr val="24BAA2"/>
                </a:solidFill>
                <a:latin typeface="Calibri"/>
                <a:ea typeface="Calibri"/>
                <a:cs typeface="Calibri"/>
                <a:sym typeface="Calibri"/>
              </a:rPr>
              <a:t>Crea una lista diaria de tareas</a:t>
            </a:r>
            <a:br>
              <a:rPr b="1" i="0" lang="en-US" sz="2400" u="none" cap="none" strike="noStrike">
                <a:solidFill>
                  <a:srgbClr val="24BAA2"/>
                </a:solidFill>
                <a:latin typeface="Calibri"/>
                <a:ea typeface="Calibri"/>
                <a:cs typeface="Calibri"/>
                <a:sym typeface="Calibri"/>
              </a:rPr>
            </a:br>
            <a:endParaRPr b="1" i="0" sz="2400" u="none" cap="none" strike="noStrike">
              <a:solidFill>
                <a:srgbClr val="24BAA2"/>
              </a:solidFill>
              <a:latin typeface="Calibri"/>
              <a:ea typeface="Calibri"/>
              <a:cs typeface="Calibri"/>
              <a:sym typeface="Calibri"/>
            </a:endParaRPr>
          </a:p>
        </p:txBody>
      </p:sp>
      <p:sp>
        <p:nvSpPr>
          <p:cNvPr id="532" name="Google Shape;532;g1d7304e9305_0_20"/>
          <p:cNvSpPr txBox="1"/>
          <p:nvPr/>
        </p:nvSpPr>
        <p:spPr>
          <a:xfrm>
            <a:off x="1624114" y="844210"/>
            <a:ext cx="10074900" cy="1389000"/>
          </a:xfrm>
          <a:prstGeom prst="rect">
            <a:avLst/>
          </a:prstGeom>
          <a:noFill/>
          <a:ln cap="flat" cmpd="sng" w="2857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092E4B"/>
              </a:buClr>
              <a:buSzPts val="2400"/>
              <a:buFont typeface="Arial"/>
              <a:buNone/>
            </a:pPr>
            <a:r>
              <a:rPr b="0" i="0" lang="en-US" sz="2200" u="none" cap="none" strike="noStrike">
                <a:solidFill>
                  <a:srgbClr val="092E4B"/>
                </a:solidFill>
                <a:latin typeface="Calibri"/>
                <a:ea typeface="Calibri"/>
                <a:cs typeface="Calibri"/>
                <a:sym typeface="Calibri"/>
              </a:rPr>
              <a:t>Una vez que has definido las pequeñas acciones que debes llevar a cabo, anótalas en una lista diaria de tareas. Hazlo con objetividad y distribuye las tareas a lo largo de varios días para mantener la conciliación laboral. Borra cada tarea de la lista una vez que la hayas completado. Te sentirás </a:t>
            </a:r>
            <a:r>
              <a:rPr b="0" i="0" lang="en-US" sz="2200" u="none" cap="none" strike="noStrike">
                <a:solidFill>
                  <a:srgbClr val="002060"/>
                </a:solidFill>
                <a:latin typeface="Calibri"/>
                <a:ea typeface="Calibri"/>
                <a:cs typeface="Calibri"/>
                <a:sym typeface="Calibri"/>
              </a:rPr>
              <a:t>satisfecho y motivado para </a:t>
            </a:r>
            <a:r>
              <a:rPr b="0" i="0" lang="en-US" sz="2200" u="none" cap="none" strike="noStrike">
                <a:solidFill>
                  <a:srgbClr val="092E4B"/>
                </a:solidFill>
                <a:latin typeface="Calibri"/>
                <a:ea typeface="Calibri"/>
                <a:cs typeface="Calibri"/>
                <a:sym typeface="Calibri"/>
              </a:rPr>
              <a:t>continuar. </a:t>
            </a:r>
            <a:endParaRPr b="0" i="0" sz="2200" u="none" cap="none" strike="noStrike">
              <a:solidFill>
                <a:srgbClr val="092E4B"/>
              </a:solidFill>
              <a:latin typeface="Calibri"/>
              <a:ea typeface="Calibri"/>
              <a:cs typeface="Calibri"/>
              <a:sym typeface="Calibri"/>
            </a:endParaRPr>
          </a:p>
        </p:txBody>
      </p:sp>
      <p:sp>
        <p:nvSpPr>
          <p:cNvPr id="533" name="Google Shape;533;g1d7304e9305_0_20"/>
          <p:cNvSpPr txBox="1"/>
          <p:nvPr/>
        </p:nvSpPr>
        <p:spPr>
          <a:xfrm>
            <a:off x="6307627" y="2510580"/>
            <a:ext cx="5391300" cy="474300"/>
          </a:xfrm>
          <a:prstGeom prst="rect">
            <a:avLst/>
          </a:prstGeom>
          <a:solidFill>
            <a:srgbClr val="7F3494"/>
          </a:solid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rgbClr val="24BAA2"/>
              </a:buClr>
              <a:buSzPts val="2400"/>
              <a:buFont typeface="Arial"/>
              <a:buNone/>
            </a:pPr>
            <a:r>
              <a:rPr b="1" i="0" lang="en-US" sz="2400" u="none" cap="none" strike="noStrike">
                <a:solidFill>
                  <a:srgbClr val="24BAA2"/>
                </a:solidFill>
                <a:latin typeface="Calibri"/>
                <a:ea typeface="Calibri"/>
                <a:cs typeface="Calibri"/>
                <a:sym typeface="Calibri"/>
              </a:rPr>
              <a:t>Pon normas</a:t>
            </a:r>
            <a:br>
              <a:rPr b="1" i="0" lang="en-US" sz="2400" u="none" cap="none" strike="noStrike">
                <a:solidFill>
                  <a:srgbClr val="24BAA2"/>
                </a:solidFill>
                <a:latin typeface="Calibri"/>
                <a:ea typeface="Calibri"/>
                <a:cs typeface="Calibri"/>
                <a:sym typeface="Calibri"/>
              </a:rPr>
            </a:br>
            <a:endParaRPr b="1" i="0" sz="2400" u="none" cap="none" strike="noStrike">
              <a:solidFill>
                <a:srgbClr val="24BAA2"/>
              </a:solidFill>
              <a:latin typeface="Calibri"/>
              <a:ea typeface="Calibri"/>
              <a:cs typeface="Calibri"/>
              <a:sym typeface="Calibri"/>
            </a:endParaRPr>
          </a:p>
        </p:txBody>
      </p:sp>
      <p:sp>
        <p:nvSpPr>
          <p:cNvPr id="534" name="Google Shape;534;g1d7304e9305_0_20"/>
          <p:cNvSpPr txBox="1"/>
          <p:nvPr/>
        </p:nvSpPr>
        <p:spPr>
          <a:xfrm>
            <a:off x="1624115" y="3003082"/>
            <a:ext cx="10074900" cy="1124400"/>
          </a:xfrm>
          <a:prstGeom prst="rect">
            <a:avLst/>
          </a:prstGeom>
          <a:noFill/>
          <a:ln cap="flat" cmpd="sng" w="2857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092E4B"/>
              </a:buClr>
              <a:buSzPts val="2400"/>
              <a:buFont typeface="Arial"/>
              <a:buNone/>
            </a:pPr>
            <a:r>
              <a:rPr b="0" i="0" lang="en-US" sz="2400" u="none" cap="none" strike="noStrike">
                <a:solidFill>
                  <a:srgbClr val="092E4B"/>
                </a:solidFill>
                <a:latin typeface="Calibri"/>
                <a:ea typeface="Calibri"/>
                <a:cs typeface="Calibri"/>
                <a:sym typeface="Calibri"/>
              </a:rPr>
              <a:t>Para crear un hábito positivo, necesitas establecer normas y obedecerlas. No te sientas tentado a trabajar más allá de las horas previstas, a seguir disponible durante tus horas libres. Pon límites y respétalos: la vida no es solo trabajar. </a:t>
            </a:r>
            <a:endParaRPr b="0" i="0" sz="2400" u="none" cap="none" strike="noStrike">
              <a:solidFill>
                <a:srgbClr val="092E4B"/>
              </a:solidFill>
              <a:latin typeface="Calibri"/>
              <a:ea typeface="Calibri"/>
              <a:cs typeface="Calibri"/>
              <a:sym typeface="Calibri"/>
            </a:endParaRPr>
          </a:p>
        </p:txBody>
      </p:sp>
      <p:sp>
        <p:nvSpPr>
          <p:cNvPr id="535" name="Google Shape;535;g1d7304e9305_0_20"/>
          <p:cNvSpPr txBox="1"/>
          <p:nvPr/>
        </p:nvSpPr>
        <p:spPr>
          <a:xfrm>
            <a:off x="1624114" y="4548225"/>
            <a:ext cx="5391300" cy="474300"/>
          </a:xfrm>
          <a:prstGeom prst="rect">
            <a:avLst/>
          </a:prstGeom>
          <a:solidFill>
            <a:srgbClr val="7F3494"/>
          </a:solid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rgbClr val="24BAA2"/>
              </a:buClr>
              <a:buSzPts val="2400"/>
              <a:buFont typeface="Arial"/>
              <a:buNone/>
            </a:pPr>
            <a:r>
              <a:rPr b="1" i="0" lang="en-US" sz="2400" u="none" cap="none" strike="noStrike">
                <a:solidFill>
                  <a:srgbClr val="24BAA2"/>
                </a:solidFill>
                <a:latin typeface="Calibri"/>
                <a:ea typeface="Calibri"/>
                <a:cs typeface="Calibri"/>
                <a:sym typeface="Calibri"/>
              </a:rPr>
              <a:t>Organiza también tu tiempo libre</a:t>
            </a:r>
            <a:br>
              <a:rPr b="1" i="0" lang="en-US" sz="2400" u="none" cap="none" strike="noStrike">
                <a:solidFill>
                  <a:srgbClr val="24BAA2"/>
                </a:solidFill>
                <a:latin typeface="Calibri"/>
                <a:ea typeface="Calibri"/>
                <a:cs typeface="Calibri"/>
                <a:sym typeface="Calibri"/>
              </a:rPr>
            </a:br>
            <a:endParaRPr b="1" i="0" sz="2400" u="none" cap="none" strike="noStrike">
              <a:solidFill>
                <a:srgbClr val="24BAA2"/>
              </a:solidFill>
              <a:latin typeface="Calibri"/>
              <a:ea typeface="Calibri"/>
              <a:cs typeface="Calibri"/>
              <a:sym typeface="Calibri"/>
            </a:endParaRPr>
          </a:p>
        </p:txBody>
      </p:sp>
      <p:sp>
        <p:nvSpPr>
          <p:cNvPr id="536" name="Google Shape;536;g1d7304e9305_0_20"/>
          <p:cNvSpPr txBox="1"/>
          <p:nvPr/>
        </p:nvSpPr>
        <p:spPr>
          <a:xfrm>
            <a:off x="1624114" y="5022455"/>
            <a:ext cx="10074900" cy="1389000"/>
          </a:xfrm>
          <a:prstGeom prst="rect">
            <a:avLst/>
          </a:prstGeom>
          <a:noFill/>
          <a:ln cap="flat" cmpd="sng" w="2857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092E4B"/>
              </a:buClr>
              <a:buSzPts val="2400"/>
              <a:buFont typeface="Arial"/>
              <a:buNone/>
            </a:pPr>
            <a:r>
              <a:rPr b="0" i="0" lang="en-US" sz="2400" u="none" cap="none" strike="noStrike">
                <a:solidFill>
                  <a:srgbClr val="092E4B"/>
                </a:solidFill>
                <a:latin typeface="Calibri"/>
                <a:ea typeface="Calibri"/>
                <a:cs typeface="Calibri"/>
                <a:sym typeface="Calibri"/>
              </a:rPr>
              <a:t>Para asegurarte de que te tomas tiempo libre, fija unas horas al día para dedicarlas a ti mismo, a tus aficiones y a tus seres queridos. El deporte, el libro que tienes en la mesilla de noche o la película que quieres ir a ver al cine nunca deberían posponerse. </a:t>
            </a:r>
            <a:endParaRPr b="0" i="0" sz="2400" u="none" cap="none" strike="noStrike">
              <a:solidFill>
                <a:srgbClr val="092E4B"/>
              </a:solidFill>
              <a:latin typeface="Calibri"/>
              <a:ea typeface="Calibri"/>
              <a:cs typeface="Calibri"/>
              <a:sym typeface="Calibri"/>
            </a:endParaRPr>
          </a:p>
        </p:txBody>
      </p:sp>
      <p:grpSp>
        <p:nvGrpSpPr>
          <p:cNvPr id="537" name="Google Shape;537;g1d7304e9305_0_20"/>
          <p:cNvGrpSpPr/>
          <p:nvPr/>
        </p:nvGrpSpPr>
        <p:grpSpPr>
          <a:xfrm>
            <a:off x="535822" y="467348"/>
            <a:ext cx="863661" cy="870429"/>
            <a:chOff x="3191222" y="2559048"/>
            <a:chExt cx="4722740" cy="4759750"/>
          </a:xfrm>
        </p:grpSpPr>
        <p:sp>
          <p:nvSpPr>
            <p:cNvPr id="538" name="Google Shape;538;g1d7304e9305_0_20"/>
            <p:cNvSpPr/>
            <p:nvPr/>
          </p:nvSpPr>
          <p:spPr>
            <a:xfrm>
              <a:off x="3191222" y="2607519"/>
              <a:ext cx="4712093" cy="4711279"/>
            </a:xfrm>
            <a:custGeom>
              <a:rect b="b" l="l" r="r" t="t"/>
              <a:pathLst>
                <a:path extrusionOk="0" h="4711281" w="4712093">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g1d7304e9305_0_20"/>
            <p:cNvSpPr/>
            <p:nvPr/>
          </p:nvSpPr>
          <p:spPr>
            <a:xfrm>
              <a:off x="7002192" y="2559048"/>
              <a:ext cx="911770" cy="2695015"/>
            </a:xfrm>
            <a:custGeom>
              <a:rect b="b" l="l" r="r" t="t"/>
              <a:pathLst>
                <a:path extrusionOk="0" h="2695016" w="911772">
                  <a:moveTo>
                    <a:pt x="911772" y="2568405"/>
                  </a:moveTo>
                  <a:cubicBezTo>
                    <a:pt x="908917" y="2559838"/>
                    <a:pt x="905110" y="2552222"/>
                    <a:pt x="902255" y="2543654"/>
                  </a:cubicBezTo>
                  <a:cubicBezTo>
                    <a:pt x="835633" y="2279960"/>
                    <a:pt x="520605" y="2189523"/>
                    <a:pt x="324545" y="2378012"/>
                  </a:cubicBezTo>
                  <a:cubicBezTo>
                    <a:pt x="226515" y="2472257"/>
                    <a:pt x="131341" y="2570310"/>
                    <a:pt x="35215" y="2666458"/>
                  </a:cubicBezTo>
                  <a:cubicBezTo>
                    <a:pt x="26649" y="2675026"/>
                    <a:pt x="18083" y="2682641"/>
                    <a:pt x="4759" y="2695017"/>
                  </a:cubicBezTo>
                  <a:cubicBezTo>
                    <a:pt x="2855" y="2682641"/>
                    <a:pt x="0" y="2675026"/>
                    <a:pt x="0" y="2666458"/>
                  </a:cubicBezTo>
                  <a:cubicBezTo>
                    <a:pt x="0" y="1777321"/>
                    <a:pt x="0" y="889137"/>
                    <a:pt x="0" y="0"/>
                  </a:cubicBezTo>
                  <a:cubicBezTo>
                    <a:pt x="303607" y="0"/>
                    <a:pt x="607214" y="0"/>
                    <a:pt x="910821" y="0"/>
                  </a:cubicBezTo>
                  <a:cubicBezTo>
                    <a:pt x="911772" y="856770"/>
                    <a:pt x="911772" y="1712588"/>
                    <a:pt x="911772" y="256840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g1d7304e9305_0_20"/>
            <p:cNvSpPr/>
            <p:nvPr/>
          </p:nvSpPr>
          <p:spPr>
            <a:xfrm>
              <a:off x="3528697" y="5650578"/>
              <a:ext cx="1346367" cy="1271698"/>
            </a:xfrm>
            <a:custGeom>
              <a:rect b="b" l="l" r="r" t="t"/>
              <a:pathLst>
                <a:path extrusionOk="0" h="1271701" w="1346369">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g1d7304e9305_0_20"/>
            <p:cNvSpPr/>
            <p:nvPr/>
          </p:nvSpPr>
          <p:spPr>
            <a:xfrm>
              <a:off x="3460010" y="3985602"/>
              <a:ext cx="1345651" cy="1268460"/>
            </a:xfrm>
            <a:custGeom>
              <a:rect b="b" l="l" r="r" t="t"/>
              <a:pathLst>
                <a:path extrusionOk="0" h="1268459" w="134565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g1d7304e9305_0_20"/>
            <p:cNvSpPr/>
            <p:nvPr/>
          </p:nvSpPr>
          <p:spPr>
            <a:xfrm>
              <a:off x="4932330" y="3349034"/>
              <a:ext cx="1818786" cy="146602"/>
            </a:xfrm>
            <a:custGeom>
              <a:rect b="b" l="l" r="r" t="t"/>
              <a:pathLst>
                <a:path extrusionOk="0" h="146602" w="1818786">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g1d7304e9305_0_20"/>
            <p:cNvSpPr/>
            <p:nvPr/>
          </p:nvSpPr>
          <p:spPr>
            <a:xfrm>
              <a:off x="4932330" y="3956389"/>
              <a:ext cx="1818786" cy="146602"/>
            </a:xfrm>
            <a:custGeom>
              <a:rect b="b" l="l" r="r" t="t"/>
              <a:pathLst>
                <a:path extrusionOk="0" h="146602" w="1818786">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g1d7304e9305_0_20"/>
            <p:cNvSpPr/>
            <p:nvPr/>
          </p:nvSpPr>
          <p:spPr>
            <a:xfrm>
              <a:off x="4933282" y="3653664"/>
              <a:ext cx="1515179" cy="146602"/>
            </a:xfrm>
            <a:custGeom>
              <a:rect b="b" l="l" r="r" t="t"/>
              <a:pathLst>
                <a:path extrusionOk="0" h="146602" w="1515179">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g1d7304e9305_0_20"/>
            <p:cNvSpPr/>
            <p:nvPr/>
          </p:nvSpPr>
          <p:spPr>
            <a:xfrm>
              <a:off x="4934233" y="4717010"/>
              <a:ext cx="828970" cy="144699"/>
            </a:xfrm>
            <a:custGeom>
              <a:rect b="b" l="l" r="r" t="t"/>
              <a:pathLst>
                <a:path extrusionOk="0" h="144699" w="82897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g1d7304e9305_0_20"/>
            <p:cNvSpPr/>
            <p:nvPr/>
          </p:nvSpPr>
          <p:spPr>
            <a:xfrm>
              <a:off x="4934233" y="5021639"/>
              <a:ext cx="828970" cy="144699"/>
            </a:xfrm>
            <a:custGeom>
              <a:rect b="b" l="l" r="r" t="t"/>
              <a:pathLst>
                <a:path extrusionOk="0" h="144699" w="82897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g1d7304e9305_0_20"/>
            <p:cNvSpPr/>
            <p:nvPr/>
          </p:nvSpPr>
          <p:spPr>
            <a:xfrm>
              <a:off x="4933282" y="5325317"/>
              <a:ext cx="829922" cy="145650"/>
            </a:xfrm>
            <a:custGeom>
              <a:rect b="b" l="l" r="r" t="t"/>
              <a:pathLst>
                <a:path extrusionOk="0" h="145650" w="829922">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g1d7304e9305_0_20"/>
            <p:cNvSpPr/>
            <p:nvPr/>
          </p:nvSpPr>
          <p:spPr>
            <a:xfrm>
              <a:off x="6603596" y="3651760"/>
              <a:ext cx="146568" cy="148506"/>
            </a:xfrm>
            <a:custGeom>
              <a:rect b="b" l="l" r="r" t="t"/>
              <a:pathLst>
                <a:path extrusionOk="0" h="148506" w="146568">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9" name="Google Shape;549;g1d7304e9305_0_20"/>
          <p:cNvGrpSpPr/>
          <p:nvPr/>
        </p:nvGrpSpPr>
        <p:grpSpPr>
          <a:xfrm>
            <a:off x="513745" y="2412010"/>
            <a:ext cx="907856" cy="940767"/>
            <a:chOff x="789989" y="537063"/>
            <a:chExt cx="907856" cy="940767"/>
          </a:xfrm>
        </p:grpSpPr>
        <p:sp>
          <p:nvSpPr>
            <p:cNvPr id="550" name="Google Shape;550;g1d7304e9305_0_20"/>
            <p:cNvSpPr/>
            <p:nvPr/>
          </p:nvSpPr>
          <p:spPr>
            <a:xfrm>
              <a:off x="913414" y="712600"/>
              <a:ext cx="191993" cy="191993"/>
            </a:xfrm>
            <a:custGeom>
              <a:rect b="b" l="l" r="r" t="t"/>
              <a:pathLst>
                <a:path extrusionOk="0" h="191993" w="191993">
                  <a:moveTo>
                    <a:pt x="95997" y="0"/>
                  </a:moveTo>
                  <a:cubicBezTo>
                    <a:pt x="148110" y="0"/>
                    <a:pt x="191994" y="43884"/>
                    <a:pt x="191994" y="95997"/>
                  </a:cubicBezTo>
                  <a:cubicBezTo>
                    <a:pt x="191994" y="148109"/>
                    <a:pt x="148110" y="191993"/>
                    <a:pt x="95997" y="191993"/>
                  </a:cubicBezTo>
                  <a:cubicBezTo>
                    <a:pt x="43885" y="191993"/>
                    <a:pt x="0" y="148109"/>
                    <a:pt x="0" y="95997"/>
                  </a:cubicBezTo>
                  <a:cubicBezTo>
                    <a:pt x="0" y="95997"/>
                    <a:pt x="0" y="95997"/>
                    <a:pt x="0" y="95997"/>
                  </a:cubicBezTo>
                  <a:cubicBezTo>
                    <a:pt x="0" y="41141"/>
                    <a:pt x="43885" y="0"/>
                    <a:pt x="95997" y="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g1d7304e9305_0_20"/>
            <p:cNvSpPr/>
            <p:nvPr/>
          </p:nvSpPr>
          <p:spPr>
            <a:xfrm>
              <a:off x="789989" y="537063"/>
              <a:ext cx="907856" cy="940767"/>
            </a:xfrm>
            <a:custGeom>
              <a:rect b="b" l="l" r="r" t="t"/>
              <a:pathLst>
                <a:path extrusionOk="0" h="940767" w="907856">
                  <a:moveTo>
                    <a:pt x="13714" y="940767"/>
                  </a:moveTo>
                  <a:lnTo>
                    <a:pt x="718605" y="940767"/>
                  </a:lnTo>
                  <a:cubicBezTo>
                    <a:pt x="724091" y="940767"/>
                    <a:pt x="729577" y="935282"/>
                    <a:pt x="729577" y="929796"/>
                  </a:cubicBezTo>
                  <a:lnTo>
                    <a:pt x="729577" y="795401"/>
                  </a:lnTo>
                  <a:lnTo>
                    <a:pt x="847516" y="795401"/>
                  </a:lnTo>
                  <a:cubicBezTo>
                    <a:pt x="853002" y="795401"/>
                    <a:pt x="858486" y="789915"/>
                    <a:pt x="858486" y="781687"/>
                  </a:cubicBezTo>
                  <a:lnTo>
                    <a:pt x="858486" y="732317"/>
                  </a:lnTo>
                  <a:lnTo>
                    <a:pt x="894143" y="732317"/>
                  </a:lnTo>
                  <a:cubicBezTo>
                    <a:pt x="899627" y="732317"/>
                    <a:pt x="905113" y="726832"/>
                    <a:pt x="907857" y="721346"/>
                  </a:cubicBezTo>
                  <a:cubicBezTo>
                    <a:pt x="907857" y="721346"/>
                    <a:pt x="907857" y="721346"/>
                    <a:pt x="907857" y="721346"/>
                  </a:cubicBezTo>
                  <a:lnTo>
                    <a:pt x="907857" y="641806"/>
                  </a:lnTo>
                  <a:cubicBezTo>
                    <a:pt x="907857" y="614379"/>
                    <a:pt x="885914" y="592437"/>
                    <a:pt x="858486" y="592437"/>
                  </a:cubicBezTo>
                  <a:lnTo>
                    <a:pt x="784432" y="592437"/>
                  </a:lnTo>
                  <a:lnTo>
                    <a:pt x="817344" y="386729"/>
                  </a:lnTo>
                  <a:cubicBezTo>
                    <a:pt x="817344" y="386729"/>
                    <a:pt x="817344" y="386729"/>
                    <a:pt x="817344" y="386729"/>
                  </a:cubicBezTo>
                  <a:cubicBezTo>
                    <a:pt x="822830" y="342845"/>
                    <a:pt x="789917" y="304447"/>
                    <a:pt x="746033" y="298961"/>
                  </a:cubicBezTo>
                  <a:cubicBezTo>
                    <a:pt x="743291" y="298961"/>
                    <a:pt x="740547" y="298961"/>
                    <a:pt x="737805" y="298961"/>
                  </a:cubicBezTo>
                  <a:lnTo>
                    <a:pt x="729577" y="298961"/>
                  </a:lnTo>
                  <a:lnTo>
                    <a:pt x="729577" y="10971"/>
                  </a:lnTo>
                  <a:cubicBezTo>
                    <a:pt x="729577" y="5485"/>
                    <a:pt x="724091" y="0"/>
                    <a:pt x="718605" y="0"/>
                  </a:cubicBezTo>
                  <a:lnTo>
                    <a:pt x="159080" y="0"/>
                  </a:lnTo>
                  <a:cubicBezTo>
                    <a:pt x="156338" y="0"/>
                    <a:pt x="153596" y="0"/>
                    <a:pt x="150852" y="2743"/>
                  </a:cubicBezTo>
                  <a:lnTo>
                    <a:pt x="2744" y="145366"/>
                  </a:lnTo>
                  <a:cubicBezTo>
                    <a:pt x="0" y="148109"/>
                    <a:pt x="0" y="150852"/>
                    <a:pt x="0" y="153595"/>
                  </a:cubicBezTo>
                  <a:lnTo>
                    <a:pt x="0" y="929796"/>
                  </a:lnTo>
                  <a:cubicBezTo>
                    <a:pt x="0" y="935282"/>
                    <a:pt x="5486" y="940767"/>
                    <a:pt x="13714" y="940767"/>
                  </a:cubicBezTo>
                  <a:close/>
                  <a:moveTo>
                    <a:pt x="885914" y="710375"/>
                  </a:moveTo>
                  <a:lnTo>
                    <a:pt x="671978" y="710375"/>
                  </a:lnTo>
                  <a:cubicBezTo>
                    <a:pt x="666492" y="710375"/>
                    <a:pt x="661008" y="715861"/>
                    <a:pt x="661008" y="721346"/>
                  </a:cubicBezTo>
                  <a:cubicBezTo>
                    <a:pt x="661008" y="726832"/>
                    <a:pt x="666492" y="732317"/>
                    <a:pt x="671978" y="732317"/>
                  </a:cubicBezTo>
                  <a:lnTo>
                    <a:pt x="839288" y="732317"/>
                  </a:lnTo>
                  <a:lnTo>
                    <a:pt x="839288" y="767973"/>
                  </a:lnTo>
                  <a:lnTo>
                    <a:pt x="586953" y="767973"/>
                  </a:lnTo>
                  <a:lnTo>
                    <a:pt x="586953" y="732317"/>
                  </a:lnTo>
                  <a:lnTo>
                    <a:pt x="614381" y="732317"/>
                  </a:lnTo>
                  <a:cubicBezTo>
                    <a:pt x="619866" y="732317"/>
                    <a:pt x="625351" y="726832"/>
                    <a:pt x="625351" y="721346"/>
                  </a:cubicBezTo>
                  <a:cubicBezTo>
                    <a:pt x="625351" y="715861"/>
                    <a:pt x="619866" y="710375"/>
                    <a:pt x="614381" y="710375"/>
                  </a:cubicBezTo>
                  <a:lnTo>
                    <a:pt x="537583" y="710375"/>
                  </a:lnTo>
                  <a:lnTo>
                    <a:pt x="537583" y="688433"/>
                  </a:lnTo>
                  <a:lnTo>
                    <a:pt x="883171" y="688433"/>
                  </a:lnTo>
                  <a:lnTo>
                    <a:pt x="883171" y="710375"/>
                  </a:lnTo>
                  <a:close/>
                  <a:moveTo>
                    <a:pt x="858486" y="619864"/>
                  </a:moveTo>
                  <a:cubicBezTo>
                    <a:pt x="872200" y="619864"/>
                    <a:pt x="883171" y="630835"/>
                    <a:pt x="883171" y="644549"/>
                  </a:cubicBezTo>
                  <a:lnTo>
                    <a:pt x="883171" y="663748"/>
                  </a:lnTo>
                  <a:lnTo>
                    <a:pt x="537583" y="663748"/>
                  </a:lnTo>
                  <a:lnTo>
                    <a:pt x="537583" y="644549"/>
                  </a:lnTo>
                  <a:cubicBezTo>
                    <a:pt x="537583" y="641806"/>
                    <a:pt x="537583" y="639063"/>
                    <a:pt x="540326" y="636321"/>
                  </a:cubicBezTo>
                  <a:cubicBezTo>
                    <a:pt x="543068" y="625350"/>
                    <a:pt x="554039" y="619864"/>
                    <a:pt x="565011" y="619864"/>
                  </a:cubicBezTo>
                  <a:lnTo>
                    <a:pt x="858486" y="619864"/>
                  </a:lnTo>
                  <a:close/>
                  <a:moveTo>
                    <a:pt x="737805" y="326389"/>
                  </a:moveTo>
                  <a:cubicBezTo>
                    <a:pt x="754261" y="326389"/>
                    <a:pt x="767975" y="331874"/>
                    <a:pt x="778947" y="342845"/>
                  </a:cubicBezTo>
                  <a:cubicBezTo>
                    <a:pt x="789917" y="353816"/>
                    <a:pt x="795403" y="370273"/>
                    <a:pt x="792660" y="383987"/>
                  </a:cubicBezTo>
                  <a:lnTo>
                    <a:pt x="759747" y="592437"/>
                  </a:lnTo>
                  <a:lnTo>
                    <a:pt x="663750" y="592437"/>
                  </a:lnTo>
                  <a:lnTo>
                    <a:pt x="630837" y="383987"/>
                  </a:lnTo>
                  <a:cubicBezTo>
                    <a:pt x="628094" y="367530"/>
                    <a:pt x="633580" y="353816"/>
                    <a:pt x="644550" y="342845"/>
                  </a:cubicBezTo>
                  <a:cubicBezTo>
                    <a:pt x="655522" y="331874"/>
                    <a:pt x="669236" y="323646"/>
                    <a:pt x="685692" y="326389"/>
                  </a:cubicBezTo>
                  <a:lnTo>
                    <a:pt x="737805" y="326389"/>
                  </a:lnTo>
                  <a:close/>
                  <a:moveTo>
                    <a:pt x="148110" y="38399"/>
                  </a:moveTo>
                  <a:lnTo>
                    <a:pt x="148110" y="139881"/>
                  </a:lnTo>
                  <a:lnTo>
                    <a:pt x="41142" y="139881"/>
                  </a:lnTo>
                  <a:lnTo>
                    <a:pt x="148110" y="38399"/>
                  </a:lnTo>
                  <a:close/>
                  <a:moveTo>
                    <a:pt x="24686" y="164566"/>
                  </a:moveTo>
                  <a:lnTo>
                    <a:pt x="161824" y="164566"/>
                  </a:lnTo>
                  <a:cubicBezTo>
                    <a:pt x="167310" y="164566"/>
                    <a:pt x="172794" y="159080"/>
                    <a:pt x="172794" y="153595"/>
                  </a:cubicBezTo>
                  <a:lnTo>
                    <a:pt x="172794" y="24685"/>
                  </a:lnTo>
                  <a:lnTo>
                    <a:pt x="707634" y="24685"/>
                  </a:lnTo>
                  <a:lnTo>
                    <a:pt x="707634" y="304447"/>
                  </a:lnTo>
                  <a:lnTo>
                    <a:pt x="682950" y="304447"/>
                  </a:lnTo>
                  <a:cubicBezTo>
                    <a:pt x="639064" y="304447"/>
                    <a:pt x="603409" y="340103"/>
                    <a:pt x="603409" y="383987"/>
                  </a:cubicBezTo>
                  <a:cubicBezTo>
                    <a:pt x="603409" y="386729"/>
                    <a:pt x="603409" y="389472"/>
                    <a:pt x="603409" y="392215"/>
                  </a:cubicBezTo>
                  <a:cubicBezTo>
                    <a:pt x="603409" y="392215"/>
                    <a:pt x="603409" y="392215"/>
                    <a:pt x="603409" y="392215"/>
                  </a:cubicBezTo>
                  <a:lnTo>
                    <a:pt x="606153" y="414157"/>
                  </a:lnTo>
                  <a:lnTo>
                    <a:pt x="128910" y="414157"/>
                  </a:lnTo>
                  <a:cubicBezTo>
                    <a:pt x="123425" y="414157"/>
                    <a:pt x="117939" y="419643"/>
                    <a:pt x="117939" y="425128"/>
                  </a:cubicBezTo>
                  <a:cubicBezTo>
                    <a:pt x="117939" y="430614"/>
                    <a:pt x="123425" y="436099"/>
                    <a:pt x="128910" y="436099"/>
                  </a:cubicBezTo>
                  <a:lnTo>
                    <a:pt x="611637" y="436099"/>
                  </a:lnTo>
                  <a:lnTo>
                    <a:pt x="619866" y="479983"/>
                  </a:lnTo>
                  <a:lnTo>
                    <a:pt x="131653" y="479983"/>
                  </a:lnTo>
                  <a:cubicBezTo>
                    <a:pt x="126168" y="479983"/>
                    <a:pt x="120682" y="485469"/>
                    <a:pt x="120682" y="490954"/>
                  </a:cubicBezTo>
                  <a:cubicBezTo>
                    <a:pt x="120682" y="496440"/>
                    <a:pt x="126168" y="501925"/>
                    <a:pt x="131653" y="501925"/>
                  </a:cubicBezTo>
                  <a:lnTo>
                    <a:pt x="625351" y="501925"/>
                  </a:lnTo>
                  <a:lnTo>
                    <a:pt x="633580" y="545810"/>
                  </a:lnTo>
                  <a:lnTo>
                    <a:pt x="131653" y="545810"/>
                  </a:lnTo>
                  <a:cubicBezTo>
                    <a:pt x="126168" y="545810"/>
                    <a:pt x="120682" y="551295"/>
                    <a:pt x="120682" y="556781"/>
                  </a:cubicBezTo>
                  <a:cubicBezTo>
                    <a:pt x="120682" y="562266"/>
                    <a:pt x="126168" y="567752"/>
                    <a:pt x="131653" y="567752"/>
                  </a:cubicBezTo>
                  <a:lnTo>
                    <a:pt x="636322" y="567752"/>
                  </a:lnTo>
                  <a:lnTo>
                    <a:pt x="639064" y="586951"/>
                  </a:lnTo>
                  <a:lnTo>
                    <a:pt x="565011" y="586951"/>
                  </a:lnTo>
                  <a:cubicBezTo>
                    <a:pt x="548553" y="586951"/>
                    <a:pt x="532098" y="595179"/>
                    <a:pt x="521126" y="611636"/>
                  </a:cubicBezTo>
                  <a:lnTo>
                    <a:pt x="131653" y="611636"/>
                  </a:lnTo>
                  <a:cubicBezTo>
                    <a:pt x="126168" y="611636"/>
                    <a:pt x="120682" y="617122"/>
                    <a:pt x="120682" y="622607"/>
                  </a:cubicBezTo>
                  <a:cubicBezTo>
                    <a:pt x="120682" y="628093"/>
                    <a:pt x="126168" y="633578"/>
                    <a:pt x="131653" y="633578"/>
                  </a:cubicBezTo>
                  <a:lnTo>
                    <a:pt x="515640" y="633578"/>
                  </a:lnTo>
                  <a:lnTo>
                    <a:pt x="515640" y="677462"/>
                  </a:lnTo>
                  <a:lnTo>
                    <a:pt x="131653" y="677462"/>
                  </a:lnTo>
                  <a:cubicBezTo>
                    <a:pt x="126168" y="677462"/>
                    <a:pt x="120682" y="682948"/>
                    <a:pt x="120682" y="688433"/>
                  </a:cubicBezTo>
                  <a:cubicBezTo>
                    <a:pt x="120682" y="693919"/>
                    <a:pt x="126168" y="699404"/>
                    <a:pt x="131653" y="699404"/>
                  </a:cubicBezTo>
                  <a:lnTo>
                    <a:pt x="515640" y="699404"/>
                  </a:lnTo>
                  <a:lnTo>
                    <a:pt x="515640" y="707633"/>
                  </a:lnTo>
                  <a:cubicBezTo>
                    <a:pt x="515640" y="713118"/>
                    <a:pt x="521126" y="718604"/>
                    <a:pt x="529354" y="718604"/>
                  </a:cubicBezTo>
                  <a:cubicBezTo>
                    <a:pt x="529354" y="718604"/>
                    <a:pt x="529354" y="718604"/>
                    <a:pt x="529354" y="718604"/>
                  </a:cubicBezTo>
                  <a:lnTo>
                    <a:pt x="565011" y="718604"/>
                  </a:lnTo>
                  <a:lnTo>
                    <a:pt x="565011" y="767973"/>
                  </a:lnTo>
                  <a:cubicBezTo>
                    <a:pt x="565011" y="773459"/>
                    <a:pt x="570495" y="781687"/>
                    <a:pt x="575981" y="781687"/>
                  </a:cubicBezTo>
                  <a:cubicBezTo>
                    <a:pt x="575981" y="781687"/>
                    <a:pt x="575981" y="781687"/>
                    <a:pt x="575981" y="781687"/>
                  </a:cubicBezTo>
                  <a:lnTo>
                    <a:pt x="710377" y="781687"/>
                  </a:lnTo>
                  <a:lnTo>
                    <a:pt x="710377" y="902369"/>
                  </a:lnTo>
                  <a:lnTo>
                    <a:pt x="27428" y="902369"/>
                  </a:lnTo>
                  <a:lnTo>
                    <a:pt x="27428" y="164566"/>
                  </a:ln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g1d7304e9305_0_20"/>
            <p:cNvSpPr/>
            <p:nvPr/>
          </p:nvSpPr>
          <p:spPr>
            <a:xfrm>
              <a:off x="907928" y="1296808"/>
              <a:ext cx="313389" cy="21942"/>
            </a:xfrm>
            <a:custGeom>
              <a:rect b="b" l="l" r="r" t="t"/>
              <a:pathLst>
                <a:path extrusionOk="0" h="21942" w="313389">
                  <a:moveTo>
                    <a:pt x="301704" y="0"/>
                  </a:moveTo>
                  <a:lnTo>
                    <a:pt x="10972" y="0"/>
                  </a:lnTo>
                  <a:cubicBezTo>
                    <a:pt x="5486" y="0"/>
                    <a:pt x="0" y="5486"/>
                    <a:pt x="0" y="10971"/>
                  </a:cubicBezTo>
                  <a:cubicBezTo>
                    <a:pt x="0" y="16457"/>
                    <a:pt x="5486" y="21942"/>
                    <a:pt x="10972" y="21942"/>
                  </a:cubicBezTo>
                  <a:lnTo>
                    <a:pt x="301704" y="21942"/>
                  </a:lnTo>
                  <a:cubicBezTo>
                    <a:pt x="307190" y="21942"/>
                    <a:pt x="312676" y="16457"/>
                    <a:pt x="312676" y="10971"/>
                  </a:cubicBezTo>
                  <a:cubicBezTo>
                    <a:pt x="315418" y="5486"/>
                    <a:pt x="309934" y="0"/>
                    <a:pt x="301704"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g1d7304e9305_0_20"/>
            <p:cNvSpPr/>
            <p:nvPr/>
          </p:nvSpPr>
          <p:spPr>
            <a:xfrm>
              <a:off x="913414" y="712600"/>
              <a:ext cx="216679" cy="216678"/>
            </a:xfrm>
            <a:custGeom>
              <a:rect b="b" l="l" r="r" t="t"/>
              <a:pathLst>
                <a:path extrusionOk="0" h="216678" w="216679">
                  <a:moveTo>
                    <a:pt x="106969" y="216678"/>
                  </a:moveTo>
                  <a:cubicBezTo>
                    <a:pt x="167310" y="216678"/>
                    <a:pt x="216679" y="167308"/>
                    <a:pt x="216679" y="109710"/>
                  </a:cubicBezTo>
                  <a:cubicBezTo>
                    <a:pt x="216679" y="52112"/>
                    <a:pt x="167310" y="0"/>
                    <a:pt x="109711" y="0"/>
                  </a:cubicBezTo>
                  <a:cubicBezTo>
                    <a:pt x="49369" y="0"/>
                    <a:pt x="0" y="49370"/>
                    <a:pt x="0" y="106968"/>
                  </a:cubicBezTo>
                  <a:cubicBezTo>
                    <a:pt x="0" y="106968"/>
                    <a:pt x="0" y="106968"/>
                    <a:pt x="0" y="106968"/>
                  </a:cubicBezTo>
                  <a:cubicBezTo>
                    <a:pt x="0" y="167308"/>
                    <a:pt x="49369" y="216678"/>
                    <a:pt x="106969" y="216678"/>
                  </a:cubicBezTo>
                  <a:close/>
                  <a:moveTo>
                    <a:pt x="106969" y="21942"/>
                  </a:moveTo>
                  <a:cubicBezTo>
                    <a:pt x="153596" y="21942"/>
                    <a:pt x="191994" y="60341"/>
                    <a:pt x="191994" y="104225"/>
                  </a:cubicBezTo>
                  <a:cubicBezTo>
                    <a:pt x="191994" y="150852"/>
                    <a:pt x="153596" y="189250"/>
                    <a:pt x="109711" y="189250"/>
                  </a:cubicBezTo>
                  <a:cubicBezTo>
                    <a:pt x="65827" y="189250"/>
                    <a:pt x="24686" y="150852"/>
                    <a:pt x="24686" y="106968"/>
                  </a:cubicBezTo>
                  <a:cubicBezTo>
                    <a:pt x="24686" y="106968"/>
                    <a:pt x="24686" y="106968"/>
                    <a:pt x="24686" y="106968"/>
                  </a:cubicBezTo>
                  <a:cubicBezTo>
                    <a:pt x="24686" y="60341"/>
                    <a:pt x="63083" y="21942"/>
                    <a:pt x="106969" y="21942"/>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g1d7304e9305_0_20"/>
            <p:cNvSpPr/>
            <p:nvPr/>
          </p:nvSpPr>
          <p:spPr>
            <a:xfrm>
              <a:off x="951813" y="750998"/>
              <a:ext cx="134394" cy="134568"/>
            </a:xfrm>
            <a:custGeom>
              <a:rect b="b" l="l" r="r" t="t"/>
              <a:pathLst>
                <a:path extrusionOk="0" h="134568" w="134394">
                  <a:moveTo>
                    <a:pt x="68569" y="134395"/>
                  </a:moveTo>
                  <a:cubicBezTo>
                    <a:pt x="106967" y="134395"/>
                    <a:pt x="134395" y="104225"/>
                    <a:pt x="134395" y="65826"/>
                  </a:cubicBezTo>
                  <a:cubicBezTo>
                    <a:pt x="134395" y="27428"/>
                    <a:pt x="104225" y="0"/>
                    <a:pt x="65825" y="0"/>
                  </a:cubicBezTo>
                  <a:cubicBezTo>
                    <a:pt x="30170" y="0"/>
                    <a:pt x="0" y="30171"/>
                    <a:pt x="0" y="65826"/>
                  </a:cubicBezTo>
                  <a:cubicBezTo>
                    <a:pt x="2742" y="106968"/>
                    <a:pt x="32914" y="137138"/>
                    <a:pt x="68569" y="134395"/>
                  </a:cubicBezTo>
                  <a:close/>
                  <a:moveTo>
                    <a:pt x="68569" y="24685"/>
                  </a:moveTo>
                  <a:cubicBezTo>
                    <a:pt x="93253" y="24685"/>
                    <a:pt x="112453" y="43884"/>
                    <a:pt x="109711" y="68569"/>
                  </a:cubicBezTo>
                  <a:cubicBezTo>
                    <a:pt x="109711" y="93254"/>
                    <a:pt x="90511" y="112453"/>
                    <a:pt x="65825" y="109710"/>
                  </a:cubicBezTo>
                  <a:cubicBezTo>
                    <a:pt x="41142" y="109710"/>
                    <a:pt x="24684" y="90511"/>
                    <a:pt x="24684" y="65826"/>
                  </a:cubicBezTo>
                  <a:cubicBezTo>
                    <a:pt x="27428" y="43884"/>
                    <a:pt x="46627" y="24685"/>
                    <a:pt x="68569" y="2468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g1d7304e9305_0_20"/>
            <p:cNvSpPr/>
            <p:nvPr/>
          </p:nvSpPr>
          <p:spPr>
            <a:xfrm>
              <a:off x="1459225" y="1038988"/>
              <a:ext cx="27427" cy="38398"/>
            </a:xfrm>
            <a:custGeom>
              <a:rect b="b" l="l" r="r" t="t"/>
              <a:pathLst>
                <a:path extrusionOk="0" h="38398" w="27427">
                  <a:moveTo>
                    <a:pt x="10970" y="0"/>
                  </a:moveTo>
                  <a:cubicBezTo>
                    <a:pt x="5486" y="0"/>
                    <a:pt x="0" y="8228"/>
                    <a:pt x="0" y="13714"/>
                  </a:cubicBezTo>
                  <a:lnTo>
                    <a:pt x="2742" y="27428"/>
                  </a:lnTo>
                  <a:cubicBezTo>
                    <a:pt x="2742" y="32913"/>
                    <a:pt x="10970" y="38399"/>
                    <a:pt x="16456" y="38399"/>
                  </a:cubicBezTo>
                  <a:cubicBezTo>
                    <a:pt x="21942" y="38399"/>
                    <a:pt x="27428" y="30171"/>
                    <a:pt x="27428" y="24685"/>
                  </a:cubicBezTo>
                  <a:lnTo>
                    <a:pt x="27428" y="24685"/>
                  </a:lnTo>
                  <a:lnTo>
                    <a:pt x="24684" y="10971"/>
                  </a:lnTo>
                  <a:cubicBezTo>
                    <a:pt x="24684" y="5486"/>
                    <a:pt x="19200" y="0"/>
                    <a:pt x="10970"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g1d7304e9305_0_20"/>
            <p:cNvSpPr/>
            <p:nvPr/>
          </p:nvSpPr>
          <p:spPr>
            <a:xfrm>
              <a:off x="1440026" y="884680"/>
              <a:ext cx="46627" cy="137851"/>
            </a:xfrm>
            <a:custGeom>
              <a:rect b="b" l="l" r="r" t="t"/>
              <a:pathLst>
                <a:path extrusionOk="0" h="137851" w="46627">
                  <a:moveTo>
                    <a:pt x="8228" y="11685"/>
                  </a:moveTo>
                  <a:cubicBezTo>
                    <a:pt x="2742" y="19913"/>
                    <a:pt x="0" y="28141"/>
                    <a:pt x="0" y="36369"/>
                  </a:cubicBezTo>
                  <a:cubicBezTo>
                    <a:pt x="0" y="36369"/>
                    <a:pt x="0" y="36369"/>
                    <a:pt x="0" y="36369"/>
                  </a:cubicBezTo>
                  <a:lnTo>
                    <a:pt x="13714" y="126880"/>
                  </a:lnTo>
                  <a:cubicBezTo>
                    <a:pt x="13714" y="132366"/>
                    <a:pt x="21942" y="137852"/>
                    <a:pt x="27428" y="137852"/>
                  </a:cubicBezTo>
                  <a:cubicBezTo>
                    <a:pt x="32914" y="137852"/>
                    <a:pt x="38399" y="129623"/>
                    <a:pt x="38399" y="124138"/>
                  </a:cubicBezTo>
                  <a:cubicBezTo>
                    <a:pt x="38399" y="124138"/>
                    <a:pt x="38399" y="124138"/>
                    <a:pt x="38399" y="124138"/>
                  </a:cubicBezTo>
                  <a:lnTo>
                    <a:pt x="24686" y="33627"/>
                  </a:lnTo>
                  <a:cubicBezTo>
                    <a:pt x="24686" y="28141"/>
                    <a:pt x="30170" y="22656"/>
                    <a:pt x="35656" y="22656"/>
                  </a:cubicBezTo>
                  <a:cubicBezTo>
                    <a:pt x="41142" y="22656"/>
                    <a:pt x="46627" y="17170"/>
                    <a:pt x="46627" y="11685"/>
                  </a:cubicBezTo>
                  <a:cubicBezTo>
                    <a:pt x="46627" y="6199"/>
                    <a:pt x="41142" y="713"/>
                    <a:pt x="35656" y="713"/>
                  </a:cubicBezTo>
                  <a:cubicBezTo>
                    <a:pt x="24686" y="-2029"/>
                    <a:pt x="13714" y="3456"/>
                    <a:pt x="8228" y="11685"/>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7" name="Google Shape;557;g1d7304e9305_0_20"/>
          <p:cNvGrpSpPr/>
          <p:nvPr/>
        </p:nvGrpSpPr>
        <p:grpSpPr>
          <a:xfrm>
            <a:off x="472964" y="4283075"/>
            <a:ext cx="907856" cy="739380"/>
            <a:chOff x="781761" y="3715924"/>
            <a:chExt cx="914639" cy="888654"/>
          </a:xfrm>
        </p:grpSpPr>
        <p:sp>
          <p:nvSpPr>
            <p:cNvPr id="558" name="Google Shape;558;g1d7304e9305_0_20"/>
            <p:cNvSpPr/>
            <p:nvPr/>
          </p:nvSpPr>
          <p:spPr>
            <a:xfrm>
              <a:off x="957069" y="3882683"/>
              <a:ext cx="548180" cy="617670"/>
            </a:xfrm>
            <a:custGeom>
              <a:rect b="b" l="l" r="r" t="t"/>
              <a:pathLst>
                <a:path extrusionOk="0" h="617670" w="548180">
                  <a:moveTo>
                    <a:pt x="395188" y="538131"/>
                  </a:moveTo>
                  <a:cubicBezTo>
                    <a:pt x="395188" y="516189"/>
                    <a:pt x="395188" y="496989"/>
                    <a:pt x="395188" y="475047"/>
                  </a:cubicBezTo>
                  <a:cubicBezTo>
                    <a:pt x="395188" y="450362"/>
                    <a:pt x="378732" y="433906"/>
                    <a:pt x="354046" y="433906"/>
                  </a:cubicBezTo>
                  <a:cubicBezTo>
                    <a:pt x="329362" y="433906"/>
                    <a:pt x="312905" y="450362"/>
                    <a:pt x="312905" y="475047"/>
                  </a:cubicBezTo>
                  <a:cubicBezTo>
                    <a:pt x="312905" y="486018"/>
                    <a:pt x="312905" y="496989"/>
                    <a:pt x="312905" y="507960"/>
                  </a:cubicBezTo>
                  <a:cubicBezTo>
                    <a:pt x="312905" y="516189"/>
                    <a:pt x="307419" y="521674"/>
                    <a:pt x="299191" y="521674"/>
                  </a:cubicBezTo>
                  <a:cubicBezTo>
                    <a:pt x="290963" y="521674"/>
                    <a:pt x="285477" y="516189"/>
                    <a:pt x="285477" y="507960"/>
                  </a:cubicBezTo>
                  <a:cubicBezTo>
                    <a:pt x="285477" y="502475"/>
                    <a:pt x="285477" y="496989"/>
                    <a:pt x="285477" y="491504"/>
                  </a:cubicBezTo>
                  <a:cubicBezTo>
                    <a:pt x="285477" y="475047"/>
                    <a:pt x="277249" y="464076"/>
                    <a:pt x="266277" y="455848"/>
                  </a:cubicBezTo>
                  <a:cubicBezTo>
                    <a:pt x="236107" y="436649"/>
                    <a:pt x="203194" y="417449"/>
                    <a:pt x="173024" y="395507"/>
                  </a:cubicBezTo>
                  <a:cubicBezTo>
                    <a:pt x="131883" y="368080"/>
                    <a:pt x="90741" y="335167"/>
                    <a:pt x="57828" y="294025"/>
                  </a:cubicBezTo>
                  <a:cubicBezTo>
                    <a:pt x="19428" y="247398"/>
                    <a:pt x="-2514" y="195286"/>
                    <a:pt x="230" y="137687"/>
                  </a:cubicBezTo>
                  <a:cubicBezTo>
                    <a:pt x="230" y="60890"/>
                    <a:pt x="66056" y="-2193"/>
                    <a:pt x="142853" y="549"/>
                  </a:cubicBezTo>
                  <a:cubicBezTo>
                    <a:pt x="194966" y="3292"/>
                    <a:pt x="233365" y="27977"/>
                    <a:pt x="258049" y="74604"/>
                  </a:cubicBezTo>
                  <a:cubicBezTo>
                    <a:pt x="258049" y="77347"/>
                    <a:pt x="260793" y="77347"/>
                    <a:pt x="260793" y="80090"/>
                  </a:cubicBezTo>
                  <a:cubicBezTo>
                    <a:pt x="263535" y="85575"/>
                    <a:pt x="266277" y="91060"/>
                    <a:pt x="274507" y="91060"/>
                  </a:cubicBezTo>
                  <a:cubicBezTo>
                    <a:pt x="282735" y="91060"/>
                    <a:pt x="285477" y="85575"/>
                    <a:pt x="288221" y="80090"/>
                  </a:cubicBezTo>
                  <a:cubicBezTo>
                    <a:pt x="299191" y="55404"/>
                    <a:pt x="318391" y="33463"/>
                    <a:pt x="340332" y="19749"/>
                  </a:cubicBezTo>
                  <a:cubicBezTo>
                    <a:pt x="430843" y="-32364"/>
                    <a:pt x="532326" y="25234"/>
                    <a:pt x="546040" y="115746"/>
                  </a:cubicBezTo>
                  <a:cubicBezTo>
                    <a:pt x="554268" y="165115"/>
                    <a:pt x="537812" y="211742"/>
                    <a:pt x="513126" y="255626"/>
                  </a:cubicBezTo>
                  <a:cubicBezTo>
                    <a:pt x="493928" y="288539"/>
                    <a:pt x="471985" y="315967"/>
                    <a:pt x="444557" y="337909"/>
                  </a:cubicBezTo>
                  <a:cubicBezTo>
                    <a:pt x="430843" y="348880"/>
                    <a:pt x="425359" y="365337"/>
                    <a:pt x="425359" y="381793"/>
                  </a:cubicBezTo>
                  <a:cubicBezTo>
                    <a:pt x="425359" y="453105"/>
                    <a:pt x="425359" y="524417"/>
                    <a:pt x="425359" y="595729"/>
                  </a:cubicBezTo>
                  <a:cubicBezTo>
                    <a:pt x="425359" y="598472"/>
                    <a:pt x="425359" y="601214"/>
                    <a:pt x="425359" y="603957"/>
                  </a:cubicBezTo>
                  <a:cubicBezTo>
                    <a:pt x="425359" y="612185"/>
                    <a:pt x="419873" y="617671"/>
                    <a:pt x="411645" y="617671"/>
                  </a:cubicBezTo>
                  <a:cubicBezTo>
                    <a:pt x="403416" y="617671"/>
                    <a:pt x="397931" y="612185"/>
                    <a:pt x="397931" y="603957"/>
                  </a:cubicBezTo>
                  <a:cubicBezTo>
                    <a:pt x="397931" y="587501"/>
                    <a:pt x="397931" y="573787"/>
                    <a:pt x="397931" y="557330"/>
                  </a:cubicBezTo>
                  <a:cubicBezTo>
                    <a:pt x="395188" y="551845"/>
                    <a:pt x="395188" y="543616"/>
                    <a:pt x="395188" y="538131"/>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g1d7304e9305_0_20"/>
            <p:cNvSpPr/>
            <p:nvPr/>
          </p:nvSpPr>
          <p:spPr>
            <a:xfrm>
              <a:off x="781761" y="3715924"/>
              <a:ext cx="914639" cy="888654"/>
            </a:xfrm>
            <a:custGeom>
              <a:rect b="b" l="l" r="r" t="t"/>
              <a:pathLst>
                <a:path extrusionOk="0" h="888654" w="914639">
                  <a:moveTo>
                    <a:pt x="910599" y="888655"/>
                  </a:moveTo>
                  <a:cubicBezTo>
                    <a:pt x="608895" y="888655"/>
                    <a:pt x="309932" y="888655"/>
                    <a:pt x="8228" y="888655"/>
                  </a:cubicBezTo>
                  <a:cubicBezTo>
                    <a:pt x="8228" y="883169"/>
                    <a:pt x="8228" y="877684"/>
                    <a:pt x="8228" y="872198"/>
                  </a:cubicBezTo>
                  <a:cubicBezTo>
                    <a:pt x="13714" y="863970"/>
                    <a:pt x="19200" y="863970"/>
                    <a:pt x="27428" y="863970"/>
                  </a:cubicBezTo>
                  <a:cubicBezTo>
                    <a:pt x="65827" y="863970"/>
                    <a:pt x="106969" y="863970"/>
                    <a:pt x="145366" y="863970"/>
                  </a:cubicBezTo>
                  <a:cubicBezTo>
                    <a:pt x="148110" y="863970"/>
                    <a:pt x="150852" y="863970"/>
                    <a:pt x="153594" y="863970"/>
                  </a:cubicBezTo>
                  <a:cubicBezTo>
                    <a:pt x="153594" y="831057"/>
                    <a:pt x="153594" y="798144"/>
                    <a:pt x="153594" y="765231"/>
                  </a:cubicBezTo>
                  <a:cubicBezTo>
                    <a:pt x="150852" y="765231"/>
                    <a:pt x="145366" y="765231"/>
                    <a:pt x="142624" y="765231"/>
                  </a:cubicBezTo>
                  <a:cubicBezTo>
                    <a:pt x="104225" y="765231"/>
                    <a:pt x="63083" y="765231"/>
                    <a:pt x="24686" y="765231"/>
                  </a:cubicBezTo>
                  <a:cubicBezTo>
                    <a:pt x="16456" y="765231"/>
                    <a:pt x="10972" y="762488"/>
                    <a:pt x="5486" y="757002"/>
                  </a:cubicBezTo>
                  <a:cubicBezTo>
                    <a:pt x="5486" y="754260"/>
                    <a:pt x="5486" y="751517"/>
                    <a:pt x="5486" y="748774"/>
                  </a:cubicBezTo>
                  <a:cubicBezTo>
                    <a:pt x="10972" y="740546"/>
                    <a:pt x="16456" y="740546"/>
                    <a:pt x="24686" y="740546"/>
                  </a:cubicBezTo>
                  <a:cubicBezTo>
                    <a:pt x="112453" y="740546"/>
                    <a:pt x="200222" y="740546"/>
                    <a:pt x="290733" y="740546"/>
                  </a:cubicBezTo>
                  <a:cubicBezTo>
                    <a:pt x="293476" y="740546"/>
                    <a:pt x="296219" y="740546"/>
                    <a:pt x="301704" y="740546"/>
                  </a:cubicBezTo>
                  <a:cubicBezTo>
                    <a:pt x="301704" y="707633"/>
                    <a:pt x="301704" y="674719"/>
                    <a:pt x="301704" y="641806"/>
                  </a:cubicBezTo>
                  <a:cubicBezTo>
                    <a:pt x="298962" y="641806"/>
                    <a:pt x="293476" y="641806"/>
                    <a:pt x="290733" y="641806"/>
                  </a:cubicBezTo>
                  <a:cubicBezTo>
                    <a:pt x="202965" y="641806"/>
                    <a:pt x="115197" y="641806"/>
                    <a:pt x="27428" y="641806"/>
                  </a:cubicBezTo>
                  <a:cubicBezTo>
                    <a:pt x="19200" y="641806"/>
                    <a:pt x="13714" y="639064"/>
                    <a:pt x="8228" y="633578"/>
                  </a:cubicBezTo>
                  <a:cubicBezTo>
                    <a:pt x="8228" y="630835"/>
                    <a:pt x="8228" y="628092"/>
                    <a:pt x="8228" y="625350"/>
                  </a:cubicBezTo>
                  <a:cubicBezTo>
                    <a:pt x="13714" y="617122"/>
                    <a:pt x="19200" y="617122"/>
                    <a:pt x="27428" y="617122"/>
                  </a:cubicBezTo>
                  <a:cubicBezTo>
                    <a:pt x="65827" y="617122"/>
                    <a:pt x="106969" y="617122"/>
                    <a:pt x="145366" y="617122"/>
                  </a:cubicBezTo>
                  <a:cubicBezTo>
                    <a:pt x="148110" y="617122"/>
                    <a:pt x="150852" y="617122"/>
                    <a:pt x="153594" y="617122"/>
                  </a:cubicBezTo>
                  <a:cubicBezTo>
                    <a:pt x="153594" y="584208"/>
                    <a:pt x="153594" y="551295"/>
                    <a:pt x="153594" y="518382"/>
                  </a:cubicBezTo>
                  <a:cubicBezTo>
                    <a:pt x="150852" y="518382"/>
                    <a:pt x="145366" y="518382"/>
                    <a:pt x="142624" y="518382"/>
                  </a:cubicBezTo>
                  <a:cubicBezTo>
                    <a:pt x="104225" y="518382"/>
                    <a:pt x="63083" y="518382"/>
                    <a:pt x="24686" y="518382"/>
                  </a:cubicBezTo>
                  <a:cubicBezTo>
                    <a:pt x="16456" y="518382"/>
                    <a:pt x="10972" y="515639"/>
                    <a:pt x="5486" y="510154"/>
                  </a:cubicBezTo>
                  <a:cubicBezTo>
                    <a:pt x="5486" y="507411"/>
                    <a:pt x="5486" y="504668"/>
                    <a:pt x="5486" y="501926"/>
                  </a:cubicBezTo>
                  <a:cubicBezTo>
                    <a:pt x="10972" y="493697"/>
                    <a:pt x="16456" y="493697"/>
                    <a:pt x="24686" y="493697"/>
                  </a:cubicBezTo>
                  <a:cubicBezTo>
                    <a:pt x="85025" y="493697"/>
                    <a:pt x="148110" y="493697"/>
                    <a:pt x="208450" y="493697"/>
                  </a:cubicBezTo>
                  <a:cubicBezTo>
                    <a:pt x="211193" y="493697"/>
                    <a:pt x="213936" y="493697"/>
                    <a:pt x="219421" y="493697"/>
                  </a:cubicBezTo>
                  <a:cubicBezTo>
                    <a:pt x="194736" y="463527"/>
                    <a:pt x="178280" y="430614"/>
                    <a:pt x="167308" y="394958"/>
                  </a:cubicBezTo>
                  <a:cubicBezTo>
                    <a:pt x="164566" y="394958"/>
                    <a:pt x="161824" y="394958"/>
                    <a:pt x="156338" y="394958"/>
                  </a:cubicBezTo>
                  <a:cubicBezTo>
                    <a:pt x="112453" y="394958"/>
                    <a:pt x="65827" y="394958"/>
                    <a:pt x="21942" y="394958"/>
                  </a:cubicBezTo>
                  <a:cubicBezTo>
                    <a:pt x="13714" y="394958"/>
                    <a:pt x="8228" y="392215"/>
                    <a:pt x="2742" y="386729"/>
                  </a:cubicBezTo>
                  <a:cubicBezTo>
                    <a:pt x="2742" y="383987"/>
                    <a:pt x="2742" y="381244"/>
                    <a:pt x="2742" y="378501"/>
                  </a:cubicBezTo>
                  <a:cubicBezTo>
                    <a:pt x="8228" y="370273"/>
                    <a:pt x="13714" y="370273"/>
                    <a:pt x="21942" y="370273"/>
                  </a:cubicBezTo>
                  <a:cubicBezTo>
                    <a:pt x="65827" y="370273"/>
                    <a:pt x="106969" y="370273"/>
                    <a:pt x="150852" y="370273"/>
                  </a:cubicBezTo>
                  <a:cubicBezTo>
                    <a:pt x="153594" y="370273"/>
                    <a:pt x="156338" y="370273"/>
                    <a:pt x="161824" y="370273"/>
                  </a:cubicBezTo>
                  <a:cubicBezTo>
                    <a:pt x="156338" y="334617"/>
                    <a:pt x="156338" y="304446"/>
                    <a:pt x="170052" y="271533"/>
                  </a:cubicBezTo>
                  <a:cubicBezTo>
                    <a:pt x="164566" y="271533"/>
                    <a:pt x="161824" y="271533"/>
                    <a:pt x="159080" y="271533"/>
                  </a:cubicBezTo>
                  <a:cubicBezTo>
                    <a:pt x="112453" y="271533"/>
                    <a:pt x="68569" y="271533"/>
                    <a:pt x="21942" y="271533"/>
                  </a:cubicBezTo>
                  <a:cubicBezTo>
                    <a:pt x="13714" y="271533"/>
                    <a:pt x="8228" y="268791"/>
                    <a:pt x="2742" y="263305"/>
                  </a:cubicBezTo>
                  <a:cubicBezTo>
                    <a:pt x="2742" y="260562"/>
                    <a:pt x="2742" y="257819"/>
                    <a:pt x="2742" y="255077"/>
                  </a:cubicBezTo>
                  <a:cubicBezTo>
                    <a:pt x="8228" y="246849"/>
                    <a:pt x="13714" y="246849"/>
                    <a:pt x="21942" y="246849"/>
                  </a:cubicBezTo>
                  <a:cubicBezTo>
                    <a:pt x="71311" y="246849"/>
                    <a:pt x="123425" y="246849"/>
                    <a:pt x="172794" y="246849"/>
                  </a:cubicBezTo>
                  <a:cubicBezTo>
                    <a:pt x="178280" y="246849"/>
                    <a:pt x="181022" y="244106"/>
                    <a:pt x="183766" y="241363"/>
                  </a:cubicBezTo>
                  <a:cubicBezTo>
                    <a:pt x="208450" y="205707"/>
                    <a:pt x="241363" y="181022"/>
                    <a:pt x="282505" y="172794"/>
                  </a:cubicBezTo>
                  <a:cubicBezTo>
                    <a:pt x="287991" y="172794"/>
                    <a:pt x="290733" y="170051"/>
                    <a:pt x="296219" y="170051"/>
                  </a:cubicBezTo>
                  <a:cubicBezTo>
                    <a:pt x="296219" y="161823"/>
                    <a:pt x="296219" y="156337"/>
                    <a:pt x="296219" y="148109"/>
                  </a:cubicBezTo>
                  <a:cubicBezTo>
                    <a:pt x="293476" y="148109"/>
                    <a:pt x="287991" y="148109"/>
                    <a:pt x="285248" y="148109"/>
                  </a:cubicBezTo>
                  <a:cubicBezTo>
                    <a:pt x="197480" y="148109"/>
                    <a:pt x="109711" y="148109"/>
                    <a:pt x="21942" y="148109"/>
                  </a:cubicBezTo>
                  <a:cubicBezTo>
                    <a:pt x="13714" y="148109"/>
                    <a:pt x="8228" y="145366"/>
                    <a:pt x="2742" y="139881"/>
                  </a:cubicBezTo>
                  <a:cubicBezTo>
                    <a:pt x="2742" y="137138"/>
                    <a:pt x="2742" y="134395"/>
                    <a:pt x="2742" y="131653"/>
                  </a:cubicBezTo>
                  <a:cubicBezTo>
                    <a:pt x="8228" y="123424"/>
                    <a:pt x="13714" y="123424"/>
                    <a:pt x="21942" y="123424"/>
                  </a:cubicBezTo>
                  <a:cubicBezTo>
                    <a:pt x="60341" y="123424"/>
                    <a:pt x="101483" y="123424"/>
                    <a:pt x="139880" y="123424"/>
                  </a:cubicBezTo>
                  <a:cubicBezTo>
                    <a:pt x="142624" y="123424"/>
                    <a:pt x="145366" y="123424"/>
                    <a:pt x="148110" y="123424"/>
                  </a:cubicBezTo>
                  <a:cubicBezTo>
                    <a:pt x="148110" y="90511"/>
                    <a:pt x="148110" y="57598"/>
                    <a:pt x="148110" y="24685"/>
                  </a:cubicBezTo>
                  <a:cubicBezTo>
                    <a:pt x="145366" y="24685"/>
                    <a:pt x="139880" y="24685"/>
                    <a:pt x="137138" y="24685"/>
                  </a:cubicBezTo>
                  <a:cubicBezTo>
                    <a:pt x="98739" y="24685"/>
                    <a:pt x="57597" y="24685"/>
                    <a:pt x="19200" y="24685"/>
                  </a:cubicBezTo>
                  <a:cubicBezTo>
                    <a:pt x="10972" y="24685"/>
                    <a:pt x="5486" y="21942"/>
                    <a:pt x="0" y="16456"/>
                  </a:cubicBezTo>
                  <a:cubicBezTo>
                    <a:pt x="0" y="13714"/>
                    <a:pt x="0" y="10971"/>
                    <a:pt x="0" y="8228"/>
                  </a:cubicBezTo>
                  <a:cubicBezTo>
                    <a:pt x="5486" y="0"/>
                    <a:pt x="10972" y="0"/>
                    <a:pt x="19200" y="0"/>
                  </a:cubicBezTo>
                  <a:cubicBezTo>
                    <a:pt x="309932" y="0"/>
                    <a:pt x="600667" y="0"/>
                    <a:pt x="891399" y="0"/>
                  </a:cubicBezTo>
                  <a:cubicBezTo>
                    <a:pt x="894142" y="0"/>
                    <a:pt x="896885" y="0"/>
                    <a:pt x="899627" y="0"/>
                  </a:cubicBezTo>
                  <a:cubicBezTo>
                    <a:pt x="907855" y="0"/>
                    <a:pt x="910599" y="8228"/>
                    <a:pt x="910599" y="13714"/>
                  </a:cubicBezTo>
                  <a:cubicBezTo>
                    <a:pt x="910599" y="21942"/>
                    <a:pt x="905113" y="24685"/>
                    <a:pt x="894142" y="24685"/>
                  </a:cubicBezTo>
                  <a:cubicBezTo>
                    <a:pt x="853000" y="24685"/>
                    <a:pt x="814602" y="24685"/>
                    <a:pt x="773461" y="24685"/>
                  </a:cubicBezTo>
                  <a:cubicBezTo>
                    <a:pt x="770717" y="24685"/>
                    <a:pt x="767975" y="24685"/>
                    <a:pt x="762489" y="24685"/>
                  </a:cubicBezTo>
                  <a:cubicBezTo>
                    <a:pt x="762489" y="57598"/>
                    <a:pt x="762489" y="90511"/>
                    <a:pt x="762489" y="123424"/>
                  </a:cubicBezTo>
                  <a:cubicBezTo>
                    <a:pt x="773461" y="123424"/>
                    <a:pt x="784431" y="123424"/>
                    <a:pt x="795403" y="123424"/>
                  </a:cubicBezTo>
                  <a:cubicBezTo>
                    <a:pt x="828316" y="123424"/>
                    <a:pt x="861230" y="123424"/>
                    <a:pt x="894142" y="123424"/>
                  </a:cubicBezTo>
                  <a:cubicBezTo>
                    <a:pt x="902371" y="123424"/>
                    <a:pt x="907855" y="126167"/>
                    <a:pt x="907855" y="131653"/>
                  </a:cubicBezTo>
                  <a:cubicBezTo>
                    <a:pt x="907855" y="137138"/>
                    <a:pt x="907855" y="142624"/>
                    <a:pt x="905113" y="145366"/>
                  </a:cubicBezTo>
                  <a:cubicBezTo>
                    <a:pt x="902371" y="148109"/>
                    <a:pt x="896885" y="148109"/>
                    <a:pt x="891399" y="148109"/>
                  </a:cubicBezTo>
                  <a:cubicBezTo>
                    <a:pt x="803631" y="148109"/>
                    <a:pt x="715862" y="148109"/>
                    <a:pt x="625351" y="148109"/>
                  </a:cubicBezTo>
                  <a:cubicBezTo>
                    <a:pt x="622609" y="148109"/>
                    <a:pt x="617123" y="148109"/>
                    <a:pt x="614381" y="148109"/>
                  </a:cubicBezTo>
                  <a:cubicBezTo>
                    <a:pt x="614381" y="156337"/>
                    <a:pt x="614381" y="161823"/>
                    <a:pt x="614381" y="170051"/>
                  </a:cubicBezTo>
                  <a:cubicBezTo>
                    <a:pt x="617123" y="170051"/>
                    <a:pt x="617123" y="170051"/>
                    <a:pt x="619865" y="172794"/>
                  </a:cubicBezTo>
                  <a:cubicBezTo>
                    <a:pt x="666492" y="181022"/>
                    <a:pt x="702148" y="205707"/>
                    <a:pt x="729575" y="246849"/>
                  </a:cubicBezTo>
                  <a:cubicBezTo>
                    <a:pt x="732319" y="249591"/>
                    <a:pt x="735061" y="252334"/>
                    <a:pt x="740547" y="252334"/>
                  </a:cubicBezTo>
                  <a:cubicBezTo>
                    <a:pt x="770717" y="252334"/>
                    <a:pt x="800888" y="252334"/>
                    <a:pt x="828316" y="252334"/>
                  </a:cubicBezTo>
                  <a:cubicBezTo>
                    <a:pt x="850258" y="252334"/>
                    <a:pt x="872200" y="252334"/>
                    <a:pt x="894142" y="252334"/>
                  </a:cubicBezTo>
                  <a:cubicBezTo>
                    <a:pt x="905113" y="252334"/>
                    <a:pt x="910599" y="260562"/>
                    <a:pt x="907855" y="268791"/>
                  </a:cubicBezTo>
                  <a:cubicBezTo>
                    <a:pt x="905113" y="277019"/>
                    <a:pt x="899627" y="277019"/>
                    <a:pt x="891399" y="277019"/>
                  </a:cubicBezTo>
                  <a:cubicBezTo>
                    <a:pt x="844772" y="277019"/>
                    <a:pt x="798145" y="277019"/>
                    <a:pt x="751519" y="277019"/>
                  </a:cubicBezTo>
                  <a:cubicBezTo>
                    <a:pt x="748775" y="277019"/>
                    <a:pt x="746033" y="277019"/>
                    <a:pt x="740547" y="277019"/>
                  </a:cubicBezTo>
                  <a:cubicBezTo>
                    <a:pt x="751519" y="309932"/>
                    <a:pt x="754261" y="342845"/>
                    <a:pt x="748775" y="375758"/>
                  </a:cubicBezTo>
                  <a:cubicBezTo>
                    <a:pt x="754261" y="375758"/>
                    <a:pt x="757003" y="375758"/>
                    <a:pt x="759747" y="375758"/>
                  </a:cubicBezTo>
                  <a:cubicBezTo>
                    <a:pt x="803631" y="375758"/>
                    <a:pt x="847516" y="375758"/>
                    <a:pt x="891399" y="375758"/>
                  </a:cubicBezTo>
                  <a:cubicBezTo>
                    <a:pt x="902371" y="375758"/>
                    <a:pt x="907855" y="381244"/>
                    <a:pt x="907855" y="389472"/>
                  </a:cubicBezTo>
                  <a:cubicBezTo>
                    <a:pt x="907855" y="397701"/>
                    <a:pt x="902371" y="403186"/>
                    <a:pt x="891399" y="403186"/>
                  </a:cubicBezTo>
                  <a:cubicBezTo>
                    <a:pt x="874943" y="403186"/>
                    <a:pt x="861230" y="403186"/>
                    <a:pt x="844772" y="403186"/>
                  </a:cubicBezTo>
                  <a:cubicBezTo>
                    <a:pt x="811858" y="403186"/>
                    <a:pt x="776203" y="403186"/>
                    <a:pt x="743289" y="403186"/>
                  </a:cubicBezTo>
                  <a:cubicBezTo>
                    <a:pt x="732319" y="438842"/>
                    <a:pt x="715862" y="471755"/>
                    <a:pt x="691178" y="501926"/>
                  </a:cubicBezTo>
                  <a:cubicBezTo>
                    <a:pt x="696664" y="501926"/>
                    <a:pt x="699406" y="501926"/>
                    <a:pt x="702148" y="501926"/>
                  </a:cubicBezTo>
                  <a:cubicBezTo>
                    <a:pt x="746033" y="501926"/>
                    <a:pt x="789917" y="501926"/>
                    <a:pt x="833802" y="501926"/>
                  </a:cubicBezTo>
                  <a:cubicBezTo>
                    <a:pt x="853000" y="501926"/>
                    <a:pt x="872200" y="501926"/>
                    <a:pt x="891399" y="501926"/>
                  </a:cubicBezTo>
                  <a:cubicBezTo>
                    <a:pt x="896885" y="501926"/>
                    <a:pt x="902371" y="504668"/>
                    <a:pt x="902371" y="510154"/>
                  </a:cubicBezTo>
                  <a:cubicBezTo>
                    <a:pt x="905113" y="512896"/>
                    <a:pt x="902371" y="521125"/>
                    <a:pt x="899627" y="523867"/>
                  </a:cubicBezTo>
                  <a:cubicBezTo>
                    <a:pt x="896885" y="526610"/>
                    <a:pt x="891399" y="529353"/>
                    <a:pt x="885914" y="529353"/>
                  </a:cubicBezTo>
                  <a:cubicBezTo>
                    <a:pt x="844772" y="529353"/>
                    <a:pt x="806374" y="529353"/>
                    <a:pt x="765233" y="529353"/>
                  </a:cubicBezTo>
                  <a:cubicBezTo>
                    <a:pt x="762489" y="529353"/>
                    <a:pt x="759747" y="529353"/>
                    <a:pt x="754261" y="529353"/>
                  </a:cubicBezTo>
                  <a:cubicBezTo>
                    <a:pt x="754261" y="562266"/>
                    <a:pt x="754261" y="595179"/>
                    <a:pt x="754261" y="628092"/>
                  </a:cubicBezTo>
                  <a:cubicBezTo>
                    <a:pt x="770717" y="628092"/>
                    <a:pt x="787175" y="628092"/>
                    <a:pt x="803631" y="628092"/>
                  </a:cubicBezTo>
                  <a:cubicBezTo>
                    <a:pt x="831058" y="628092"/>
                    <a:pt x="858486" y="628092"/>
                    <a:pt x="885914" y="628092"/>
                  </a:cubicBezTo>
                  <a:cubicBezTo>
                    <a:pt x="896885" y="628092"/>
                    <a:pt x="905113" y="639064"/>
                    <a:pt x="899627" y="647292"/>
                  </a:cubicBezTo>
                  <a:cubicBezTo>
                    <a:pt x="896885" y="652778"/>
                    <a:pt x="891399" y="655520"/>
                    <a:pt x="883171" y="655520"/>
                  </a:cubicBezTo>
                  <a:cubicBezTo>
                    <a:pt x="800888" y="655520"/>
                    <a:pt x="715862" y="655520"/>
                    <a:pt x="633579" y="655520"/>
                  </a:cubicBezTo>
                  <a:cubicBezTo>
                    <a:pt x="630837" y="655520"/>
                    <a:pt x="625351" y="655520"/>
                    <a:pt x="622609" y="655520"/>
                  </a:cubicBezTo>
                  <a:cubicBezTo>
                    <a:pt x="622609" y="688433"/>
                    <a:pt x="622609" y="721347"/>
                    <a:pt x="622609" y="754260"/>
                  </a:cubicBezTo>
                  <a:cubicBezTo>
                    <a:pt x="625351" y="754260"/>
                    <a:pt x="628094" y="754260"/>
                    <a:pt x="630837" y="754260"/>
                  </a:cubicBezTo>
                  <a:cubicBezTo>
                    <a:pt x="677464" y="754260"/>
                    <a:pt x="724091" y="754260"/>
                    <a:pt x="767975" y="754260"/>
                  </a:cubicBezTo>
                  <a:cubicBezTo>
                    <a:pt x="806374" y="754260"/>
                    <a:pt x="844772" y="754260"/>
                    <a:pt x="883171" y="754260"/>
                  </a:cubicBezTo>
                  <a:cubicBezTo>
                    <a:pt x="896885" y="754260"/>
                    <a:pt x="902371" y="765231"/>
                    <a:pt x="896885" y="773459"/>
                  </a:cubicBezTo>
                  <a:cubicBezTo>
                    <a:pt x="894142" y="776202"/>
                    <a:pt x="888657" y="778944"/>
                    <a:pt x="883171" y="778944"/>
                  </a:cubicBezTo>
                  <a:cubicBezTo>
                    <a:pt x="842030" y="778944"/>
                    <a:pt x="803631" y="778944"/>
                    <a:pt x="762489" y="778944"/>
                  </a:cubicBezTo>
                  <a:cubicBezTo>
                    <a:pt x="759747" y="778944"/>
                    <a:pt x="757003" y="778944"/>
                    <a:pt x="754261" y="778944"/>
                  </a:cubicBezTo>
                  <a:cubicBezTo>
                    <a:pt x="754261" y="811857"/>
                    <a:pt x="754261" y="844771"/>
                    <a:pt x="754261" y="877684"/>
                  </a:cubicBezTo>
                  <a:cubicBezTo>
                    <a:pt x="757003" y="877684"/>
                    <a:pt x="759747" y="877684"/>
                    <a:pt x="765233" y="877684"/>
                  </a:cubicBezTo>
                  <a:cubicBezTo>
                    <a:pt x="803631" y="877684"/>
                    <a:pt x="844772" y="877684"/>
                    <a:pt x="883171" y="877684"/>
                  </a:cubicBezTo>
                  <a:cubicBezTo>
                    <a:pt x="891399" y="877684"/>
                    <a:pt x="896885" y="877684"/>
                    <a:pt x="899627" y="885912"/>
                  </a:cubicBezTo>
                  <a:cubicBezTo>
                    <a:pt x="918827" y="877684"/>
                    <a:pt x="916085" y="883169"/>
                    <a:pt x="910599" y="888655"/>
                  </a:cubicBezTo>
                  <a:close/>
                  <a:moveTo>
                    <a:pt x="586953" y="713118"/>
                  </a:moveTo>
                  <a:cubicBezTo>
                    <a:pt x="586953" y="721347"/>
                    <a:pt x="586953" y="726832"/>
                    <a:pt x="586953" y="735060"/>
                  </a:cubicBezTo>
                  <a:cubicBezTo>
                    <a:pt x="586953" y="751517"/>
                    <a:pt x="586953" y="765231"/>
                    <a:pt x="586953" y="781687"/>
                  </a:cubicBezTo>
                  <a:cubicBezTo>
                    <a:pt x="586953" y="789916"/>
                    <a:pt x="592437" y="795401"/>
                    <a:pt x="600667" y="795401"/>
                  </a:cubicBezTo>
                  <a:cubicBezTo>
                    <a:pt x="608895" y="795401"/>
                    <a:pt x="614381" y="789916"/>
                    <a:pt x="614381" y="781687"/>
                  </a:cubicBezTo>
                  <a:cubicBezTo>
                    <a:pt x="614381" y="778944"/>
                    <a:pt x="614381" y="776202"/>
                    <a:pt x="614381" y="773459"/>
                  </a:cubicBezTo>
                  <a:cubicBezTo>
                    <a:pt x="614381" y="702147"/>
                    <a:pt x="614381" y="630835"/>
                    <a:pt x="614381" y="559523"/>
                  </a:cubicBezTo>
                  <a:cubicBezTo>
                    <a:pt x="614381" y="540324"/>
                    <a:pt x="619865" y="526610"/>
                    <a:pt x="633579" y="515639"/>
                  </a:cubicBezTo>
                  <a:cubicBezTo>
                    <a:pt x="661006" y="490954"/>
                    <a:pt x="685692" y="463527"/>
                    <a:pt x="702148" y="433357"/>
                  </a:cubicBezTo>
                  <a:cubicBezTo>
                    <a:pt x="726833" y="389472"/>
                    <a:pt x="743289" y="342845"/>
                    <a:pt x="735061" y="293475"/>
                  </a:cubicBezTo>
                  <a:cubicBezTo>
                    <a:pt x="721348" y="202964"/>
                    <a:pt x="619865" y="142624"/>
                    <a:pt x="529354" y="197479"/>
                  </a:cubicBezTo>
                  <a:cubicBezTo>
                    <a:pt x="504670" y="211193"/>
                    <a:pt x="488212" y="233135"/>
                    <a:pt x="477242" y="257819"/>
                  </a:cubicBezTo>
                  <a:cubicBezTo>
                    <a:pt x="474498" y="263305"/>
                    <a:pt x="471756" y="268791"/>
                    <a:pt x="463528" y="268791"/>
                  </a:cubicBezTo>
                  <a:cubicBezTo>
                    <a:pt x="455299" y="268791"/>
                    <a:pt x="452557" y="266048"/>
                    <a:pt x="449815" y="257819"/>
                  </a:cubicBezTo>
                  <a:cubicBezTo>
                    <a:pt x="449815" y="255077"/>
                    <a:pt x="447071" y="255077"/>
                    <a:pt x="447071" y="252334"/>
                  </a:cubicBezTo>
                  <a:cubicBezTo>
                    <a:pt x="422387" y="205707"/>
                    <a:pt x="383987" y="181022"/>
                    <a:pt x="331874" y="178280"/>
                  </a:cubicBezTo>
                  <a:cubicBezTo>
                    <a:pt x="255077" y="175537"/>
                    <a:pt x="189252" y="238620"/>
                    <a:pt x="189252" y="315418"/>
                  </a:cubicBezTo>
                  <a:cubicBezTo>
                    <a:pt x="189252" y="375758"/>
                    <a:pt x="211193" y="427871"/>
                    <a:pt x="246849" y="471755"/>
                  </a:cubicBezTo>
                  <a:cubicBezTo>
                    <a:pt x="279763" y="512896"/>
                    <a:pt x="318160" y="543067"/>
                    <a:pt x="362046" y="573237"/>
                  </a:cubicBezTo>
                  <a:cubicBezTo>
                    <a:pt x="392215" y="595179"/>
                    <a:pt x="425129" y="614379"/>
                    <a:pt x="455299" y="633578"/>
                  </a:cubicBezTo>
                  <a:cubicBezTo>
                    <a:pt x="469013" y="641806"/>
                    <a:pt x="474498" y="652778"/>
                    <a:pt x="474498" y="669234"/>
                  </a:cubicBezTo>
                  <a:cubicBezTo>
                    <a:pt x="474498" y="674719"/>
                    <a:pt x="474498" y="680205"/>
                    <a:pt x="474498" y="685691"/>
                  </a:cubicBezTo>
                  <a:cubicBezTo>
                    <a:pt x="474498" y="693919"/>
                    <a:pt x="479984" y="699404"/>
                    <a:pt x="488212" y="699404"/>
                  </a:cubicBezTo>
                  <a:cubicBezTo>
                    <a:pt x="496440" y="699404"/>
                    <a:pt x="501926" y="693919"/>
                    <a:pt x="501926" y="685691"/>
                  </a:cubicBezTo>
                  <a:cubicBezTo>
                    <a:pt x="501926" y="674719"/>
                    <a:pt x="501926" y="663748"/>
                    <a:pt x="501926" y="652778"/>
                  </a:cubicBezTo>
                  <a:cubicBezTo>
                    <a:pt x="501926" y="628092"/>
                    <a:pt x="518384" y="611636"/>
                    <a:pt x="543068" y="611636"/>
                  </a:cubicBezTo>
                  <a:cubicBezTo>
                    <a:pt x="567753" y="611636"/>
                    <a:pt x="584209" y="628092"/>
                    <a:pt x="584209" y="652778"/>
                  </a:cubicBezTo>
                  <a:cubicBezTo>
                    <a:pt x="586953" y="671977"/>
                    <a:pt x="586953" y="693919"/>
                    <a:pt x="586953" y="713118"/>
                  </a:cubicBezTo>
                  <a:close/>
                  <a:moveTo>
                    <a:pt x="449815" y="2743"/>
                  </a:moveTo>
                  <a:cubicBezTo>
                    <a:pt x="359302" y="2743"/>
                    <a:pt x="271535" y="2743"/>
                    <a:pt x="183766" y="2743"/>
                  </a:cubicBezTo>
                  <a:cubicBezTo>
                    <a:pt x="183766" y="35656"/>
                    <a:pt x="183766" y="68569"/>
                    <a:pt x="183766" y="101482"/>
                  </a:cubicBezTo>
                  <a:cubicBezTo>
                    <a:pt x="274277" y="101482"/>
                    <a:pt x="362046" y="101482"/>
                    <a:pt x="449815" y="101482"/>
                  </a:cubicBezTo>
                  <a:cubicBezTo>
                    <a:pt x="449815" y="68569"/>
                    <a:pt x="449815" y="38399"/>
                    <a:pt x="449815" y="2743"/>
                  </a:cubicBezTo>
                  <a:close/>
                  <a:moveTo>
                    <a:pt x="743289" y="101482"/>
                  </a:moveTo>
                  <a:cubicBezTo>
                    <a:pt x="743289" y="68569"/>
                    <a:pt x="743289" y="35656"/>
                    <a:pt x="743289" y="2743"/>
                  </a:cubicBezTo>
                  <a:cubicBezTo>
                    <a:pt x="652778" y="2743"/>
                    <a:pt x="565009" y="2743"/>
                    <a:pt x="477242" y="2743"/>
                  </a:cubicBezTo>
                  <a:cubicBezTo>
                    <a:pt x="477242" y="35656"/>
                    <a:pt x="477242" y="68569"/>
                    <a:pt x="477242" y="101482"/>
                  </a:cubicBezTo>
                  <a:cubicBezTo>
                    <a:pt x="565009" y="101482"/>
                    <a:pt x="655522" y="101482"/>
                    <a:pt x="743289" y="101482"/>
                  </a:cubicBezTo>
                  <a:close/>
                  <a:moveTo>
                    <a:pt x="449815" y="861227"/>
                  </a:moveTo>
                  <a:cubicBezTo>
                    <a:pt x="449815" y="828314"/>
                    <a:pt x="449815" y="795401"/>
                    <a:pt x="449815" y="762488"/>
                  </a:cubicBezTo>
                  <a:cubicBezTo>
                    <a:pt x="359302" y="762488"/>
                    <a:pt x="271535" y="762488"/>
                    <a:pt x="183766" y="762488"/>
                  </a:cubicBezTo>
                  <a:cubicBezTo>
                    <a:pt x="183766" y="795401"/>
                    <a:pt x="183766" y="828314"/>
                    <a:pt x="183766" y="861227"/>
                  </a:cubicBezTo>
                  <a:cubicBezTo>
                    <a:pt x="271535" y="861227"/>
                    <a:pt x="359302" y="861227"/>
                    <a:pt x="449815" y="861227"/>
                  </a:cubicBezTo>
                  <a:close/>
                  <a:moveTo>
                    <a:pt x="477242" y="861227"/>
                  </a:moveTo>
                  <a:cubicBezTo>
                    <a:pt x="567753" y="861227"/>
                    <a:pt x="655522" y="861227"/>
                    <a:pt x="743289" y="861227"/>
                  </a:cubicBezTo>
                  <a:cubicBezTo>
                    <a:pt x="743289" y="828314"/>
                    <a:pt x="743289" y="795401"/>
                    <a:pt x="743289" y="762488"/>
                  </a:cubicBezTo>
                  <a:cubicBezTo>
                    <a:pt x="726833" y="762488"/>
                    <a:pt x="707634" y="762488"/>
                    <a:pt x="691178" y="762488"/>
                  </a:cubicBezTo>
                  <a:cubicBezTo>
                    <a:pt x="674720" y="762488"/>
                    <a:pt x="658264" y="762488"/>
                    <a:pt x="639064" y="762488"/>
                  </a:cubicBezTo>
                  <a:cubicBezTo>
                    <a:pt x="639064" y="770716"/>
                    <a:pt x="639064" y="778944"/>
                    <a:pt x="639064" y="787173"/>
                  </a:cubicBezTo>
                  <a:cubicBezTo>
                    <a:pt x="636322" y="809115"/>
                    <a:pt x="619865" y="822829"/>
                    <a:pt x="597923" y="822829"/>
                  </a:cubicBezTo>
                  <a:cubicBezTo>
                    <a:pt x="575981" y="822829"/>
                    <a:pt x="559525" y="806372"/>
                    <a:pt x="559525" y="784430"/>
                  </a:cubicBezTo>
                  <a:cubicBezTo>
                    <a:pt x="559525" y="776202"/>
                    <a:pt x="559525" y="770716"/>
                    <a:pt x="559525" y="762488"/>
                  </a:cubicBezTo>
                  <a:cubicBezTo>
                    <a:pt x="532098" y="762488"/>
                    <a:pt x="504670" y="762488"/>
                    <a:pt x="477242" y="762488"/>
                  </a:cubicBezTo>
                  <a:cubicBezTo>
                    <a:pt x="477242" y="795401"/>
                    <a:pt x="477242" y="828314"/>
                    <a:pt x="477242" y="861227"/>
                  </a:cubicBezTo>
                  <a:close/>
                  <a:moveTo>
                    <a:pt x="329132" y="735060"/>
                  </a:moveTo>
                  <a:cubicBezTo>
                    <a:pt x="405929" y="735060"/>
                    <a:pt x="482726" y="735060"/>
                    <a:pt x="559525" y="735060"/>
                  </a:cubicBezTo>
                  <a:cubicBezTo>
                    <a:pt x="559525" y="707633"/>
                    <a:pt x="559525" y="680205"/>
                    <a:pt x="559525" y="652778"/>
                  </a:cubicBezTo>
                  <a:cubicBezTo>
                    <a:pt x="559525" y="641806"/>
                    <a:pt x="554039" y="636321"/>
                    <a:pt x="545811" y="636321"/>
                  </a:cubicBezTo>
                  <a:cubicBezTo>
                    <a:pt x="537582" y="636321"/>
                    <a:pt x="532098" y="641806"/>
                    <a:pt x="532098" y="652778"/>
                  </a:cubicBezTo>
                  <a:cubicBezTo>
                    <a:pt x="532098" y="663748"/>
                    <a:pt x="532098" y="674719"/>
                    <a:pt x="532098" y="682948"/>
                  </a:cubicBezTo>
                  <a:cubicBezTo>
                    <a:pt x="532098" y="707633"/>
                    <a:pt x="515640" y="724089"/>
                    <a:pt x="493698" y="724089"/>
                  </a:cubicBezTo>
                  <a:cubicBezTo>
                    <a:pt x="469013" y="724089"/>
                    <a:pt x="449815" y="710375"/>
                    <a:pt x="452557" y="685691"/>
                  </a:cubicBezTo>
                  <a:cubicBezTo>
                    <a:pt x="452557" y="663748"/>
                    <a:pt x="447071" y="652778"/>
                    <a:pt x="427871" y="641806"/>
                  </a:cubicBezTo>
                  <a:cubicBezTo>
                    <a:pt x="419643" y="636321"/>
                    <a:pt x="411415" y="633578"/>
                    <a:pt x="400443" y="633578"/>
                  </a:cubicBezTo>
                  <a:cubicBezTo>
                    <a:pt x="381245" y="633578"/>
                    <a:pt x="362046" y="633578"/>
                    <a:pt x="340104" y="633578"/>
                  </a:cubicBezTo>
                  <a:cubicBezTo>
                    <a:pt x="337360" y="633578"/>
                    <a:pt x="334618" y="633578"/>
                    <a:pt x="331874" y="633578"/>
                  </a:cubicBezTo>
                  <a:cubicBezTo>
                    <a:pt x="329132" y="669234"/>
                    <a:pt x="329132" y="702147"/>
                    <a:pt x="329132" y="735060"/>
                  </a:cubicBezTo>
                  <a:close/>
                  <a:moveTo>
                    <a:pt x="370274" y="608893"/>
                  </a:moveTo>
                  <a:cubicBezTo>
                    <a:pt x="367532" y="606150"/>
                    <a:pt x="367532" y="606150"/>
                    <a:pt x="367532" y="606150"/>
                  </a:cubicBezTo>
                  <a:cubicBezTo>
                    <a:pt x="326390" y="578723"/>
                    <a:pt x="285248" y="548552"/>
                    <a:pt x="249591" y="512896"/>
                  </a:cubicBezTo>
                  <a:cubicBezTo>
                    <a:pt x="246849" y="510154"/>
                    <a:pt x="246849" y="510154"/>
                    <a:pt x="244107" y="510154"/>
                  </a:cubicBezTo>
                  <a:cubicBezTo>
                    <a:pt x="224907" y="510154"/>
                    <a:pt x="202965" y="510154"/>
                    <a:pt x="183766" y="510154"/>
                  </a:cubicBezTo>
                  <a:cubicBezTo>
                    <a:pt x="183766" y="543067"/>
                    <a:pt x="183766" y="575980"/>
                    <a:pt x="183766" y="608893"/>
                  </a:cubicBezTo>
                  <a:cubicBezTo>
                    <a:pt x="244107" y="608893"/>
                    <a:pt x="307190" y="608893"/>
                    <a:pt x="370274" y="608893"/>
                  </a:cubicBezTo>
                  <a:close/>
                  <a:moveTo>
                    <a:pt x="329132" y="128910"/>
                  </a:moveTo>
                  <a:cubicBezTo>
                    <a:pt x="329132" y="134395"/>
                    <a:pt x="329132" y="142624"/>
                    <a:pt x="329132" y="148109"/>
                  </a:cubicBezTo>
                  <a:cubicBezTo>
                    <a:pt x="386730" y="150852"/>
                    <a:pt x="430615" y="175537"/>
                    <a:pt x="463528" y="224906"/>
                  </a:cubicBezTo>
                  <a:cubicBezTo>
                    <a:pt x="479984" y="202964"/>
                    <a:pt x="496440" y="183765"/>
                    <a:pt x="521126" y="170051"/>
                  </a:cubicBezTo>
                  <a:cubicBezTo>
                    <a:pt x="545811" y="156337"/>
                    <a:pt x="570495" y="150852"/>
                    <a:pt x="597923" y="148109"/>
                  </a:cubicBezTo>
                  <a:cubicBezTo>
                    <a:pt x="597923" y="142624"/>
                    <a:pt x="597923" y="134395"/>
                    <a:pt x="597923" y="128910"/>
                  </a:cubicBezTo>
                  <a:cubicBezTo>
                    <a:pt x="507412" y="128910"/>
                    <a:pt x="419643" y="128910"/>
                    <a:pt x="329132" y="128910"/>
                  </a:cubicBezTo>
                  <a:close/>
                  <a:moveTo>
                    <a:pt x="743289" y="507411"/>
                  </a:moveTo>
                  <a:cubicBezTo>
                    <a:pt x="721348" y="507411"/>
                    <a:pt x="702148" y="507411"/>
                    <a:pt x="682950" y="507411"/>
                  </a:cubicBezTo>
                  <a:cubicBezTo>
                    <a:pt x="680206" y="507411"/>
                    <a:pt x="680206" y="507411"/>
                    <a:pt x="677464" y="510154"/>
                  </a:cubicBezTo>
                  <a:cubicBezTo>
                    <a:pt x="669236" y="518382"/>
                    <a:pt x="658264" y="526610"/>
                    <a:pt x="650036" y="534839"/>
                  </a:cubicBezTo>
                  <a:cubicBezTo>
                    <a:pt x="644550" y="540324"/>
                    <a:pt x="641808" y="545810"/>
                    <a:pt x="641808" y="551295"/>
                  </a:cubicBezTo>
                  <a:cubicBezTo>
                    <a:pt x="641808" y="570495"/>
                    <a:pt x="641808" y="589694"/>
                    <a:pt x="641808" y="608893"/>
                  </a:cubicBezTo>
                  <a:cubicBezTo>
                    <a:pt x="677464" y="608893"/>
                    <a:pt x="710377" y="608893"/>
                    <a:pt x="746033" y="608893"/>
                  </a:cubicBezTo>
                  <a:cubicBezTo>
                    <a:pt x="743289" y="573237"/>
                    <a:pt x="743289" y="543067"/>
                    <a:pt x="743289" y="507411"/>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7"/>
          <p:cNvSpPr txBox="1"/>
          <p:nvPr>
            <p:ph idx="2" type="body"/>
          </p:nvPr>
        </p:nvSpPr>
        <p:spPr>
          <a:xfrm>
            <a:off x="5410201" y="170789"/>
            <a:ext cx="4990998"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Un poco de inspiración</a:t>
            </a:r>
            <a:endParaRPr/>
          </a:p>
        </p:txBody>
      </p:sp>
      <p:pic>
        <p:nvPicPr>
          <p:cNvPr descr="Logo, company name&#10;&#10;Description automatically generated" id="565" name="Google Shape;565;p7"/>
          <p:cNvPicPr preferRelativeResize="0"/>
          <p:nvPr>
            <p:ph idx="3" type="pic"/>
          </p:nvPr>
        </p:nvPicPr>
        <p:blipFill rotWithShape="1">
          <a:blip r:embed="rId3">
            <a:alphaModFix/>
          </a:blip>
          <a:srcRect b="0" l="3340" r="3337" t="0"/>
          <a:stretch/>
        </p:blipFill>
        <p:spPr>
          <a:xfrm>
            <a:off x="0" y="1866900"/>
            <a:ext cx="5130800" cy="3913188"/>
          </a:xfrm>
          <a:prstGeom prst="rect">
            <a:avLst/>
          </a:prstGeom>
          <a:solidFill>
            <a:srgbClr val="D8D8D8"/>
          </a:solidFill>
          <a:ln>
            <a:noFill/>
          </a:ln>
        </p:spPr>
      </p:pic>
      <p:sp>
        <p:nvSpPr>
          <p:cNvPr id="566" name="Google Shape;566;p7"/>
          <p:cNvSpPr txBox="1"/>
          <p:nvPr>
            <p:ph idx="1" type="body"/>
          </p:nvPr>
        </p:nvSpPr>
        <p:spPr>
          <a:xfrm>
            <a:off x="5451629" y="1163441"/>
            <a:ext cx="6029325" cy="4703763"/>
          </a:xfrm>
          <a:prstGeom prst="rect">
            <a:avLst/>
          </a:prstGeom>
          <a:noFill/>
          <a:ln>
            <a:noFill/>
          </a:ln>
        </p:spPr>
        <p:txBody>
          <a:bodyPr anchorCtr="0" anchor="t" bIns="45700" lIns="91425" spcFirstLastPara="1" rIns="91425" wrap="square" tIns="45700">
            <a:noAutofit/>
          </a:bodyPr>
          <a:lstStyle/>
          <a:p>
            <a:pPr indent="0" lvl="0" marL="228600" rtl="0" algn="just">
              <a:lnSpc>
                <a:spcPct val="90000"/>
              </a:lnSpc>
              <a:spcBef>
                <a:spcPts val="1000"/>
              </a:spcBef>
              <a:spcAft>
                <a:spcPts val="0"/>
              </a:spcAft>
              <a:buSzPts val="2400"/>
              <a:buNone/>
            </a:pPr>
            <a:r>
              <a:rPr lang="en-US" sz="2200"/>
              <a:t>Las </a:t>
            </a:r>
            <a:r>
              <a:rPr i="1" lang="en-US" sz="2200">
                <a:solidFill>
                  <a:schemeClr val="lt1"/>
                </a:solidFill>
              </a:rPr>
              <a:t>apps</a:t>
            </a:r>
            <a:r>
              <a:rPr lang="en-US" sz="2200">
                <a:solidFill>
                  <a:schemeClr val="lt1"/>
                </a:solidFill>
              </a:rPr>
              <a:t> que hemos mencionado antes requieren suscripción.  Pero también puedes seguir algunos minitutoriales disponibles en YouTube.</a:t>
            </a:r>
            <a:endParaRPr/>
          </a:p>
          <a:p>
            <a:pPr indent="-342900" lvl="0" marL="571500" rtl="0" algn="just">
              <a:lnSpc>
                <a:spcPct val="90000"/>
              </a:lnSpc>
              <a:spcBef>
                <a:spcPts val="1000"/>
              </a:spcBef>
              <a:spcAft>
                <a:spcPts val="0"/>
              </a:spcAft>
              <a:buClr>
                <a:srgbClr val="24BAA2"/>
              </a:buClr>
              <a:buSzPts val="2400"/>
              <a:buFont typeface="Noto Sans"/>
              <a:buChar char="⮚"/>
            </a:pPr>
            <a:r>
              <a:rPr lang="en-US" sz="2200" u="sng">
                <a:solidFill>
                  <a:srgbClr val="24BAA2"/>
                </a:solidFill>
                <a:hlinkClick r:id="rId4">
                  <a:extLst>
                    <a:ext uri="{A12FA001-AC4F-418D-AE19-62706E023703}">
                      <ahyp:hlinkClr val="tx"/>
                    </a:ext>
                  </a:extLst>
                </a:hlinkClick>
              </a:rPr>
              <a:t>Daily Calm | 10 Minutos de Meditación Mindfulness |</a:t>
            </a:r>
            <a:r>
              <a:rPr lang="en-US" sz="2200" u="sng">
                <a:solidFill>
                  <a:srgbClr val="24BAA2"/>
                </a:solidFill>
              </a:rPr>
              <a:t>Estar presente</a:t>
            </a:r>
            <a:endParaRPr>
              <a:solidFill>
                <a:srgbClr val="24BAA2"/>
              </a:solidFill>
            </a:endParaRPr>
          </a:p>
          <a:p>
            <a:pPr indent="-342900" lvl="0" marL="571500" rtl="0" algn="just">
              <a:lnSpc>
                <a:spcPct val="90000"/>
              </a:lnSpc>
              <a:spcBef>
                <a:spcPts val="1000"/>
              </a:spcBef>
              <a:spcAft>
                <a:spcPts val="0"/>
              </a:spcAft>
              <a:buClr>
                <a:srgbClr val="24BAA2"/>
              </a:buClr>
              <a:buSzPts val="2400"/>
              <a:buFont typeface="Noto Sans"/>
              <a:buChar char="⮚"/>
            </a:pPr>
            <a:r>
              <a:rPr lang="en-US" sz="2200" u="sng">
                <a:solidFill>
                  <a:srgbClr val="24BAA2"/>
                </a:solidFill>
                <a:hlinkClick r:id="rId5">
                  <a:extLst>
                    <a:ext uri="{A12FA001-AC4F-418D-AE19-62706E023703}">
                      <ahyp:hlinkClr val="tx"/>
                    </a:ext>
                  </a:extLst>
                </a:hlinkClick>
              </a:rPr>
              <a:t>Meditación Mindfulness– Guiada 10 Minutos  </a:t>
            </a:r>
            <a:endParaRPr sz="2200" u="sng">
              <a:solidFill>
                <a:srgbClr val="24BAA2"/>
              </a:solidFill>
            </a:endParaRPr>
          </a:p>
          <a:p>
            <a:pPr indent="-342900" lvl="0" marL="571500" rtl="0" algn="just">
              <a:lnSpc>
                <a:spcPct val="90000"/>
              </a:lnSpc>
              <a:spcBef>
                <a:spcPts val="1000"/>
              </a:spcBef>
              <a:spcAft>
                <a:spcPts val="0"/>
              </a:spcAft>
              <a:buClr>
                <a:srgbClr val="24BAA2"/>
              </a:buClr>
              <a:buSzPts val="2400"/>
              <a:buFont typeface="Noto Sans"/>
              <a:buChar char="⮚"/>
            </a:pPr>
            <a:r>
              <a:rPr lang="en-US" sz="2200" u="sng">
                <a:solidFill>
                  <a:srgbClr val="24BAA2"/>
                </a:solidFill>
                <a:hlinkClick r:id="rId6">
                  <a:extLst>
                    <a:ext uri="{A12FA001-AC4F-418D-AE19-62706E023703}">
                      <ahyp:hlinkClr val="tx"/>
                    </a:ext>
                  </a:extLst>
                </a:hlinkClick>
              </a:rPr>
              <a:t>Meditación Mindfulness Guiada para Vivir Cada Día– Paz y </a:t>
            </a:r>
            <a:r>
              <a:rPr lang="en-US" sz="2200" u="sng">
                <a:solidFill>
                  <a:srgbClr val="24BAA2"/>
                </a:solidFill>
              </a:rPr>
              <a:t>Positividad</a:t>
            </a:r>
            <a:endParaRPr sz="2200">
              <a:solidFill>
                <a:srgbClr val="24BAA2"/>
              </a:solidFill>
            </a:endParaRPr>
          </a:p>
          <a:p>
            <a:pPr indent="-342900" lvl="0" marL="571500" rtl="0" algn="just">
              <a:lnSpc>
                <a:spcPct val="90000"/>
              </a:lnSpc>
              <a:spcBef>
                <a:spcPts val="1000"/>
              </a:spcBef>
              <a:spcAft>
                <a:spcPts val="0"/>
              </a:spcAft>
              <a:buClr>
                <a:srgbClr val="24BAA2"/>
              </a:buClr>
              <a:buSzPts val="2400"/>
              <a:buFont typeface="Noto Sans"/>
              <a:buChar char="⮚"/>
            </a:pPr>
            <a:r>
              <a:rPr lang="en-US" sz="2200" u="sng">
                <a:solidFill>
                  <a:srgbClr val="24BAA2"/>
                </a:solidFill>
                <a:hlinkClick r:id="rId7">
                  <a:extLst>
                    <a:ext uri="{A12FA001-AC4F-418D-AE19-62706E023703}">
                      <ahyp:hlinkClr val="tx"/>
                    </a:ext>
                  </a:extLst>
                </a:hlinkClick>
              </a:rPr>
              <a:t>Cómo Desarrollar una Rutina </a:t>
            </a:r>
            <a:endParaRPr sz="2200">
              <a:solidFill>
                <a:srgbClr val="24BAA2"/>
              </a:solidFill>
            </a:endParaRPr>
          </a:p>
          <a:p>
            <a:pPr indent="-342900" lvl="0" marL="571500" rtl="0" algn="just">
              <a:lnSpc>
                <a:spcPct val="90000"/>
              </a:lnSpc>
              <a:spcBef>
                <a:spcPts val="1000"/>
              </a:spcBef>
              <a:spcAft>
                <a:spcPts val="0"/>
              </a:spcAft>
              <a:buClr>
                <a:srgbClr val="24BAA2"/>
              </a:buClr>
              <a:buSzPts val="2400"/>
              <a:buFont typeface="Noto Sans"/>
              <a:buChar char="⮚"/>
            </a:pPr>
            <a:r>
              <a:rPr lang="en-US" sz="2200" u="sng">
                <a:solidFill>
                  <a:srgbClr val="24BAA2"/>
                </a:solidFill>
                <a:hlinkClick r:id="rId8">
                  <a:extLst>
                    <a:ext uri="{A12FA001-AC4F-418D-AE19-62706E023703}">
                      <ahyp:hlinkClr val="tx"/>
                    </a:ext>
                  </a:extLst>
                </a:hlinkClick>
              </a:rPr>
              <a:t>Análisis de un Horario Diario Perfecto</a:t>
            </a:r>
            <a:endParaRPr sz="2000">
              <a:solidFill>
                <a:srgbClr val="24BAA2"/>
              </a:solidFill>
            </a:endParaRPr>
          </a:p>
          <a:p>
            <a:pPr indent="0" lvl="0" marL="228600" rtl="0" algn="l">
              <a:lnSpc>
                <a:spcPct val="90000"/>
              </a:lnSpc>
              <a:spcBef>
                <a:spcPts val="1000"/>
              </a:spcBef>
              <a:spcAft>
                <a:spcPts val="0"/>
              </a:spcAft>
              <a:buSzPts val="2400"/>
              <a:buNone/>
            </a:pPr>
            <a:r>
              <a:t/>
            </a:r>
            <a:endParaRPr sz="2200">
              <a:solidFill>
                <a:srgbClr val="24BAA2"/>
              </a:solidFill>
            </a:endParaRPr>
          </a:p>
          <a:p>
            <a:pPr indent="-190500" lvl="0" marL="571500" rtl="0" algn="l">
              <a:lnSpc>
                <a:spcPct val="90000"/>
              </a:lnSpc>
              <a:spcBef>
                <a:spcPts val="1000"/>
              </a:spcBef>
              <a:spcAft>
                <a:spcPts val="0"/>
              </a:spcAft>
              <a:buSzPts val="2400"/>
              <a:buFont typeface="Noto Sans"/>
              <a:buNone/>
            </a:pPr>
            <a:r>
              <a:t/>
            </a:r>
            <a:endParaRPr sz="2200">
              <a:solidFill>
                <a:srgbClr val="24BAA2"/>
              </a:solidFill>
            </a:endParaRPr>
          </a:p>
        </p:txBody>
      </p:sp>
      <p:sp>
        <p:nvSpPr>
          <p:cNvPr id="567" name="Google Shape;567;p7"/>
          <p:cNvSpPr txBox="1"/>
          <p:nvPr/>
        </p:nvSpPr>
        <p:spPr>
          <a:xfrm>
            <a:off x="7982031" y="5472497"/>
            <a:ext cx="2851373" cy="738664"/>
          </a:xfrm>
          <a:prstGeom prst="rect">
            <a:avLst/>
          </a:prstGeom>
          <a:solidFill>
            <a:schemeClr val="accent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8" name="Google Shape;568;p7"/>
          <p:cNvGrpSpPr/>
          <p:nvPr/>
        </p:nvGrpSpPr>
        <p:grpSpPr>
          <a:xfrm>
            <a:off x="8130282" y="5587035"/>
            <a:ext cx="351210" cy="560338"/>
            <a:chOff x="9062559" y="918767"/>
            <a:chExt cx="774673" cy="1285080"/>
          </a:xfrm>
        </p:grpSpPr>
        <p:sp>
          <p:nvSpPr>
            <p:cNvPr id="569" name="Google Shape;569;p7"/>
            <p:cNvSpPr/>
            <p:nvPr/>
          </p:nvSpPr>
          <p:spPr>
            <a:xfrm>
              <a:off x="9062559" y="918767"/>
              <a:ext cx="294869" cy="287009"/>
            </a:xfrm>
            <a:custGeom>
              <a:rect b="b" l="l" r="r" t="t"/>
              <a:pathLst>
                <a:path extrusionOk="0" h="287009" w="29486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grpSp>
          <p:nvGrpSpPr>
            <p:cNvPr id="570" name="Google Shape;570;p7"/>
            <p:cNvGrpSpPr/>
            <p:nvPr/>
          </p:nvGrpSpPr>
          <p:grpSpPr>
            <a:xfrm>
              <a:off x="9122194" y="1004094"/>
              <a:ext cx="715038" cy="1199753"/>
              <a:chOff x="9122194" y="1004094"/>
              <a:chExt cx="715038" cy="1199753"/>
            </a:xfrm>
          </p:grpSpPr>
          <p:sp>
            <p:nvSpPr>
              <p:cNvPr id="571" name="Google Shape;571;p7"/>
              <p:cNvSpPr/>
              <p:nvPr/>
            </p:nvSpPr>
            <p:spPr>
              <a:xfrm>
                <a:off x="9122194" y="1508040"/>
                <a:ext cx="252229" cy="516102"/>
              </a:xfrm>
              <a:custGeom>
                <a:rect b="b" l="l" r="r" t="t"/>
                <a:pathLst>
                  <a:path extrusionOk="0" h="516102" w="252229">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sp>
            <p:nvSpPr>
              <p:cNvPr id="572" name="Google Shape;572;p7"/>
              <p:cNvSpPr/>
              <p:nvPr/>
            </p:nvSpPr>
            <p:spPr>
              <a:xfrm>
                <a:off x="9560762" y="1399308"/>
                <a:ext cx="186446" cy="158119"/>
              </a:xfrm>
              <a:custGeom>
                <a:rect b="b" l="l" r="r" t="t"/>
                <a:pathLst>
                  <a:path extrusionOk="0" h="158119" w="186446">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sp>
            <p:nvSpPr>
              <p:cNvPr id="573" name="Google Shape;573;p7"/>
              <p:cNvSpPr/>
              <p:nvPr/>
            </p:nvSpPr>
            <p:spPr>
              <a:xfrm>
                <a:off x="9430122" y="1374156"/>
                <a:ext cx="214598" cy="174222"/>
              </a:xfrm>
              <a:custGeom>
                <a:rect b="b" l="l" r="r" t="t"/>
                <a:pathLst>
                  <a:path extrusionOk="0" h="174222" w="214598">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sp>
            <p:nvSpPr>
              <p:cNvPr id="574" name="Google Shape;574;p7"/>
              <p:cNvSpPr/>
              <p:nvPr/>
            </p:nvSpPr>
            <p:spPr>
              <a:xfrm>
                <a:off x="9317624" y="1363057"/>
                <a:ext cx="206820" cy="196957"/>
              </a:xfrm>
              <a:custGeom>
                <a:rect b="b" l="l" r="r" t="t"/>
                <a:pathLst>
                  <a:path extrusionOk="0" h="196957" w="20682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sp>
            <p:nvSpPr>
              <p:cNvPr id="575" name="Google Shape;575;p7"/>
              <p:cNvSpPr/>
              <p:nvPr/>
            </p:nvSpPr>
            <p:spPr>
              <a:xfrm>
                <a:off x="9334139" y="1985348"/>
                <a:ext cx="111242" cy="218499"/>
              </a:xfrm>
              <a:custGeom>
                <a:rect b="b" l="l" r="r" t="t"/>
                <a:pathLst>
                  <a:path extrusionOk="0" h="218499" w="111242">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sp>
            <p:nvSpPr>
              <p:cNvPr id="576" name="Google Shape;576;p7"/>
              <p:cNvSpPr/>
              <p:nvPr/>
            </p:nvSpPr>
            <p:spPr>
              <a:xfrm>
                <a:off x="9684630" y="1516849"/>
                <a:ext cx="152602" cy="686997"/>
              </a:xfrm>
              <a:custGeom>
                <a:rect b="b" l="l" r="r" t="t"/>
                <a:pathLst>
                  <a:path extrusionOk="0" h="686997" w="152602">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sp>
            <p:nvSpPr>
              <p:cNvPr id="577" name="Google Shape;577;p7"/>
              <p:cNvSpPr/>
              <p:nvPr/>
            </p:nvSpPr>
            <p:spPr>
              <a:xfrm>
                <a:off x="9147916" y="1004094"/>
                <a:ext cx="239917" cy="708474"/>
              </a:xfrm>
              <a:custGeom>
                <a:rect b="b" l="l" r="r" t="t"/>
                <a:pathLst>
                  <a:path extrusionOk="0" h="708474" w="239917">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grpSp>
      </p:grpSp>
      <p:sp>
        <p:nvSpPr>
          <p:cNvPr id="578" name="Google Shape;578;p7"/>
          <p:cNvSpPr txBox="1"/>
          <p:nvPr/>
        </p:nvSpPr>
        <p:spPr>
          <a:xfrm>
            <a:off x="8505022" y="5497872"/>
            <a:ext cx="2555913" cy="64629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n-US" sz="1200" u="none" cap="none" strike="noStrike">
                <a:solidFill>
                  <a:srgbClr val="7F3494"/>
                </a:solidFill>
                <a:latin typeface="Calibri"/>
                <a:ea typeface="Calibri"/>
                <a:cs typeface="Calibri"/>
                <a:sym typeface="Calibri"/>
              </a:rPr>
              <a:t>INFO: </a:t>
            </a:r>
            <a:r>
              <a:rPr b="0" i="0" lang="en-US" sz="1200" u="none" cap="none" strike="noStrike">
                <a:solidFill>
                  <a:srgbClr val="7F3494"/>
                </a:solidFill>
                <a:latin typeface="Calibri"/>
                <a:ea typeface="Calibri"/>
                <a:cs typeface="Calibri"/>
                <a:sym typeface="Calibri"/>
              </a:rPr>
              <a:t>CLICA EN LOS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US" sz="1200" u="none" cap="none" strike="noStrike">
                <a:solidFill>
                  <a:srgbClr val="7F3494"/>
                </a:solidFill>
                <a:latin typeface="Calibri"/>
                <a:ea typeface="Calibri"/>
                <a:cs typeface="Calibri"/>
                <a:sym typeface="Calibri"/>
              </a:rPr>
              <a:t>HIPERENLACES (texto en azul)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US" sz="1200" u="none" cap="none" strike="noStrike">
                <a:solidFill>
                  <a:srgbClr val="7F3494"/>
                </a:solidFill>
                <a:latin typeface="Calibri"/>
                <a:ea typeface="Calibri"/>
                <a:cs typeface="Calibri"/>
                <a:sym typeface="Calibri"/>
              </a:rPr>
              <a:t>PARA ACCEDER A ESTOS VÍDEOS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
          <p:cNvSpPr txBox="1"/>
          <p:nvPr>
            <p:ph idx="1" type="body"/>
          </p:nvPr>
        </p:nvSpPr>
        <p:spPr>
          <a:xfrm>
            <a:off x="565673" y="2544495"/>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en-US"/>
              <a:t>01</a:t>
            </a:r>
            <a:endParaRPr/>
          </a:p>
        </p:txBody>
      </p:sp>
      <p:sp>
        <p:nvSpPr>
          <p:cNvPr id="290" name="Google Shape;290;p4"/>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lang="en-US" sz="2400"/>
              <a:t>Conciliación y Calidad de Vida</a:t>
            </a:r>
            <a:endParaRPr/>
          </a:p>
        </p:txBody>
      </p:sp>
      <p:sp>
        <p:nvSpPr>
          <p:cNvPr id="291" name="Google Shape;291;p4"/>
          <p:cNvSpPr txBox="1"/>
          <p:nvPr>
            <p:ph idx="3" type="body"/>
          </p:nvPr>
        </p:nvSpPr>
        <p:spPr>
          <a:xfrm>
            <a:off x="565673" y="3256285"/>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en-US"/>
              <a:t>02</a:t>
            </a:r>
            <a:endParaRPr/>
          </a:p>
        </p:txBody>
      </p:sp>
      <p:sp>
        <p:nvSpPr>
          <p:cNvPr id="292" name="Google Shape;292;p4"/>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lang="en-US" sz="2400"/>
              <a:t>Comunicación y Empatía en el Mundo Digital</a:t>
            </a:r>
            <a:endParaRPr/>
          </a:p>
        </p:txBody>
      </p:sp>
      <p:sp>
        <p:nvSpPr>
          <p:cNvPr id="293" name="Google Shape;293;p4"/>
          <p:cNvSpPr txBox="1"/>
          <p:nvPr>
            <p:ph idx="5" type="body"/>
          </p:nvPr>
        </p:nvSpPr>
        <p:spPr>
          <a:xfrm>
            <a:off x="565673" y="3968072"/>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en-US"/>
              <a:t>03</a:t>
            </a:r>
            <a:endParaRPr/>
          </a:p>
        </p:txBody>
      </p:sp>
      <p:sp>
        <p:nvSpPr>
          <p:cNvPr id="294" name="Google Shape;294;p4"/>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200"/>
              <a:buNone/>
            </a:pPr>
            <a:r>
              <a:rPr lang="en-US" sz="2400"/>
              <a:t>Formar a los Mayores en Tecnología </a:t>
            </a:r>
            <a:endParaRPr sz="2400"/>
          </a:p>
        </p:txBody>
      </p:sp>
      <p:sp>
        <p:nvSpPr>
          <p:cNvPr id="295" name="Google Shape;295;p4"/>
          <p:cNvSpPr txBox="1"/>
          <p:nvPr>
            <p:ph idx="7" type="body"/>
          </p:nvPr>
        </p:nvSpPr>
        <p:spPr>
          <a:xfrm>
            <a:off x="565673" y="4679864"/>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en-US"/>
              <a:t>04</a:t>
            </a:r>
            <a:endParaRPr/>
          </a:p>
        </p:txBody>
      </p:sp>
      <p:sp>
        <p:nvSpPr>
          <p:cNvPr id="296" name="Google Shape;296;p4"/>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lang="en-US" sz="2400"/>
              <a:t>Entorno laboral y Cooperación</a:t>
            </a:r>
            <a:endParaRPr/>
          </a:p>
        </p:txBody>
      </p:sp>
      <p:sp>
        <p:nvSpPr>
          <p:cNvPr id="297" name="Google Shape;297;p4"/>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US"/>
              <a:t>contenido</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g18d05828803_0_44"/>
          <p:cNvSpPr txBox="1"/>
          <p:nvPr>
            <p:ph idx="2" type="body"/>
          </p:nvPr>
        </p:nvSpPr>
        <p:spPr>
          <a:xfrm>
            <a:off x="543850" y="687652"/>
            <a:ext cx="5108100" cy="4035000"/>
          </a:xfrm>
          <a:prstGeom prst="rect">
            <a:avLst/>
          </a:prstGeom>
          <a:noFill/>
          <a:ln>
            <a:noFill/>
          </a:ln>
        </p:spPr>
        <p:txBody>
          <a:bodyPr anchorCtr="0" anchor="t" bIns="45700" lIns="91425" spcFirstLastPara="1" rIns="91425" wrap="square" tIns="45700">
            <a:noAutofit/>
          </a:bodyPr>
          <a:lstStyle/>
          <a:p>
            <a:pPr indent="0" lvl="0" marL="228600" marR="0" rtl="0" algn="ctr">
              <a:lnSpc>
                <a:spcPct val="90000"/>
              </a:lnSpc>
              <a:spcBef>
                <a:spcPts val="1000"/>
              </a:spcBef>
              <a:spcAft>
                <a:spcPts val="0"/>
              </a:spcAft>
              <a:buClr>
                <a:srgbClr val="24BAA2"/>
              </a:buClr>
              <a:buSzPts val="3600"/>
              <a:buFont typeface="Arial"/>
              <a:buNone/>
            </a:pPr>
            <a:r>
              <a:rPr lang="en-US"/>
              <a:t>¡Has completado la PRIMERA ETAPA!!</a:t>
            </a:r>
            <a:endParaRPr/>
          </a:p>
          <a:p>
            <a:pPr indent="-228600" lvl="0" marL="457200" marR="0" rtl="0" algn="ctr">
              <a:lnSpc>
                <a:spcPct val="90000"/>
              </a:lnSpc>
              <a:spcBef>
                <a:spcPts val="1000"/>
              </a:spcBef>
              <a:spcAft>
                <a:spcPts val="0"/>
              </a:spcAft>
              <a:buClr>
                <a:srgbClr val="24BAA2"/>
              </a:buClr>
              <a:buSzPts val="3600"/>
              <a:buFont typeface="Arial"/>
              <a:buNone/>
            </a:pPr>
            <a:r>
              <a:t/>
            </a:r>
            <a:endParaRPr sz="2400"/>
          </a:p>
          <a:p>
            <a:pPr indent="-228600" lvl="0" marL="457200" marR="0" rtl="0" algn="ctr">
              <a:lnSpc>
                <a:spcPct val="90000"/>
              </a:lnSpc>
              <a:spcBef>
                <a:spcPts val="1000"/>
              </a:spcBef>
              <a:spcAft>
                <a:spcPts val="0"/>
              </a:spcAft>
              <a:buClr>
                <a:srgbClr val="24BAA2"/>
              </a:buClr>
              <a:buSzPts val="3600"/>
              <a:buFont typeface="Arial"/>
              <a:buNone/>
            </a:pPr>
            <a:r>
              <a:rPr lang="en-US">
                <a:solidFill>
                  <a:schemeClr val="lt1"/>
                </a:solidFill>
              </a:rPr>
              <a:t>Te quedan tres, pero te garantizamos que será un viaje provechoso y gratificante. </a:t>
            </a:r>
            <a:endParaRPr/>
          </a:p>
          <a:p>
            <a:pPr indent="-228600" lvl="0" marL="457200" marR="0" rtl="0" algn="ctr">
              <a:lnSpc>
                <a:spcPct val="90000"/>
              </a:lnSpc>
              <a:spcBef>
                <a:spcPts val="1000"/>
              </a:spcBef>
              <a:spcAft>
                <a:spcPts val="0"/>
              </a:spcAft>
              <a:buSzPts val="3600"/>
              <a:buNone/>
            </a:pPr>
            <a:r>
              <a:t/>
            </a:r>
            <a:endParaRPr/>
          </a:p>
          <a:p>
            <a:pPr indent="-228600" lvl="0" marL="457200" rtl="0" algn="ctr">
              <a:lnSpc>
                <a:spcPct val="90000"/>
              </a:lnSpc>
              <a:spcBef>
                <a:spcPts val="1000"/>
              </a:spcBef>
              <a:spcAft>
                <a:spcPts val="0"/>
              </a:spcAft>
              <a:buSzPts val="3600"/>
              <a:buNone/>
            </a:pPr>
            <a:r>
              <a:rPr lang="en-US"/>
              <a:t>¡NOS VEMOS EN LA META!</a:t>
            </a:r>
            <a:endParaRPr/>
          </a:p>
        </p:txBody>
      </p:sp>
      <p:pic>
        <p:nvPicPr>
          <p:cNvPr id="584" name="Google Shape;584;g18d05828803_0_44"/>
          <p:cNvPicPr preferRelativeResize="0"/>
          <p:nvPr>
            <p:ph idx="3" type="pic"/>
          </p:nvPr>
        </p:nvPicPr>
        <p:blipFill rotWithShape="1">
          <a:blip r:embed="rId3">
            <a:alphaModFix/>
          </a:blip>
          <a:srcRect b="4042" l="3183" r="3192" t="0"/>
          <a:stretch/>
        </p:blipFill>
        <p:spPr>
          <a:xfrm>
            <a:off x="5987620" y="528386"/>
            <a:ext cx="5660530" cy="5801227"/>
          </a:xfrm>
          <a:prstGeom prst="rect">
            <a:avLst/>
          </a:prstGeom>
          <a:solidFill>
            <a:srgbClr val="F2F2F2"/>
          </a:solid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56"/>
          <p:cNvSpPr txBox="1"/>
          <p:nvPr>
            <p:ph idx="1" type="body"/>
          </p:nvPr>
        </p:nvSpPr>
        <p:spPr>
          <a:xfrm>
            <a:off x="5768591" y="3222898"/>
            <a:ext cx="5292344" cy="2253043"/>
          </a:xfrm>
          <a:prstGeom prst="rect">
            <a:avLst/>
          </a:prstGeom>
          <a:noFill/>
          <a:ln>
            <a:noFill/>
          </a:ln>
        </p:spPr>
        <p:txBody>
          <a:bodyPr anchorCtr="0" anchor="t" bIns="45700" lIns="91425" spcFirstLastPara="1" rIns="91425" wrap="square" tIns="45700">
            <a:normAutofit lnSpcReduction="10000"/>
          </a:bodyPr>
          <a:lstStyle/>
          <a:p>
            <a:pPr indent="-228600" lvl="0" marL="457200" marR="0" rtl="0" algn="l">
              <a:lnSpc>
                <a:spcPct val="90000"/>
              </a:lnSpc>
              <a:spcBef>
                <a:spcPts val="1000"/>
              </a:spcBef>
              <a:spcAft>
                <a:spcPts val="0"/>
              </a:spcAft>
              <a:buClr>
                <a:schemeClr val="lt1"/>
              </a:buClr>
              <a:buSzPts val="4800"/>
              <a:buFont typeface="Arial"/>
              <a:buNone/>
            </a:pPr>
            <a:r>
              <a:rPr lang="en-US"/>
              <a:t>Empatía y</a:t>
            </a:r>
            <a:endParaRPr/>
          </a:p>
          <a:p>
            <a:pPr indent="-228600" lvl="0" marL="457200" marR="0" rtl="0" algn="l">
              <a:lnSpc>
                <a:spcPct val="90000"/>
              </a:lnSpc>
              <a:spcBef>
                <a:spcPts val="1000"/>
              </a:spcBef>
              <a:spcAft>
                <a:spcPts val="0"/>
              </a:spcAft>
              <a:buClr>
                <a:schemeClr val="lt1"/>
              </a:buClr>
              <a:buSzPts val="4800"/>
              <a:buFont typeface="Arial"/>
              <a:buNone/>
            </a:pPr>
            <a:r>
              <a:rPr lang="en-US"/>
              <a:t>Comunicación </a:t>
            </a:r>
            <a:endParaRPr/>
          </a:p>
          <a:p>
            <a:pPr indent="-228600" lvl="0" marL="457200" marR="0" rtl="0" algn="l">
              <a:lnSpc>
                <a:spcPct val="90000"/>
              </a:lnSpc>
              <a:spcBef>
                <a:spcPts val="1000"/>
              </a:spcBef>
              <a:spcAft>
                <a:spcPts val="0"/>
              </a:spcAft>
              <a:buClr>
                <a:schemeClr val="lt1"/>
              </a:buClr>
              <a:buSzPts val="4800"/>
              <a:buFont typeface="Arial"/>
              <a:buNone/>
            </a:pPr>
            <a:r>
              <a:rPr lang="en-US"/>
              <a:t>Digitales</a:t>
            </a:r>
            <a:endParaRPr/>
          </a:p>
          <a:p>
            <a:pPr indent="-228600" lvl="0" marL="457200" marR="0" rtl="0" algn="l">
              <a:lnSpc>
                <a:spcPct val="90000"/>
              </a:lnSpc>
              <a:spcBef>
                <a:spcPts val="1000"/>
              </a:spcBef>
              <a:spcAft>
                <a:spcPts val="0"/>
              </a:spcAft>
              <a:buClr>
                <a:schemeClr val="lt1"/>
              </a:buClr>
              <a:buSzPts val="4800"/>
              <a:buFont typeface="Arial"/>
              <a:buNone/>
            </a:pPr>
            <a:r>
              <a:t/>
            </a:r>
            <a:endParaRPr/>
          </a:p>
        </p:txBody>
      </p:sp>
      <p:sp>
        <p:nvSpPr>
          <p:cNvPr id="590" name="Google Shape;590;p56"/>
          <p:cNvSpPr txBox="1"/>
          <p:nvPr>
            <p:ph idx="2" type="body"/>
          </p:nvPr>
        </p:nvSpPr>
        <p:spPr>
          <a:xfrm>
            <a:off x="891653" y="2003728"/>
            <a:ext cx="2341403"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n-US"/>
              <a:t>02</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57"/>
          <p:cNvSpPr txBox="1"/>
          <p:nvPr>
            <p:ph idx="1" type="body"/>
          </p:nvPr>
        </p:nvSpPr>
        <p:spPr>
          <a:xfrm>
            <a:off x="532563" y="2727702"/>
            <a:ext cx="7666892" cy="3311641"/>
          </a:xfrm>
          <a:prstGeom prst="rect">
            <a:avLst/>
          </a:prstGeom>
          <a:noFill/>
          <a:ln>
            <a:noFill/>
          </a:ln>
        </p:spPr>
        <p:txBody>
          <a:bodyPr anchorCtr="0" anchor="t" bIns="45700" lIns="91425" spcFirstLastPara="1" rIns="91425" wrap="square" tIns="45700">
            <a:normAutofit lnSpcReduction="10000"/>
          </a:bodyPr>
          <a:lstStyle/>
          <a:p>
            <a:pPr indent="0" lvl="0" marL="0" rtl="0" algn="just">
              <a:lnSpc>
                <a:spcPct val="90000"/>
              </a:lnSpc>
              <a:spcBef>
                <a:spcPts val="0"/>
              </a:spcBef>
              <a:spcAft>
                <a:spcPts val="0"/>
              </a:spcAft>
              <a:buClr>
                <a:srgbClr val="092E4B"/>
              </a:buClr>
              <a:buSzPts val="2400"/>
              <a:buNone/>
            </a:pPr>
            <a:r>
              <a:rPr lang="en-US"/>
              <a:t>Hoy día los entornos virtuales permiten la comunicación entre múltiples usuarios incluso aunque estén lejos. Esto hace que en un contexto multimedia se expresen distintos puntos de vista, se compartan experiencias, se intercambien opiniones, etc. </a:t>
            </a:r>
            <a:endParaRPr/>
          </a:p>
          <a:p>
            <a:pPr indent="0" lvl="0" marL="0" rtl="0" algn="just">
              <a:lnSpc>
                <a:spcPct val="90000"/>
              </a:lnSpc>
              <a:spcBef>
                <a:spcPts val="0"/>
              </a:spcBef>
              <a:spcAft>
                <a:spcPts val="0"/>
              </a:spcAft>
              <a:buClr>
                <a:srgbClr val="092E4B"/>
              </a:buClr>
              <a:buSzPts val="2400"/>
              <a:buNone/>
            </a:pPr>
            <a:r>
              <a:t/>
            </a:r>
            <a:endParaRPr/>
          </a:p>
          <a:p>
            <a:pPr indent="-342900" lvl="0" marL="342900" rtl="0" algn="just">
              <a:lnSpc>
                <a:spcPct val="90000"/>
              </a:lnSpc>
              <a:spcBef>
                <a:spcPts val="0"/>
              </a:spcBef>
              <a:spcAft>
                <a:spcPts val="0"/>
              </a:spcAft>
              <a:buClr>
                <a:srgbClr val="092E4B"/>
              </a:buClr>
              <a:buSzPts val="2400"/>
              <a:buFont typeface="Arial"/>
              <a:buChar char="•"/>
            </a:pPr>
            <a:r>
              <a:rPr lang="en-US"/>
              <a:t>Pero, ¿cómo podemos hacer que la gente se sienta cómoda y partícipe compartiendo un mismo espacio mediante la tecnología?  </a:t>
            </a:r>
            <a:endParaRPr/>
          </a:p>
          <a:p>
            <a:pPr indent="-342900" lvl="0" marL="342900" rtl="0" algn="just">
              <a:lnSpc>
                <a:spcPct val="90000"/>
              </a:lnSpc>
              <a:spcBef>
                <a:spcPts val="0"/>
              </a:spcBef>
              <a:spcAft>
                <a:spcPts val="0"/>
              </a:spcAft>
              <a:buClr>
                <a:srgbClr val="092E4B"/>
              </a:buClr>
              <a:buSzPts val="2400"/>
              <a:buFont typeface="Arial"/>
              <a:buChar char="•"/>
            </a:pPr>
            <a:r>
              <a:rPr lang="en-US"/>
              <a:t>Y, ¿cómo podemos crear vínculos a través de un medio comunicativo? </a:t>
            </a:r>
            <a:endParaRPr/>
          </a:p>
        </p:txBody>
      </p:sp>
      <p:sp>
        <p:nvSpPr>
          <p:cNvPr id="596" name="Google Shape;596;p57"/>
          <p:cNvSpPr txBox="1"/>
          <p:nvPr>
            <p:ph idx="2" type="body"/>
          </p:nvPr>
        </p:nvSpPr>
        <p:spPr>
          <a:xfrm>
            <a:off x="516181" y="1115354"/>
            <a:ext cx="7178174" cy="10316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rgbClr val="24BAA2"/>
              </a:buClr>
              <a:buSzPts val="3600"/>
              <a:buNone/>
            </a:pPr>
            <a:r>
              <a:rPr lang="en-US"/>
              <a:t>Comunicación Digital</a:t>
            </a:r>
            <a:endParaRPr/>
          </a:p>
        </p:txBody>
      </p:sp>
      <p:pic>
        <p:nvPicPr>
          <p:cNvPr id="597" name="Google Shape;597;p57"/>
          <p:cNvPicPr preferRelativeResize="0"/>
          <p:nvPr/>
        </p:nvPicPr>
        <p:blipFill rotWithShape="1">
          <a:blip r:embed="rId3">
            <a:alphaModFix/>
          </a:blip>
          <a:srcRect b="-2" l="29067" r="33315" t="0"/>
          <a:stretch/>
        </p:blipFill>
        <p:spPr>
          <a:xfrm>
            <a:off x="8583306" y="1267476"/>
            <a:ext cx="2444127" cy="43369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5"/>
          <p:cNvSpPr txBox="1"/>
          <p:nvPr>
            <p:ph idx="1" type="body"/>
          </p:nvPr>
        </p:nvSpPr>
        <p:spPr>
          <a:xfrm>
            <a:off x="5696501" y="1726080"/>
            <a:ext cx="5727742" cy="441904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1200"/>
              </a:spcBef>
              <a:spcAft>
                <a:spcPts val="0"/>
              </a:spcAft>
              <a:buSzPts val="2400"/>
              <a:buNone/>
            </a:pPr>
            <a:r>
              <a:rPr lang="en-US"/>
              <a:t>Según Paul Watzlawick, la comunicación </a:t>
            </a:r>
            <a:r>
              <a:rPr lang="en-US">
                <a:solidFill>
                  <a:schemeClr val="lt1"/>
                </a:solidFill>
              </a:rPr>
              <a:t>representa</a:t>
            </a:r>
            <a:r>
              <a:rPr lang="en-US"/>
              <a:t> un “proceso de intercambio de información y de influencia mutua que tiene lugar en un contexto determinado</a:t>
            </a:r>
            <a:r>
              <a:rPr i="1" lang="en-US"/>
              <a:t>”</a:t>
            </a:r>
            <a:r>
              <a:rPr lang="en-US"/>
              <a:t>.</a:t>
            </a:r>
            <a:endParaRPr/>
          </a:p>
          <a:p>
            <a:pPr indent="0" lvl="0" marL="0" rtl="0" algn="l">
              <a:lnSpc>
                <a:spcPct val="90000"/>
              </a:lnSpc>
              <a:spcBef>
                <a:spcPts val="1200"/>
              </a:spcBef>
              <a:spcAft>
                <a:spcPts val="0"/>
              </a:spcAft>
              <a:buSzPts val="2400"/>
              <a:buNone/>
            </a:pPr>
            <a:r>
              <a:rPr lang="en-US"/>
              <a:t>La comunicación está fuertemente influida por las distintas personalidades implicadas y, por tanto, por la forma que cada uno tiene de relacionarse con el mundo, su idea de sí mismo,  su historia personal, sus necesidades afectivas, sus valores y referencias culturales, sus capacidades cognitivas, sus motivaciones y expectativas y su rol social y profesional. </a:t>
            </a:r>
            <a:endParaRPr/>
          </a:p>
        </p:txBody>
      </p:sp>
      <p:sp>
        <p:nvSpPr>
          <p:cNvPr id="604" name="Google Shape;604;p5"/>
          <p:cNvSpPr txBox="1"/>
          <p:nvPr>
            <p:ph idx="2" type="body"/>
          </p:nvPr>
        </p:nvSpPr>
        <p:spPr>
          <a:xfrm>
            <a:off x="5696501" y="296880"/>
            <a:ext cx="5772058" cy="1429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600"/>
              </a:spcAft>
              <a:buSzPts val="3600"/>
              <a:buNone/>
            </a:pPr>
            <a:r>
              <a:rPr lang="en-US"/>
              <a:t>¿Qué se entiende por comunicación?</a:t>
            </a:r>
            <a:endParaRPr/>
          </a:p>
        </p:txBody>
      </p:sp>
      <p:pic>
        <p:nvPicPr>
          <p:cNvPr id="605" name="Google Shape;605;p5"/>
          <p:cNvPicPr preferRelativeResize="0"/>
          <p:nvPr/>
        </p:nvPicPr>
        <p:blipFill rotWithShape="1">
          <a:blip r:embed="rId3">
            <a:alphaModFix/>
          </a:blip>
          <a:srcRect b="-1" l="0" r="12478" t="0"/>
          <a:stretch/>
        </p:blipFill>
        <p:spPr>
          <a:xfrm>
            <a:off x="20" y="1866787"/>
            <a:ext cx="5130780" cy="3913188"/>
          </a:xfrm>
          <a:prstGeom prst="rect">
            <a:avLst/>
          </a:prstGeom>
          <a:noFill/>
          <a:ln>
            <a:noFill/>
          </a:ln>
        </p:spPr>
      </p:pic>
      <p:sp>
        <p:nvSpPr>
          <p:cNvPr id="606" name="Google Shape;606;p5"/>
          <p:cNvSpPr txBox="1"/>
          <p:nvPr/>
        </p:nvSpPr>
        <p:spPr>
          <a:xfrm>
            <a:off x="6396900" y="6145125"/>
            <a:ext cx="4548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Watzlawick P., Pragmatica della comunicazione umana. Astrolabio, Roma, 1981</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id="611" name="Google Shape;611;p58"/>
          <p:cNvPicPr preferRelativeResize="0"/>
          <p:nvPr>
            <p:ph idx="2" type="pic"/>
          </p:nvPr>
        </p:nvPicPr>
        <p:blipFill rotWithShape="1">
          <a:blip r:embed="rId3">
            <a:alphaModFix/>
          </a:blip>
          <a:srcRect b="7814" l="6104" r="0" t="7812"/>
          <a:stretch/>
        </p:blipFill>
        <p:spPr>
          <a:xfrm>
            <a:off x="5127310" y="811841"/>
            <a:ext cx="6886575" cy="5234318"/>
          </a:xfrm>
          <a:prstGeom prst="rect">
            <a:avLst/>
          </a:prstGeom>
          <a:solidFill>
            <a:srgbClr val="F2F2F2"/>
          </a:solidFill>
          <a:ln>
            <a:noFill/>
          </a:ln>
        </p:spPr>
      </p:pic>
      <p:sp>
        <p:nvSpPr>
          <p:cNvPr id="612" name="Google Shape;612;p58"/>
          <p:cNvSpPr txBox="1"/>
          <p:nvPr>
            <p:ph idx="1" type="body"/>
          </p:nvPr>
        </p:nvSpPr>
        <p:spPr>
          <a:xfrm>
            <a:off x="1020289" y="604645"/>
            <a:ext cx="3928906" cy="501468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1000"/>
              </a:spcBef>
              <a:spcAft>
                <a:spcPts val="0"/>
              </a:spcAft>
              <a:buClr>
                <a:schemeClr val="lt1"/>
              </a:buClr>
              <a:buSzPts val="3000"/>
              <a:buFont typeface="Arial"/>
              <a:buNone/>
            </a:pPr>
            <a:r>
              <a:rPr i="0" lang="en-US" sz="2800">
                <a:solidFill>
                  <a:schemeClr val="lt1"/>
                </a:solidFill>
              </a:rPr>
              <a:t>Para entender el punto de vista del otro y evitar una mala comunicación, es necesario alejar el foco de nuestro propio</a:t>
            </a:r>
            <a:r>
              <a:rPr i="0" lang="en-US" sz="2800">
                <a:solidFill>
                  <a:srgbClr val="FF0000"/>
                </a:solidFill>
              </a:rPr>
              <a:t> </a:t>
            </a:r>
            <a:r>
              <a:rPr i="0" lang="en-US" sz="2800">
                <a:solidFill>
                  <a:schemeClr val="lt1"/>
                </a:solidFill>
              </a:rPr>
              <a:t>sistema de referencia y adoptar una </a:t>
            </a:r>
            <a:r>
              <a:rPr b="1" i="0" lang="en-US" sz="2800"/>
              <a:t>ACTITUD EMPÁTICA</a:t>
            </a:r>
            <a:r>
              <a:rPr i="0" lang="en-US" sz="2800"/>
              <a:t>. </a:t>
            </a:r>
            <a:endParaRPr i="0" sz="2800">
              <a:solidFill>
                <a:schemeClr val="lt1"/>
              </a:solidFill>
            </a:endParaRPr>
          </a:p>
        </p:txBody>
      </p:sp>
      <p:sp>
        <p:nvSpPr>
          <p:cNvPr id="613" name="Google Shape;613;p58"/>
          <p:cNvSpPr txBox="1"/>
          <p:nvPr/>
        </p:nvSpPr>
        <p:spPr>
          <a:xfrm>
            <a:off x="8966064" y="4459622"/>
            <a:ext cx="3225936" cy="1476721"/>
          </a:xfrm>
          <a:prstGeom prst="rect">
            <a:avLst/>
          </a:prstGeom>
          <a:noFill/>
          <a:ln>
            <a:noFill/>
          </a:ln>
        </p:spPr>
        <p:txBody>
          <a:bodyPr anchorCtr="0" anchor="ctr" bIns="45700" lIns="91425" spcFirstLastPara="1" rIns="91425" wrap="square" tIns="45700">
            <a:normAutofit/>
          </a:bodyPr>
          <a:lstStyle/>
          <a:p>
            <a:pPr indent="0" lvl="0" marL="0" marR="0" rtl="0" algn="just">
              <a:lnSpc>
                <a:spcPct val="90000"/>
              </a:lnSpc>
              <a:spcBef>
                <a:spcPts val="0"/>
              </a:spcBef>
              <a:spcAft>
                <a:spcPts val="0"/>
              </a:spcAft>
              <a:buClr>
                <a:schemeClr val="lt1"/>
              </a:buClr>
              <a:buSzPts val="13000"/>
              <a:buFont typeface="Arial"/>
              <a:buNone/>
            </a:pPr>
            <a:r>
              <a:rPr b="1" i="1" lang="en-US" sz="3600" u="none" cap="none" strike="noStrike">
                <a:solidFill>
                  <a:srgbClr val="24BAA2"/>
                </a:solidFill>
                <a:latin typeface="Calibri"/>
                <a:ea typeface="Calibri"/>
                <a:cs typeface="Calibri"/>
                <a:sym typeface="Calibri"/>
              </a:rPr>
              <a:t>Pero, ¿qué es </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0"/>
              </a:spcBef>
              <a:spcAft>
                <a:spcPts val="0"/>
              </a:spcAft>
              <a:buClr>
                <a:schemeClr val="lt1"/>
              </a:buClr>
              <a:buSzPts val="13000"/>
              <a:buFont typeface="Arial"/>
              <a:buNone/>
            </a:pPr>
            <a:r>
              <a:rPr b="1" i="1" lang="en-US" sz="3600" u="none" cap="none" strike="noStrike">
                <a:solidFill>
                  <a:srgbClr val="24BAA2"/>
                </a:solidFill>
                <a:latin typeface="Calibri"/>
                <a:ea typeface="Calibri"/>
                <a:cs typeface="Calibri"/>
                <a:sym typeface="Calibri"/>
              </a:rPr>
              <a:t>la empatía?</a:t>
            </a:r>
            <a:endParaRPr b="1" i="0" sz="1400" u="none" cap="none" strike="noStrike">
              <a:solidFill>
                <a:srgbClr val="24BAA2"/>
              </a:solidFill>
              <a:latin typeface="Arial"/>
              <a:ea typeface="Arial"/>
              <a:cs typeface="Arial"/>
              <a:sym typeface="Arial"/>
            </a:endParaRPr>
          </a:p>
          <a:p>
            <a:pPr indent="0" lvl="0" marL="0" marR="0" rtl="0" algn="ctr">
              <a:lnSpc>
                <a:spcPct val="90000"/>
              </a:lnSpc>
              <a:spcBef>
                <a:spcPts val="600"/>
              </a:spcBef>
              <a:spcAft>
                <a:spcPts val="600"/>
              </a:spcAft>
              <a:buClr>
                <a:srgbClr val="24BAA2"/>
              </a:buClr>
              <a:buSzPts val="13000"/>
              <a:buFont typeface="Arial"/>
              <a:buNone/>
            </a:pPr>
            <a:r>
              <a:t/>
            </a:r>
            <a:endParaRPr b="1" i="1" sz="3000" u="none" cap="none" strike="noStrike">
              <a:solidFill>
                <a:srgbClr val="24BAA2"/>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descr="Immagine che contiene testo, pavimento, metro da misura, interni&#10;&#10;Descrizione generata automaticamente" id="618" name="Google Shape;618;p59"/>
          <p:cNvPicPr preferRelativeResize="0"/>
          <p:nvPr>
            <p:ph idx="2" type="pic"/>
          </p:nvPr>
        </p:nvPicPr>
        <p:blipFill rotWithShape="1">
          <a:blip r:embed="rId3">
            <a:alphaModFix/>
          </a:blip>
          <a:srcRect b="7832" l="0" r="0" t="7833"/>
          <a:stretch/>
        </p:blipFill>
        <p:spPr>
          <a:xfrm>
            <a:off x="5651769" y="334707"/>
            <a:ext cx="6540231" cy="6311268"/>
          </a:xfrm>
          <a:prstGeom prst="rect">
            <a:avLst/>
          </a:prstGeom>
          <a:solidFill>
            <a:srgbClr val="F2F2F2"/>
          </a:solidFill>
          <a:ln>
            <a:noFill/>
          </a:ln>
        </p:spPr>
      </p:pic>
      <p:sp>
        <p:nvSpPr>
          <p:cNvPr id="619" name="Google Shape;619;p59"/>
          <p:cNvSpPr txBox="1"/>
          <p:nvPr>
            <p:ph idx="1" type="body"/>
          </p:nvPr>
        </p:nvSpPr>
        <p:spPr>
          <a:xfrm>
            <a:off x="1121726" y="1748414"/>
            <a:ext cx="4455110" cy="3949001"/>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1200"/>
              </a:spcBef>
              <a:spcAft>
                <a:spcPts val="0"/>
              </a:spcAft>
              <a:buSzPts val="3243"/>
              <a:buNone/>
            </a:pPr>
            <a:r>
              <a:t/>
            </a:r>
            <a:endParaRPr i="0" sz="2600"/>
          </a:p>
          <a:p>
            <a:pPr indent="0" lvl="0" marL="0" rtl="0" algn="l">
              <a:lnSpc>
                <a:spcPct val="90000"/>
              </a:lnSpc>
              <a:spcBef>
                <a:spcPts val="0"/>
              </a:spcBef>
              <a:spcAft>
                <a:spcPts val="0"/>
              </a:spcAft>
              <a:buSzPts val="7800"/>
              <a:buNone/>
            </a:pPr>
            <a:r>
              <a:rPr b="1" lang="en-US" sz="2800"/>
              <a:t>La empatía </a:t>
            </a:r>
            <a:r>
              <a:rPr i="0" lang="en-US" sz="2800"/>
              <a:t>es la capacidad de ponerse en el lugar del otro mediante la comprensión inmediata de sus procesos psíquicos y emociones, absteniéndose de juzgar y evitando la influencia de nuestros propios sentimientos.  </a:t>
            </a:r>
            <a:endParaRPr sz="2800"/>
          </a:p>
          <a:p>
            <a:pPr indent="0" lvl="0" marL="0" rtl="0" algn="l">
              <a:lnSpc>
                <a:spcPct val="90000"/>
              </a:lnSpc>
              <a:spcBef>
                <a:spcPts val="0"/>
              </a:spcBef>
              <a:spcAft>
                <a:spcPts val="0"/>
              </a:spcAft>
              <a:buSzPts val="8800"/>
              <a:buNone/>
            </a:pPr>
            <a:r>
              <a:t/>
            </a:r>
            <a:endParaRPr i="0" sz="4400"/>
          </a:p>
          <a:p>
            <a:pPr indent="-228600" lvl="0" marL="457200" marR="0" rtl="0" algn="l">
              <a:lnSpc>
                <a:spcPct val="90000"/>
              </a:lnSpc>
              <a:spcBef>
                <a:spcPts val="1000"/>
              </a:spcBef>
              <a:spcAft>
                <a:spcPts val="0"/>
              </a:spcAft>
              <a:buClr>
                <a:schemeClr val="lt1"/>
              </a:buClr>
              <a:buSzPts val="3243"/>
              <a:buFont typeface="Arial"/>
              <a:buNone/>
            </a:pPr>
            <a:r>
              <a:t/>
            </a:r>
            <a:endParaRPr/>
          </a:p>
        </p:txBody>
      </p:sp>
      <p:sp>
        <p:nvSpPr>
          <p:cNvPr id="620" name="Google Shape;620;p59"/>
          <p:cNvSpPr txBox="1"/>
          <p:nvPr/>
        </p:nvSpPr>
        <p:spPr>
          <a:xfrm>
            <a:off x="341750" y="6291975"/>
            <a:ext cx="47913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rgbClr val="24BAA2"/>
                </a:solidFill>
                <a:latin typeface="Arial"/>
                <a:ea typeface="Arial"/>
                <a:cs typeface="Arial"/>
                <a:sym typeface="Arial"/>
                <a:hlinkClick r:id="rId4">
                  <a:extLst>
                    <a:ext uri="{A12FA001-AC4F-418D-AE19-62706E023703}">
                      <ahyp:hlinkClr val="tx"/>
                    </a:ext>
                  </a:extLst>
                </a:hlinkClick>
              </a:rPr>
              <a:t>Berra, Empatia, comprensione e comunicazione, 2019</a:t>
            </a:r>
            <a:endParaRPr b="0" i="0" sz="1400" u="none" cap="none" strike="noStrike">
              <a:solidFill>
                <a:srgbClr val="24BAA2"/>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60"/>
          <p:cNvSpPr txBox="1"/>
          <p:nvPr>
            <p:ph idx="1" type="body"/>
          </p:nvPr>
        </p:nvSpPr>
        <p:spPr>
          <a:xfrm>
            <a:off x="6049243" y="1784159"/>
            <a:ext cx="4867011" cy="393541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2400"/>
              <a:buNone/>
            </a:pPr>
            <a:r>
              <a:t/>
            </a:r>
            <a:endParaRPr>
              <a:solidFill>
                <a:schemeClr val="lt1"/>
              </a:solidFill>
              <a:latin typeface="Calibri"/>
              <a:ea typeface="Calibri"/>
              <a:cs typeface="Calibri"/>
              <a:sym typeface="Calibri"/>
            </a:endParaRPr>
          </a:p>
          <a:p>
            <a:pPr indent="0" lvl="0" marL="0" rtl="0" algn="just">
              <a:lnSpc>
                <a:spcPct val="90000"/>
              </a:lnSpc>
              <a:spcBef>
                <a:spcPts val="1000"/>
              </a:spcBef>
              <a:spcAft>
                <a:spcPts val="0"/>
              </a:spcAft>
              <a:buSzPts val="2400"/>
              <a:buNone/>
            </a:pPr>
            <a:r>
              <a:rPr b="0" i="0" lang="en-US">
                <a:solidFill>
                  <a:schemeClr val="lt1"/>
                </a:solidFill>
                <a:latin typeface="Calibri"/>
                <a:ea typeface="Calibri"/>
                <a:cs typeface="Calibri"/>
                <a:sym typeface="Calibri"/>
              </a:rPr>
              <a:t>¿Cuál es la mejor manera de aliviar el dolor y el sufrimiento de otra persona?  </a:t>
            </a:r>
            <a:endParaRPr/>
          </a:p>
          <a:p>
            <a:pPr indent="0" lvl="0" marL="0" rtl="0" algn="just">
              <a:lnSpc>
                <a:spcPct val="90000"/>
              </a:lnSpc>
              <a:spcBef>
                <a:spcPts val="1000"/>
              </a:spcBef>
              <a:spcAft>
                <a:spcPts val="0"/>
              </a:spcAft>
              <a:buSzPts val="2400"/>
              <a:buNone/>
            </a:pPr>
            <a:r>
              <a:rPr b="0" i="0" lang="en-US">
                <a:solidFill>
                  <a:schemeClr val="lt1"/>
                </a:solidFill>
                <a:latin typeface="Calibri"/>
                <a:ea typeface="Calibri"/>
                <a:cs typeface="Calibri"/>
                <a:sym typeface="Calibri"/>
              </a:rPr>
              <a:t>En este precioso corto </a:t>
            </a:r>
            <a:r>
              <a:rPr lang="en-US">
                <a:solidFill>
                  <a:schemeClr val="lt1"/>
                </a:solidFill>
              </a:rPr>
              <a:t>de animación de </a:t>
            </a:r>
            <a:r>
              <a:rPr b="0" i="0" lang="en-US">
                <a:solidFill>
                  <a:schemeClr val="lt1"/>
                </a:solidFill>
                <a:latin typeface="Calibri"/>
                <a:ea typeface="Calibri"/>
                <a:cs typeface="Calibri"/>
                <a:sym typeface="Calibri"/>
              </a:rPr>
              <a:t>RSA, </a:t>
            </a:r>
            <a:r>
              <a:rPr lang="en-US"/>
              <a:t>el doctor </a:t>
            </a:r>
            <a:r>
              <a:rPr b="0" i="0" lang="en-US">
                <a:solidFill>
                  <a:schemeClr val="lt1"/>
                </a:solidFill>
                <a:latin typeface="Calibri"/>
                <a:ea typeface="Calibri"/>
                <a:cs typeface="Calibri"/>
                <a:sym typeface="Calibri"/>
              </a:rPr>
              <a:t>Brené Brown nos recuerda que solo podemos generar una </a:t>
            </a:r>
            <a:r>
              <a:rPr lang="en-US"/>
              <a:t>auténtica conexión empática si somos lo suficientemente valientes para conectar con nuestras propias fragilidades. </a:t>
            </a:r>
            <a:endParaRPr>
              <a:solidFill>
                <a:schemeClr val="lt1"/>
              </a:solidFill>
              <a:latin typeface="Calibri"/>
              <a:ea typeface="Calibri"/>
              <a:cs typeface="Calibri"/>
              <a:sym typeface="Calibri"/>
            </a:endParaRPr>
          </a:p>
          <a:p>
            <a:pPr indent="0" lvl="0" marL="0" rtl="0" algn="ctr">
              <a:lnSpc>
                <a:spcPct val="90000"/>
              </a:lnSpc>
              <a:spcBef>
                <a:spcPts val="1000"/>
              </a:spcBef>
              <a:spcAft>
                <a:spcPts val="0"/>
              </a:spcAft>
              <a:buSzPts val="2400"/>
              <a:buNone/>
            </a:pPr>
            <a:r>
              <a:t/>
            </a:r>
            <a:endParaRPr>
              <a:solidFill>
                <a:schemeClr val="lt1"/>
              </a:solidFill>
              <a:latin typeface="Calibri"/>
              <a:ea typeface="Calibri"/>
              <a:cs typeface="Calibri"/>
              <a:sym typeface="Calibri"/>
            </a:endParaRPr>
          </a:p>
        </p:txBody>
      </p:sp>
      <p:sp>
        <p:nvSpPr>
          <p:cNvPr id="626" name="Google Shape;626;p60"/>
          <p:cNvSpPr/>
          <p:nvPr>
            <p:ph idx="3" type="pic"/>
          </p:nvPr>
        </p:nvSpPr>
        <p:spPr>
          <a:xfrm>
            <a:off x="0" y="1866787"/>
            <a:ext cx="5130800" cy="3913188"/>
          </a:xfrm>
          <a:prstGeom prst="rect">
            <a:avLst/>
          </a:prstGeom>
          <a:solidFill>
            <a:srgbClr val="D8D8D8"/>
          </a:solidFill>
          <a:ln>
            <a:noFill/>
          </a:ln>
        </p:spPr>
      </p:sp>
      <p:pic>
        <p:nvPicPr>
          <p:cNvPr id="627" name="Google Shape;627;p60"/>
          <p:cNvPicPr preferRelativeResize="0"/>
          <p:nvPr/>
        </p:nvPicPr>
        <p:blipFill rotWithShape="1">
          <a:blip r:embed="rId3">
            <a:alphaModFix/>
          </a:blip>
          <a:srcRect b="0" l="0" r="0" t="0"/>
          <a:stretch/>
        </p:blipFill>
        <p:spPr>
          <a:xfrm>
            <a:off x="25400" y="1762125"/>
            <a:ext cx="5186770" cy="4144963"/>
          </a:xfrm>
          <a:prstGeom prst="rect">
            <a:avLst/>
          </a:prstGeom>
          <a:noFill/>
          <a:ln>
            <a:noFill/>
          </a:ln>
        </p:spPr>
      </p:pic>
      <p:sp>
        <p:nvSpPr>
          <p:cNvPr id="628" name="Google Shape;628;p60"/>
          <p:cNvSpPr txBox="1"/>
          <p:nvPr/>
        </p:nvSpPr>
        <p:spPr>
          <a:xfrm>
            <a:off x="226391" y="6415091"/>
            <a:ext cx="421340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35A1A0"/>
                </a:solidFill>
                <a:latin typeface="Calibri"/>
                <a:ea typeface="Calibri"/>
                <a:cs typeface="Calibri"/>
                <a:sym typeface="Calibri"/>
                <a:hlinkClick r:id="rId4">
                  <a:extLst>
                    <a:ext uri="{A12FA001-AC4F-418D-AE19-62706E023703}">
                      <ahyp:hlinkClr val="tx"/>
                    </a:ext>
                  </a:extLst>
                </a:hlinkClick>
              </a:rPr>
              <a:t>Brené Brown sobre la Empatía - YouTube</a:t>
            </a:r>
            <a:endParaRPr b="0" i="0" sz="1400" u="none" cap="none" strike="noStrike">
              <a:solidFill>
                <a:srgbClr val="35A1A0"/>
              </a:solidFill>
              <a:latin typeface="Calibri"/>
              <a:ea typeface="Calibri"/>
              <a:cs typeface="Calibri"/>
              <a:sym typeface="Calibri"/>
            </a:endParaRPr>
          </a:p>
        </p:txBody>
      </p:sp>
      <p:sp>
        <p:nvSpPr>
          <p:cNvPr id="629" name="Google Shape;629;p60"/>
          <p:cNvSpPr txBox="1"/>
          <p:nvPr/>
        </p:nvSpPr>
        <p:spPr>
          <a:xfrm>
            <a:off x="6186488" y="762525"/>
            <a:ext cx="445580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24BAA2"/>
                </a:solidFill>
                <a:latin typeface="Calibri"/>
                <a:ea typeface="Calibri"/>
                <a:cs typeface="Calibri"/>
                <a:sym typeface="Calibri"/>
              </a:rPr>
              <a:t>¿Qué es la empatía?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1"/>
                                        <p:tgtEl>
                                          <p:spTgt spid="6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61"/>
          <p:cNvSpPr txBox="1"/>
          <p:nvPr>
            <p:ph idx="1" type="body"/>
          </p:nvPr>
        </p:nvSpPr>
        <p:spPr>
          <a:xfrm>
            <a:off x="1047604" y="1364968"/>
            <a:ext cx="10687196" cy="560866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1000"/>
              </a:spcBef>
              <a:spcAft>
                <a:spcPts val="0"/>
              </a:spcAft>
              <a:buSzPts val="2400"/>
              <a:buNone/>
            </a:pPr>
            <a:r>
              <a:rPr b="1" lang="en-US" sz="2300"/>
              <a:t>La empatía es un elemento fundamental de la comunicación y las relaciones sociales, especialmente aquellas que se definen como “de ayuda”, ya que permite una comprensión real del cliente y su propia experiencia interior. </a:t>
            </a:r>
            <a:endParaRPr/>
          </a:p>
          <a:p>
            <a:pPr indent="0" lvl="0" marL="0" rtl="0" algn="just">
              <a:lnSpc>
                <a:spcPct val="90000"/>
              </a:lnSpc>
              <a:spcBef>
                <a:spcPts val="1000"/>
              </a:spcBef>
              <a:spcAft>
                <a:spcPts val="0"/>
              </a:spcAft>
              <a:buSzPts val="2400"/>
              <a:buNone/>
            </a:pPr>
            <a:r>
              <a:rPr lang="en-US" sz="2300"/>
              <a:t>Sobre todo al comienzo de la relación, es importante mostrar RECEPTIVIDAD para poder captar, procesar y reproducir internamente las emociones y el estado anímico de los demás. </a:t>
            </a:r>
            <a:r>
              <a:rPr b="1" lang="en-US" sz="2300"/>
              <a:t>Esto sirve tanto para el profesional como para el cliente </a:t>
            </a:r>
            <a:r>
              <a:rPr lang="en-US" sz="2300"/>
              <a:t>que, antes de abrirse en una relación, necesitan entender la disponibilidad y la confiabilidad del otro en esa relación.</a:t>
            </a:r>
            <a:r>
              <a:rPr lang="en-US" sz="2300">
                <a:solidFill>
                  <a:srgbClr val="FF0000"/>
                </a:solidFill>
              </a:rPr>
              <a:t> </a:t>
            </a:r>
            <a:r>
              <a:rPr lang="en-US" sz="2300"/>
              <a:t>Como cabría esperar,  a menudo el paciente o cliente puede mostrar una actitud cerrada fuera de su entorno habitual, lo que puede llevar a una falta de confianza y a una comunicación insuficiente de sus problemas físicos y emocionales. </a:t>
            </a:r>
            <a:endParaRPr/>
          </a:p>
          <a:p>
            <a:pPr indent="0" lvl="0" marL="0" rtl="0" algn="just">
              <a:lnSpc>
                <a:spcPct val="90000"/>
              </a:lnSpc>
              <a:spcBef>
                <a:spcPts val="1000"/>
              </a:spcBef>
              <a:spcAft>
                <a:spcPts val="0"/>
              </a:spcAft>
              <a:buSzPts val="2400"/>
              <a:buNone/>
            </a:pPr>
            <a:r>
              <a:rPr lang="en-US" sz="2300"/>
              <a:t>La empatía permite que se abra una vía de comunicación que da acceso a información fundamental para determinar el  enfoque terapéutico más adecuado para el paciente. </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635" name="Google Shape;635;p61"/>
          <p:cNvSpPr txBox="1"/>
          <p:nvPr/>
        </p:nvSpPr>
        <p:spPr>
          <a:xfrm>
            <a:off x="1117600" y="198689"/>
            <a:ext cx="8252178"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24BAA2"/>
                </a:solidFill>
                <a:latin typeface="Calibri"/>
                <a:ea typeface="Calibri"/>
                <a:cs typeface="Calibri"/>
                <a:sym typeface="Calibri"/>
              </a:rPr>
              <a:t>La empatía en el entorno de los cuidados</a:t>
            </a:r>
            <a:endParaRPr b="0" i="0" sz="3600" u="none" cap="none" strike="noStrike">
              <a:solidFill>
                <a:srgbClr val="24BAA2"/>
              </a:solidFill>
              <a:latin typeface="Arial"/>
              <a:ea typeface="Arial"/>
              <a:cs typeface="Arial"/>
              <a:sym typeface="Arial"/>
            </a:endParaRPr>
          </a:p>
        </p:txBody>
      </p:sp>
      <p:grpSp>
        <p:nvGrpSpPr>
          <p:cNvPr id="636" name="Google Shape;636;p61"/>
          <p:cNvGrpSpPr/>
          <p:nvPr/>
        </p:nvGrpSpPr>
        <p:grpSpPr>
          <a:xfrm>
            <a:off x="9572974" y="269757"/>
            <a:ext cx="1086135" cy="968195"/>
            <a:chOff x="4422991" y="1951890"/>
            <a:chExt cx="1086135" cy="968195"/>
          </a:xfrm>
        </p:grpSpPr>
        <p:sp>
          <p:nvSpPr>
            <p:cNvPr id="637" name="Google Shape;637;p61"/>
            <p:cNvSpPr/>
            <p:nvPr/>
          </p:nvSpPr>
          <p:spPr>
            <a:xfrm>
              <a:off x="4422991" y="1951890"/>
              <a:ext cx="1086135" cy="968195"/>
            </a:xfrm>
            <a:custGeom>
              <a:rect b="b" l="l" r="r" t="t"/>
              <a:pathLst>
                <a:path extrusionOk="0" h="968195" w="108613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38" name="Google Shape;638;p61"/>
            <p:cNvGrpSpPr/>
            <p:nvPr/>
          </p:nvGrpSpPr>
          <p:grpSpPr>
            <a:xfrm>
              <a:off x="4738409" y="2001259"/>
              <a:ext cx="466270" cy="416900"/>
              <a:chOff x="4738409" y="2001259"/>
              <a:chExt cx="466270" cy="416900"/>
            </a:xfrm>
          </p:grpSpPr>
          <p:sp>
            <p:nvSpPr>
              <p:cNvPr id="639" name="Google Shape;639;p61"/>
              <p:cNvSpPr/>
              <p:nvPr/>
            </p:nvSpPr>
            <p:spPr>
              <a:xfrm>
                <a:off x="4738409" y="2044063"/>
                <a:ext cx="69649" cy="247929"/>
              </a:xfrm>
              <a:custGeom>
                <a:rect b="b" l="l" r="r" t="t"/>
                <a:pathLst>
                  <a:path extrusionOk="0" h="247929" w="6964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61"/>
              <p:cNvSpPr/>
              <p:nvPr/>
            </p:nvSpPr>
            <p:spPr>
              <a:xfrm>
                <a:off x="4848120" y="2330391"/>
                <a:ext cx="233135" cy="87768"/>
              </a:xfrm>
              <a:custGeom>
                <a:rect b="b" l="l" r="r" t="t"/>
                <a:pathLst>
                  <a:path extrusionOk="0" h="87768" w="233135">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61"/>
              <p:cNvSpPr/>
              <p:nvPr/>
            </p:nvSpPr>
            <p:spPr>
              <a:xfrm>
                <a:off x="4828207" y="2001259"/>
                <a:ext cx="376472" cy="290732"/>
              </a:xfrm>
              <a:custGeom>
                <a:rect b="b" l="l" r="r" t="t"/>
                <a:pathLst>
                  <a:path extrusionOk="0" h="290732" w="37647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10"/>
          <p:cNvSpPr txBox="1"/>
          <p:nvPr>
            <p:ph idx="1" type="body"/>
          </p:nvPr>
        </p:nvSpPr>
        <p:spPr>
          <a:xfrm>
            <a:off x="6353219" y="676112"/>
            <a:ext cx="4838044" cy="54517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rPr i="0" lang="en-US" sz="2400"/>
              <a:t>La difusión de las nuevas tecnologías ha dado lugar a un cambio en muchas dinámicas sociales y conductuales tanto </a:t>
            </a:r>
            <a:r>
              <a:rPr lang="en-US" sz="2400"/>
              <a:t>online</a:t>
            </a:r>
            <a:r>
              <a:rPr i="0" lang="en-US" sz="2400"/>
              <a:t> como </a:t>
            </a:r>
            <a:r>
              <a:rPr lang="en-US" sz="2400"/>
              <a:t>offline</a:t>
            </a:r>
            <a:r>
              <a:rPr i="0" lang="en-US" sz="2400"/>
              <a:t> y, en consecuencia, ha hecho que surjan nuevos hábitos de interrelación.  </a:t>
            </a:r>
            <a:endParaRPr/>
          </a:p>
          <a:p>
            <a:pPr indent="0" lvl="0" marL="0" rtl="0" algn="l">
              <a:lnSpc>
                <a:spcPct val="90000"/>
              </a:lnSpc>
              <a:spcBef>
                <a:spcPts val="1000"/>
              </a:spcBef>
              <a:spcAft>
                <a:spcPts val="0"/>
              </a:spcAft>
              <a:buSzPts val="3000"/>
              <a:buNone/>
            </a:pPr>
            <a:r>
              <a:rPr i="0" lang="en-US" sz="2400"/>
              <a:t>Entre los efectos negativos de esta revolución tecnológica se encuentra la mayor dificultad de poder empatizar con el cliente. </a:t>
            </a:r>
            <a:endParaRPr/>
          </a:p>
        </p:txBody>
      </p:sp>
      <p:pic>
        <p:nvPicPr>
          <p:cNvPr id="648" name="Google Shape;648;p10"/>
          <p:cNvPicPr preferRelativeResize="0"/>
          <p:nvPr/>
        </p:nvPicPr>
        <p:blipFill rotWithShape="1">
          <a:blip r:embed="rId3">
            <a:alphaModFix/>
          </a:blip>
          <a:srcRect b="-2" l="17189" r="22641" t="0"/>
          <a:stretch/>
        </p:blipFill>
        <p:spPr>
          <a:xfrm>
            <a:off x="226829" y="352414"/>
            <a:ext cx="5497412" cy="6099184"/>
          </a:xfrm>
          <a:prstGeom prst="rect">
            <a:avLst/>
          </a:prstGeom>
          <a:noFill/>
          <a:ln>
            <a:noFill/>
          </a:ln>
        </p:spPr>
      </p:pic>
      <p:sp>
        <p:nvSpPr>
          <p:cNvPr id="649" name="Google Shape;649;p10"/>
          <p:cNvSpPr txBox="1"/>
          <p:nvPr/>
        </p:nvSpPr>
        <p:spPr>
          <a:xfrm>
            <a:off x="5724241" y="406401"/>
            <a:ext cx="6096000"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400" u="none" cap="none" strike="noStrike">
                <a:solidFill>
                  <a:srgbClr val="24BAA2"/>
                </a:solidFill>
                <a:latin typeface="Calibri"/>
                <a:ea typeface="Calibri"/>
                <a:cs typeface="Calibri"/>
                <a:sym typeface="Calibri"/>
              </a:rPr>
              <a:t>Los efectos de la digitalización</a:t>
            </a:r>
            <a:endParaRPr b="0" i="0" sz="3400" u="none" cap="none" strike="noStrike">
              <a:solidFill>
                <a:srgbClr val="FF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62"/>
          <p:cNvSpPr txBox="1"/>
          <p:nvPr>
            <p:ph idx="1" type="body"/>
          </p:nvPr>
        </p:nvSpPr>
        <p:spPr>
          <a:xfrm>
            <a:off x="240911" y="1011946"/>
            <a:ext cx="5958922" cy="6045735"/>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600"/>
              </a:spcBef>
              <a:spcAft>
                <a:spcPts val="0"/>
              </a:spcAft>
              <a:buClr>
                <a:schemeClr val="lt1"/>
              </a:buClr>
              <a:buSzPts val="2400"/>
              <a:buFont typeface="Arial"/>
              <a:buNone/>
            </a:pPr>
            <a:r>
              <a:rPr i="0" lang="en-US">
                <a:solidFill>
                  <a:schemeClr val="lt1"/>
                </a:solidFill>
              </a:rPr>
              <a:t>El sector de la atención sanitaria y los cuidados </a:t>
            </a:r>
            <a:r>
              <a:rPr i="0" lang="en-US"/>
              <a:t>también ha experimentado un proceso de digitalización total que ha supuesto  un cambio del concepto de empatía, sobre todo en el contexto de la comunicación digital con frecuencia </a:t>
            </a:r>
            <a:r>
              <a:rPr b="1" i="0" lang="en-US"/>
              <a:t>falto de muchas de las señales no verbales y emocionales </a:t>
            </a:r>
            <a:r>
              <a:rPr i="0" lang="en-US"/>
              <a:t>que se dan en el cara a cara tan importantes para el cliente o paciente.  </a:t>
            </a:r>
            <a:endParaRPr/>
          </a:p>
          <a:p>
            <a:pPr indent="0" lvl="0" marL="0" marR="0" rtl="0" algn="l">
              <a:lnSpc>
                <a:spcPct val="100000"/>
              </a:lnSpc>
              <a:spcBef>
                <a:spcPts val="600"/>
              </a:spcBef>
              <a:spcAft>
                <a:spcPts val="0"/>
              </a:spcAft>
              <a:buClr>
                <a:schemeClr val="lt1"/>
              </a:buClr>
              <a:buSzPts val="2400"/>
              <a:buFont typeface="Arial"/>
              <a:buNone/>
            </a:pPr>
            <a:r>
              <a:t/>
            </a:r>
            <a:endParaRPr sz="1200"/>
          </a:p>
          <a:p>
            <a:pPr indent="0" lvl="0" marL="0" marR="0" rtl="0" algn="l">
              <a:lnSpc>
                <a:spcPct val="100000"/>
              </a:lnSpc>
              <a:spcBef>
                <a:spcPts val="600"/>
              </a:spcBef>
              <a:spcAft>
                <a:spcPts val="0"/>
              </a:spcAft>
              <a:buClr>
                <a:schemeClr val="lt1"/>
              </a:buClr>
              <a:buSzPts val="2400"/>
              <a:buFont typeface="Arial"/>
              <a:buNone/>
            </a:pPr>
            <a:r>
              <a:rPr lang="en-US"/>
              <a:t>De hecho, los patrones de la comunicación digital tienden a adaptarse a la inmediatez en  cuanto a compartir pensamientos, emociones y acciones en el mismo momento que uno los  percibe.  </a:t>
            </a:r>
            <a:endParaRPr/>
          </a:p>
          <a:p>
            <a:pPr indent="-228600" lvl="0" marL="457200" marR="0" rtl="0" algn="l">
              <a:lnSpc>
                <a:spcPct val="90000"/>
              </a:lnSpc>
              <a:spcBef>
                <a:spcPts val="1000"/>
              </a:spcBef>
              <a:spcAft>
                <a:spcPts val="0"/>
              </a:spcAft>
              <a:buClr>
                <a:schemeClr val="lt1"/>
              </a:buClr>
              <a:buSzPts val="2400"/>
              <a:buFont typeface="Arial"/>
              <a:buNone/>
            </a:pPr>
            <a:r>
              <a:t/>
            </a:r>
            <a:endParaRPr sz="1900"/>
          </a:p>
        </p:txBody>
      </p:sp>
      <p:pic>
        <p:nvPicPr>
          <p:cNvPr id="655" name="Google Shape;655;p62"/>
          <p:cNvPicPr preferRelativeResize="0"/>
          <p:nvPr/>
        </p:nvPicPr>
        <p:blipFill rotWithShape="1">
          <a:blip r:embed="rId3">
            <a:alphaModFix/>
          </a:blip>
          <a:srcRect b="0" l="0" r="0" t="0"/>
          <a:stretch/>
        </p:blipFill>
        <p:spPr>
          <a:xfrm>
            <a:off x="7042727" y="0"/>
            <a:ext cx="4572000" cy="6858000"/>
          </a:xfrm>
          <a:prstGeom prst="rect">
            <a:avLst/>
          </a:prstGeom>
          <a:noFill/>
          <a:ln>
            <a:noFill/>
          </a:ln>
        </p:spPr>
      </p:pic>
      <p:sp>
        <p:nvSpPr>
          <p:cNvPr id="656" name="Google Shape;656;p62"/>
          <p:cNvSpPr txBox="1"/>
          <p:nvPr/>
        </p:nvSpPr>
        <p:spPr>
          <a:xfrm>
            <a:off x="469225" y="293511"/>
            <a:ext cx="6096000"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400" u="none" cap="none" strike="noStrike">
                <a:solidFill>
                  <a:srgbClr val="24BAA2"/>
                </a:solidFill>
                <a:latin typeface="Calibri"/>
                <a:ea typeface="Calibri"/>
                <a:cs typeface="Calibri"/>
                <a:sym typeface="Calibri"/>
              </a:rPr>
              <a:t>Los efectos de la digitalización</a:t>
            </a:r>
            <a:endParaRPr b="0" i="0" sz="3400" u="none" cap="none" strike="noStrike">
              <a:solidFill>
                <a:srgbClr val="FF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3"/>
          <p:cNvSpPr txBox="1"/>
          <p:nvPr>
            <p:ph idx="1" type="body"/>
          </p:nvPr>
        </p:nvSpPr>
        <p:spPr>
          <a:xfrm>
            <a:off x="5530200" y="3348937"/>
            <a:ext cx="6156900" cy="225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92E4B"/>
              </a:buClr>
              <a:buSzPts val="2200"/>
              <a:buNone/>
            </a:pPr>
            <a:r>
              <a:rPr lang="en-US"/>
              <a:t>Conciliación y </a:t>
            </a:r>
            <a:endParaRPr/>
          </a:p>
          <a:p>
            <a:pPr indent="0" lvl="0" marL="0" rtl="0" algn="l">
              <a:lnSpc>
                <a:spcPct val="90000"/>
              </a:lnSpc>
              <a:spcBef>
                <a:spcPts val="0"/>
              </a:spcBef>
              <a:spcAft>
                <a:spcPts val="0"/>
              </a:spcAft>
              <a:buClr>
                <a:srgbClr val="092E4B"/>
              </a:buClr>
              <a:buSzPts val="2200"/>
              <a:buNone/>
            </a:pPr>
            <a:r>
              <a:rPr lang="en-US"/>
              <a:t>Calidad de Vida</a:t>
            </a:r>
            <a:endParaRPr/>
          </a:p>
        </p:txBody>
      </p:sp>
      <p:sp>
        <p:nvSpPr>
          <p:cNvPr id="304" name="Google Shape;304;p33"/>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13000"/>
              <a:buNone/>
            </a:pPr>
            <a:r>
              <a:rPr lang="en-US"/>
              <a:t>01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11"/>
          <p:cNvSpPr txBox="1"/>
          <p:nvPr/>
        </p:nvSpPr>
        <p:spPr>
          <a:xfrm>
            <a:off x="349385" y="945776"/>
            <a:ext cx="5463859" cy="5244352"/>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100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Dado que la empatía representa una parte importante de las funciones de las </a:t>
            </a:r>
            <a:r>
              <a:rPr b="0" i="0" lang="en-US" sz="2400" u="none" cap="none" strike="noStrike">
                <a:solidFill>
                  <a:schemeClr val="lt1"/>
                </a:solidFill>
                <a:latin typeface="Calibri"/>
                <a:ea typeface="Calibri"/>
                <a:cs typeface="Calibri"/>
                <a:sym typeface="Calibri"/>
              </a:rPr>
              <a:t>profesiones relacionadas con la atención y los cuidados en </a:t>
            </a:r>
            <a:r>
              <a:rPr b="0" i="0" lang="en-US" sz="2400" u="none" cap="none" strike="noStrike">
                <a:solidFill>
                  <a:srgbClr val="FFFFFF"/>
                </a:solidFill>
                <a:latin typeface="Calibri"/>
                <a:ea typeface="Calibri"/>
                <a:cs typeface="Calibri"/>
                <a:sym typeface="Calibri"/>
              </a:rPr>
              <a:t>general, es fundamental que los planes de estudios integren el concepto de empatía digital, o aquellas "características empáticas tradicionales, como la preocupación y el cuidado de los demás, expresadas a través de comunicaciones por medios informáticos".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La empatía digital, por tanto, explora precisamente el impacto de estas comunicaciones alteradas y de los "nuevos" comportamientos sociales.</a:t>
            </a:r>
            <a:endParaRPr b="0" i="0" sz="1400" u="none" cap="none" strike="noStrike">
              <a:solidFill>
                <a:srgbClr val="000000"/>
              </a:solidFill>
              <a:latin typeface="Arial"/>
              <a:ea typeface="Arial"/>
              <a:cs typeface="Arial"/>
              <a:sym typeface="Arial"/>
            </a:endParaRPr>
          </a:p>
        </p:txBody>
      </p:sp>
      <p:sp>
        <p:nvSpPr>
          <p:cNvPr id="663" name="Google Shape;663;p11"/>
          <p:cNvSpPr txBox="1"/>
          <p:nvPr>
            <p:ph idx="2" type="body"/>
          </p:nvPr>
        </p:nvSpPr>
        <p:spPr>
          <a:xfrm>
            <a:off x="0" y="430306"/>
            <a:ext cx="5968684" cy="1030941"/>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3600"/>
              <a:buNone/>
            </a:pPr>
            <a:r>
              <a:rPr b="1" i="0" lang="en-US" u="none" cap="none" strike="noStrike">
                <a:latin typeface="Calibri"/>
                <a:ea typeface="Calibri"/>
                <a:cs typeface="Calibri"/>
                <a:sym typeface="Calibri"/>
              </a:rPr>
              <a:t>¿Qué es la empatía digital?</a:t>
            </a:r>
            <a:endParaRPr/>
          </a:p>
        </p:txBody>
      </p:sp>
      <p:pic>
        <p:nvPicPr>
          <p:cNvPr id="664" name="Google Shape;664;p11"/>
          <p:cNvPicPr preferRelativeResize="0"/>
          <p:nvPr/>
        </p:nvPicPr>
        <p:blipFill rotWithShape="1">
          <a:blip r:embed="rId3">
            <a:alphaModFix/>
          </a:blip>
          <a:srcRect b="28706" l="0" r="-2" t="0"/>
          <a:stretch/>
        </p:blipFill>
        <p:spPr>
          <a:xfrm>
            <a:off x="5968684" y="0"/>
            <a:ext cx="6223316"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id="669" name="Google Shape;669;p63"/>
          <p:cNvPicPr preferRelativeResize="0"/>
          <p:nvPr/>
        </p:nvPicPr>
        <p:blipFill rotWithShape="1">
          <a:blip r:embed="rId3">
            <a:alphaModFix/>
          </a:blip>
          <a:srcRect b="379" l="0" r="2" t="27262"/>
          <a:stretch/>
        </p:blipFill>
        <p:spPr>
          <a:xfrm>
            <a:off x="6324600" y="371475"/>
            <a:ext cx="5172076" cy="6200775"/>
          </a:xfrm>
          <a:prstGeom prst="rect">
            <a:avLst/>
          </a:prstGeom>
          <a:noFill/>
          <a:ln>
            <a:noFill/>
          </a:ln>
        </p:spPr>
      </p:pic>
      <p:sp>
        <p:nvSpPr>
          <p:cNvPr id="670" name="Google Shape;670;p63"/>
          <p:cNvSpPr txBox="1"/>
          <p:nvPr>
            <p:ph idx="1" type="body"/>
          </p:nvPr>
        </p:nvSpPr>
        <p:spPr>
          <a:xfrm>
            <a:off x="435680" y="717198"/>
            <a:ext cx="5562601" cy="584834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1000"/>
              </a:spcBef>
              <a:spcAft>
                <a:spcPts val="0"/>
              </a:spcAft>
              <a:buClr>
                <a:schemeClr val="lt1"/>
              </a:buClr>
              <a:buSzPts val="2400"/>
              <a:buFont typeface="Arial"/>
              <a:buNone/>
            </a:pPr>
            <a:r>
              <a:rPr lang="en-US"/>
              <a:t>El estudio </a:t>
            </a:r>
            <a:r>
              <a:rPr lang="en-US" u="sng">
                <a:solidFill>
                  <a:srgbClr val="24BAA2"/>
                </a:solidFill>
                <a:hlinkClick r:id="rId4">
                  <a:extLst>
                    <a:ext uri="{A12FA001-AC4F-418D-AE19-62706E023703}">
                      <ahyp:hlinkClr val="tx"/>
                    </a:ext>
                  </a:extLst>
                </a:hlinkClick>
              </a:rPr>
              <a:t>"The emerging issue of Digital Empathy" (Terry &amp; Cain, 2016)</a:t>
            </a:r>
            <a:r>
              <a:rPr lang="en-US">
                <a:solidFill>
                  <a:srgbClr val="24BAA2"/>
                </a:solidFill>
              </a:rPr>
              <a:t> </a:t>
            </a:r>
            <a:r>
              <a:rPr lang="en-US"/>
              <a:t>concluyó que la empatía en las conversaciones digitales se ve amenazada principalmente por por la desinhibición psicológica. </a:t>
            </a:r>
            <a:endParaRPr sz="1050"/>
          </a:p>
          <a:p>
            <a:pPr indent="0" lvl="0" marL="0" marR="0" rtl="0" algn="l">
              <a:lnSpc>
                <a:spcPct val="90000"/>
              </a:lnSpc>
              <a:spcBef>
                <a:spcPts val="1000"/>
              </a:spcBef>
              <a:spcAft>
                <a:spcPts val="0"/>
              </a:spcAft>
              <a:buClr>
                <a:schemeClr val="lt1"/>
              </a:buClr>
              <a:buSzPts val="2400"/>
              <a:buFont typeface="Arial"/>
              <a:buNone/>
            </a:pPr>
            <a:r>
              <a:rPr lang="en-US"/>
              <a:t>Este concepto pretende explicar los motivos que causan la disminución de la empatía en la comunicación </a:t>
            </a:r>
            <a:r>
              <a:rPr i="1" lang="en-US"/>
              <a:t>online</a:t>
            </a:r>
            <a:r>
              <a:rPr lang="en-US"/>
              <a:t>, entre los que están el anonimato, la disociación de nosotros mismos en la realidad </a:t>
            </a:r>
            <a:r>
              <a:rPr i="1" lang="en-US"/>
              <a:t>offline</a:t>
            </a:r>
            <a:r>
              <a:rPr lang="en-US"/>
              <a:t>, las identidades alternativas, etc.  </a:t>
            </a:r>
            <a:endParaRPr/>
          </a:p>
          <a:p>
            <a:pPr indent="0" lvl="0" marL="0" marR="0" rtl="0" algn="l">
              <a:lnSpc>
                <a:spcPct val="90000"/>
              </a:lnSpc>
              <a:spcBef>
                <a:spcPts val="1000"/>
              </a:spcBef>
              <a:spcAft>
                <a:spcPts val="0"/>
              </a:spcAft>
              <a:buClr>
                <a:schemeClr val="lt1"/>
              </a:buClr>
              <a:buSzPts val="2400"/>
              <a:buFont typeface="Arial"/>
              <a:buNone/>
            </a:pPr>
            <a:r>
              <a:rPr lang="en-US"/>
              <a:t>En concreto, se ha concluido que las generaciones más jóvenes que han crecido con la tecnología están perdiendo algunas habilidades sociales y emocionales, volviéndose así menos empáticas.  </a:t>
            </a:r>
            <a:endParaRPr/>
          </a:p>
        </p:txBody>
      </p:sp>
      <p:pic>
        <p:nvPicPr>
          <p:cNvPr descr="Torn rope" id="671" name="Google Shape;671;p63"/>
          <p:cNvPicPr preferRelativeResize="0"/>
          <p:nvPr/>
        </p:nvPicPr>
        <p:blipFill rotWithShape="1">
          <a:blip r:embed="rId5">
            <a:alphaModFix/>
          </a:blip>
          <a:srcRect b="0" l="0" r="0" t="0"/>
          <a:stretch/>
        </p:blipFill>
        <p:spPr>
          <a:xfrm>
            <a:off x="7077075" y="2178952"/>
            <a:ext cx="3181350" cy="2077542"/>
          </a:xfrm>
          <a:prstGeom prst="rect">
            <a:avLst/>
          </a:prstGeom>
          <a:noFill/>
          <a:ln>
            <a:noFill/>
          </a:ln>
        </p:spPr>
      </p:pic>
      <p:sp>
        <p:nvSpPr>
          <p:cNvPr id="672" name="Google Shape;672;p63"/>
          <p:cNvSpPr txBox="1"/>
          <p:nvPr/>
        </p:nvSpPr>
        <p:spPr>
          <a:xfrm>
            <a:off x="158044" y="285750"/>
            <a:ext cx="7285784"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24BAA2"/>
                </a:solidFill>
                <a:latin typeface="Calibri"/>
                <a:ea typeface="Calibri"/>
                <a:cs typeface="Calibri"/>
                <a:sym typeface="Calibri"/>
              </a:rPr>
              <a:t>Motivos de la falta de empatía</a:t>
            </a:r>
            <a:endParaRPr b="0" i="0" sz="3600" u="none" cap="none" strike="noStrike">
              <a:solidFill>
                <a:srgbClr val="000000"/>
              </a:solidFill>
              <a:latin typeface="Arial"/>
              <a:ea typeface="Arial"/>
              <a:cs typeface="Arial"/>
              <a:sym typeface="Arial"/>
            </a:endParaRPr>
          </a:p>
        </p:txBody>
      </p:sp>
      <p:sp>
        <p:nvSpPr>
          <p:cNvPr id="673" name="Google Shape;673;p63"/>
          <p:cNvSpPr/>
          <p:nvPr/>
        </p:nvSpPr>
        <p:spPr>
          <a:xfrm>
            <a:off x="7229476" y="4924425"/>
            <a:ext cx="3829050" cy="1562100"/>
          </a:xfrm>
          <a:prstGeom prst="wedgeRoundRectCallout">
            <a:avLst>
              <a:gd fmla="val -84306" name="adj1"/>
              <a:gd fmla="val -209658" name="adj2"/>
              <a:gd fmla="val 16667" name="adj3"/>
            </a:avLst>
          </a:prstGeom>
          <a:solidFill>
            <a:srgbClr val="24BAA2"/>
          </a:solidFill>
          <a:ln cap="flat" cmpd="sng" w="25400">
            <a:solidFill>
              <a:srgbClr val="24BA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74" name="Google Shape;674;p63"/>
          <p:cNvSpPr txBox="1"/>
          <p:nvPr/>
        </p:nvSpPr>
        <p:spPr>
          <a:xfrm>
            <a:off x="7303911" y="4952752"/>
            <a:ext cx="3601156" cy="140034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rgbClr val="002060"/>
                </a:solidFill>
                <a:latin typeface="Calibri"/>
                <a:ea typeface="Calibri"/>
                <a:cs typeface="Calibri"/>
                <a:sym typeface="Calibri"/>
              </a:rPr>
              <a:t>En psicología, la </a:t>
            </a:r>
            <a:r>
              <a:rPr b="1" i="0" lang="en-US" sz="1700" u="none" cap="none" strike="noStrike">
                <a:solidFill>
                  <a:srgbClr val="002060"/>
                </a:solidFill>
                <a:latin typeface="Calibri"/>
                <a:ea typeface="Calibri"/>
                <a:cs typeface="Calibri"/>
                <a:sym typeface="Calibri"/>
              </a:rPr>
              <a:t>desinhibición</a:t>
            </a:r>
            <a:r>
              <a:rPr b="0" i="0" lang="en-US" sz="1700" u="none" cap="none" strike="noStrike">
                <a:solidFill>
                  <a:srgbClr val="002060"/>
                </a:solidFill>
                <a:latin typeface="Calibri"/>
                <a:ea typeface="Calibri"/>
                <a:cs typeface="Calibri"/>
                <a:sym typeface="Calibri"/>
              </a:rPr>
              <a:t> es la falta de control que se manifiesta en la indiferencia hacia las convenciones sociales, la impulsividad y una escasa evaluación de riesgos.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64"/>
          <p:cNvSpPr txBox="1"/>
          <p:nvPr>
            <p:ph idx="1" type="body"/>
          </p:nvPr>
        </p:nvSpPr>
        <p:spPr>
          <a:xfrm>
            <a:off x="587314" y="1665456"/>
            <a:ext cx="10595237" cy="4538174"/>
          </a:xfrm>
          <a:prstGeom prst="rect">
            <a:avLst/>
          </a:prstGeom>
          <a:noFill/>
          <a:ln>
            <a:noFill/>
          </a:ln>
        </p:spPr>
        <p:txBody>
          <a:bodyPr anchorCtr="0" anchor="t" bIns="45700" lIns="91425" spcFirstLastPara="1" rIns="91425" wrap="square" tIns="45700">
            <a:noAutofit/>
          </a:bodyPr>
          <a:lstStyle/>
          <a:p>
            <a:pPr indent="0" lvl="0" marL="457200" marR="0" rtl="0" algn="just">
              <a:lnSpc>
                <a:spcPct val="90000"/>
              </a:lnSpc>
              <a:spcBef>
                <a:spcPts val="1000"/>
              </a:spcBef>
              <a:spcAft>
                <a:spcPts val="0"/>
              </a:spcAft>
              <a:buClr>
                <a:srgbClr val="092E4B"/>
              </a:buClr>
              <a:buSzPts val="2400"/>
              <a:buFont typeface="Arial"/>
              <a:buNone/>
            </a:pPr>
            <a:r>
              <a:rPr lang="en-US"/>
              <a:t>El informe </a:t>
            </a:r>
            <a:r>
              <a:rPr lang="en-US" u="sng">
                <a:solidFill>
                  <a:srgbClr val="24BAA2"/>
                </a:solidFill>
                <a:hlinkClick r:id="rId3">
                  <a:extLst>
                    <a:ext uri="{A12FA001-AC4F-418D-AE19-62706E023703}">
                      <ahyp:hlinkClr val="tx"/>
                    </a:ext>
                  </a:extLst>
                </a:hlinkClick>
              </a:rPr>
              <a:t>DQ Institute's 2019 DQ Global Standard Report</a:t>
            </a:r>
            <a:r>
              <a:rPr lang="en-US">
                <a:solidFill>
                  <a:srgbClr val="24BAA2"/>
                </a:solidFill>
              </a:rPr>
              <a:t> </a:t>
            </a:r>
            <a:r>
              <a:rPr lang="en-US"/>
              <a:t>define 3 áreas fundamentales de la empatía digital sobre las que las personas pueden actuar para su adecuado desarrollo: </a:t>
            </a:r>
            <a:endParaRPr/>
          </a:p>
          <a:p>
            <a:pPr indent="-342900" lvl="0" marL="914400" rtl="0" algn="just">
              <a:lnSpc>
                <a:spcPct val="90000"/>
              </a:lnSpc>
              <a:spcBef>
                <a:spcPts val="1000"/>
              </a:spcBef>
              <a:spcAft>
                <a:spcPts val="0"/>
              </a:spcAft>
              <a:buSzPts val="2400"/>
              <a:buFont typeface="Arial"/>
              <a:buChar char="•"/>
            </a:pPr>
            <a:r>
              <a:rPr b="1" lang="en-US"/>
              <a:t>Conocimiento:</a:t>
            </a:r>
            <a:r>
              <a:rPr lang="en-US"/>
              <a:t> La capacidad de las personas para entender cómo pueden afectar sus interacciones </a:t>
            </a:r>
            <a:r>
              <a:rPr i="1" lang="en-US"/>
              <a:t>online</a:t>
            </a:r>
            <a:r>
              <a:rPr lang="en-US"/>
              <a:t> a los sentimientos de los demás. </a:t>
            </a:r>
            <a:endParaRPr/>
          </a:p>
          <a:p>
            <a:pPr indent="-342900" lvl="0" marL="914400" rtl="0" algn="just">
              <a:lnSpc>
                <a:spcPct val="90000"/>
              </a:lnSpc>
              <a:spcBef>
                <a:spcPts val="1000"/>
              </a:spcBef>
              <a:spcAft>
                <a:spcPts val="0"/>
              </a:spcAft>
              <a:buSzPts val="2400"/>
              <a:buFont typeface="Arial"/>
              <a:buChar char="•"/>
            </a:pPr>
            <a:r>
              <a:rPr b="1" lang="en-US"/>
              <a:t>Habilidades:</a:t>
            </a:r>
            <a:r>
              <a:rPr lang="en-US"/>
              <a:t> La capacidad de las personas para desarrollar mediante las interacciones </a:t>
            </a:r>
            <a:r>
              <a:rPr i="1" lang="en-US"/>
              <a:t>online</a:t>
            </a:r>
            <a:r>
              <a:rPr lang="en-US"/>
              <a:t> habilidades sociales y emocionales, de ser más sensibles a los puntos de vista y las emociones de los demás para dar respuestas contextualmente más adecuadas. </a:t>
            </a:r>
            <a:endParaRPr/>
          </a:p>
          <a:p>
            <a:pPr indent="-342900" lvl="0" marL="914400" rtl="0" algn="just">
              <a:lnSpc>
                <a:spcPct val="90000"/>
              </a:lnSpc>
              <a:spcBef>
                <a:spcPts val="1000"/>
              </a:spcBef>
              <a:spcAft>
                <a:spcPts val="0"/>
              </a:spcAft>
              <a:buSzPts val="2400"/>
              <a:buFont typeface="Arial"/>
              <a:buChar char="•"/>
            </a:pPr>
            <a:r>
              <a:rPr b="1" lang="en-US"/>
              <a:t>Actitudes y valores:</a:t>
            </a:r>
            <a:r>
              <a:rPr lang="en-US"/>
              <a:t> El desarrollo de una mayor concienciación y comprensión de las necesidades y los sentimientos de los usuarios. </a:t>
            </a:r>
            <a:endParaRPr/>
          </a:p>
        </p:txBody>
      </p:sp>
      <p:sp>
        <p:nvSpPr>
          <p:cNvPr id="680" name="Google Shape;680;p64"/>
          <p:cNvSpPr txBox="1"/>
          <p:nvPr/>
        </p:nvSpPr>
        <p:spPr>
          <a:xfrm>
            <a:off x="1031281" y="433551"/>
            <a:ext cx="7288630"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24BAA2"/>
                </a:solidFill>
                <a:latin typeface="Calibri"/>
                <a:ea typeface="Calibri"/>
                <a:cs typeface="Calibri"/>
                <a:sym typeface="Calibri"/>
              </a:rPr>
              <a:t>3 áreas fundamentales de la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24BAA2"/>
                </a:solidFill>
                <a:latin typeface="Calibri"/>
                <a:ea typeface="Calibri"/>
                <a:cs typeface="Calibri"/>
                <a:sym typeface="Calibri"/>
              </a:rPr>
              <a:t>empatía digital</a:t>
            </a:r>
            <a:endParaRPr b="1" i="0" sz="3600" u="none" cap="none" strike="noStrike">
              <a:solidFill>
                <a:srgbClr val="24BAA2"/>
              </a:solidFill>
              <a:latin typeface="Calibri"/>
              <a:ea typeface="Calibri"/>
              <a:cs typeface="Calibri"/>
              <a:sym typeface="Calibri"/>
            </a:endParaRPr>
          </a:p>
        </p:txBody>
      </p:sp>
      <p:grpSp>
        <p:nvGrpSpPr>
          <p:cNvPr id="681" name="Google Shape;681;p64"/>
          <p:cNvGrpSpPr/>
          <p:nvPr/>
        </p:nvGrpSpPr>
        <p:grpSpPr>
          <a:xfrm>
            <a:off x="8643758" y="489374"/>
            <a:ext cx="885533" cy="895927"/>
            <a:chOff x="7190754" y="5365577"/>
            <a:chExt cx="745521" cy="754272"/>
          </a:xfrm>
        </p:grpSpPr>
        <p:grpSp>
          <p:nvGrpSpPr>
            <p:cNvPr id="682" name="Google Shape;682;p64"/>
            <p:cNvGrpSpPr/>
            <p:nvPr/>
          </p:nvGrpSpPr>
          <p:grpSpPr>
            <a:xfrm>
              <a:off x="7353351" y="5647412"/>
              <a:ext cx="420044" cy="75879"/>
              <a:chOff x="7353351" y="5647412"/>
              <a:chExt cx="420044" cy="75879"/>
            </a:xfrm>
          </p:grpSpPr>
          <p:sp>
            <p:nvSpPr>
              <p:cNvPr id="683" name="Google Shape;683;p64"/>
              <p:cNvSpPr/>
              <p:nvPr/>
            </p:nvSpPr>
            <p:spPr>
              <a:xfrm>
                <a:off x="7353351" y="5649220"/>
                <a:ext cx="131884" cy="74071"/>
              </a:xfrm>
              <a:custGeom>
                <a:rect b="b" l="l" r="r" t="t"/>
                <a:pathLst>
                  <a:path extrusionOk="0" h="74071" w="131884">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64"/>
              <p:cNvSpPr/>
              <p:nvPr/>
            </p:nvSpPr>
            <p:spPr>
              <a:xfrm>
                <a:off x="7640607" y="5647412"/>
                <a:ext cx="132788" cy="75879"/>
              </a:xfrm>
              <a:custGeom>
                <a:rect b="b" l="l" r="r" t="t"/>
                <a:pathLst>
                  <a:path extrusionOk="0" h="75879" w="132788">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85" name="Google Shape;685;p64"/>
            <p:cNvGrpSpPr/>
            <p:nvPr/>
          </p:nvGrpSpPr>
          <p:grpSpPr>
            <a:xfrm>
              <a:off x="7190754" y="5365577"/>
              <a:ext cx="745521" cy="754272"/>
              <a:chOff x="7190754" y="5365577"/>
              <a:chExt cx="745521" cy="754272"/>
            </a:xfrm>
          </p:grpSpPr>
          <p:sp>
            <p:nvSpPr>
              <p:cNvPr id="686" name="Google Shape;686;p64"/>
              <p:cNvSpPr/>
              <p:nvPr/>
            </p:nvSpPr>
            <p:spPr>
              <a:xfrm>
                <a:off x="7304327" y="6055729"/>
                <a:ext cx="49268" cy="63218"/>
              </a:xfrm>
              <a:custGeom>
                <a:rect b="b" l="l" r="r" t="t"/>
                <a:pathLst>
                  <a:path extrusionOk="0" h="63218" w="4926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64"/>
              <p:cNvSpPr/>
              <p:nvPr/>
            </p:nvSpPr>
            <p:spPr>
              <a:xfrm>
                <a:off x="7190754" y="5591308"/>
                <a:ext cx="332214" cy="524928"/>
              </a:xfrm>
              <a:custGeom>
                <a:rect b="b" l="l" r="r" t="t"/>
                <a:pathLst>
                  <a:path extrusionOk="0" h="524928" w="332214">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64"/>
              <p:cNvSpPr/>
              <p:nvPr/>
            </p:nvSpPr>
            <p:spPr>
              <a:xfrm>
                <a:off x="7272067" y="6011466"/>
                <a:ext cx="31338" cy="31602"/>
              </a:xfrm>
              <a:custGeom>
                <a:rect b="b" l="l" r="r" t="t"/>
                <a:pathLst>
                  <a:path extrusionOk="0" h="31602" w="31338">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64"/>
              <p:cNvSpPr/>
              <p:nvPr/>
            </p:nvSpPr>
            <p:spPr>
              <a:xfrm>
                <a:off x="7610098" y="5598136"/>
                <a:ext cx="326177" cy="521713"/>
              </a:xfrm>
              <a:custGeom>
                <a:rect b="b" l="l" r="r" t="t"/>
                <a:pathLst>
                  <a:path extrusionOk="0" h="521713" w="326177">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64"/>
              <p:cNvSpPr/>
              <p:nvPr/>
            </p:nvSpPr>
            <p:spPr>
              <a:xfrm>
                <a:off x="7340252" y="5440511"/>
                <a:ext cx="477856" cy="383008"/>
              </a:xfrm>
              <a:custGeom>
                <a:rect b="b" l="l" r="r" t="t"/>
                <a:pathLst>
                  <a:path extrusionOk="0" h="383008" w="477856">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64"/>
              <p:cNvSpPr/>
              <p:nvPr/>
            </p:nvSpPr>
            <p:spPr>
              <a:xfrm>
                <a:off x="7549372" y="5799171"/>
                <a:ext cx="30028" cy="30713"/>
              </a:xfrm>
              <a:custGeom>
                <a:rect b="b" l="l" r="r" t="t"/>
                <a:pathLst>
                  <a:path extrusionOk="0" h="30713" w="30028">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64"/>
              <p:cNvSpPr/>
              <p:nvPr/>
            </p:nvSpPr>
            <p:spPr>
              <a:xfrm>
                <a:off x="7553889" y="5365577"/>
                <a:ext cx="25292" cy="49682"/>
              </a:xfrm>
              <a:custGeom>
                <a:rect b="b" l="l" r="r" t="t"/>
                <a:pathLst>
                  <a:path extrusionOk="0" h="49682" w="2529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64"/>
              <p:cNvSpPr/>
              <p:nvPr/>
            </p:nvSpPr>
            <p:spPr>
              <a:xfrm>
                <a:off x="7473945" y="5390644"/>
                <a:ext cx="43084" cy="43585"/>
              </a:xfrm>
              <a:custGeom>
                <a:rect b="b" l="l" r="r" t="t"/>
                <a:pathLst>
                  <a:path extrusionOk="0" h="43585" w="43084">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64"/>
              <p:cNvSpPr/>
              <p:nvPr/>
            </p:nvSpPr>
            <p:spPr>
              <a:xfrm>
                <a:off x="7617572" y="5390644"/>
                <a:ext cx="43724" cy="43585"/>
              </a:xfrm>
              <a:custGeom>
                <a:rect b="b" l="l" r="r" t="t"/>
                <a:pathLst>
                  <a:path extrusionOk="0" h="43585" w="43724">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id="699" name="Google Shape;699;p65"/>
          <p:cNvPicPr preferRelativeResize="0"/>
          <p:nvPr/>
        </p:nvPicPr>
        <p:blipFill rotWithShape="1">
          <a:blip r:embed="rId3">
            <a:alphaModFix/>
          </a:blip>
          <a:srcRect b="15730" l="0" r="0" t="0"/>
          <a:stretch/>
        </p:blipFill>
        <p:spPr>
          <a:xfrm>
            <a:off x="20" y="0"/>
            <a:ext cx="12191980" cy="7160355"/>
          </a:xfrm>
          <a:prstGeom prst="rect">
            <a:avLst/>
          </a:prstGeom>
          <a:noFill/>
          <a:ln>
            <a:noFill/>
          </a:ln>
        </p:spPr>
      </p:pic>
      <p:sp>
        <p:nvSpPr>
          <p:cNvPr id="700" name="Google Shape;700;p65"/>
          <p:cNvSpPr txBox="1"/>
          <p:nvPr>
            <p:ph idx="1" type="body"/>
          </p:nvPr>
        </p:nvSpPr>
        <p:spPr>
          <a:xfrm>
            <a:off x="7733211" y="942976"/>
            <a:ext cx="4023340" cy="5524500"/>
          </a:xfrm>
          <a:prstGeom prst="rect">
            <a:avLst/>
          </a:prstGeom>
          <a:solidFill>
            <a:srgbClr val="24BAA2"/>
          </a:solidFill>
          <a:ln>
            <a:noFill/>
          </a:ln>
        </p:spPr>
        <p:txBody>
          <a:bodyPr anchorCtr="0" anchor="ctr" bIns="45700" lIns="91425" spcFirstLastPara="1" rIns="91425" wrap="square" tIns="45700">
            <a:normAutofit/>
          </a:bodyPr>
          <a:lstStyle/>
          <a:p>
            <a:pPr indent="0" lvl="0" marL="0" marR="0" rtl="0" algn="ctr">
              <a:lnSpc>
                <a:spcPct val="90000"/>
              </a:lnSpc>
              <a:spcBef>
                <a:spcPts val="1000"/>
              </a:spcBef>
              <a:spcAft>
                <a:spcPts val="0"/>
              </a:spcAft>
              <a:buClr>
                <a:schemeClr val="lt1"/>
              </a:buClr>
              <a:buSzPts val="3000"/>
              <a:buFont typeface="Arial"/>
              <a:buNone/>
            </a:pPr>
            <a:r>
              <a:rPr b="1" i="0" lang="en-US" sz="3200"/>
              <a:t>Es posible, y además importante, identificar los aspectos que PUEDEN tenerse en cuenta para garantizar que la comunicación digital sea empática, segura y cómoda.</a:t>
            </a:r>
            <a:endParaRPr sz="32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13"/>
          <p:cNvSpPr txBox="1"/>
          <p:nvPr>
            <p:ph idx="1" type="body"/>
          </p:nvPr>
        </p:nvSpPr>
        <p:spPr>
          <a:xfrm>
            <a:off x="485420" y="1289402"/>
            <a:ext cx="4995333" cy="5009091"/>
          </a:xfrm>
          <a:prstGeom prst="rect">
            <a:avLst/>
          </a:prstGeom>
          <a:noFill/>
          <a:ln>
            <a:noFill/>
          </a:ln>
        </p:spPr>
        <p:txBody>
          <a:bodyPr anchorCtr="0" anchor="t" bIns="45700" lIns="91425" spcFirstLastPara="1" rIns="91425" wrap="square" tIns="45700">
            <a:normAutofit fontScale="92500" lnSpcReduction="10000"/>
          </a:bodyPr>
          <a:lstStyle/>
          <a:p>
            <a:pPr indent="0" lvl="0" marL="228600" rtl="0" algn="just">
              <a:lnSpc>
                <a:spcPct val="90000"/>
              </a:lnSpc>
              <a:spcBef>
                <a:spcPts val="1000"/>
              </a:spcBef>
              <a:spcAft>
                <a:spcPts val="0"/>
              </a:spcAft>
              <a:buSzPct val="108108"/>
              <a:buNone/>
            </a:pPr>
            <a:r>
              <a:rPr lang="en-US"/>
              <a:t>Los clientes mayores, particularmente, pueden mostrar una aversión natural a comunicarse mediante herramientas digitales. Esto puede resultar en un comportamiento denominado </a:t>
            </a:r>
            <a:r>
              <a:rPr lang="en-US">
                <a:solidFill>
                  <a:schemeClr val="lt1"/>
                </a:solidFill>
              </a:rPr>
              <a:t>“</a:t>
            </a:r>
            <a:r>
              <a:rPr b="1" i="1" lang="en-US">
                <a:solidFill>
                  <a:schemeClr val="lt1"/>
                </a:solidFill>
              </a:rPr>
              <a:t>ghosting digital</a:t>
            </a:r>
            <a:r>
              <a:rPr i="1" lang="en-US">
                <a:solidFill>
                  <a:schemeClr val="lt1"/>
                </a:solidFill>
              </a:rPr>
              <a:t>”</a:t>
            </a:r>
            <a:r>
              <a:rPr lang="en-US">
                <a:solidFill>
                  <a:schemeClr val="lt1"/>
                </a:solidFill>
              </a:rPr>
              <a:t>.</a:t>
            </a:r>
            <a:r>
              <a:rPr lang="en-US">
                <a:solidFill>
                  <a:srgbClr val="FF0000"/>
                </a:solidFill>
              </a:rPr>
              <a:t> </a:t>
            </a:r>
            <a:r>
              <a:rPr lang="en-US">
                <a:solidFill>
                  <a:schemeClr val="lt1"/>
                </a:solidFill>
              </a:rPr>
              <a:t>Básicamente, se trata de la tendencia a evitar la interacción virtual (por ejemplo, no respondiendo a un e-mail o a una pregunta en un chat). </a:t>
            </a:r>
            <a:endParaRPr/>
          </a:p>
          <a:p>
            <a:pPr indent="0" lvl="0" marL="228600" rtl="0" algn="just">
              <a:lnSpc>
                <a:spcPct val="90000"/>
              </a:lnSpc>
              <a:spcBef>
                <a:spcPts val="1000"/>
              </a:spcBef>
              <a:spcAft>
                <a:spcPts val="0"/>
              </a:spcAft>
              <a:buSzPct val="108108"/>
              <a:buNone/>
            </a:pPr>
            <a:r>
              <a:t/>
            </a:r>
            <a:endParaRPr/>
          </a:p>
          <a:p>
            <a:pPr indent="0" lvl="0" marL="228600" rtl="0" algn="just">
              <a:lnSpc>
                <a:spcPct val="90000"/>
              </a:lnSpc>
              <a:spcBef>
                <a:spcPts val="600"/>
              </a:spcBef>
              <a:spcAft>
                <a:spcPts val="0"/>
              </a:spcAft>
              <a:buSzPct val="108108"/>
              <a:buNone/>
            </a:pPr>
            <a:r>
              <a:rPr b="1" lang="en-US"/>
              <a:t>Este comportamiento puede deberse a:</a:t>
            </a:r>
            <a:endParaRPr/>
          </a:p>
          <a:p>
            <a:pPr indent="-342900" lvl="0" marL="571500" rtl="0" algn="just">
              <a:lnSpc>
                <a:spcPct val="90000"/>
              </a:lnSpc>
              <a:spcBef>
                <a:spcPts val="600"/>
              </a:spcBef>
              <a:spcAft>
                <a:spcPts val="0"/>
              </a:spcAft>
              <a:buSzPct val="108108"/>
              <a:buFont typeface="Arial"/>
              <a:buChar char="•"/>
            </a:pPr>
            <a:r>
              <a:rPr lang="en-US"/>
              <a:t>Frustración.</a:t>
            </a:r>
            <a:endParaRPr/>
          </a:p>
          <a:p>
            <a:pPr indent="-342900" lvl="0" marL="571500" rtl="0" algn="just">
              <a:lnSpc>
                <a:spcPct val="90000"/>
              </a:lnSpc>
              <a:spcBef>
                <a:spcPts val="600"/>
              </a:spcBef>
              <a:spcAft>
                <a:spcPts val="0"/>
              </a:spcAft>
              <a:buSzPct val="108108"/>
              <a:buFont typeface="Arial"/>
              <a:buChar char="•"/>
            </a:pPr>
            <a:r>
              <a:rPr lang="en-US"/>
              <a:t>Falta de habilidades o motivación.</a:t>
            </a:r>
            <a:endParaRPr/>
          </a:p>
          <a:p>
            <a:pPr indent="-342900" lvl="0" marL="571500" rtl="0" algn="just">
              <a:lnSpc>
                <a:spcPct val="90000"/>
              </a:lnSpc>
              <a:spcBef>
                <a:spcPts val="600"/>
              </a:spcBef>
              <a:spcAft>
                <a:spcPts val="0"/>
              </a:spcAft>
              <a:buSzPct val="108108"/>
              <a:buFont typeface="Arial"/>
              <a:buChar char="•"/>
            </a:pPr>
            <a:r>
              <a:rPr lang="en-US"/>
              <a:t>Rabia o decepción.</a:t>
            </a:r>
            <a:endParaRPr/>
          </a:p>
        </p:txBody>
      </p:sp>
      <p:sp>
        <p:nvSpPr>
          <p:cNvPr id="707" name="Google Shape;707;p13"/>
          <p:cNvSpPr txBox="1"/>
          <p:nvPr>
            <p:ph idx="2" type="body"/>
          </p:nvPr>
        </p:nvSpPr>
        <p:spPr>
          <a:xfrm>
            <a:off x="762445" y="176494"/>
            <a:ext cx="4757375" cy="119510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24BAA2"/>
              </a:buClr>
              <a:buSzPts val="3600"/>
              <a:buFont typeface="Arial"/>
              <a:buNone/>
            </a:pPr>
            <a:r>
              <a:rPr b="1" lang="en-US" sz="3600"/>
              <a:t>Aversión por la comunicación digital</a:t>
            </a:r>
            <a:endParaRPr/>
          </a:p>
        </p:txBody>
      </p:sp>
      <p:pic>
        <p:nvPicPr>
          <p:cNvPr descr="Old man sleeping on sofa" id="708" name="Google Shape;708;p13"/>
          <p:cNvPicPr preferRelativeResize="0"/>
          <p:nvPr/>
        </p:nvPicPr>
        <p:blipFill rotWithShape="1">
          <a:blip r:embed="rId3">
            <a:alphaModFix/>
          </a:blip>
          <a:srcRect b="0" l="22500" r="15092" t="0"/>
          <a:stretch/>
        </p:blipFill>
        <p:spPr>
          <a:xfrm>
            <a:off x="5876758" y="0"/>
            <a:ext cx="5772317"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66"/>
          <p:cNvSpPr txBox="1"/>
          <p:nvPr>
            <p:ph idx="1" type="body"/>
          </p:nvPr>
        </p:nvSpPr>
        <p:spPr>
          <a:xfrm>
            <a:off x="57148" y="1802127"/>
            <a:ext cx="6038851" cy="4377696"/>
          </a:xfrm>
          <a:prstGeom prst="rect">
            <a:avLst/>
          </a:prstGeom>
          <a:noFill/>
          <a:ln>
            <a:noFill/>
          </a:ln>
        </p:spPr>
        <p:txBody>
          <a:bodyPr anchorCtr="0" anchor="t" bIns="45700" lIns="91425" spcFirstLastPara="1" rIns="91425" wrap="square" tIns="45700">
            <a:normAutofit lnSpcReduction="10000"/>
          </a:bodyPr>
          <a:lstStyle/>
          <a:p>
            <a:pPr indent="-228600" lvl="0" marL="457200" marR="0" rtl="0" algn="l">
              <a:lnSpc>
                <a:spcPct val="90000"/>
              </a:lnSpc>
              <a:spcBef>
                <a:spcPts val="600"/>
              </a:spcBef>
              <a:spcAft>
                <a:spcPts val="0"/>
              </a:spcAft>
              <a:buClr>
                <a:schemeClr val="lt1"/>
              </a:buClr>
              <a:buSzPts val="2595"/>
              <a:buFont typeface="Arial"/>
              <a:buNone/>
            </a:pPr>
            <a:r>
              <a:t/>
            </a:r>
            <a:endParaRPr i="0" sz="1500"/>
          </a:p>
          <a:p>
            <a:pPr indent="-457200" lvl="0" marL="685800" rtl="0" algn="just">
              <a:lnSpc>
                <a:spcPct val="90000"/>
              </a:lnSpc>
              <a:spcBef>
                <a:spcPts val="600"/>
              </a:spcBef>
              <a:spcAft>
                <a:spcPts val="0"/>
              </a:spcAft>
              <a:buSzPts val="2595"/>
              <a:buFont typeface="Calibri"/>
              <a:buChar char="-"/>
            </a:pPr>
            <a:r>
              <a:rPr lang="en-US" sz="2600"/>
              <a:t>Si estás esperando una respuesta y no es urgente, no insistas ni le des muchas vueltas. </a:t>
            </a:r>
            <a:r>
              <a:rPr b="1" lang="en-US" sz="2600"/>
              <a:t>Espera unos días e inténtalo de nuevo más tarde</a:t>
            </a:r>
            <a:r>
              <a:rPr b="1" i="0" lang="en-US" sz="2600"/>
              <a:t>. </a:t>
            </a:r>
            <a:r>
              <a:rPr i="0" lang="en-US" sz="2600"/>
              <a:t>Si sigue sin haber contestación, cambia el medio (pasa del e-mail al </a:t>
            </a:r>
            <a:r>
              <a:rPr lang="en-US" sz="2600"/>
              <a:t>mensaje de texto o el chat, o llama por teléfono). </a:t>
            </a:r>
            <a:endParaRPr/>
          </a:p>
          <a:p>
            <a:pPr indent="-457200" lvl="0" marL="685800" rtl="0" algn="just">
              <a:lnSpc>
                <a:spcPct val="90000"/>
              </a:lnSpc>
              <a:spcBef>
                <a:spcPts val="600"/>
              </a:spcBef>
              <a:spcAft>
                <a:spcPts val="0"/>
              </a:spcAft>
              <a:buSzPts val="2595"/>
              <a:buFont typeface="Calibri"/>
              <a:buChar char="-"/>
            </a:pPr>
            <a:r>
              <a:rPr i="0" lang="en-US" sz="2600"/>
              <a:t>Si tienes que contestar, hazlo de inmediato si es urgente o al menos dile al cliente cuándo le responderás. </a:t>
            </a:r>
            <a:endParaRPr/>
          </a:p>
        </p:txBody>
      </p:sp>
      <p:sp>
        <p:nvSpPr>
          <p:cNvPr id="714" name="Google Shape;714;p66"/>
          <p:cNvSpPr txBox="1"/>
          <p:nvPr>
            <p:ph idx="2" type="body"/>
          </p:nvPr>
        </p:nvSpPr>
        <p:spPr>
          <a:xfrm>
            <a:off x="-93700" y="186578"/>
            <a:ext cx="6189700" cy="1813672"/>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24BAA2"/>
              </a:buClr>
              <a:buSzPts val="3600"/>
              <a:buFont typeface="Arial"/>
              <a:buNone/>
            </a:pPr>
            <a:r>
              <a:rPr lang="en-US"/>
              <a:t>Hay pautas para evitarlo que tú y tus clientes o pacientes podéis seguir: </a:t>
            </a:r>
            <a:endParaRPr/>
          </a:p>
        </p:txBody>
      </p:sp>
      <p:pic>
        <p:nvPicPr>
          <p:cNvPr descr="Immagine che contiene testo&#10;&#10;Descrizione generata automaticamente" id="715" name="Google Shape;715;p66"/>
          <p:cNvPicPr preferRelativeResize="0"/>
          <p:nvPr/>
        </p:nvPicPr>
        <p:blipFill rotWithShape="1">
          <a:blip r:embed="rId3">
            <a:alphaModFix/>
          </a:blip>
          <a:srcRect b="-2" l="19355" r="10422" t="0"/>
          <a:stretch/>
        </p:blipFill>
        <p:spPr>
          <a:xfrm>
            <a:off x="6304000" y="439730"/>
            <a:ext cx="5244533" cy="604573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67"/>
          <p:cNvSpPr txBox="1"/>
          <p:nvPr>
            <p:ph idx="1" type="body"/>
          </p:nvPr>
        </p:nvSpPr>
        <p:spPr>
          <a:xfrm>
            <a:off x="1" y="1632391"/>
            <a:ext cx="6095999" cy="4392706"/>
          </a:xfrm>
          <a:prstGeom prst="rect">
            <a:avLst/>
          </a:prstGeom>
          <a:noFill/>
          <a:ln>
            <a:noFill/>
          </a:ln>
        </p:spPr>
        <p:txBody>
          <a:bodyPr anchorCtr="0" anchor="ctr" bIns="45700" lIns="91425" spcFirstLastPara="1" rIns="91425" wrap="square" tIns="45700">
            <a:normAutofit/>
          </a:bodyPr>
          <a:lstStyle/>
          <a:p>
            <a:pPr indent="0" lvl="0" marL="457200" marR="0" rtl="0" algn="l">
              <a:lnSpc>
                <a:spcPct val="90000"/>
              </a:lnSpc>
              <a:spcBef>
                <a:spcPts val="1000"/>
              </a:spcBef>
              <a:spcAft>
                <a:spcPts val="0"/>
              </a:spcAft>
              <a:buClr>
                <a:schemeClr val="lt1"/>
              </a:buClr>
              <a:buSzPts val="2400"/>
              <a:buFont typeface="Arial"/>
              <a:buNone/>
            </a:pPr>
            <a:r>
              <a:t/>
            </a:r>
            <a:endParaRPr i="0"/>
          </a:p>
          <a:p>
            <a:pPr indent="0" lvl="0" marL="457200" marR="0" rtl="0" algn="just">
              <a:lnSpc>
                <a:spcPct val="90000"/>
              </a:lnSpc>
              <a:spcBef>
                <a:spcPts val="1000"/>
              </a:spcBef>
              <a:spcAft>
                <a:spcPts val="0"/>
              </a:spcAft>
              <a:buClr>
                <a:schemeClr val="lt1"/>
              </a:buClr>
              <a:buSzPts val="2400"/>
              <a:buFont typeface="Arial"/>
              <a:buNone/>
            </a:pPr>
            <a:r>
              <a:rPr i="0" lang="en-US"/>
              <a:t>Es preferible </a:t>
            </a:r>
            <a:r>
              <a:rPr lang="en-US"/>
              <a:t>hacer videollamadas que llamar por teléfono o enviar mensajes.</a:t>
            </a:r>
            <a:r>
              <a:rPr i="0" lang="en-US"/>
              <a:t> </a:t>
            </a:r>
            <a:endParaRPr/>
          </a:p>
          <a:p>
            <a:pPr indent="0" lvl="0" marL="457200" rtl="0" algn="just">
              <a:lnSpc>
                <a:spcPct val="90000"/>
              </a:lnSpc>
              <a:spcBef>
                <a:spcPts val="1000"/>
              </a:spcBef>
              <a:spcAft>
                <a:spcPts val="0"/>
              </a:spcAft>
              <a:buSzPts val="2400"/>
              <a:buNone/>
            </a:pPr>
            <a:r>
              <a:rPr lang="en-US"/>
              <a:t>A través del vídeo, las señales emocionales y las inflexiones vocales son más fáciles de reconocer y ayudan a establecer relaciones virtuales más completas. Por eso, durante las comunicaciones por vídeo se recomienda encuadrar todo el torso, las manos y el entorno.</a:t>
            </a:r>
            <a:endParaRPr i="0"/>
          </a:p>
        </p:txBody>
      </p:sp>
      <p:pic>
        <p:nvPicPr>
          <p:cNvPr id="721" name="Google Shape;721;p67"/>
          <p:cNvPicPr preferRelativeResize="0"/>
          <p:nvPr>
            <p:ph idx="3" type="pic"/>
          </p:nvPr>
        </p:nvPicPr>
        <p:blipFill rotWithShape="1">
          <a:blip r:embed="rId3">
            <a:alphaModFix/>
          </a:blip>
          <a:srcRect b="0" l="18785" r="18785" t="0"/>
          <a:stretch/>
        </p:blipFill>
        <p:spPr>
          <a:xfrm>
            <a:off x="6304000" y="439730"/>
            <a:ext cx="5244533" cy="6045736"/>
          </a:xfrm>
          <a:prstGeom prst="rect">
            <a:avLst/>
          </a:prstGeom>
          <a:solidFill>
            <a:srgbClr val="F2F2F2"/>
          </a:solidFill>
          <a:ln>
            <a:noFill/>
          </a:ln>
        </p:spPr>
      </p:pic>
      <p:sp>
        <p:nvSpPr>
          <p:cNvPr id="722" name="Google Shape;722;p67"/>
          <p:cNvSpPr txBox="1"/>
          <p:nvPr/>
        </p:nvSpPr>
        <p:spPr>
          <a:xfrm>
            <a:off x="416379" y="348402"/>
            <a:ext cx="5364737" cy="1815841"/>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1" i="0" lang="en-US" sz="2800" u="none" cap="none" strike="noStrike">
                <a:solidFill>
                  <a:srgbClr val="24BAA2"/>
                </a:solidFill>
                <a:latin typeface="Calibri"/>
                <a:ea typeface="Calibri"/>
                <a:cs typeface="Calibri"/>
                <a:sym typeface="Calibri"/>
              </a:rPr>
              <a:t>Hacer que la comunicación digital sea más similar al cara a cara puede ser una buena manera de superar el problema. </a:t>
            </a:r>
            <a:endParaRPr b="0" i="0" sz="2800" u="none" cap="none" strike="noStrike">
              <a:solidFill>
                <a:srgbClr val="24BAA2"/>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68"/>
          <p:cNvSpPr txBox="1"/>
          <p:nvPr>
            <p:ph idx="1" type="body"/>
          </p:nvPr>
        </p:nvSpPr>
        <p:spPr>
          <a:xfrm>
            <a:off x="253974" y="1491071"/>
            <a:ext cx="5886993" cy="481342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1000"/>
              </a:spcBef>
              <a:spcAft>
                <a:spcPts val="0"/>
              </a:spcAft>
              <a:buSzPct val="99792"/>
              <a:buNone/>
            </a:pPr>
            <a:r>
              <a:rPr lang="en-US" sz="2600"/>
              <a:t>Cuando no es posible hacer videollamada pero es necesario comunicarse y lo hacemos por mensaje, se aconseja ser </a:t>
            </a:r>
            <a:r>
              <a:rPr b="1" lang="en-US" sz="2600"/>
              <a:t>claro y  auténtico, evitando los malentendidos y la ambigüedad </a:t>
            </a:r>
            <a:r>
              <a:rPr lang="en-US" sz="2600"/>
              <a:t>incluso si eso supone que los mensajes sean más largos.</a:t>
            </a:r>
            <a:endParaRPr/>
          </a:p>
          <a:p>
            <a:pPr indent="0" lvl="0" marL="0" rtl="0" algn="l">
              <a:lnSpc>
                <a:spcPct val="90000"/>
              </a:lnSpc>
              <a:spcBef>
                <a:spcPts val="1000"/>
              </a:spcBef>
              <a:spcAft>
                <a:spcPts val="0"/>
              </a:spcAft>
              <a:buSzPct val="99792"/>
              <a:buNone/>
            </a:pPr>
            <a:r>
              <a:rPr lang="en-US" sz="2600"/>
              <a:t>Practica la escucha activa, fomenta el diálogo y asegúrate de que tanto tú como tu cliente os entendéis correctamente.  </a:t>
            </a:r>
            <a:endParaRPr/>
          </a:p>
          <a:p>
            <a:pPr indent="0" lvl="0" marL="0" rtl="0" algn="l">
              <a:lnSpc>
                <a:spcPct val="90000"/>
              </a:lnSpc>
              <a:spcBef>
                <a:spcPts val="1000"/>
              </a:spcBef>
              <a:spcAft>
                <a:spcPts val="0"/>
              </a:spcAft>
              <a:buSzPct val="99792"/>
              <a:buNone/>
            </a:pPr>
            <a:r>
              <a:rPr lang="en-US" sz="2600"/>
              <a:t>En este sentido, una manera de intentar evitar la ambigüedad es el método Teach-Back: si sientes que tu cliente no está interpretando bien la conversación, pídele que repita lo que has dicho. </a:t>
            </a:r>
            <a:endParaRPr sz="1900"/>
          </a:p>
        </p:txBody>
      </p:sp>
      <p:sp>
        <p:nvSpPr>
          <p:cNvPr id="728" name="Google Shape;728;p68"/>
          <p:cNvSpPr txBox="1"/>
          <p:nvPr>
            <p:ph idx="2" type="body"/>
          </p:nvPr>
        </p:nvSpPr>
        <p:spPr>
          <a:xfrm>
            <a:off x="278998" y="219075"/>
            <a:ext cx="5211596" cy="145297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Clr>
                <a:srgbClr val="24BAA2"/>
              </a:buClr>
              <a:buSzPts val="4733"/>
              <a:buFont typeface="Arial"/>
              <a:buNone/>
            </a:pPr>
            <a:r>
              <a:rPr lang="en-US"/>
              <a:t>Comunicación por mensaje de texto o e-mail</a:t>
            </a:r>
            <a:endParaRPr>
              <a:solidFill>
                <a:srgbClr val="FF0000"/>
              </a:solidFill>
            </a:endParaRPr>
          </a:p>
        </p:txBody>
      </p:sp>
      <p:pic>
        <p:nvPicPr>
          <p:cNvPr descr="Woman on phone sitting beside crutches" id="729" name="Google Shape;729;p68"/>
          <p:cNvPicPr preferRelativeResize="0"/>
          <p:nvPr>
            <p:ph idx="3" type="pic"/>
          </p:nvPr>
        </p:nvPicPr>
        <p:blipFill rotWithShape="1">
          <a:blip r:embed="rId3">
            <a:alphaModFix/>
          </a:blip>
          <a:srcRect b="0" l="18785" r="18785" t="0"/>
          <a:stretch/>
        </p:blipFill>
        <p:spPr>
          <a:xfrm>
            <a:off x="6219989" y="439730"/>
            <a:ext cx="5328544" cy="6045736"/>
          </a:xfrm>
          <a:prstGeom prst="rect">
            <a:avLst/>
          </a:prstGeom>
          <a:solidFill>
            <a:srgbClr val="F2F2F2"/>
          </a:solid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70"/>
          <p:cNvSpPr txBox="1"/>
          <p:nvPr>
            <p:ph idx="1" type="body"/>
          </p:nvPr>
        </p:nvSpPr>
        <p:spPr>
          <a:xfrm>
            <a:off x="835671" y="2727702"/>
            <a:ext cx="7178174" cy="3311641"/>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1000"/>
              </a:spcBef>
              <a:spcAft>
                <a:spcPts val="0"/>
              </a:spcAft>
              <a:buSzPts val="2400"/>
              <a:buNone/>
            </a:pPr>
            <a:r>
              <a:rPr lang="en-US"/>
              <a:t>Para comunicar con más precisión </a:t>
            </a:r>
            <a:r>
              <a:rPr i="0" lang="en-US"/>
              <a:t>nuestro estado anímico y sentimientos, a menudo puede ser útil usar emoticonos. </a:t>
            </a:r>
            <a:r>
              <a:rPr lang="en-US"/>
              <a:t> </a:t>
            </a:r>
            <a:endParaRPr/>
          </a:p>
          <a:p>
            <a:pPr indent="0" lvl="0" marL="0" rtl="0" algn="just">
              <a:lnSpc>
                <a:spcPct val="90000"/>
              </a:lnSpc>
              <a:spcBef>
                <a:spcPts val="1000"/>
              </a:spcBef>
              <a:spcAft>
                <a:spcPts val="0"/>
              </a:spcAft>
              <a:buSzPts val="2400"/>
              <a:buNone/>
            </a:pPr>
            <a:r>
              <a:rPr lang="en-US"/>
              <a:t>Los emoticonos son simplemente pequeñas imágenes diseñadas para representar nuestras expresiones faciales y emociones que dan una idea de los sentimientos y el contexto en la comunicación digital. </a:t>
            </a:r>
            <a:endParaRPr/>
          </a:p>
          <a:p>
            <a:pPr indent="0" lvl="0" marL="0" rtl="0" algn="just">
              <a:lnSpc>
                <a:spcPct val="90000"/>
              </a:lnSpc>
              <a:spcBef>
                <a:spcPts val="1000"/>
              </a:spcBef>
              <a:spcAft>
                <a:spcPts val="0"/>
              </a:spcAft>
              <a:buSzPts val="2400"/>
              <a:buNone/>
            </a:pPr>
            <a:r>
              <a:rPr b="1" i="0" lang="en-US"/>
              <a:t>Pero ten cuidado, ¡NO te pases usándolos!</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pic>
        <p:nvPicPr>
          <p:cNvPr id="735" name="Google Shape;735;p70"/>
          <p:cNvPicPr preferRelativeResize="0"/>
          <p:nvPr/>
        </p:nvPicPr>
        <p:blipFill rotWithShape="1">
          <a:blip r:embed="rId3">
            <a:alphaModFix/>
          </a:blip>
          <a:srcRect b="-2" l="37876" r="24506" t="0"/>
          <a:stretch/>
        </p:blipFill>
        <p:spPr>
          <a:xfrm>
            <a:off x="8583306" y="1246695"/>
            <a:ext cx="2444127" cy="4336988"/>
          </a:xfrm>
          <a:prstGeom prst="rect">
            <a:avLst/>
          </a:prstGeom>
          <a:noFill/>
          <a:ln>
            <a:noFill/>
          </a:ln>
        </p:spPr>
      </p:pic>
      <p:sp>
        <p:nvSpPr>
          <p:cNvPr id="736" name="Google Shape;736;p70"/>
          <p:cNvSpPr txBox="1"/>
          <p:nvPr>
            <p:ph idx="2" type="body"/>
          </p:nvPr>
        </p:nvSpPr>
        <p:spPr>
          <a:xfrm>
            <a:off x="481181" y="904875"/>
            <a:ext cx="7307743" cy="1452971"/>
          </a:xfrm>
          <a:prstGeom prst="rect">
            <a:avLst/>
          </a:prstGeom>
          <a:noFill/>
          <a:ln>
            <a:noFill/>
          </a:ln>
        </p:spPr>
        <p:txBody>
          <a:bodyPr anchorCtr="0" anchor="t" bIns="45700" lIns="91425" spcFirstLastPara="1" rIns="91425" wrap="square" tIns="45700">
            <a:normAutofit/>
          </a:bodyPr>
          <a:lstStyle/>
          <a:p>
            <a:pPr indent="0" lvl="0" marL="0" marR="0" rtl="0" algn="just">
              <a:lnSpc>
                <a:spcPct val="90000"/>
              </a:lnSpc>
              <a:spcBef>
                <a:spcPts val="1000"/>
              </a:spcBef>
              <a:spcAft>
                <a:spcPts val="0"/>
              </a:spcAft>
              <a:buClr>
                <a:srgbClr val="24BAA2"/>
              </a:buClr>
              <a:buSzPts val="4378"/>
              <a:buFont typeface="Arial"/>
              <a:buNone/>
            </a:pPr>
            <a:r>
              <a:rPr lang="en-US"/>
              <a:t>Comunicación por mensaje de texto</a:t>
            </a:r>
            <a:endParaRPr>
              <a:solidFill>
                <a:srgbClr val="FF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pic>
        <p:nvPicPr>
          <p:cNvPr descr="Open notebook with drawn charts" id="742" name="Google Shape;742;p9"/>
          <p:cNvPicPr preferRelativeResize="0"/>
          <p:nvPr>
            <p:ph idx="2" type="pic"/>
          </p:nvPr>
        </p:nvPicPr>
        <p:blipFill rotWithShape="1">
          <a:blip r:embed="rId3">
            <a:alphaModFix/>
          </a:blip>
          <a:srcRect b="13184" l="0" r="0" t="0"/>
          <a:stretch/>
        </p:blipFill>
        <p:spPr>
          <a:xfrm>
            <a:off x="0" y="0"/>
            <a:ext cx="12192000" cy="6858000"/>
          </a:xfrm>
          <a:prstGeom prst="rect">
            <a:avLst/>
          </a:prstGeom>
          <a:solidFill>
            <a:srgbClr val="F2F2F2"/>
          </a:solidFill>
          <a:ln>
            <a:noFill/>
          </a:ln>
        </p:spPr>
      </p:pic>
      <p:sp>
        <p:nvSpPr>
          <p:cNvPr id="743" name="Google Shape;743;p9"/>
          <p:cNvSpPr txBox="1"/>
          <p:nvPr>
            <p:ph idx="1" type="body"/>
          </p:nvPr>
        </p:nvSpPr>
        <p:spPr>
          <a:xfrm>
            <a:off x="-1" y="0"/>
            <a:ext cx="5779911" cy="3295650"/>
          </a:xfrm>
          <a:prstGeom prst="rect">
            <a:avLst/>
          </a:prstGeom>
          <a:solidFill>
            <a:srgbClr val="7F3494"/>
          </a:solidFill>
          <a:ln>
            <a:noFill/>
          </a:ln>
        </p:spPr>
        <p:txBody>
          <a:bodyPr anchorCtr="0" anchor="ctr" bIns="45700" lIns="91425" spcFirstLastPara="1" rIns="91425" wrap="square" tIns="45700">
            <a:normAutofit fontScale="92500"/>
          </a:bodyPr>
          <a:lstStyle/>
          <a:p>
            <a:pPr indent="0" lvl="0" marL="360000" marR="0" rtl="0" algn="ctr">
              <a:lnSpc>
                <a:spcPct val="90000"/>
              </a:lnSpc>
              <a:spcBef>
                <a:spcPts val="600"/>
              </a:spcBef>
              <a:spcAft>
                <a:spcPts val="0"/>
              </a:spcAft>
              <a:buClr>
                <a:schemeClr val="lt1"/>
              </a:buClr>
              <a:buSzPct val="180180"/>
              <a:buFont typeface="Arial"/>
              <a:buNone/>
            </a:pPr>
            <a:r>
              <a:t/>
            </a:r>
            <a:endParaRPr b="1" i="0" sz="1800" u="none" cap="none" strike="noStrike">
              <a:solidFill>
                <a:srgbClr val="24BAA2"/>
              </a:solidFill>
              <a:latin typeface="Calibri"/>
              <a:ea typeface="Calibri"/>
              <a:cs typeface="Calibri"/>
              <a:sym typeface="Calibri"/>
            </a:endParaRPr>
          </a:p>
          <a:p>
            <a:pPr indent="0" lvl="0" marL="360000" marR="0" rtl="0" algn="l">
              <a:lnSpc>
                <a:spcPct val="90000"/>
              </a:lnSpc>
              <a:spcBef>
                <a:spcPts val="600"/>
              </a:spcBef>
              <a:spcAft>
                <a:spcPts val="0"/>
              </a:spcAft>
              <a:buClr>
                <a:schemeClr val="lt1"/>
              </a:buClr>
              <a:buSzPct val="90090"/>
              <a:buFont typeface="Arial"/>
              <a:buNone/>
            </a:pPr>
            <a:r>
              <a:rPr b="1" i="0" lang="en-US" sz="3600" u="none" cap="none" strike="noStrike">
                <a:solidFill>
                  <a:srgbClr val="24BAA2"/>
                </a:solidFill>
                <a:latin typeface="Calibri"/>
                <a:ea typeface="Calibri"/>
                <a:cs typeface="Calibri"/>
                <a:sym typeface="Calibri"/>
              </a:rPr>
              <a:t>Comunicación por imágenes</a:t>
            </a:r>
            <a:endParaRPr b="1" i="0" sz="2400">
              <a:solidFill>
                <a:schemeClr val="lt1"/>
              </a:solidFill>
            </a:endParaRPr>
          </a:p>
          <a:p>
            <a:pPr indent="0" lvl="0" marL="360000" marR="0" rtl="0" algn="ctr">
              <a:lnSpc>
                <a:spcPct val="90000"/>
              </a:lnSpc>
              <a:spcBef>
                <a:spcPts val="600"/>
              </a:spcBef>
              <a:spcAft>
                <a:spcPts val="0"/>
              </a:spcAft>
              <a:buClr>
                <a:schemeClr val="lt1"/>
              </a:buClr>
              <a:buSzPts val="3000"/>
              <a:buFont typeface="Arial"/>
              <a:buNone/>
            </a:pPr>
            <a:r>
              <a:t/>
            </a:r>
            <a:endParaRPr b="1" i="0" sz="800">
              <a:solidFill>
                <a:schemeClr val="lt1"/>
              </a:solidFill>
            </a:endParaRPr>
          </a:p>
          <a:p>
            <a:pPr indent="-230399" lvl="0" marL="360000" marR="0" rtl="0" algn="just">
              <a:lnSpc>
                <a:spcPct val="90000"/>
              </a:lnSpc>
              <a:spcBef>
                <a:spcPts val="600"/>
              </a:spcBef>
              <a:spcAft>
                <a:spcPts val="0"/>
              </a:spcAft>
              <a:buClr>
                <a:schemeClr val="lt1"/>
              </a:buClr>
              <a:buSzPct val="135135"/>
              <a:buFont typeface="Arial"/>
              <a:buNone/>
            </a:pPr>
            <a:r>
              <a:rPr i="0" lang="en-US" sz="2400">
                <a:solidFill>
                  <a:schemeClr val="lt1"/>
                </a:solidFill>
              </a:rPr>
              <a:t>Otra forma de reducir la posibilidad de</a:t>
            </a:r>
            <a:endParaRPr/>
          </a:p>
          <a:p>
            <a:pPr indent="-230399" lvl="0" marL="360000" marR="0" rtl="0" algn="just">
              <a:lnSpc>
                <a:spcPct val="90000"/>
              </a:lnSpc>
              <a:spcBef>
                <a:spcPts val="600"/>
              </a:spcBef>
              <a:spcAft>
                <a:spcPts val="0"/>
              </a:spcAft>
              <a:buClr>
                <a:schemeClr val="lt1"/>
              </a:buClr>
              <a:buSzPct val="135135"/>
              <a:buFont typeface="Arial"/>
              <a:buNone/>
            </a:pPr>
            <a:r>
              <a:rPr i="0" lang="en-US" sz="2400">
                <a:solidFill>
                  <a:schemeClr val="lt1"/>
                </a:solidFill>
              </a:rPr>
              <a:t>malentendidos, especialmente en el caso de</a:t>
            </a:r>
            <a:endParaRPr/>
          </a:p>
          <a:p>
            <a:pPr indent="-230399" lvl="0" marL="360000" marR="0" rtl="0" algn="just">
              <a:lnSpc>
                <a:spcPct val="90000"/>
              </a:lnSpc>
              <a:spcBef>
                <a:spcPts val="600"/>
              </a:spcBef>
              <a:spcAft>
                <a:spcPts val="0"/>
              </a:spcAft>
              <a:buClr>
                <a:schemeClr val="lt1"/>
              </a:buClr>
              <a:buSzPct val="135135"/>
              <a:buFont typeface="Arial"/>
              <a:buNone/>
            </a:pPr>
            <a:r>
              <a:rPr i="0" lang="en-US" sz="2400">
                <a:solidFill>
                  <a:schemeClr val="lt1"/>
                </a:solidFill>
              </a:rPr>
              <a:t>conceptos más complejos, es reforzar nuestro</a:t>
            </a:r>
            <a:endParaRPr/>
          </a:p>
          <a:p>
            <a:pPr indent="-230399" lvl="0" marL="360000" marR="0" rtl="0" algn="just">
              <a:lnSpc>
                <a:spcPct val="90000"/>
              </a:lnSpc>
              <a:spcBef>
                <a:spcPts val="600"/>
              </a:spcBef>
              <a:spcAft>
                <a:spcPts val="0"/>
              </a:spcAft>
              <a:buClr>
                <a:schemeClr val="lt1"/>
              </a:buClr>
              <a:buSzPct val="135135"/>
              <a:buFont typeface="Arial"/>
              <a:buNone/>
            </a:pPr>
            <a:r>
              <a:rPr i="0" lang="en-US" sz="2400">
                <a:solidFill>
                  <a:schemeClr val="lt1"/>
                </a:solidFill>
              </a:rPr>
              <a:t>discurso con material visual (por ejemplo,</a:t>
            </a:r>
            <a:endParaRPr/>
          </a:p>
          <a:p>
            <a:pPr indent="-230399" lvl="0" marL="360000" marR="0" rtl="0" algn="just">
              <a:lnSpc>
                <a:spcPct val="90000"/>
              </a:lnSpc>
              <a:spcBef>
                <a:spcPts val="600"/>
              </a:spcBef>
              <a:spcAft>
                <a:spcPts val="0"/>
              </a:spcAft>
              <a:buClr>
                <a:schemeClr val="lt1"/>
              </a:buClr>
              <a:buSzPct val="135135"/>
              <a:buFont typeface="Arial"/>
              <a:buNone/>
            </a:pPr>
            <a:r>
              <a:rPr i="0" lang="en-US" sz="2400">
                <a:solidFill>
                  <a:schemeClr val="lt1"/>
                </a:solidFill>
              </a:rPr>
              <a:t>diapositivas, folletos, diagramas, gráficas, etc.).</a:t>
            </a:r>
            <a:endParaRPr>
              <a:solidFill>
                <a:schemeClr val="lt1"/>
              </a:solidFill>
            </a:endParaRPr>
          </a:p>
          <a:p>
            <a:pPr indent="0" lvl="0" marL="360000" marR="0" rtl="0" algn="l">
              <a:lnSpc>
                <a:spcPct val="90000"/>
              </a:lnSpc>
              <a:spcBef>
                <a:spcPts val="1000"/>
              </a:spcBef>
              <a:spcAft>
                <a:spcPts val="0"/>
              </a:spcAft>
              <a:buClr>
                <a:schemeClr val="lt1"/>
              </a:buClr>
              <a:buSzPct val="108106"/>
              <a:buFont typeface="Arial"/>
              <a:buNone/>
            </a:pPr>
            <a:r>
              <a:t/>
            </a: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6"/>
          <p:cNvSpPr txBox="1"/>
          <p:nvPr>
            <p:ph idx="1" type="body"/>
          </p:nvPr>
        </p:nvSpPr>
        <p:spPr>
          <a:xfrm>
            <a:off x="798381" y="1921879"/>
            <a:ext cx="7297870" cy="384991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1000"/>
              </a:spcBef>
              <a:spcAft>
                <a:spcPts val="0"/>
              </a:spcAft>
              <a:buClr>
                <a:srgbClr val="092E4B"/>
              </a:buClr>
              <a:buSzPts val="2400"/>
              <a:buNone/>
            </a:pPr>
            <a:r>
              <a:rPr b="1" lang="en-US">
                <a:solidFill>
                  <a:srgbClr val="002060"/>
                </a:solidFill>
              </a:rPr>
              <a:t>La calidad de vida</a:t>
            </a:r>
            <a:r>
              <a:rPr i="1" lang="en-US">
                <a:solidFill>
                  <a:srgbClr val="002060"/>
                </a:solidFill>
              </a:rPr>
              <a:t> </a:t>
            </a:r>
            <a:r>
              <a:rPr lang="en-US">
                <a:solidFill>
                  <a:srgbClr val="002060"/>
                </a:solidFill>
              </a:rPr>
              <a:t>es un concepto totalmente ligado con el del </a:t>
            </a:r>
            <a:r>
              <a:rPr b="1" lang="en-US">
                <a:solidFill>
                  <a:srgbClr val="002060"/>
                </a:solidFill>
              </a:rPr>
              <a:t>bienestar</a:t>
            </a:r>
            <a:r>
              <a:rPr lang="en-US">
                <a:solidFill>
                  <a:srgbClr val="002060"/>
                </a:solidFill>
              </a:rPr>
              <a:t> que definimos con el </a:t>
            </a:r>
            <a:r>
              <a:rPr b="1" lang="en-US">
                <a:solidFill>
                  <a:srgbClr val="002060"/>
                </a:solidFill>
              </a:rPr>
              <a:t>estado físico, psicológico y social </a:t>
            </a:r>
            <a:r>
              <a:rPr lang="en-US">
                <a:solidFill>
                  <a:srgbClr val="002060"/>
                </a:solidFill>
              </a:rPr>
              <a:t>óptimos de la persona. </a:t>
            </a:r>
            <a:endParaRPr/>
          </a:p>
          <a:p>
            <a:pPr indent="0" lvl="0" marL="0" rtl="0" algn="just">
              <a:lnSpc>
                <a:spcPct val="90000"/>
              </a:lnSpc>
              <a:spcBef>
                <a:spcPts val="1000"/>
              </a:spcBef>
              <a:spcAft>
                <a:spcPts val="0"/>
              </a:spcAft>
              <a:buClr>
                <a:srgbClr val="092E4B"/>
              </a:buClr>
              <a:buSzPts val="2400"/>
              <a:buNone/>
            </a:pPr>
            <a:r>
              <a:rPr lang="en-US">
                <a:solidFill>
                  <a:srgbClr val="002060"/>
                </a:solidFill>
              </a:rPr>
              <a:t>Uno de sus enemigos naturales es el </a:t>
            </a:r>
            <a:r>
              <a:rPr b="1" lang="en-US" u="sng">
                <a:solidFill>
                  <a:srgbClr val="002060"/>
                </a:solidFill>
              </a:rPr>
              <a:t>estrés negativo</a:t>
            </a:r>
            <a:r>
              <a:rPr lang="en-US">
                <a:solidFill>
                  <a:srgbClr val="002060"/>
                </a:solidFill>
              </a:rPr>
              <a:t>, la señal de alarma que se dispara en nuestro cuerpo cuando un factor externo altera su equilibrio interno. </a:t>
            </a:r>
            <a:endParaRPr/>
          </a:p>
          <a:p>
            <a:pPr indent="0" lvl="0" marL="0" rtl="0" algn="just">
              <a:lnSpc>
                <a:spcPct val="90000"/>
              </a:lnSpc>
              <a:spcBef>
                <a:spcPts val="1000"/>
              </a:spcBef>
              <a:spcAft>
                <a:spcPts val="0"/>
              </a:spcAft>
              <a:buClr>
                <a:srgbClr val="092E4B"/>
              </a:buClr>
              <a:buSzPts val="2400"/>
              <a:buNone/>
            </a:pPr>
            <a:r>
              <a:rPr lang="en-US">
                <a:solidFill>
                  <a:srgbClr val="002060"/>
                </a:solidFill>
              </a:rPr>
              <a:t>Para alcanzar un nivel satisfactorio de calidad de vida, también es fundamental evaluar la calidad de nuestro trabajo, en cuyo contexto los niveles de estrés son a menudo muy altos; tanto, que en algunos casos derivan en el desarrollo del  </a:t>
            </a:r>
            <a:r>
              <a:rPr i="1" lang="en-US" u="sng">
                <a:solidFill>
                  <a:srgbClr val="002060"/>
                </a:solidFill>
              </a:rPr>
              <a:t>síndrome del desgaste profesional</a:t>
            </a:r>
            <a:r>
              <a:rPr lang="en-US">
                <a:solidFill>
                  <a:srgbClr val="002060"/>
                </a:solidFill>
              </a:rPr>
              <a:t>. </a:t>
            </a:r>
            <a:endParaRPr/>
          </a:p>
        </p:txBody>
      </p:sp>
      <p:sp>
        <p:nvSpPr>
          <p:cNvPr id="310" name="Google Shape;310;p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rgbClr val="24BAA2"/>
              </a:buClr>
              <a:buSzPts val="3600"/>
              <a:buNone/>
            </a:pPr>
            <a:r>
              <a:rPr lang="en-US"/>
              <a:t>Calidad de vida</a:t>
            </a:r>
            <a:endParaRPr/>
          </a:p>
        </p:txBody>
      </p:sp>
      <p:grpSp>
        <p:nvGrpSpPr>
          <p:cNvPr id="311" name="Google Shape;311;p6"/>
          <p:cNvGrpSpPr/>
          <p:nvPr/>
        </p:nvGrpSpPr>
        <p:grpSpPr>
          <a:xfrm>
            <a:off x="4448524" y="679332"/>
            <a:ext cx="1086135" cy="968195"/>
            <a:chOff x="4422991" y="1951890"/>
            <a:chExt cx="1086135" cy="968195"/>
          </a:xfrm>
        </p:grpSpPr>
        <p:sp>
          <p:nvSpPr>
            <p:cNvPr id="312" name="Google Shape;312;p6"/>
            <p:cNvSpPr/>
            <p:nvPr/>
          </p:nvSpPr>
          <p:spPr>
            <a:xfrm>
              <a:off x="4422991" y="1951890"/>
              <a:ext cx="1086135" cy="968195"/>
            </a:xfrm>
            <a:custGeom>
              <a:rect b="b" l="l" r="r" t="t"/>
              <a:pathLst>
                <a:path extrusionOk="0" h="968195" w="108613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3" name="Google Shape;313;p6"/>
            <p:cNvGrpSpPr/>
            <p:nvPr/>
          </p:nvGrpSpPr>
          <p:grpSpPr>
            <a:xfrm>
              <a:off x="4738409" y="2001259"/>
              <a:ext cx="466270" cy="416900"/>
              <a:chOff x="4738409" y="2001259"/>
              <a:chExt cx="466270" cy="416900"/>
            </a:xfrm>
          </p:grpSpPr>
          <p:sp>
            <p:nvSpPr>
              <p:cNvPr id="314" name="Google Shape;314;p6"/>
              <p:cNvSpPr/>
              <p:nvPr/>
            </p:nvSpPr>
            <p:spPr>
              <a:xfrm>
                <a:off x="4738409" y="2044063"/>
                <a:ext cx="69649" cy="247929"/>
              </a:xfrm>
              <a:custGeom>
                <a:rect b="b" l="l" r="r" t="t"/>
                <a:pathLst>
                  <a:path extrusionOk="0" h="247929" w="6964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6"/>
              <p:cNvSpPr/>
              <p:nvPr/>
            </p:nvSpPr>
            <p:spPr>
              <a:xfrm>
                <a:off x="4848120" y="2330391"/>
                <a:ext cx="233135" cy="87768"/>
              </a:xfrm>
              <a:custGeom>
                <a:rect b="b" l="l" r="r" t="t"/>
                <a:pathLst>
                  <a:path extrusionOk="0" h="87768" w="233135">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6"/>
              <p:cNvSpPr/>
              <p:nvPr/>
            </p:nvSpPr>
            <p:spPr>
              <a:xfrm>
                <a:off x="4828207" y="2001259"/>
                <a:ext cx="376472" cy="290732"/>
              </a:xfrm>
              <a:custGeom>
                <a:rect b="b" l="l" r="r" t="t"/>
                <a:pathLst>
                  <a:path extrusionOk="0" h="290732" w="37647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descr="Stressed doctor at work" id="317" name="Google Shape;317;p6"/>
          <p:cNvPicPr preferRelativeResize="0"/>
          <p:nvPr/>
        </p:nvPicPr>
        <p:blipFill rotWithShape="1">
          <a:blip r:embed="rId3">
            <a:alphaModFix/>
          </a:blip>
          <a:srcRect b="0" l="48508" r="0" t="0"/>
          <a:stretch/>
        </p:blipFill>
        <p:spPr>
          <a:xfrm>
            <a:off x="8369687" y="1888013"/>
            <a:ext cx="3307211" cy="42100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14"/>
          <p:cNvSpPr txBox="1"/>
          <p:nvPr>
            <p:ph idx="1" type="body"/>
          </p:nvPr>
        </p:nvSpPr>
        <p:spPr>
          <a:xfrm>
            <a:off x="5679832" y="1428750"/>
            <a:ext cx="5578718" cy="4895850"/>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1000"/>
              </a:spcBef>
              <a:spcAft>
                <a:spcPts val="0"/>
              </a:spcAft>
              <a:buSzPts val="2395"/>
              <a:buNone/>
            </a:pPr>
            <a:r>
              <a:rPr lang="en-US"/>
              <a:t>Una característica básica de la empatía es la capacidad de prestar atención, con interés e intencionalidad, a la comunicación con otra persona.  </a:t>
            </a:r>
            <a:endParaRPr/>
          </a:p>
          <a:p>
            <a:pPr indent="0" lvl="0" marL="228600" rtl="0" algn="l">
              <a:lnSpc>
                <a:spcPct val="90000"/>
              </a:lnSpc>
              <a:spcBef>
                <a:spcPts val="1000"/>
              </a:spcBef>
              <a:spcAft>
                <a:spcPts val="0"/>
              </a:spcAft>
              <a:buSzPts val="2395"/>
              <a:buNone/>
            </a:pPr>
            <a:r>
              <a:rPr b="1" lang="en-US"/>
              <a:t>La escucha activa </a:t>
            </a:r>
            <a:r>
              <a:rPr lang="en-US"/>
              <a:t>supone una total implicación del oyente, que anima al hablante a expresar sus pensamientos sin interrumpirle ni juzgarle, y es un </a:t>
            </a:r>
            <a:r>
              <a:rPr b="1" lang="en-US"/>
              <a:t>factor fundamental</a:t>
            </a:r>
            <a:r>
              <a:rPr lang="en-US"/>
              <a:t> </a:t>
            </a:r>
            <a:r>
              <a:rPr b="1" lang="en-US"/>
              <a:t>en la relación con el cliente o paciente, quien se sentirá bienvenido y comprendido. </a:t>
            </a:r>
            <a:endParaRPr/>
          </a:p>
          <a:p>
            <a:pPr indent="-228600" lvl="0" marL="457200" marR="0" rtl="0" algn="l">
              <a:lnSpc>
                <a:spcPct val="90000"/>
              </a:lnSpc>
              <a:spcBef>
                <a:spcPts val="1000"/>
              </a:spcBef>
              <a:spcAft>
                <a:spcPts val="0"/>
              </a:spcAft>
              <a:buClr>
                <a:schemeClr val="lt1"/>
              </a:buClr>
              <a:buSzPts val="3113"/>
              <a:buFont typeface="Arial"/>
              <a:buNone/>
            </a:pPr>
            <a:r>
              <a:t/>
            </a:r>
            <a:endParaRPr/>
          </a:p>
        </p:txBody>
      </p:sp>
      <p:sp>
        <p:nvSpPr>
          <p:cNvPr id="750" name="Google Shape;750;p14"/>
          <p:cNvSpPr txBox="1"/>
          <p:nvPr>
            <p:ph idx="2" type="body"/>
          </p:nvPr>
        </p:nvSpPr>
        <p:spPr>
          <a:xfrm>
            <a:off x="5749723" y="436098"/>
            <a:ext cx="4990998" cy="992652"/>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rgbClr val="24BAA2"/>
              </a:buClr>
              <a:buSzPts val="3600"/>
              <a:buFont typeface="Arial"/>
              <a:buNone/>
            </a:pPr>
            <a:r>
              <a:rPr lang="en-US"/>
              <a:t>Escucha activa</a:t>
            </a:r>
            <a:endParaRPr/>
          </a:p>
        </p:txBody>
      </p:sp>
      <p:pic>
        <p:nvPicPr>
          <p:cNvPr id="751" name="Google Shape;751;p14"/>
          <p:cNvPicPr preferRelativeResize="0"/>
          <p:nvPr/>
        </p:nvPicPr>
        <p:blipFill rotWithShape="1">
          <a:blip r:embed="rId3">
            <a:alphaModFix/>
          </a:blip>
          <a:srcRect b="-2" l="0" r="12807" t="0"/>
          <a:stretch/>
        </p:blipFill>
        <p:spPr>
          <a:xfrm>
            <a:off x="20" y="1866787"/>
            <a:ext cx="5130780" cy="391318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71"/>
          <p:cNvSpPr txBox="1"/>
          <p:nvPr>
            <p:ph idx="1" type="body"/>
          </p:nvPr>
        </p:nvSpPr>
        <p:spPr>
          <a:xfrm>
            <a:off x="4976180" y="990600"/>
            <a:ext cx="6105525" cy="4321175"/>
          </a:xfrm>
          <a:prstGeom prst="rect">
            <a:avLst/>
          </a:prstGeom>
          <a:noFill/>
          <a:ln>
            <a:noFill/>
          </a:ln>
        </p:spPr>
        <p:txBody>
          <a:bodyPr anchorCtr="0" anchor="ctr" bIns="45700" lIns="91425" spcFirstLastPara="1" rIns="91425" wrap="square" tIns="45700">
            <a:normAutofit/>
          </a:bodyPr>
          <a:lstStyle/>
          <a:p>
            <a:pPr indent="-342900" lvl="0" marL="571500" rtl="0" algn="just">
              <a:lnSpc>
                <a:spcPct val="90000"/>
              </a:lnSpc>
              <a:spcBef>
                <a:spcPts val="1000"/>
              </a:spcBef>
              <a:spcAft>
                <a:spcPts val="0"/>
              </a:spcAft>
              <a:buSzPts val="3000"/>
              <a:buFont typeface="Arial"/>
              <a:buChar char="•"/>
            </a:pPr>
            <a:r>
              <a:rPr i="0" lang="en-US" sz="2400"/>
              <a:t>Leer los e-mails y mensajes con atención, identificar las necesidades del otro aprendiendo a dar importancia a sus problemas sin sentir la necesidad de solucionarlos. </a:t>
            </a:r>
            <a:endParaRPr/>
          </a:p>
          <a:p>
            <a:pPr indent="-342900" lvl="0" marL="571500" rtl="0" algn="just">
              <a:lnSpc>
                <a:spcPct val="90000"/>
              </a:lnSpc>
              <a:spcBef>
                <a:spcPts val="1000"/>
              </a:spcBef>
              <a:spcAft>
                <a:spcPts val="0"/>
              </a:spcAft>
              <a:buSzPts val="3000"/>
              <a:buFont typeface="Arial"/>
              <a:buChar char="•"/>
            </a:pPr>
            <a:r>
              <a:rPr i="0" lang="en-US" sz="2400"/>
              <a:t>Contestar con rapidez a una petición.</a:t>
            </a:r>
            <a:endParaRPr/>
          </a:p>
          <a:p>
            <a:pPr indent="-342900" lvl="0" marL="571500" rtl="0" algn="just">
              <a:lnSpc>
                <a:spcPct val="90000"/>
              </a:lnSpc>
              <a:spcBef>
                <a:spcPts val="1000"/>
              </a:spcBef>
              <a:spcAft>
                <a:spcPts val="0"/>
              </a:spcAft>
              <a:buSzPts val="3000"/>
              <a:buFont typeface="Arial"/>
              <a:buChar char="•"/>
            </a:pPr>
            <a:r>
              <a:rPr i="0" lang="en-US" sz="2400"/>
              <a:t>Tomar notas y asegurarse de que se envían a quien corresponde tras la sesión. </a:t>
            </a:r>
            <a:endParaRPr/>
          </a:p>
          <a:p>
            <a:pPr indent="-228600" lvl="0" marL="457200" marR="0" rtl="0" algn="l">
              <a:lnSpc>
                <a:spcPct val="90000"/>
              </a:lnSpc>
              <a:spcBef>
                <a:spcPts val="1000"/>
              </a:spcBef>
              <a:spcAft>
                <a:spcPts val="0"/>
              </a:spcAft>
              <a:buClr>
                <a:schemeClr val="lt1"/>
              </a:buClr>
              <a:buSzPts val="3000"/>
              <a:buFont typeface="Arial"/>
              <a:buNone/>
            </a:pPr>
            <a:r>
              <a:t/>
            </a:r>
            <a:endParaRPr sz="2300"/>
          </a:p>
        </p:txBody>
      </p:sp>
      <p:pic>
        <p:nvPicPr>
          <p:cNvPr id="757" name="Google Shape;757;p71"/>
          <p:cNvPicPr preferRelativeResize="0"/>
          <p:nvPr/>
        </p:nvPicPr>
        <p:blipFill rotWithShape="1">
          <a:blip r:embed="rId3">
            <a:alphaModFix/>
          </a:blip>
          <a:srcRect b="-2" l="14593" r="25241" t="0"/>
          <a:stretch/>
        </p:blipFill>
        <p:spPr>
          <a:xfrm>
            <a:off x="414116" y="895350"/>
            <a:ext cx="4472209" cy="5556248"/>
          </a:xfrm>
          <a:prstGeom prst="rect">
            <a:avLst/>
          </a:prstGeom>
          <a:noFill/>
          <a:ln>
            <a:noFill/>
          </a:ln>
        </p:spPr>
      </p:pic>
      <p:sp>
        <p:nvSpPr>
          <p:cNvPr id="758" name="Google Shape;758;p71"/>
          <p:cNvSpPr txBox="1"/>
          <p:nvPr/>
        </p:nvSpPr>
        <p:spPr>
          <a:xfrm>
            <a:off x="4997247" y="140823"/>
            <a:ext cx="6096739" cy="992652"/>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24BAA2"/>
              </a:buClr>
              <a:buSzPts val="3600"/>
              <a:buFont typeface="Arial"/>
              <a:buNone/>
            </a:pPr>
            <a:r>
              <a:rPr b="1" i="0" lang="en-US" sz="3600" u="none" cap="none" strike="noStrike">
                <a:solidFill>
                  <a:srgbClr val="24BAA2"/>
                </a:solidFill>
                <a:latin typeface="Calibri"/>
                <a:ea typeface="Calibri"/>
                <a:cs typeface="Calibri"/>
                <a:sym typeface="Calibri"/>
              </a:rPr>
              <a:t>¿Qué es la comunicación digital efectiva?</a:t>
            </a:r>
            <a:endParaRPr b="1" i="0" sz="1400" u="none" cap="none" strike="noStrike">
              <a:solidFill>
                <a:srgbClr val="24BAA2"/>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72"/>
          <p:cNvSpPr txBox="1"/>
          <p:nvPr>
            <p:ph idx="1" type="body"/>
          </p:nvPr>
        </p:nvSpPr>
        <p:spPr>
          <a:xfrm>
            <a:off x="5082972" y="812800"/>
            <a:ext cx="6131125" cy="4787900"/>
          </a:xfrm>
          <a:prstGeom prst="rect">
            <a:avLst/>
          </a:prstGeom>
          <a:noFill/>
          <a:ln>
            <a:noFill/>
          </a:ln>
        </p:spPr>
        <p:txBody>
          <a:bodyPr anchorCtr="0" anchor="ctr" bIns="45700" lIns="91425" spcFirstLastPara="1" rIns="91425" wrap="square" tIns="45700">
            <a:normAutofit/>
          </a:bodyPr>
          <a:lstStyle/>
          <a:p>
            <a:pPr indent="-342900" lvl="0" marL="571500" rtl="0" algn="l">
              <a:lnSpc>
                <a:spcPct val="90000"/>
              </a:lnSpc>
              <a:spcBef>
                <a:spcPts val="1000"/>
              </a:spcBef>
              <a:spcAft>
                <a:spcPts val="0"/>
              </a:spcAft>
              <a:buSzPts val="3000"/>
              <a:buFont typeface="Arial"/>
              <a:buChar char="•"/>
            </a:pPr>
            <a:r>
              <a:rPr i="0" lang="en-US" sz="2400"/>
              <a:t>Mostrar empatía y que te importa la otra persona a través de preguntas precisas. </a:t>
            </a:r>
            <a:endParaRPr/>
          </a:p>
          <a:p>
            <a:pPr indent="-342900" lvl="0" marL="571500" rtl="0" algn="l">
              <a:lnSpc>
                <a:spcPct val="90000"/>
              </a:lnSpc>
              <a:spcBef>
                <a:spcPts val="1000"/>
              </a:spcBef>
              <a:spcAft>
                <a:spcPts val="0"/>
              </a:spcAft>
              <a:buSzPts val="3000"/>
              <a:buFont typeface="Arial"/>
              <a:buChar char="•"/>
            </a:pPr>
            <a:r>
              <a:rPr i="0" lang="en-US" sz="2400"/>
              <a:t>Organizar un encuentro cara a cara para los asuntos más complejos. </a:t>
            </a:r>
            <a:endParaRPr/>
          </a:p>
          <a:p>
            <a:pPr indent="-342900" lvl="0" marL="571500" rtl="0" algn="l">
              <a:lnSpc>
                <a:spcPct val="90000"/>
              </a:lnSpc>
              <a:spcBef>
                <a:spcPts val="1000"/>
              </a:spcBef>
              <a:spcAft>
                <a:spcPts val="0"/>
              </a:spcAft>
              <a:buSzPts val="3000"/>
              <a:buFont typeface="Arial"/>
              <a:buChar char="•"/>
            </a:pPr>
            <a:r>
              <a:rPr i="0" lang="en-US" sz="2400"/>
              <a:t>No interrumpir y dar indicaciones como “adelante” o “te escucho” para animar a los clientes a compartir sus pensamientos o sentimientos. </a:t>
            </a:r>
            <a:endParaRPr/>
          </a:p>
          <a:p>
            <a:pPr indent="-266700" lvl="0" marL="685800" marR="0" rtl="0" algn="l">
              <a:lnSpc>
                <a:spcPct val="90000"/>
              </a:lnSpc>
              <a:spcBef>
                <a:spcPts val="1000"/>
              </a:spcBef>
              <a:spcAft>
                <a:spcPts val="0"/>
              </a:spcAft>
              <a:buClr>
                <a:schemeClr val="lt1"/>
              </a:buClr>
              <a:buSzPts val="3000"/>
              <a:buFont typeface="Arial"/>
              <a:buNone/>
            </a:pPr>
            <a:r>
              <a:t/>
            </a:r>
            <a:endParaRPr sz="2600"/>
          </a:p>
        </p:txBody>
      </p:sp>
      <p:sp>
        <p:nvSpPr>
          <p:cNvPr id="764" name="Google Shape;764;p72"/>
          <p:cNvSpPr txBox="1"/>
          <p:nvPr/>
        </p:nvSpPr>
        <p:spPr>
          <a:xfrm>
            <a:off x="5082972" y="189474"/>
            <a:ext cx="5768642" cy="992652"/>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000000"/>
              </a:buClr>
              <a:buSzPts val="3600"/>
              <a:buFont typeface="Arial"/>
              <a:buNone/>
            </a:pPr>
            <a:r>
              <a:rPr b="1" i="0" lang="en-US" sz="3600" u="none" cap="none" strike="noStrike">
                <a:solidFill>
                  <a:srgbClr val="24BAA2"/>
                </a:solidFill>
                <a:latin typeface="Calibri"/>
                <a:ea typeface="Calibri"/>
                <a:cs typeface="Calibri"/>
                <a:sym typeface="Calibri"/>
              </a:rPr>
              <a:t>¿Qué es la comunicación digital efectiva?</a:t>
            </a:r>
            <a:endParaRPr b="1" i="0" sz="1400" u="none" cap="none" strike="noStrike">
              <a:solidFill>
                <a:srgbClr val="000000"/>
              </a:solidFill>
              <a:latin typeface="Arial"/>
              <a:ea typeface="Arial"/>
              <a:cs typeface="Arial"/>
              <a:sym typeface="Arial"/>
            </a:endParaRPr>
          </a:p>
        </p:txBody>
      </p:sp>
      <p:pic>
        <p:nvPicPr>
          <p:cNvPr descr="Couple receiving consultation" id="765" name="Google Shape;765;p72"/>
          <p:cNvPicPr preferRelativeResize="0"/>
          <p:nvPr/>
        </p:nvPicPr>
        <p:blipFill rotWithShape="1">
          <a:blip r:embed="rId3">
            <a:alphaModFix/>
          </a:blip>
          <a:srcRect b="0" l="35120" r="0" t="0"/>
          <a:stretch/>
        </p:blipFill>
        <p:spPr>
          <a:xfrm>
            <a:off x="0" y="685800"/>
            <a:ext cx="4886325" cy="49149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73"/>
          <p:cNvSpPr txBox="1"/>
          <p:nvPr>
            <p:ph idx="1" type="body"/>
          </p:nvPr>
        </p:nvSpPr>
        <p:spPr>
          <a:xfrm>
            <a:off x="4956165" y="1440111"/>
            <a:ext cx="6089750" cy="3740150"/>
          </a:xfrm>
          <a:prstGeom prst="rect">
            <a:avLst/>
          </a:prstGeom>
          <a:noFill/>
          <a:ln>
            <a:noFill/>
          </a:ln>
        </p:spPr>
        <p:txBody>
          <a:bodyPr anchorCtr="0" anchor="ctr" bIns="45700" lIns="91425" spcFirstLastPara="1" rIns="91425" wrap="square" tIns="45700">
            <a:normAutofit/>
          </a:bodyPr>
          <a:lstStyle/>
          <a:p>
            <a:pPr indent="-342900" lvl="0" marL="571500" rtl="0" algn="l">
              <a:lnSpc>
                <a:spcPct val="90000"/>
              </a:lnSpc>
              <a:spcBef>
                <a:spcPts val="1000"/>
              </a:spcBef>
              <a:spcAft>
                <a:spcPts val="0"/>
              </a:spcAft>
              <a:buSzPts val="3000"/>
              <a:buFont typeface="Arial"/>
              <a:buChar char="•"/>
            </a:pPr>
            <a:r>
              <a:rPr i="0" lang="en-US" sz="2400"/>
              <a:t>Usar el botón de silenciar o apagar la función de vídeo, ya que indica desinterés. </a:t>
            </a:r>
            <a:endParaRPr/>
          </a:p>
          <a:p>
            <a:pPr indent="-342900" lvl="0" marL="571500" rtl="0" algn="l">
              <a:lnSpc>
                <a:spcPct val="90000"/>
              </a:lnSpc>
              <a:spcBef>
                <a:spcPts val="1000"/>
              </a:spcBef>
              <a:spcAft>
                <a:spcPts val="0"/>
              </a:spcAft>
              <a:buSzPts val="3000"/>
              <a:buFont typeface="Arial"/>
              <a:buChar char="•"/>
            </a:pPr>
            <a:r>
              <a:rPr i="0" lang="en-US" sz="2400"/>
              <a:t>Hacer otras cosas: no hay nada más molesto que estar hablando en un vídeo y ver a los demás participantes chateando con sus móviles o haciendo otras cosas. Indica falta de respeto. </a:t>
            </a:r>
            <a:endParaRPr/>
          </a:p>
          <a:p>
            <a:pPr indent="-266700" lvl="0" marL="685800" marR="0" rtl="0" algn="l">
              <a:lnSpc>
                <a:spcPct val="90000"/>
              </a:lnSpc>
              <a:spcBef>
                <a:spcPts val="1000"/>
              </a:spcBef>
              <a:spcAft>
                <a:spcPts val="0"/>
              </a:spcAft>
              <a:buClr>
                <a:schemeClr val="lt1"/>
              </a:buClr>
              <a:buSzPts val="3000"/>
              <a:buFont typeface="Arial"/>
              <a:buNone/>
            </a:pPr>
            <a:r>
              <a:t/>
            </a:r>
            <a:endParaRPr/>
          </a:p>
        </p:txBody>
      </p:sp>
      <p:pic>
        <p:nvPicPr>
          <p:cNvPr id="771" name="Google Shape;771;p73"/>
          <p:cNvPicPr preferRelativeResize="0"/>
          <p:nvPr/>
        </p:nvPicPr>
        <p:blipFill rotWithShape="1">
          <a:blip r:embed="rId3">
            <a:alphaModFix/>
          </a:blip>
          <a:srcRect b="19953" l="0" r="2" t="5991"/>
          <a:stretch/>
        </p:blipFill>
        <p:spPr>
          <a:xfrm>
            <a:off x="414116" y="352414"/>
            <a:ext cx="4472209" cy="6099184"/>
          </a:xfrm>
          <a:prstGeom prst="rect">
            <a:avLst/>
          </a:prstGeom>
          <a:noFill/>
          <a:ln>
            <a:noFill/>
          </a:ln>
        </p:spPr>
      </p:pic>
      <p:sp>
        <p:nvSpPr>
          <p:cNvPr id="772" name="Google Shape;772;p73"/>
          <p:cNvSpPr txBox="1"/>
          <p:nvPr/>
        </p:nvSpPr>
        <p:spPr>
          <a:xfrm>
            <a:off x="4594035" y="164074"/>
            <a:ext cx="6610120" cy="992652"/>
          </a:xfrm>
          <a:prstGeom prst="rect">
            <a:avLst/>
          </a:prstGeom>
          <a:noFill/>
          <a:ln>
            <a:noFill/>
          </a:ln>
        </p:spPr>
        <p:txBody>
          <a:bodyPr anchorCtr="0" anchor="t" bIns="45700" lIns="91425" spcFirstLastPara="1" rIns="91425" wrap="square" tIns="45700">
            <a:noAutofit/>
          </a:bodyPr>
          <a:lstStyle/>
          <a:p>
            <a:pPr indent="0" lvl="0" marL="457200" marR="0" rtl="0" algn="ctr">
              <a:lnSpc>
                <a:spcPct val="90000"/>
              </a:lnSpc>
              <a:spcBef>
                <a:spcPts val="1000"/>
              </a:spcBef>
              <a:spcAft>
                <a:spcPts val="0"/>
              </a:spcAft>
              <a:buClr>
                <a:srgbClr val="24BAA2"/>
              </a:buClr>
              <a:buSzPts val="3600"/>
              <a:buFont typeface="Arial"/>
              <a:buNone/>
            </a:pPr>
            <a:r>
              <a:rPr b="1" i="0" lang="en-US" sz="3600" u="none" cap="none" strike="noStrike">
                <a:solidFill>
                  <a:srgbClr val="24BAA2"/>
                </a:solidFill>
                <a:latin typeface="Calibri"/>
                <a:ea typeface="Calibri"/>
                <a:cs typeface="Calibri"/>
                <a:sym typeface="Calibri"/>
              </a:rPr>
              <a:t>Qué NO HACER en la comunicación digital</a:t>
            </a:r>
            <a:endParaRPr b="1" i="0" sz="1400" u="none" cap="none" strike="noStrike">
              <a:solidFill>
                <a:srgbClr val="24BAA2"/>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74"/>
          <p:cNvSpPr txBox="1"/>
          <p:nvPr>
            <p:ph idx="1" type="body"/>
          </p:nvPr>
        </p:nvSpPr>
        <p:spPr>
          <a:xfrm>
            <a:off x="5653146" y="1485281"/>
            <a:ext cx="5490476" cy="4610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Clr>
                <a:schemeClr val="lt1"/>
              </a:buClr>
              <a:buSzPts val="2400"/>
              <a:buFont typeface="Arial"/>
              <a:buNone/>
            </a:pPr>
            <a:r>
              <a:rPr lang="en-US"/>
              <a:t>El uso de la tecnología puede llevarnos a sacar conclusiones precipitadas sobre nuestros clientes y, por tanto, a no empatizar como deberíamos. </a:t>
            </a:r>
            <a:endParaRPr/>
          </a:p>
          <a:p>
            <a:pPr indent="0" lvl="0" marL="0" marR="0" rtl="0" algn="l">
              <a:lnSpc>
                <a:spcPct val="90000"/>
              </a:lnSpc>
              <a:spcBef>
                <a:spcPts val="1000"/>
              </a:spcBef>
              <a:spcAft>
                <a:spcPts val="0"/>
              </a:spcAft>
              <a:buClr>
                <a:schemeClr val="lt1"/>
              </a:buClr>
              <a:buSzPts val="2400"/>
              <a:buFont typeface="Arial"/>
              <a:buNone/>
            </a:pPr>
            <a:r>
              <a:rPr lang="en-US"/>
              <a:t>Cuando damos cosas por hecho sobre la situación de otra persona, introducimos nuestros sesgos y opiniones en la narrativa. Este comportamiento puede afectar a nuestra percepción del otro, y puede hacer que no interpretemos correctamente su historia y su estado de ánimo. </a:t>
            </a:r>
            <a:endParaRPr sz="2200"/>
          </a:p>
        </p:txBody>
      </p:sp>
      <p:sp>
        <p:nvSpPr>
          <p:cNvPr id="778" name="Google Shape;778;p74"/>
          <p:cNvSpPr txBox="1"/>
          <p:nvPr>
            <p:ph idx="2" type="body"/>
          </p:nvPr>
        </p:nvSpPr>
        <p:spPr>
          <a:xfrm>
            <a:off x="5242995" y="448506"/>
            <a:ext cx="5724523" cy="991262"/>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rgbClr val="24BAA2"/>
              </a:buClr>
              <a:buSzPts val="3600"/>
              <a:buFont typeface="Arial"/>
              <a:buNone/>
            </a:pPr>
            <a:r>
              <a:rPr lang="en-US"/>
              <a:t>  No asumas nada</a:t>
            </a:r>
            <a:endParaRPr/>
          </a:p>
        </p:txBody>
      </p:sp>
      <p:pic>
        <p:nvPicPr>
          <p:cNvPr id="779" name="Google Shape;779;p74"/>
          <p:cNvPicPr preferRelativeResize="0"/>
          <p:nvPr/>
        </p:nvPicPr>
        <p:blipFill rotWithShape="1">
          <a:blip r:embed="rId3">
            <a:alphaModFix/>
          </a:blip>
          <a:srcRect b="0" l="0" r="0" t="0"/>
          <a:stretch/>
        </p:blipFill>
        <p:spPr>
          <a:xfrm>
            <a:off x="0" y="1963466"/>
            <a:ext cx="5130800" cy="371983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25"/>
          <p:cNvSpPr txBox="1"/>
          <p:nvPr>
            <p:ph idx="1" type="body"/>
          </p:nvPr>
        </p:nvSpPr>
        <p:spPr>
          <a:xfrm>
            <a:off x="638713" y="1154289"/>
            <a:ext cx="5262033" cy="534246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lang="en-US"/>
              <a:t>Como ya hemos mencionado, la empatía nos permite conectar en profundidad con los demás, entenderlos y comprender su estado anímico.  </a:t>
            </a:r>
            <a:endParaRPr/>
          </a:p>
          <a:p>
            <a:pPr indent="0" lvl="0" marL="0" rtl="0" algn="l">
              <a:lnSpc>
                <a:spcPct val="90000"/>
              </a:lnSpc>
              <a:spcBef>
                <a:spcPts val="1000"/>
              </a:spcBef>
              <a:spcAft>
                <a:spcPts val="0"/>
              </a:spcAft>
              <a:buSzPts val="2400"/>
              <a:buNone/>
            </a:pPr>
            <a:r>
              <a:rPr lang="en-US"/>
              <a:t>Sin embargo, una actitud empática puede considerarse dañina cuando genera estrés y tristeza, ya que puede resultar difícil ser testigo activo del sufrimiento ajeno. Esto ocurre a menudo en las </a:t>
            </a:r>
            <a:r>
              <a:rPr lang="en-US">
                <a:solidFill>
                  <a:schemeClr val="lt1"/>
                </a:solidFill>
              </a:rPr>
              <a:t>profesiones relacionadas con la atención y los cuidados, </a:t>
            </a:r>
            <a:r>
              <a:rPr lang="en-US"/>
              <a:t>en las que el contacto constante con situaciones dolorosas puede llevar al agotamiento e interferir en el correcto desempeño del propio trabajo.</a:t>
            </a:r>
            <a:endParaRPr/>
          </a:p>
        </p:txBody>
      </p:sp>
      <p:sp>
        <p:nvSpPr>
          <p:cNvPr id="785" name="Google Shape;785;p25"/>
          <p:cNvSpPr txBox="1"/>
          <p:nvPr>
            <p:ph idx="2" type="body"/>
          </p:nvPr>
        </p:nvSpPr>
        <p:spPr>
          <a:xfrm>
            <a:off x="412750" y="372534"/>
            <a:ext cx="4757738" cy="992187"/>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rgbClr val="24BAA2"/>
              </a:buClr>
              <a:buSzPts val="3600"/>
              <a:buFont typeface="Arial"/>
              <a:buNone/>
            </a:pPr>
            <a:r>
              <a:rPr b="1" i="0" lang="en-US" sz="3600" u="none" cap="none" strike="noStrike">
                <a:solidFill>
                  <a:srgbClr val="24BAA2"/>
                </a:solidFill>
                <a:latin typeface="Calibri"/>
                <a:ea typeface="Calibri"/>
                <a:cs typeface="Calibri"/>
                <a:sym typeface="Calibri"/>
              </a:rPr>
              <a:t>  Gestionar la empatía</a:t>
            </a:r>
            <a:endParaRPr/>
          </a:p>
        </p:txBody>
      </p:sp>
      <p:pic>
        <p:nvPicPr>
          <p:cNvPr descr="Partially burnt matches on orange background" id="786" name="Google Shape;786;p25"/>
          <p:cNvPicPr preferRelativeResize="0"/>
          <p:nvPr>
            <p:ph idx="3" type="pic"/>
          </p:nvPr>
        </p:nvPicPr>
        <p:blipFill rotWithShape="1">
          <a:blip r:embed="rId3">
            <a:alphaModFix/>
          </a:blip>
          <a:srcRect b="0" l="20994" r="20994" t="0"/>
          <a:stretch/>
        </p:blipFill>
        <p:spPr>
          <a:xfrm>
            <a:off x="6286500" y="439738"/>
            <a:ext cx="5262563" cy="60452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76"/>
          <p:cNvSpPr txBox="1"/>
          <p:nvPr>
            <p:ph idx="1" type="body"/>
          </p:nvPr>
        </p:nvSpPr>
        <p:spPr>
          <a:xfrm>
            <a:off x="522316" y="1256148"/>
            <a:ext cx="5365685" cy="475359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lt1"/>
              </a:buClr>
              <a:buSzPts val="2595"/>
              <a:buFont typeface="Arial"/>
              <a:buNone/>
            </a:pPr>
            <a:r>
              <a:rPr lang="en-US"/>
              <a:t>Evitar la empatía </a:t>
            </a:r>
            <a:r>
              <a:rPr b="1" i="0" lang="en-US" u="sng" cap="none" strike="noStrike"/>
              <a:t>NO</a:t>
            </a:r>
            <a:r>
              <a:rPr lang="en-US"/>
              <a:t> es la solución. </a:t>
            </a:r>
            <a:r>
              <a:rPr b="0" i="0" lang="en-US" u="none" cap="none" strike="noStrike"/>
              <a:t> </a:t>
            </a:r>
            <a:endParaRPr/>
          </a:p>
          <a:p>
            <a:pPr indent="0" lvl="0" marL="0" marR="0" rtl="0" algn="l">
              <a:lnSpc>
                <a:spcPct val="90000"/>
              </a:lnSpc>
              <a:spcBef>
                <a:spcPts val="1000"/>
              </a:spcBef>
              <a:spcAft>
                <a:spcPts val="0"/>
              </a:spcAft>
              <a:buClr>
                <a:schemeClr val="lt1"/>
              </a:buClr>
              <a:buSzPts val="1297"/>
              <a:buFont typeface="Arial"/>
              <a:buNone/>
            </a:pPr>
            <a:r>
              <a:t/>
            </a:r>
            <a:endParaRPr b="0" i="0" sz="1200" u="none" cap="none" strike="noStrike"/>
          </a:p>
          <a:p>
            <a:pPr indent="0" lvl="0" marL="0" marR="0" rtl="0" algn="l">
              <a:lnSpc>
                <a:spcPct val="90000"/>
              </a:lnSpc>
              <a:spcBef>
                <a:spcPts val="1000"/>
              </a:spcBef>
              <a:spcAft>
                <a:spcPts val="0"/>
              </a:spcAft>
              <a:buClr>
                <a:schemeClr val="lt1"/>
              </a:buClr>
              <a:buSzPts val="2595"/>
              <a:buFont typeface="Arial"/>
              <a:buNone/>
            </a:pPr>
            <a:r>
              <a:rPr b="0" i="0" lang="en-US" u="none" cap="none" strike="noStrike"/>
              <a:t>En vez de eso, TIENES QUE aprender que no debe entenderse como una exposición continua al sufrimiento, sino más bien como un requisito imprescindible para crear una relación de confianza con el paciente o cliente y garantizar unos cuidados terapéuticos y eficaces. </a:t>
            </a:r>
            <a:endParaRPr/>
          </a:p>
          <a:p>
            <a:pPr indent="0" lvl="0" marL="0" marR="0" rtl="0" algn="l">
              <a:lnSpc>
                <a:spcPct val="90000"/>
              </a:lnSpc>
              <a:spcBef>
                <a:spcPts val="1000"/>
              </a:spcBef>
              <a:spcAft>
                <a:spcPts val="0"/>
              </a:spcAft>
              <a:buClr>
                <a:schemeClr val="lt1"/>
              </a:buClr>
              <a:buSzPts val="1297"/>
              <a:buFont typeface="Arial"/>
              <a:buNone/>
            </a:pPr>
            <a:r>
              <a:t/>
            </a:r>
            <a:endParaRPr sz="1200"/>
          </a:p>
          <a:p>
            <a:pPr indent="0" lvl="0" marL="0" marR="0" rtl="0" algn="l">
              <a:lnSpc>
                <a:spcPct val="90000"/>
              </a:lnSpc>
              <a:spcBef>
                <a:spcPts val="1000"/>
              </a:spcBef>
              <a:spcAft>
                <a:spcPts val="0"/>
              </a:spcAft>
              <a:buClr>
                <a:schemeClr val="lt1"/>
              </a:buClr>
              <a:buSzPts val="2595"/>
              <a:buFont typeface="Arial"/>
              <a:buNone/>
            </a:pPr>
            <a:r>
              <a:rPr b="1" i="0" lang="en-US" u="none" cap="none" strike="noStrike"/>
              <a:t>De esta forma, podrás verlo como algo positivo y </a:t>
            </a:r>
            <a:r>
              <a:rPr b="1" lang="en-US"/>
              <a:t>desempeñar</a:t>
            </a:r>
            <a:r>
              <a:rPr b="1" i="0" lang="en-US" u="none" cap="none" strike="noStrike"/>
              <a:t> tu trabajo de la  forma más efectiva y más satisfactoria para ti. </a:t>
            </a:r>
            <a:endParaRPr/>
          </a:p>
          <a:p>
            <a:pPr indent="0" lvl="0" marL="0" marR="0" rtl="0" algn="l">
              <a:lnSpc>
                <a:spcPct val="90000"/>
              </a:lnSpc>
              <a:spcBef>
                <a:spcPts val="1000"/>
              </a:spcBef>
              <a:spcAft>
                <a:spcPts val="0"/>
              </a:spcAft>
              <a:buClr>
                <a:schemeClr val="lt1"/>
              </a:buClr>
              <a:buSzPts val="2830"/>
              <a:buFont typeface="Arial"/>
              <a:buNone/>
            </a:pPr>
            <a:r>
              <a:t/>
            </a:r>
            <a:endParaRPr/>
          </a:p>
        </p:txBody>
      </p:sp>
      <p:pic>
        <p:nvPicPr>
          <p:cNvPr id="792" name="Google Shape;792;p76"/>
          <p:cNvPicPr preferRelativeResize="0"/>
          <p:nvPr>
            <p:ph idx="3" type="pic"/>
          </p:nvPr>
        </p:nvPicPr>
        <p:blipFill rotWithShape="1">
          <a:blip r:embed="rId3">
            <a:alphaModFix/>
          </a:blip>
          <a:srcRect b="-1" l="17464" r="17463" t="0"/>
          <a:stretch/>
        </p:blipFill>
        <p:spPr>
          <a:xfrm>
            <a:off x="5888002" y="439730"/>
            <a:ext cx="5660531" cy="6045736"/>
          </a:xfrm>
          <a:prstGeom prst="rect">
            <a:avLst/>
          </a:prstGeom>
          <a:noFill/>
          <a:ln>
            <a:noFill/>
          </a:ln>
        </p:spPr>
      </p:pic>
      <p:sp>
        <p:nvSpPr>
          <p:cNvPr id="793" name="Google Shape;793;p76"/>
          <p:cNvSpPr txBox="1"/>
          <p:nvPr/>
        </p:nvSpPr>
        <p:spPr>
          <a:xfrm>
            <a:off x="312737" y="335426"/>
            <a:ext cx="5724523" cy="991262"/>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rgbClr val="24BAA2"/>
              </a:buClr>
              <a:buSzPts val="3600"/>
              <a:buFont typeface="Arial"/>
              <a:buNone/>
            </a:pPr>
            <a:r>
              <a:rPr b="1" i="0" lang="en-US" sz="3600" u="none" cap="none" strike="noStrike">
                <a:solidFill>
                  <a:srgbClr val="24BAA2"/>
                </a:solidFill>
                <a:latin typeface="Calibri"/>
                <a:ea typeface="Calibri"/>
                <a:cs typeface="Calibri"/>
                <a:sym typeface="Calibri"/>
              </a:rPr>
              <a:t>  Gestionar la empatía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g1d7304e9305_0_188"/>
          <p:cNvSpPr txBox="1"/>
          <p:nvPr>
            <p:ph idx="1" type="body"/>
          </p:nvPr>
        </p:nvSpPr>
        <p:spPr>
          <a:xfrm>
            <a:off x="798381" y="1504041"/>
            <a:ext cx="10595100" cy="4592400"/>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SzPts val="2400"/>
              <a:buNone/>
            </a:pPr>
            <a:r>
              <a:rPr lang="en-US"/>
              <a:t>	Cada uno de nosotros se comunica de forma diferente. Existen, de hecho, 7 tipos de comunicación, algunos de los cuales requieren de un enfoque estratégico específico. Estos son los 3 más comunes:</a:t>
            </a:r>
            <a:endParaRPr/>
          </a:p>
          <a:p>
            <a:pPr indent="-381000" lvl="0" marL="457200" rtl="0" algn="just">
              <a:lnSpc>
                <a:spcPct val="90000"/>
              </a:lnSpc>
              <a:spcBef>
                <a:spcPts val="1000"/>
              </a:spcBef>
              <a:spcAft>
                <a:spcPts val="0"/>
              </a:spcAft>
              <a:buSzPts val="2400"/>
              <a:buChar char="●"/>
            </a:pPr>
            <a:r>
              <a:rPr b="1" lang="en-US">
                <a:solidFill>
                  <a:srgbClr val="24BAA2"/>
                </a:solidFill>
              </a:rPr>
              <a:t>Comunicación pasiva</a:t>
            </a:r>
            <a:r>
              <a:rPr lang="en-US"/>
              <a:t>: Se caracteriza por la tendencia del interlocutor a no intervenir y limitarse a escuchar, sin compartir o manifestar abiertamente lo que piensa. </a:t>
            </a:r>
            <a:endParaRPr/>
          </a:p>
          <a:p>
            <a:pPr indent="-381000" lvl="0" marL="457200" rtl="0" algn="just">
              <a:lnSpc>
                <a:spcPct val="90000"/>
              </a:lnSpc>
              <a:spcBef>
                <a:spcPts val="0"/>
              </a:spcBef>
              <a:spcAft>
                <a:spcPts val="0"/>
              </a:spcAft>
              <a:buSzPts val="2400"/>
              <a:buChar char="●"/>
            </a:pPr>
            <a:r>
              <a:rPr b="1" lang="en-US">
                <a:solidFill>
                  <a:srgbClr val="24BAA2"/>
                </a:solidFill>
              </a:rPr>
              <a:t>Comunicación agresiva</a:t>
            </a:r>
            <a:r>
              <a:rPr lang="en-US"/>
              <a:t>: El interlocutor tiende a alterarse y no presta atención a las ideas y opiniones de los demás. Además emplea un tono inapropiado. </a:t>
            </a:r>
            <a:endParaRPr/>
          </a:p>
          <a:p>
            <a:pPr indent="-381000" lvl="0" marL="457200" rtl="0" algn="l">
              <a:lnSpc>
                <a:spcPct val="90000"/>
              </a:lnSpc>
              <a:spcBef>
                <a:spcPts val="0"/>
              </a:spcBef>
              <a:spcAft>
                <a:spcPts val="0"/>
              </a:spcAft>
              <a:buSzPts val="2400"/>
              <a:buChar char="●"/>
            </a:pPr>
            <a:r>
              <a:rPr b="1" lang="en-US">
                <a:solidFill>
                  <a:srgbClr val="24BAA2"/>
                </a:solidFill>
              </a:rPr>
              <a:t>Comunicación asertiva</a:t>
            </a:r>
            <a:r>
              <a:rPr lang="en-US"/>
              <a:t>: Es a la que todos debemos aspirar. Esta forma de  comunicación tiene en cuenta las emociones, las ideas y las necesidades de todos los interlocutores. Se está abierto a dialogar y a contrastar ideas y se llega a acuerdos o compromisos. </a:t>
            </a:r>
            <a:br>
              <a:rPr lang="en-US"/>
            </a:br>
            <a:endParaRPr/>
          </a:p>
        </p:txBody>
      </p:sp>
      <p:sp>
        <p:nvSpPr>
          <p:cNvPr id="799" name="Google Shape;799;g1d7304e9305_0_188"/>
          <p:cNvSpPr txBox="1"/>
          <p:nvPr>
            <p:ph idx="2" type="body"/>
          </p:nvPr>
        </p:nvSpPr>
        <p:spPr>
          <a:xfrm>
            <a:off x="798381" y="761603"/>
            <a:ext cx="105951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Ejercicios - Identifica los estilos comunicativos</a:t>
            </a:r>
            <a:br>
              <a:rPr lang="en-US"/>
            </a:b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g1d7304e9305_0_193"/>
          <p:cNvSpPr txBox="1"/>
          <p:nvPr>
            <p:ph idx="1" type="body"/>
          </p:nvPr>
        </p:nvSpPr>
        <p:spPr>
          <a:xfrm>
            <a:off x="286464" y="1365525"/>
            <a:ext cx="5660533" cy="502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lang="en-US" sz="2200"/>
              <a:t>Piensa en tres momentos en los que creas que has utilizado un estilo de comunicación pasivo, otro agresivo y otro asertivo. Repasa detenidamente las cosas que se dijeron, las que no se dijeron, lo  que sentías  y lo que pensabas en el  momento. Después responde a las  preguntas de la siguiente diapositiva. </a:t>
            </a:r>
            <a:endParaRPr/>
          </a:p>
          <a:p>
            <a:pPr indent="0" lvl="0" marL="0" rtl="0" algn="l">
              <a:lnSpc>
                <a:spcPct val="100000"/>
              </a:lnSpc>
              <a:spcBef>
                <a:spcPts val="0"/>
              </a:spcBef>
              <a:spcAft>
                <a:spcPts val="0"/>
              </a:spcAft>
              <a:buSzPts val="2400"/>
              <a:buNone/>
            </a:pPr>
            <a:r>
              <a:t/>
            </a:r>
            <a:endParaRPr sz="1200"/>
          </a:p>
          <a:p>
            <a:pPr indent="0" lvl="0" marL="0" rtl="0" algn="l">
              <a:lnSpc>
                <a:spcPct val="100000"/>
              </a:lnSpc>
              <a:spcBef>
                <a:spcPts val="0"/>
              </a:spcBef>
              <a:spcAft>
                <a:spcPts val="0"/>
              </a:spcAft>
              <a:buSzPts val="2400"/>
              <a:buNone/>
            </a:pPr>
            <a:r>
              <a:rPr lang="en-US" sz="2200"/>
              <a:t>El ejercicio debe realizarse a solas en un momento de tranquilidad y sirve para  centrarnos en cómo podemos mejorar  nuestra forma de comunicarnos y  comprender la importancia de la escucha  activa.  Este ejercicio es útil para analizar las relaciones tanto con los pacientes como con los compañeros. </a:t>
            </a:r>
            <a:endParaRPr/>
          </a:p>
        </p:txBody>
      </p:sp>
      <p:sp>
        <p:nvSpPr>
          <p:cNvPr id="805" name="Google Shape;805;g1d7304e9305_0_193"/>
          <p:cNvSpPr txBox="1"/>
          <p:nvPr>
            <p:ph idx="2" type="body"/>
          </p:nvPr>
        </p:nvSpPr>
        <p:spPr>
          <a:xfrm>
            <a:off x="441158" y="266700"/>
            <a:ext cx="5096100" cy="99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Analiza tu comunicación (30 min.)</a:t>
            </a:r>
            <a:br>
              <a:rPr lang="en-US"/>
            </a:br>
            <a:endParaRPr/>
          </a:p>
        </p:txBody>
      </p:sp>
      <p:pic>
        <p:nvPicPr>
          <p:cNvPr descr="Immagine che contiene persona&#10;&#10;Descrizione generata automaticamente" id="806" name="Google Shape;806;g1d7304e9305_0_193"/>
          <p:cNvPicPr preferRelativeResize="0"/>
          <p:nvPr>
            <p:ph idx="3" type="pic"/>
          </p:nvPr>
        </p:nvPicPr>
        <p:blipFill rotWithShape="1">
          <a:blip r:embed="rId3">
            <a:alphaModFix/>
          </a:blip>
          <a:srcRect b="0" l="18785" r="18785" t="0"/>
          <a:stretch/>
        </p:blipFill>
        <p:spPr>
          <a:xfrm>
            <a:off x="5888002" y="439730"/>
            <a:ext cx="5660533" cy="6045737"/>
          </a:xfrm>
          <a:prstGeom prst="rect">
            <a:avLst/>
          </a:prstGeom>
          <a:solidFill>
            <a:srgbClr val="F2F2F2"/>
          </a:solid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g1d7304e9305_0_199"/>
          <p:cNvSpPr txBox="1"/>
          <p:nvPr>
            <p:ph idx="1" type="body"/>
          </p:nvPr>
        </p:nvSpPr>
        <p:spPr>
          <a:xfrm>
            <a:off x="1557464" y="1380844"/>
            <a:ext cx="9778200" cy="4896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lang="en-US"/>
              <a:t>Responde a las siguientes preguntas en relación con cada situación:</a:t>
            </a:r>
            <a:endParaRPr/>
          </a:p>
          <a:p>
            <a:pPr indent="-342900" lvl="0" marL="342900" rtl="0" algn="l">
              <a:lnSpc>
                <a:spcPct val="90000"/>
              </a:lnSpc>
              <a:spcBef>
                <a:spcPts val="1000"/>
              </a:spcBef>
              <a:spcAft>
                <a:spcPts val="0"/>
              </a:spcAft>
              <a:buClr>
                <a:srgbClr val="092E4B"/>
              </a:buClr>
              <a:buSzPts val="2400"/>
              <a:buFont typeface="Arial"/>
              <a:buChar char="•"/>
            </a:pPr>
            <a:r>
              <a:rPr lang="en-US"/>
              <a:t>¿Cómo me sentía al final de la conversación?</a:t>
            </a:r>
            <a:endParaRPr/>
          </a:p>
          <a:p>
            <a:pPr indent="-342900" lvl="0" marL="342900" rtl="0" algn="l">
              <a:lnSpc>
                <a:spcPct val="90000"/>
              </a:lnSpc>
              <a:spcBef>
                <a:spcPts val="1000"/>
              </a:spcBef>
              <a:spcAft>
                <a:spcPts val="0"/>
              </a:spcAft>
              <a:buClr>
                <a:srgbClr val="092E4B"/>
              </a:buClr>
              <a:buSzPts val="2400"/>
              <a:buFont typeface="Arial"/>
              <a:buChar char="•"/>
            </a:pPr>
            <a:r>
              <a:rPr lang="en-US"/>
              <a:t>¿Pude expresar mis ideas y opiniones?</a:t>
            </a:r>
            <a:endParaRPr/>
          </a:p>
          <a:p>
            <a:pPr indent="-342900" lvl="0" marL="342900" rtl="0" algn="l">
              <a:lnSpc>
                <a:spcPct val="90000"/>
              </a:lnSpc>
              <a:spcBef>
                <a:spcPts val="1000"/>
              </a:spcBef>
              <a:spcAft>
                <a:spcPts val="0"/>
              </a:spcAft>
              <a:buClr>
                <a:srgbClr val="092E4B"/>
              </a:buClr>
              <a:buSzPts val="2400"/>
              <a:buFont typeface="Arial"/>
              <a:buChar char="•"/>
            </a:pPr>
            <a:r>
              <a:rPr lang="en-US"/>
              <a:t>¿Cómo manejé la conversación? </a:t>
            </a:r>
            <a:endParaRPr/>
          </a:p>
          <a:p>
            <a:pPr indent="-342900" lvl="0" marL="342900" rtl="0" algn="l">
              <a:lnSpc>
                <a:spcPct val="90000"/>
              </a:lnSpc>
              <a:spcBef>
                <a:spcPts val="1000"/>
              </a:spcBef>
              <a:spcAft>
                <a:spcPts val="0"/>
              </a:spcAft>
              <a:buClr>
                <a:srgbClr val="092E4B"/>
              </a:buClr>
              <a:buSzPts val="2400"/>
              <a:buFont typeface="Arial"/>
              <a:buChar char="•"/>
            </a:pPr>
            <a:r>
              <a:rPr lang="en-US"/>
              <a:t>¿Me comuniqué de forma eficaz con mi interlocutor?</a:t>
            </a:r>
            <a:endParaRPr/>
          </a:p>
          <a:p>
            <a:pPr indent="-342900" lvl="0" marL="342900" rtl="0" algn="l">
              <a:lnSpc>
                <a:spcPct val="90000"/>
              </a:lnSpc>
              <a:spcBef>
                <a:spcPts val="1000"/>
              </a:spcBef>
              <a:spcAft>
                <a:spcPts val="0"/>
              </a:spcAft>
              <a:buClr>
                <a:srgbClr val="092E4B"/>
              </a:buClr>
              <a:buSzPts val="2400"/>
              <a:buFont typeface="Arial"/>
              <a:buChar char="•"/>
            </a:pPr>
            <a:r>
              <a:rPr lang="en-US"/>
              <a:t>¿Comprendí las ideas y los sentimientos de mi interlocutor? </a:t>
            </a:r>
            <a:endParaRPr/>
          </a:p>
          <a:p>
            <a:pPr indent="-342900" lvl="0" marL="342900" rtl="0" algn="l">
              <a:lnSpc>
                <a:spcPct val="90000"/>
              </a:lnSpc>
              <a:spcBef>
                <a:spcPts val="1000"/>
              </a:spcBef>
              <a:spcAft>
                <a:spcPts val="0"/>
              </a:spcAft>
              <a:buClr>
                <a:srgbClr val="092E4B"/>
              </a:buClr>
              <a:buSzPts val="2400"/>
              <a:buFont typeface="Arial"/>
              <a:buChar char="•"/>
            </a:pPr>
            <a:r>
              <a:rPr lang="en-US"/>
              <a:t>¿Actué con prejuicios durante la conversación? </a:t>
            </a:r>
            <a:endParaRPr/>
          </a:p>
          <a:p>
            <a:pPr indent="-342900" lvl="0" marL="342900" rtl="0" algn="l">
              <a:lnSpc>
                <a:spcPct val="90000"/>
              </a:lnSpc>
              <a:spcBef>
                <a:spcPts val="1000"/>
              </a:spcBef>
              <a:spcAft>
                <a:spcPts val="0"/>
              </a:spcAft>
              <a:buClr>
                <a:srgbClr val="092E4B"/>
              </a:buClr>
              <a:buSzPts val="2400"/>
              <a:buFont typeface="Arial"/>
              <a:buChar char="•"/>
            </a:pPr>
            <a:r>
              <a:rPr lang="en-US"/>
              <a:t>¿Logré el objetivo pretendido mediante el diálogo? </a:t>
            </a:r>
            <a:endParaRPr/>
          </a:p>
          <a:p>
            <a:pPr indent="-342900" lvl="0" marL="342900" rtl="0" algn="l">
              <a:lnSpc>
                <a:spcPct val="90000"/>
              </a:lnSpc>
              <a:spcBef>
                <a:spcPts val="1000"/>
              </a:spcBef>
              <a:spcAft>
                <a:spcPts val="0"/>
              </a:spcAft>
              <a:buClr>
                <a:srgbClr val="092E4B"/>
              </a:buClr>
              <a:buSzPts val="2400"/>
              <a:buFont typeface="Arial"/>
              <a:buChar char="•"/>
            </a:pPr>
            <a:r>
              <a:rPr lang="en-US"/>
              <a:t>¿Qué cambiaría de esa conversación?</a:t>
            </a:r>
            <a:endParaRPr/>
          </a:p>
          <a:p>
            <a:pPr indent="-342900" lvl="0" marL="342900" rtl="0" algn="l">
              <a:lnSpc>
                <a:spcPct val="90000"/>
              </a:lnSpc>
              <a:spcBef>
                <a:spcPts val="1000"/>
              </a:spcBef>
              <a:spcAft>
                <a:spcPts val="0"/>
              </a:spcAft>
              <a:buClr>
                <a:srgbClr val="092E4B"/>
              </a:buClr>
              <a:buSzPts val="2400"/>
              <a:buFont typeface="Arial"/>
              <a:buChar char="•"/>
            </a:pPr>
            <a:r>
              <a:rPr lang="en-US"/>
              <a:t>¿Qué no cambiaría de esa conversación?</a:t>
            </a:r>
            <a:br>
              <a:rPr lang="en-US"/>
            </a:br>
            <a:endParaRPr/>
          </a:p>
        </p:txBody>
      </p:sp>
      <p:sp>
        <p:nvSpPr>
          <p:cNvPr id="812" name="Google Shape;812;g1d7304e9305_0_199"/>
          <p:cNvSpPr txBox="1"/>
          <p:nvPr>
            <p:ph idx="2" type="body"/>
          </p:nvPr>
        </p:nvSpPr>
        <p:spPr>
          <a:xfrm>
            <a:off x="1503336" y="604434"/>
            <a:ext cx="9886500" cy="101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n-US"/>
              <a:t>Las preguntas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4"/>
          <p:cNvSpPr txBox="1"/>
          <p:nvPr>
            <p:ph idx="1" type="body"/>
          </p:nvPr>
        </p:nvSpPr>
        <p:spPr>
          <a:xfrm>
            <a:off x="0" y="844713"/>
            <a:ext cx="5791200" cy="5746070"/>
          </a:xfrm>
          <a:prstGeom prst="rect">
            <a:avLst/>
          </a:prstGeom>
          <a:noFill/>
          <a:ln>
            <a:noFill/>
          </a:ln>
        </p:spPr>
        <p:txBody>
          <a:bodyPr anchorCtr="0" anchor="t" bIns="45700" lIns="91425" spcFirstLastPara="1" rIns="91425" wrap="square" tIns="45700">
            <a:noAutofit/>
          </a:bodyPr>
          <a:lstStyle/>
          <a:p>
            <a:pPr indent="-228600" lvl="0" marL="457200" marR="0" rtl="0" algn="just">
              <a:lnSpc>
                <a:spcPct val="90000"/>
              </a:lnSpc>
              <a:spcBef>
                <a:spcPts val="600"/>
              </a:spcBef>
              <a:spcAft>
                <a:spcPts val="0"/>
              </a:spcAft>
              <a:buClr>
                <a:schemeClr val="lt1"/>
              </a:buClr>
              <a:buSzPts val="2400"/>
              <a:buFont typeface="Arial"/>
              <a:buNone/>
            </a:pPr>
            <a:r>
              <a:rPr lang="en-US" sz="2000"/>
              <a:t>El síndrome de desgaste profesional, lo que</a:t>
            </a:r>
            <a:endParaRPr/>
          </a:p>
          <a:p>
            <a:pPr indent="-228600" lvl="0" marL="457200" marR="0" rtl="0" algn="just">
              <a:lnSpc>
                <a:spcPct val="90000"/>
              </a:lnSpc>
              <a:spcBef>
                <a:spcPts val="600"/>
              </a:spcBef>
              <a:spcAft>
                <a:spcPts val="0"/>
              </a:spcAft>
              <a:buClr>
                <a:schemeClr val="lt1"/>
              </a:buClr>
              <a:buSzPts val="2400"/>
              <a:buFont typeface="Arial"/>
              <a:buNone/>
            </a:pPr>
            <a:r>
              <a:rPr lang="en-US" sz="2000"/>
              <a:t>conocemos como “estar quemado”, es un tipo </a:t>
            </a:r>
            <a:endParaRPr/>
          </a:p>
          <a:p>
            <a:pPr indent="-228600" lvl="0" marL="457200" marR="0" rtl="0" algn="just">
              <a:lnSpc>
                <a:spcPct val="90000"/>
              </a:lnSpc>
              <a:spcBef>
                <a:spcPts val="600"/>
              </a:spcBef>
              <a:spcAft>
                <a:spcPts val="0"/>
              </a:spcAft>
              <a:buClr>
                <a:schemeClr val="lt1"/>
              </a:buClr>
              <a:buSzPts val="2400"/>
              <a:buFont typeface="Arial"/>
              <a:buNone/>
            </a:pPr>
            <a:r>
              <a:rPr lang="en-US" sz="2000"/>
              <a:t>concreto de estrés negativo. </a:t>
            </a:r>
            <a:endParaRPr/>
          </a:p>
          <a:p>
            <a:pPr indent="-228600" lvl="0" marL="457200" marR="0" rtl="0" algn="just">
              <a:lnSpc>
                <a:spcPct val="90000"/>
              </a:lnSpc>
              <a:spcBef>
                <a:spcPts val="600"/>
              </a:spcBef>
              <a:spcAft>
                <a:spcPts val="0"/>
              </a:spcAft>
              <a:buClr>
                <a:schemeClr val="lt1"/>
              </a:buClr>
              <a:buSzPts val="2400"/>
              <a:buFont typeface="Arial"/>
              <a:buNone/>
            </a:pPr>
            <a:r>
              <a:rPr lang="en-US" sz="2000"/>
              <a:t>Se presenta como un tipo de agotamiento que los</a:t>
            </a:r>
            <a:endParaRPr/>
          </a:p>
          <a:p>
            <a:pPr indent="-228600" lvl="0" marL="457200" marR="0" rtl="0" algn="just">
              <a:lnSpc>
                <a:spcPct val="90000"/>
              </a:lnSpc>
              <a:spcBef>
                <a:spcPts val="600"/>
              </a:spcBef>
              <a:spcAft>
                <a:spcPts val="0"/>
              </a:spcAft>
              <a:buClr>
                <a:schemeClr val="lt1"/>
              </a:buClr>
              <a:buSzPts val="2400"/>
              <a:buFont typeface="Arial"/>
              <a:buNone/>
            </a:pPr>
            <a:r>
              <a:rPr lang="en-US" sz="2000"/>
              <a:t>trabajadores muestran cuando sienten que ya no </a:t>
            </a:r>
            <a:endParaRPr/>
          </a:p>
          <a:p>
            <a:pPr indent="-228600" lvl="0" marL="457200" marR="0" rtl="0" algn="just">
              <a:lnSpc>
                <a:spcPct val="90000"/>
              </a:lnSpc>
              <a:spcBef>
                <a:spcPts val="600"/>
              </a:spcBef>
              <a:spcAft>
                <a:spcPts val="0"/>
              </a:spcAft>
              <a:buClr>
                <a:schemeClr val="lt1"/>
              </a:buClr>
              <a:buSzPts val="2400"/>
              <a:buFont typeface="Arial"/>
              <a:buNone/>
            </a:pPr>
            <a:r>
              <a:rPr lang="en-US" sz="2000">
                <a:solidFill>
                  <a:schemeClr val="lt1"/>
                </a:solidFill>
              </a:rPr>
              <a:t>pueden más. </a:t>
            </a:r>
            <a:endParaRPr/>
          </a:p>
          <a:p>
            <a:pPr indent="-228600" lvl="0" marL="457200" marR="0" rtl="0" algn="just">
              <a:lnSpc>
                <a:spcPct val="90000"/>
              </a:lnSpc>
              <a:spcBef>
                <a:spcPts val="600"/>
              </a:spcBef>
              <a:spcAft>
                <a:spcPts val="0"/>
              </a:spcAft>
              <a:buClr>
                <a:schemeClr val="lt1"/>
              </a:buClr>
              <a:buSzPts val="2400"/>
              <a:buFont typeface="Arial"/>
              <a:buNone/>
            </a:pPr>
            <a:r>
              <a:rPr lang="en-US" sz="2000"/>
              <a:t>Puede deberse a la insatisfacción o la irritación </a:t>
            </a:r>
            <a:endParaRPr/>
          </a:p>
          <a:p>
            <a:pPr indent="-228600" lvl="0" marL="457200" marR="0" rtl="0" algn="just">
              <a:lnSpc>
                <a:spcPct val="90000"/>
              </a:lnSpc>
              <a:spcBef>
                <a:spcPts val="600"/>
              </a:spcBef>
              <a:spcAft>
                <a:spcPts val="0"/>
              </a:spcAft>
              <a:buClr>
                <a:schemeClr val="lt1"/>
              </a:buClr>
              <a:buSzPts val="2400"/>
              <a:buFont typeface="Arial"/>
              <a:buNone/>
            </a:pPr>
            <a:r>
              <a:rPr lang="en-US" sz="2000"/>
              <a:t>cotidianas, un sentimiento de decepción e </a:t>
            </a:r>
            <a:endParaRPr/>
          </a:p>
          <a:p>
            <a:pPr indent="-228600" lvl="0" marL="457200" marR="0" rtl="0" algn="just">
              <a:lnSpc>
                <a:spcPct val="90000"/>
              </a:lnSpc>
              <a:spcBef>
                <a:spcPts val="600"/>
              </a:spcBef>
              <a:spcAft>
                <a:spcPts val="0"/>
              </a:spcAft>
              <a:buClr>
                <a:schemeClr val="lt1"/>
              </a:buClr>
              <a:buSzPts val="2400"/>
              <a:buFont typeface="Arial"/>
              <a:buNone/>
            </a:pPr>
            <a:r>
              <a:rPr lang="en-US" sz="2000"/>
              <a:t>impotencia experimentado en el contexto laboral.  </a:t>
            </a:r>
            <a:endParaRPr/>
          </a:p>
          <a:p>
            <a:pPr indent="-228600" lvl="0" marL="457200" marR="0" rtl="0" algn="just">
              <a:lnSpc>
                <a:spcPct val="90000"/>
              </a:lnSpc>
              <a:spcBef>
                <a:spcPts val="600"/>
              </a:spcBef>
              <a:spcAft>
                <a:spcPts val="0"/>
              </a:spcAft>
              <a:buClr>
                <a:schemeClr val="lt1"/>
              </a:buClr>
              <a:buSzPts val="2400"/>
              <a:buFont typeface="Arial"/>
              <a:buNone/>
            </a:pPr>
            <a:r>
              <a:rPr lang="en-US" sz="2000"/>
              <a:t>Es una forma de estrés característico de las </a:t>
            </a:r>
            <a:endParaRPr/>
          </a:p>
          <a:p>
            <a:pPr indent="-228600" lvl="0" marL="457200" marR="0" rtl="0" algn="just">
              <a:lnSpc>
                <a:spcPct val="90000"/>
              </a:lnSpc>
              <a:spcBef>
                <a:spcPts val="600"/>
              </a:spcBef>
              <a:spcAft>
                <a:spcPts val="0"/>
              </a:spcAft>
              <a:buClr>
                <a:schemeClr val="lt1"/>
              </a:buClr>
              <a:buSzPts val="2400"/>
              <a:buFont typeface="Arial"/>
              <a:buNone/>
            </a:pPr>
            <a:r>
              <a:rPr lang="en-US" sz="2000"/>
              <a:t>“profesiones asistenciales” (médicos, enfermeros, </a:t>
            </a:r>
            <a:endParaRPr/>
          </a:p>
          <a:p>
            <a:pPr indent="-228600" lvl="0" marL="457200" marR="0" rtl="0" algn="just">
              <a:lnSpc>
                <a:spcPct val="90000"/>
              </a:lnSpc>
              <a:spcBef>
                <a:spcPts val="600"/>
              </a:spcBef>
              <a:spcAft>
                <a:spcPts val="0"/>
              </a:spcAft>
              <a:buClr>
                <a:schemeClr val="lt1"/>
              </a:buClr>
              <a:buSzPts val="2400"/>
              <a:buFont typeface="Arial"/>
              <a:buNone/>
            </a:pPr>
            <a:r>
              <a:rPr lang="en-US" sz="2000"/>
              <a:t>psicólogos, educadores, trabajadores sociales, etc.), </a:t>
            </a:r>
            <a:endParaRPr/>
          </a:p>
          <a:p>
            <a:pPr indent="-228600" lvl="0" marL="457200" marR="0" rtl="0" algn="just">
              <a:lnSpc>
                <a:spcPct val="90000"/>
              </a:lnSpc>
              <a:spcBef>
                <a:spcPts val="600"/>
              </a:spcBef>
              <a:spcAft>
                <a:spcPts val="0"/>
              </a:spcAft>
              <a:buClr>
                <a:schemeClr val="lt1"/>
              </a:buClr>
              <a:buSzPts val="2400"/>
              <a:buFont typeface="Arial"/>
              <a:buNone/>
            </a:pPr>
            <a:r>
              <a:rPr lang="en-US" sz="2000"/>
              <a:t>en las que la relación con el usuario tiene una</a:t>
            </a:r>
            <a:endParaRPr/>
          </a:p>
          <a:p>
            <a:pPr indent="-228600" lvl="0" marL="457200" marR="0" rtl="0" algn="just">
              <a:lnSpc>
                <a:spcPct val="90000"/>
              </a:lnSpc>
              <a:spcBef>
                <a:spcPts val="600"/>
              </a:spcBef>
              <a:spcAft>
                <a:spcPts val="0"/>
              </a:spcAft>
              <a:buClr>
                <a:schemeClr val="lt1"/>
              </a:buClr>
              <a:buSzPts val="2400"/>
              <a:buFont typeface="Arial"/>
              <a:buNone/>
            </a:pPr>
            <a:r>
              <a:rPr lang="en-US" sz="2000"/>
              <a:t>importancia fundamental, ya que constituye una</a:t>
            </a:r>
            <a:endParaRPr/>
          </a:p>
          <a:p>
            <a:pPr indent="-228600" lvl="0" marL="457200" marR="0" rtl="0" algn="just">
              <a:lnSpc>
                <a:spcPct val="90000"/>
              </a:lnSpc>
              <a:spcBef>
                <a:spcPts val="600"/>
              </a:spcBef>
              <a:spcAft>
                <a:spcPts val="0"/>
              </a:spcAft>
              <a:buClr>
                <a:schemeClr val="lt1"/>
              </a:buClr>
              <a:buSzPts val="2400"/>
              <a:buFont typeface="Arial"/>
              <a:buNone/>
            </a:pPr>
            <a:r>
              <a:rPr lang="en-US" sz="2000"/>
              <a:t>forma de apoyo y orientación para la gente con </a:t>
            </a:r>
            <a:endParaRPr/>
          </a:p>
          <a:p>
            <a:pPr indent="-228600" lvl="0" marL="457200" marR="0" rtl="0" algn="just">
              <a:lnSpc>
                <a:spcPct val="90000"/>
              </a:lnSpc>
              <a:spcBef>
                <a:spcPts val="600"/>
              </a:spcBef>
              <a:spcAft>
                <a:spcPts val="0"/>
              </a:spcAft>
              <a:buClr>
                <a:schemeClr val="lt1"/>
              </a:buClr>
              <a:buSzPts val="2400"/>
              <a:buFont typeface="Arial"/>
              <a:buNone/>
            </a:pPr>
            <a:r>
              <a:rPr lang="en-US" sz="2000"/>
              <a:t>problemas.  </a:t>
            </a:r>
            <a:endParaRPr/>
          </a:p>
        </p:txBody>
      </p:sp>
      <p:sp>
        <p:nvSpPr>
          <p:cNvPr id="323" name="Google Shape;323;p34"/>
          <p:cNvSpPr txBox="1"/>
          <p:nvPr>
            <p:ph idx="2" type="body"/>
          </p:nvPr>
        </p:nvSpPr>
        <p:spPr>
          <a:xfrm>
            <a:off x="-1" y="190995"/>
            <a:ext cx="6062133" cy="83098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sz="3200"/>
              <a:t>¿Qué es el síndrome de </a:t>
            </a:r>
            <a:r>
              <a:rPr i="1" lang="en-US" sz="3200"/>
              <a:t>burnout</a:t>
            </a:r>
            <a:r>
              <a:rPr lang="en-US" sz="3200"/>
              <a:t>?</a:t>
            </a:r>
            <a:endParaRPr/>
          </a:p>
        </p:txBody>
      </p:sp>
      <p:pic>
        <p:nvPicPr>
          <p:cNvPr id="324" name="Google Shape;324;p34"/>
          <p:cNvPicPr preferRelativeResize="0"/>
          <p:nvPr/>
        </p:nvPicPr>
        <p:blipFill rotWithShape="1">
          <a:blip r:embed="rId3">
            <a:alphaModFix/>
          </a:blip>
          <a:srcRect b="0" l="0" r="0" t="0"/>
          <a:stretch/>
        </p:blipFill>
        <p:spPr>
          <a:xfrm>
            <a:off x="5888003" y="0"/>
            <a:ext cx="6303998"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pic>
        <p:nvPicPr>
          <p:cNvPr id="817" name="Google Shape;817;g18d05828803_0_35"/>
          <p:cNvPicPr preferRelativeResize="0"/>
          <p:nvPr/>
        </p:nvPicPr>
        <p:blipFill rotWithShape="1">
          <a:blip r:embed="rId3">
            <a:alphaModFix/>
          </a:blip>
          <a:srcRect b="19622" l="0" r="0" t="7255"/>
          <a:stretch/>
        </p:blipFill>
        <p:spPr>
          <a:xfrm>
            <a:off x="20" y="342901"/>
            <a:ext cx="12191980" cy="6124575"/>
          </a:xfrm>
          <a:prstGeom prst="rect">
            <a:avLst/>
          </a:prstGeom>
          <a:noFill/>
          <a:ln>
            <a:noFill/>
          </a:ln>
        </p:spPr>
      </p:pic>
      <p:sp>
        <p:nvSpPr>
          <p:cNvPr id="818" name="Google Shape;818;g18d05828803_0_35"/>
          <p:cNvSpPr txBox="1"/>
          <p:nvPr>
            <p:ph idx="1" type="body"/>
          </p:nvPr>
        </p:nvSpPr>
        <p:spPr>
          <a:xfrm>
            <a:off x="7733211" y="942976"/>
            <a:ext cx="4023300" cy="5524500"/>
          </a:xfrm>
          <a:prstGeom prst="rect">
            <a:avLst/>
          </a:prstGeom>
          <a:solidFill>
            <a:srgbClr val="24BAA2"/>
          </a:solidFill>
          <a:ln>
            <a:noFill/>
          </a:ln>
        </p:spPr>
        <p:txBody>
          <a:bodyPr anchorCtr="0" anchor="ctr" bIns="45700" lIns="91425" spcFirstLastPara="1" rIns="91425" wrap="square" tIns="45700">
            <a:normAutofit/>
          </a:bodyPr>
          <a:lstStyle/>
          <a:p>
            <a:pPr indent="0" lvl="0" marL="0" marR="0" rtl="0" algn="ctr">
              <a:lnSpc>
                <a:spcPct val="90000"/>
              </a:lnSpc>
              <a:spcBef>
                <a:spcPts val="1000"/>
              </a:spcBef>
              <a:spcAft>
                <a:spcPts val="0"/>
              </a:spcAft>
              <a:buClr>
                <a:schemeClr val="lt1"/>
              </a:buClr>
              <a:buSzPts val="3000"/>
              <a:buFont typeface="Arial"/>
              <a:buNone/>
            </a:pPr>
            <a:r>
              <a:rPr b="1" i="0" lang="en-US" sz="4800">
                <a:solidFill>
                  <a:srgbClr val="7030A0"/>
                </a:solidFill>
              </a:rPr>
              <a:t>¡EXCELENTE!  </a:t>
            </a:r>
            <a:endParaRPr/>
          </a:p>
          <a:p>
            <a:pPr indent="0" lvl="0" marL="0" marR="0" rtl="0" algn="ctr">
              <a:lnSpc>
                <a:spcPct val="90000"/>
              </a:lnSpc>
              <a:spcBef>
                <a:spcPts val="1000"/>
              </a:spcBef>
              <a:spcAft>
                <a:spcPts val="0"/>
              </a:spcAft>
              <a:buClr>
                <a:schemeClr val="lt1"/>
              </a:buClr>
              <a:buSzPts val="3000"/>
              <a:buFont typeface="Arial"/>
              <a:buNone/>
            </a:pPr>
            <a:r>
              <a:rPr b="1" i="0" lang="en-US" sz="3200"/>
              <a:t>Has llegado al final del tema más extenso y complejo del módulo, así que lo que viene ahora será pan comido.</a:t>
            </a:r>
            <a:endParaRPr sz="32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77"/>
          <p:cNvSpPr txBox="1"/>
          <p:nvPr>
            <p:ph idx="1" type="body"/>
          </p:nvPr>
        </p:nvSpPr>
        <p:spPr>
          <a:xfrm>
            <a:off x="5685620" y="3223586"/>
            <a:ext cx="6010480" cy="22530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4800"/>
              <a:buNone/>
            </a:pPr>
            <a:r>
              <a:rPr lang="en-US"/>
              <a:t>Formar a los Mayores en Tecnología </a:t>
            </a:r>
            <a:endParaRPr/>
          </a:p>
          <a:p>
            <a:pPr indent="0" lvl="0" marL="0" marR="0" rtl="0" algn="l">
              <a:lnSpc>
                <a:spcPct val="90000"/>
              </a:lnSpc>
              <a:spcBef>
                <a:spcPts val="1000"/>
              </a:spcBef>
              <a:spcAft>
                <a:spcPts val="0"/>
              </a:spcAft>
              <a:buClr>
                <a:schemeClr val="lt1"/>
              </a:buClr>
              <a:buSzPts val="4800"/>
              <a:buFont typeface="Arial"/>
              <a:buNone/>
            </a:pPr>
            <a:r>
              <a:t/>
            </a:r>
            <a:endParaRPr/>
          </a:p>
        </p:txBody>
      </p:sp>
      <p:sp>
        <p:nvSpPr>
          <p:cNvPr id="824" name="Google Shape;824;p77"/>
          <p:cNvSpPr txBox="1"/>
          <p:nvPr>
            <p:ph idx="2" type="body"/>
          </p:nvPr>
        </p:nvSpPr>
        <p:spPr>
          <a:xfrm>
            <a:off x="891653" y="2003728"/>
            <a:ext cx="2341403"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n-US"/>
              <a:t>03</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78"/>
          <p:cNvSpPr txBox="1"/>
          <p:nvPr>
            <p:ph idx="1" type="body"/>
          </p:nvPr>
        </p:nvSpPr>
        <p:spPr>
          <a:xfrm>
            <a:off x="526595" y="1141975"/>
            <a:ext cx="7100104" cy="35157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rgbClr val="092E4B"/>
              </a:buClr>
              <a:buSzPts val="2400"/>
              <a:buNone/>
            </a:pPr>
            <a:r>
              <a:rPr lang="en-US" sz="2150"/>
              <a:t>La tecnología ha entrado ya en la vida cotidiana de las personas mayores, según confirma </a:t>
            </a:r>
            <a:r>
              <a:rPr lang="en-US" sz="2150" u="sng">
                <a:solidFill>
                  <a:srgbClr val="24BAA2"/>
                </a:solidFill>
                <a:hlinkClick r:id="rId3">
                  <a:extLst>
                    <a:ext uri="{A12FA001-AC4F-418D-AE19-62706E023703}">
                      <ahyp:hlinkClr val="tx"/>
                    </a:ext>
                  </a:extLst>
                </a:hlinkClick>
              </a:rPr>
              <a:t>Istat: </a:t>
            </a:r>
            <a:r>
              <a:rPr lang="en-US" sz="2150"/>
              <a:t>de 2005 a 2015, el número de personas de entre 65 y 74 años que usan ordenador de sobremesa se incrementó un 343,6 % y el de aquellas del mismo grupo de edad que usan internet, un 556,4 %. </a:t>
            </a:r>
            <a:endParaRPr/>
          </a:p>
          <a:p>
            <a:pPr indent="0" lvl="0" marL="0" rtl="0" algn="l">
              <a:lnSpc>
                <a:spcPct val="90000"/>
              </a:lnSpc>
              <a:spcBef>
                <a:spcPts val="1000"/>
              </a:spcBef>
              <a:spcAft>
                <a:spcPts val="0"/>
              </a:spcAft>
              <a:buClr>
                <a:srgbClr val="092E4B"/>
              </a:buClr>
              <a:buSzPts val="2400"/>
              <a:buNone/>
            </a:pPr>
            <a:r>
              <a:rPr lang="en-US" sz="2150"/>
              <a:t>El aislamiento causado por la Covid ha favorecido este proceso, hasta el punto de que en 2021 los mayores (65-74 años) que usaban ordenador de sobremesa representaban el 36,4 %, cuando en el año anterior eran el 31,6 % según </a:t>
            </a:r>
            <a:r>
              <a:rPr lang="en-US" sz="2150" u="sng">
                <a:solidFill>
                  <a:srgbClr val="24BAA2"/>
                </a:solidFill>
                <a:hlinkClick r:id="rId4">
                  <a:extLst>
                    <a:ext uri="{A12FA001-AC4F-418D-AE19-62706E023703}">
                      <ahyp:hlinkClr val="tx"/>
                    </a:ext>
                  </a:extLst>
                </a:hlinkClick>
              </a:rPr>
              <a:t>Istat.</a:t>
            </a:r>
            <a:endParaRPr sz="2150">
              <a:solidFill>
                <a:srgbClr val="24BAA2"/>
              </a:solidFill>
            </a:endParaRPr>
          </a:p>
        </p:txBody>
      </p:sp>
      <p:sp>
        <p:nvSpPr>
          <p:cNvPr id="830" name="Google Shape;830;p78"/>
          <p:cNvSpPr txBox="1"/>
          <p:nvPr>
            <p:ph idx="2" type="body"/>
          </p:nvPr>
        </p:nvSpPr>
        <p:spPr>
          <a:xfrm>
            <a:off x="591803" y="415728"/>
            <a:ext cx="105951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rgbClr val="24BAA2"/>
              </a:buClr>
              <a:buSzPts val="3600"/>
              <a:buNone/>
            </a:pPr>
            <a:r>
              <a:rPr lang="en-US"/>
              <a:t>Las personas mayores y la tecnología</a:t>
            </a:r>
            <a:endParaRPr/>
          </a:p>
        </p:txBody>
      </p:sp>
      <p:sp>
        <p:nvSpPr>
          <p:cNvPr id="831" name="Google Shape;831;p78"/>
          <p:cNvSpPr txBox="1"/>
          <p:nvPr/>
        </p:nvSpPr>
        <p:spPr>
          <a:xfrm>
            <a:off x="526595" y="4420522"/>
            <a:ext cx="6531486" cy="1926900"/>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90000"/>
              </a:lnSpc>
              <a:spcBef>
                <a:spcPts val="1000"/>
              </a:spcBef>
              <a:spcAft>
                <a:spcPts val="0"/>
              </a:spcAft>
              <a:buClr>
                <a:srgbClr val="092E4B"/>
              </a:buClr>
              <a:buSzPts val="2400"/>
              <a:buFont typeface="Arial"/>
              <a:buNone/>
            </a:pPr>
            <a:r>
              <a:rPr b="0" i="0" lang="en-US" sz="2300" u="none" cap="none" strike="noStrike">
                <a:solidFill>
                  <a:srgbClr val="092E4B"/>
                </a:solidFill>
                <a:latin typeface="Calibri"/>
                <a:ea typeface="Calibri"/>
                <a:cs typeface="Calibri"/>
                <a:sym typeface="Calibri"/>
              </a:rPr>
              <a:t>   </a:t>
            </a:r>
            <a:r>
              <a:rPr b="1" i="0" lang="en-US" sz="2300" u="none" cap="none" strike="noStrike">
                <a:solidFill>
                  <a:srgbClr val="092E4B"/>
                </a:solidFill>
                <a:latin typeface="Calibri"/>
                <a:ea typeface="Calibri"/>
                <a:cs typeface="Calibri"/>
                <a:sym typeface="Calibri"/>
              </a:rPr>
              <a:t>Las herramientas digitales pueden mejorar la calidad de vida de todo el mundo, en especial la de las personas mayores. Gracias a internet, podemos disfrutar de diversas ventajas. </a:t>
            </a:r>
            <a:endParaRPr b="0" i="0" sz="1400" u="none" cap="none" strike="noStrike">
              <a:solidFill>
                <a:srgbClr val="000000"/>
              </a:solidFill>
              <a:latin typeface="Arial"/>
              <a:ea typeface="Arial"/>
              <a:cs typeface="Arial"/>
              <a:sym typeface="Arial"/>
            </a:endParaRPr>
          </a:p>
          <a:p>
            <a:pPr indent="-228600" lvl="0" marL="457200" marR="0" rtl="0" algn="ctr">
              <a:lnSpc>
                <a:spcPct val="90000"/>
              </a:lnSpc>
              <a:spcBef>
                <a:spcPts val="1000"/>
              </a:spcBef>
              <a:spcAft>
                <a:spcPts val="0"/>
              </a:spcAft>
              <a:buClr>
                <a:srgbClr val="092E4B"/>
              </a:buClr>
              <a:buSzPts val="2400"/>
              <a:buFont typeface="Arial"/>
              <a:buNone/>
            </a:pPr>
            <a:r>
              <a:rPr b="1" i="0" lang="en-US" sz="2300" u="none" cap="none" strike="noStrike">
                <a:solidFill>
                  <a:srgbClr val="092E4B"/>
                </a:solidFill>
                <a:latin typeface="Calibri"/>
                <a:ea typeface="Calibri"/>
                <a:cs typeface="Calibri"/>
                <a:sym typeface="Calibri"/>
              </a:rPr>
              <a:t>¡Ve al Módulo 3 para saber más!</a:t>
            </a:r>
            <a:endParaRPr b="1" i="0" sz="2300" u="none" cap="none" strike="noStrike">
              <a:solidFill>
                <a:srgbClr val="092E4B"/>
              </a:solidFill>
              <a:latin typeface="Calibri"/>
              <a:ea typeface="Calibri"/>
              <a:cs typeface="Calibri"/>
              <a:sym typeface="Calibri"/>
            </a:endParaRPr>
          </a:p>
        </p:txBody>
      </p:sp>
      <p:pic>
        <p:nvPicPr>
          <p:cNvPr descr="Old women hanging out" id="832" name="Google Shape;832;p78"/>
          <p:cNvPicPr preferRelativeResize="0"/>
          <p:nvPr/>
        </p:nvPicPr>
        <p:blipFill rotWithShape="1">
          <a:blip r:embed="rId5">
            <a:alphaModFix/>
          </a:blip>
          <a:srcRect b="0" l="7606" r="16707" t="0"/>
          <a:stretch/>
        </p:blipFill>
        <p:spPr>
          <a:xfrm>
            <a:off x="7691907" y="1141975"/>
            <a:ext cx="4038706" cy="375124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79"/>
          <p:cNvSpPr txBox="1"/>
          <p:nvPr>
            <p:ph idx="1" type="body"/>
          </p:nvPr>
        </p:nvSpPr>
        <p:spPr>
          <a:xfrm>
            <a:off x="4927790" y="1048525"/>
            <a:ext cx="6562677" cy="339415"/>
          </a:xfrm>
          <a:prstGeom prst="rect">
            <a:avLst/>
          </a:prstGeom>
          <a:noFill/>
          <a:ln>
            <a:noFill/>
          </a:ln>
        </p:spPr>
        <p:txBody>
          <a:bodyPr anchorCtr="0" anchor="ctr" bIns="45700" lIns="91425" spcFirstLastPara="1" rIns="91425" wrap="square" tIns="45700">
            <a:noAutofit/>
          </a:bodyPr>
          <a:lstStyle/>
          <a:p>
            <a:pPr indent="-228600" lvl="0" marL="457200" marR="0" rtl="0" algn="r">
              <a:lnSpc>
                <a:spcPct val="100000"/>
              </a:lnSpc>
              <a:spcBef>
                <a:spcPts val="1000"/>
              </a:spcBef>
              <a:spcAft>
                <a:spcPts val="0"/>
              </a:spcAft>
              <a:buClr>
                <a:srgbClr val="24BAA2"/>
              </a:buClr>
              <a:buSzPts val="2400"/>
              <a:buFont typeface="Arial"/>
              <a:buNone/>
            </a:pPr>
            <a:r>
              <a:rPr lang="en-US"/>
              <a:t>Te permiten estar conectado</a:t>
            </a:r>
            <a:endParaRPr/>
          </a:p>
          <a:p>
            <a:pPr indent="-228600" lvl="0" marL="457200" marR="0" rtl="0" algn="r">
              <a:lnSpc>
                <a:spcPct val="100000"/>
              </a:lnSpc>
              <a:spcBef>
                <a:spcPts val="1000"/>
              </a:spcBef>
              <a:spcAft>
                <a:spcPts val="0"/>
              </a:spcAft>
              <a:buClr>
                <a:srgbClr val="24BAA2"/>
              </a:buClr>
              <a:buSzPts val="2400"/>
              <a:buFont typeface="Arial"/>
              <a:buNone/>
            </a:pPr>
            <a:r>
              <a:t/>
            </a:r>
            <a:endParaRPr/>
          </a:p>
        </p:txBody>
      </p:sp>
      <p:sp>
        <p:nvSpPr>
          <p:cNvPr id="838" name="Google Shape;838;p79"/>
          <p:cNvSpPr txBox="1"/>
          <p:nvPr>
            <p:ph idx="2" type="body"/>
          </p:nvPr>
        </p:nvSpPr>
        <p:spPr>
          <a:xfrm>
            <a:off x="4213558" y="1004458"/>
            <a:ext cx="7318069" cy="999383"/>
          </a:xfrm>
          <a:prstGeom prst="rect">
            <a:avLst/>
          </a:prstGeom>
          <a:noFill/>
          <a:ln>
            <a:noFill/>
          </a:ln>
        </p:spPr>
        <p:txBody>
          <a:bodyPr anchorCtr="0" anchor="t" bIns="45700" lIns="91425" spcFirstLastPara="1" rIns="91425" wrap="square" tIns="45700">
            <a:noAutofit/>
          </a:bodyPr>
          <a:lstStyle/>
          <a:p>
            <a:pPr indent="-228600" lvl="0" marL="457200" marR="0" rtl="0" algn="r">
              <a:lnSpc>
                <a:spcPct val="100000"/>
              </a:lnSpc>
              <a:spcBef>
                <a:spcPts val="1000"/>
              </a:spcBef>
              <a:spcAft>
                <a:spcPts val="0"/>
              </a:spcAft>
              <a:buClr>
                <a:srgbClr val="092E4B"/>
              </a:buClr>
              <a:buSzPts val="2200"/>
              <a:buFont typeface="Arial"/>
              <a:buNone/>
            </a:pPr>
            <a:r>
              <a:rPr lang="en-US" sz="2000"/>
              <a:t>El uso de las </a:t>
            </a:r>
            <a:r>
              <a:rPr i="1" lang="en-US" sz="2000"/>
              <a:t>apps</a:t>
            </a:r>
            <a:r>
              <a:rPr lang="en-US" sz="2000"/>
              <a:t> de mensajería (como </a:t>
            </a:r>
            <a:r>
              <a:rPr lang="en-US" sz="2000" u="sng">
                <a:solidFill>
                  <a:srgbClr val="35A1A0"/>
                </a:solidFill>
                <a:hlinkClick r:id="rId3">
                  <a:extLst>
                    <a:ext uri="{A12FA001-AC4F-418D-AE19-62706E023703}">
                      <ahyp:hlinkClr val="tx"/>
                    </a:ext>
                  </a:extLst>
                </a:hlinkClick>
                <a:extLst>
                  <a:ext uri="http://customooxmlschemas.google.com/">
                    <go:slidesCustomData xmlns:go="http://customooxmlschemas.google.com/" textRoundtripDataId="0"/>
                  </a:ext>
                </a:extLst>
              </a:rPr>
              <a:t>Whatsapp</a:t>
            </a:r>
            <a:r>
              <a:rPr lang="en-US" sz="2000">
                <a:extLst>
                  <a:ext uri="http://customooxmlschemas.google.com/">
                    <go:slidesCustomData xmlns:go="http://customooxmlschemas.google.com/" textRoundtripDataId="1"/>
                  </a:ext>
                </a:extLst>
              </a:rPr>
              <a:t>)</a:t>
            </a:r>
            <a:r>
              <a:rPr lang="en-US" sz="2000"/>
              <a:t> y de las redes sociales (como </a:t>
            </a:r>
            <a:r>
              <a:rPr lang="en-US" sz="2000" u="sng">
                <a:solidFill>
                  <a:srgbClr val="35A1A0"/>
                </a:solidFill>
                <a:hlinkClick r:id="rId4">
                  <a:extLst>
                    <a:ext uri="{A12FA001-AC4F-418D-AE19-62706E023703}">
                      <ahyp:hlinkClr val="tx"/>
                    </a:ext>
                  </a:extLst>
                </a:hlinkClick>
              </a:rPr>
              <a:t>Facebook</a:t>
            </a:r>
            <a:r>
              <a:rPr lang="en-US" sz="2000"/>
              <a:t> o </a:t>
            </a:r>
            <a:r>
              <a:rPr lang="en-US" sz="2000" u="sng">
                <a:solidFill>
                  <a:srgbClr val="35A1A0"/>
                </a:solidFill>
                <a:hlinkClick r:id="rId5">
                  <a:extLst>
                    <a:ext uri="{A12FA001-AC4F-418D-AE19-62706E023703}">
                      <ahyp:hlinkClr val="tx"/>
                    </a:ext>
                  </a:extLst>
                </a:hlinkClick>
              </a:rPr>
              <a:t>Twitter</a:t>
            </a:r>
            <a:r>
              <a:rPr lang="en-US" sz="2000"/>
              <a:t>), realmente puede ayudarte a estar en contacto con amigos y familiares incluso cuando están lejos. </a:t>
            </a:r>
            <a:endParaRPr/>
          </a:p>
        </p:txBody>
      </p:sp>
      <p:sp>
        <p:nvSpPr>
          <p:cNvPr id="839" name="Google Shape;839;p79"/>
          <p:cNvSpPr txBox="1"/>
          <p:nvPr>
            <p:ph idx="5" type="body"/>
          </p:nvPr>
        </p:nvSpPr>
        <p:spPr>
          <a:xfrm>
            <a:off x="4147458" y="2608782"/>
            <a:ext cx="7327512" cy="500670"/>
          </a:xfrm>
          <a:prstGeom prst="rect">
            <a:avLst/>
          </a:prstGeom>
          <a:noFill/>
          <a:ln>
            <a:noFill/>
          </a:ln>
        </p:spPr>
        <p:txBody>
          <a:bodyPr anchorCtr="0" anchor="t" bIns="45700" lIns="91425" spcFirstLastPara="1" rIns="91425" wrap="square" tIns="45700">
            <a:noAutofit/>
          </a:bodyPr>
          <a:lstStyle/>
          <a:p>
            <a:pPr indent="-228600" lvl="0" marL="457200" marR="0" rtl="0" algn="r">
              <a:lnSpc>
                <a:spcPct val="100000"/>
              </a:lnSpc>
              <a:spcBef>
                <a:spcPts val="1000"/>
              </a:spcBef>
              <a:spcAft>
                <a:spcPts val="0"/>
              </a:spcAft>
              <a:buClr>
                <a:srgbClr val="24BAA2"/>
              </a:buClr>
              <a:buSzPts val="2400"/>
              <a:buFont typeface="Arial"/>
              <a:buNone/>
            </a:pPr>
            <a:r>
              <a:rPr lang="en-US"/>
              <a:t>Facilitan los trámites bancarios y burocráticos</a:t>
            </a:r>
            <a:endParaRPr/>
          </a:p>
        </p:txBody>
      </p:sp>
      <p:sp>
        <p:nvSpPr>
          <p:cNvPr id="840" name="Google Shape;840;p79"/>
          <p:cNvSpPr txBox="1"/>
          <p:nvPr>
            <p:ph idx="6" type="body"/>
          </p:nvPr>
        </p:nvSpPr>
        <p:spPr>
          <a:xfrm>
            <a:off x="4234542" y="3066513"/>
            <a:ext cx="7230984" cy="1185998"/>
          </a:xfrm>
          <a:prstGeom prst="rect">
            <a:avLst/>
          </a:prstGeom>
          <a:noFill/>
          <a:ln>
            <a:noFill/>
          </a:ln>
        </p:spPr>
        <p:txBody>
          <a:bodyPr anchorCtr="0" anchor="t" bIns="45700" lIns="91425" spcFirstLastPara="1" rIns="91425" wrap="square" tIns="45700">
            <a:noAutofit/>
          </a:bodyPr>
          <a:lstStyle/>
          <a:p>
            <a:pPr indent="-228600" lvl="0" marL="457200" marR="0" rtl="0" algn="r">
              <a:lnSpc>
                <a:spcPct val="100000"/>
              </a:lnSpc>
              <a:spcBef>
                <a:spcPts val="1000"/>
              </a:spcBef>
              <a:spcAft>
                <a:spcPts val="0"/>
              </a:spcAft>
              <a:buClr>
                <a:srgbClr val="092E4B"/>
              </a:buClr>
              <a:buSzPts val="2200"/>
              <a:buFont typeface="Arial"/>
              <a:buNone/>
            </a:pPr>
            <a:r>
              <a:rPr lang="en-US"/>
              <a:t>Lo que es muy útil para las personas mayores, que pueden tener problemas, de mobilidad o de otro tipo, que dificulten su realización en persona. </a:t>
            </a:r>
            <a:endParaRPr/>
          </a:p>
        </p:txBody>
      </p:sp>
      <p:sp>
        <p:nvSpPr>
          <p:cNvPr id="841" name="Google Shape;841;p79"/>
          <p:cNvSpPr txBox="1"/>
          <p:nvPr>
            <p:ph idx="8" type="body"/>
          </p:nvPr>
        </p:nvSpPr>
        <p:spPr>
          <a:xfrm>
            <a:off x="4927790" y="4583750"/>
            <a:ext cx="6562677" cy="339415"/>
          </a:xfrm>
          <a:prstGeom prst="rect">
            <a:avLst/>
          </a:prstGeom>
          <a:noFill/>
          <a:ln>
            <a:noFill/>
          </a:ln>
        </p:spPr>
        <p:txBody>
          <a:bodyPr anchorCtr="0" anchor="t" bIns="45700" lIns="91425" spcFirstLastPara="1" rIns="91425" wrap="square" tIns="45700">
            <a:noAutofit/>
          </a:bodyPr>
          <a:lstStyle/>
          <a:p>
            <a:pPr indent="-228600" lvl="0" marL="457200" marR="0" rtl="0" algn="r">
              <a:lnSpc>
                <a:spcPct val="100000"/>
              </a:lnSpc>
              <a:spcBef>
                <a:spcPts val="1000"/>
              </a:spcBef>
              <a:spcAft>
                <a:spcPts val="0"/>
              </a:spcAft>
              <a:buClr>
                <a:srgbClr val="24BAA2"/>
              </a:buClr>
              <a:buSzPts val="2400"/>
              <a:buFont typeface="Arial"/>
              <a:buNone/>
            </a:pPr>
            <a:r>
              <a:rPr lang="en-US"/>
              <a:t>Ayudan a cuidar la salud</a:t>
            </a:r>
            <a:endParaRPr/>
          </a:p>
          <a:p>
            <a:pPr indent="-228600" lvl="0" marL="457200" marR="0" rtl="0" algn="r">
              <a:lnSpc>
                <a:spcPct val="100000"/>
              </a:lnSpc>
              <a:spcBef>
                <a:spcPts val="1000"/>
              </a:spcBef>
              <a:spcAft>
                <a:spcPts val="0"/>
              </a:spcAft>
              <a:buClr>
                <a:srgbClr val="24BAA2"/>
              </a:buClr>
              <a:buSzPts val="2400"/>
              <a:buFont typeface="Arial"/>
              <a:buNone/>
            </a:pPr>
            <a:r>
              <a:t/>
            </a:r>
            <a:endParaRPr/>
          </a:p>
        </p:txBody>
      </p:sp>
      <p:sp>
        <p:nvSpPr>
          <p:cNvPr id="842" name="Google Shape;842;p79"/>
          <p:cNvSpPr txBox="1"/>
          <p:nvPr>
            <p:ph idx="9" type="body"/>
          </p:nvPr>
        </p:nvSpPr>
        <p:spPr>
          <a:xfrm>
            <a:off x="4927790" y="5033394"/>
            <a:ext cx="6553236" cy="999383"/>
          </a:xfrm>
          <a:prstGeom prst="rect">
            <a:avLst/>
          </a:prstGeom>
          <a:noFill/>
          <a:ln>
            <a:noFill/>
          </a:ln>
        </p:spPr>
        <p:txBody>
          <a:bodyPr anchorCtr="0" anchor="t" bIns="45700" lIns="91425" spcFirstLastPara="1" rIns="91425" wrap="square" tIns="45700">
            <a:noAutofit/>
          </a:bodyPr>
          <a:lstStyle/>
          <a:p>
            <a:pPr indent="-228600" lvl="0" marL="457200" marR="0" rtl="0" algn="r">
              <a:lnSpc>
                <a:spcPct val="100000"/>
              </a:lnSpc>
              <a:spcBef>
                <a:spcPts val="1000"/>
              </a:spcBef>
              <a:spcAft>
                <a:spcPts val="0"/>
              </a:spcAft>
              <a:buClr>
                <a:srgbClr val="092E4B"/>
              </a:buClr>
              <a:buSzPts val="2200"/>
              <a:buFont typeface="Arial"/>
              <a:buNone/>
            </a:pPr>
            <a:r>
              <a:rPr lang="en-US"/>
              <a:t>Conforme envejecemos, las necesidades de salud van siendo cada vez más, pero algunas de ellas se pueden cubrir ahora también </a:t>
            </a:r>
            <a:r>
              <a:rPr i="1" lang="en-US"/>
              <a:t>online</a:t>
            </a:r>
            <a:r>
              <a:rPr lang="en-US"/>
              <a:t>.</a:t>
            </a:r>
            <a:endParaRPr/>
          </a:p>
        </p:txBody>
      </p:sp>
      <p:pic>
        <p:nvPicPr>
          <p:cNvPr descr="Woman using laptop computer on bed" id="843" name="Google Shape;843;p79"/>
          <p:cNvPicPr preferRelativeResize="0"/>
          <p:nvPr>
            <p:ph idx="4" type="pic"/>
          </p:nvPr>
        </p:nvPicPr>
        <p:blipFill rotWithShape="1">
          <a:blip r:embed="rId6">
            <a:alphaModFix/>
          </a:blip>
          <a:srcRect b="7743" l="11361" r="52933" t="-7743"/>
          <a:stretch/>
        </p:blipFill>
        <p:spPr>
          <a:xfrm>
            <a:off x="-126342" y="0"/>
            <a:ext cx="3669321" cy="6858000"/>
          </a:xfrm>
          <a:prstGeom prst="rect">
            <a:avLst/>
          </a:prstGeom>
          <a:solidFill>
            <a:srgbClr val="D8D8D8"/>
          </a:solidFill>
          <a:ln>
            <a:noFill/>
          </a:ln>
        </p:spPr>
      </p:pic>
      <p:sp>
        <p:nvSpPr>
          <p:cNvPr id="844" name="Google Shape;844;p79"/>
          <p:cNvSpPr txBox="1"/>
          <p:nvPr/>
        </p:nvSpPr>
        <p:spPr>
          <a:xfrm>
            <a:off x="-126344" y="0"/>
            <a:ext cx="4165781" cy="2308284"/>
          </a:xfrm>
          <a:prstGeom prst="rect">
            <a:avLst/>
          </a:prstGeom>
          <a:solidFill>
            <a:srgbClr val="7F3494"/>
          </a:solidFill>
          <a:ln>
            <a:noFill/>
          </a:ln>
        </p:spPr>
        <p:txBody>
          <a:bodyPr anchorCtr="0" anchor="t" bIns="45700" lIns="91425" spcFirstLastPara="1" rIns="91425" wrap="square" tIns="45700">
            <a:spAutoFit/>
          </a:bodyPr>
          <a:lstStyle/>
          <a:p>
            <a:pPr indent="0" lvl="0" marL="180000" marR="0" rtl="0" algn="l">
              <a:lnSpc>
                <a:spcPct val="100000"/>
              </a:lnSpc>
              <a:spcBef>
                <a:spcPts val="0"/>
              </a:spcBef>
              <a:spcAft>
                <a:spcPts val="0"/>
              </a:spcAft>
              <a:buClr>
                <a:srgbClr val="000000"/>
              </a:buClr>
              <a:buSzPts val="3600"/>
              <a:buFont typeface="Arial"/>
              <a:buNone/>
            </a:pPr>
            <a:r>
              <a:rPr b="1" i="0" lang="en-US" sz="3600" u="none" cap="none" strike="noStrike">
                <a:solidFill>
                  <a:srgbClr val="24BAA2"/>
                </a:solidFill>
                <a:latin typeface="Calibri"/>
                <a:ea typeface="Calibri"/>
                <a:cs typeface="Calibri"/>
                <a:sym typeface="Calibri"/>
              </a:rPr>
              <a:t>Cómo pueden las tecnologías ser útiles para los mayores</a:t>
            </a:r>
            <a:endParaRPr b="0" i="0" sz="1400" u="none" cap="none" strike="noStrike">
              <a:solidFill>
                <a:srgbClr val="000000"/>
              </a:solidFill>
              <a:latin typeface="Arial"/>
              <a:ea typeface="Arial"/>
              <a:cs typeface="Arial"/>
              <a:sym typeface="Arial"/>
            </a:endParaRPr>
          </a:p>
        </p:txBody>
      </p:sp>
      <p:pic>
        <p:nvPicPr>
          <p:cNvPr descr="Badge 3 outline" id="845" name="Google Shape;845;p79"/>
          <p:cNvPicPr preferRelativeResize="0"/>
          <p:nvPr/>
        </p:nvPicPr>
        <p:blipFill rotWithShape="1">
          <a:blip r:embed="rId7">
            <a:alphaModFix/>
          </a:blip>
          <a:srcRect b="0" l="0" r="0" t="0"/>
          <a:stretch/>
        </p:blipFill>
        <p:spPr>
          <a:xfrm>
            <a:off x="3936386" y="4923165"/>
            <a:ext cx="914400" cy="914400"/>
          </a:xfrm>
          <a:prstGeom prst="rect">
            <a:avLst/>
          </a:prstGeom>
          <a:noFill/>
          <a:ln>
            <a:noFill/>
          </a:ln>
        </p:spPr>
      </p:pic>
      <p:pic>
        <p:nvPicPr>
          <p:cNvPr descr="Badge 1 outline" id="846" name="Google Shape;846;p79"/>
          <p:cNvPicPr preferRelativeResize="0"/>
          <p:nvPr/>
        </p:nvPicPr>
        <p:blipFill rotWithShape="1">
          <a:blip r:embed="rId8">
            <a:alphaModFix/>
          </a:blip>
          <a:srcRect b="0" l="0" r="0" t="0"/>
          <a:stretch/>
        </p:blipFill>
        <p:spPr>
          <a:xfrm>
            <a:off x="3936386" y="1140624"/>
            <a:ext cx="914400" cy="914400"/>
          </a:xfrm>
          <a:prstGeom prst="rect">
            <a:avLst/>
          </a:prstGeom>
          <a:noFill/>
          <a:ln>
            <a:noFill/>
          </a:ln>
        </p:spPr>
      </p:pic>
      <p:pic>
        <p:nvPicPr>
          <p:cNvPr descr="Badge outline" id="847" name="Google Shape;847;p79"/>
          <p:cNvPicPr preferRelativeResize="0"/>
          <p:nvPr/>
        </p:nvPicPr>
        <p:blipFill rotWithShape="1">
          <a:blip r:embed="rId9">
            <a:alphaModFix/>
          </a:blip>
          <a:srcRect b="0" l="0" r="0" t="0"/>
          <a:stretch/>
        </p:blipFill>
        <p:spPr>
          <a:xfrm>
            <a:off x="3936386" y="3045591"/>
            <a:ext cx="914400" cy="9144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80"/>
          <p:cNvSpPr txBox="1"/>
          <p:nvPr>
            <p:ph idx="1" type="body"/>
          </p:nvPr>
        </p:nvSpPr>
        <p:spPr>
          <a:xfrm>
            <a:off x="798381" y="2473693"/>
            <a:ext cx="10727575"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t/>
            </a:r>
            <a:endParaRPr/>
          </a:p>
          <a:p>
            <a:pPr indent="-228600" lvl="0" marL="457200" marR="0" rtl="0" algn="l">
              <a:lnSpc>
                <a:spcPct val="90000"/>
              </a:lnSpc>
              <a:spcBef>
                <a:spcPts val="1000"/>
              </a:spcBef>
              <a:spcAft>
                <a:spcPts val="0"/>
              </a:spcAft>
              <a:buClr>
                <a:srgbClr val="092E4B"/>
              </a:buClr>
              <a:buSzPts val="2400"/>
              <a:buFont typeface="Arial"/>
              <a:buNone/>
            </a:pPr>
            <a:r>
              <a:rPr lang="en-US"/>
              <a:t>- Mejorar las habilidades cognitivas y mantener la mente activa. </a:t>
            </a:r>
            <a:endParaRPr/>
          </a:p>
          <a:p>
            <a:pPr indent="-228600" lvl="0" marL="457200" marR="0" rtl="0" algn="l">
              <a:lnSpc>
                <a:spcPct val="90000"/>
              </a:lnSpc>
              <a:spcBef>
                <a:spcPts val="1000"/>
              </a:spcBef>
              <a:spcAft>
                <a:spcPts val="0"/>
              </a:spcAft>
              <a:buClr>
                <a:srgbClr val="092E4B"/>
              </a:buClr>
              <a:buSzPts val="2400"/>
              <a:buFont typeface="Arial"/>
              <a:buNone/>
            </a:pPr>
            <a:r>
              <a:rPr lang="en-US"/>
              <a:t>- Ralentizar la aparición del deterioro cognitivo. </a:t>
            </a:r>
            <a:endParaRPr/>
          </a:p>
          <a:p>
            <a:pPr indent="-228600" lvl="0" marL="457200" marR="0" rtl="0" algn="l">
              <a:lnSpc>
                <a:spcPct val="90000"/>
              </a:lnSpc>
              <a:spcBef>
                <a:spcPts val="1000"/>
              </a:spcBef>
              <a:spcAft>
                <a:spcPts val="0"/>
              </a:spcAft>
              <a:buClr>
                <a:srgbClr val="092E4B"/>
              </a:buClr>
              <a:buSzPts val="2400"/>
              <a:buFont typeface="Arial"/>
              <a:buNone/>
            </a:pPr>
            <a:r>
              <a:rPr lang="en-US"/>
              <a:t>- Desarrollar nuevas habilidades y nuevos intereses y entretenernos.</a:t>
            </a:r>
            <a:endParaRPr/>
          </a:p>
          <a:p>
            <a:pPr indent="-228600" lvl="0" marL="457200" marR="0" rtl="0" algn="l">
              <a:lnSpc>
                <a:spcPct val="90000"/>
              </a:lnSpc>
              <a:spcBef>
                <a:spcPts val="1000"/>
              </a:spcBef>
              <a:spcAft>
                <a:spcPts val="0"/>
              </a:spcAft>
              <a:buClr>
                <a:srgbClr val="092E4B"/>
              </a:buClr>
              <a:buSzPts val="2400"/>
              <a:buFont typeface="Arial"/>
              <a:buNone/>
            </a:pPr>
            <a:r>
              <a:rPr lang="en-US"/>
              <a:t>- Reducir el aislamiento y promover la socialización. </a:t>
            </a:r>
            <a:endParaRPr/>
          </a:p>
          <a:p>
            <a:pPr indent="-228600" lvl="0" marL="457200" marR="0" rtl="0" algn="l">
              <a:lnSpc>
                <a:spcPct val="90000"/>
              </a:lnSpc>
              <a:spcBef>
                <a:spcPts val="1000"/>
              </a:spcBef>
              <a:spcAft>
                <a:spcPts val="0"/>
              </a:spcAft>
              <a:buClr>
                <a:srgbClr val="092E4B"/>
              </a:buClr>
              <a:buSzPts val="2400"/>
              <a:buFont typeface="Arial"/>
              <a:buNone/>
            </a:pPr>
            <a:r>
              <a:rPr lang="en-US"/>
              <a:t>- Aumentar el sentimiento de autonomía y la independencia. </a:t>
            </a:r>
            <a:endParaRPr/>
          </a:p>
          <a:p>
            <a:pPr indent="-228600" lvl="0" marL="457200" marR="0" rtl="0" algn="l">
              <a:lnSpc>
                <a:spcPct val="90000"/>
              </a:lnSpc>
              <a:spcBef>
                <a:spcPts val="1000"/>
              </a:spcBef>
              <a:spcAft>
                <a:spcPts val="0"/>
              </a:spcAft>
              <a:buClr>
                <a:srgbClr val="092E4B"/>
              </a:buClr>
              <a:buSzPts val="2400"/>
              <a:buFont typeface="Arial"/>
              <a:buNone/>
            </a:pPr>
            <a:br>
              <a:rPr lang="en-US"/>
            </a:br>
            <a:endParaRPr/>
          </a:p>
          <a:p>
            <a:pPr indent="-228600" lvl="0" marL="457200" marR="0" rtl="0" algn="l">
              <a:lnSpc>
                <a:spcPct val="90000"/>
              </a:lnSpc>
              <a:spcBef>
                <a:spcPts val="1000"/>
              </a:spcBef>
              <a:spcAft>
                <a:spcPts val="0"/>
              </a:spcAft>
              <a:buClr>
                <a:srgbClr val="092E4B"/>
              </a:buClr>
              <a:buSzPts val="2400"/>
              <a:buFont typeface="Arial"/>
              <a:buNone/>
            </a:pPr>
            <a:br>
              <a:rPr lang="en-US"/>
            </a:br>
            <a:endParaRPr/>
          </a:p>
        </p:txBody>
      </p:sp>
      <p:sp>
        <p:nvSpPr>
          <p:cNvPr id="853" name="Google Shape;853;p80"/>
          <p:cNvSpPr txBox="1"/>
          <p:nvPr>
            <p:ph idx="2" type="body"/>
          </p:nvPr>
        </p:nvSpPr>
        <p:spPr>
          <a:xfrm>
            <a:off x="812799" y="761603"/>
            <a:ext cx="10701867" cy="1712090"/>
          </a:xfrm>
          <a:prstGeom prst="rect">
            <a:avLst/>
          </a:prstGeom>
          <a:noFill/>
          <a:ln>
            <a:noFill/>
          </a:ln>
        </p:spPr>
        <p:txBody>
          <a:bodyPr anchorCtr="0" anchor="t" bIns="45700" lIns="91425" spcFirstLastPara="1" rIns="91425" wrap="square" tIns="45700">
            <a:noAutofit/>
          </a:bodyPr>
          <a:lstStyle/>
          <a:p>
            <a:pPr indent="-228600" lvl="0" marL="457200" marR="0" rtl="0" algn="just">
              <a:lnSpc>
                <a:spcPct val="90000"/>
              </a:lnSpc>
              <a:spcBef>
                <a:spcPts val="600"/>
              </a:spcBef>
              <a:spcAft>
                <a:spcPts val="0"/>
              </a:spcAft>
              <a:buClr>
                <a:srgbClr val="24BAA2"/>
              </a:buClr>
              <a:buSzPts val="3600"/>
              <a:buFont typeface="Arial"/>
              <a:buNone/>
            </a:pPr>
            <a:r>
              <a:rPr lang="en-US"/>
              <a:t>Los beneficios también tienen que ver con la salud</a:t>
            </a:r>
            <a:endParaRPr/>
          </a:p>
          <a:p>
            <a:pPr indent="-228600" lvl="0" marL="457200" marR="0" rtl="0" algn="just">
              <a:lnSpc>
                <a:spcPct val="90000"/>
              </a:lnSpc>
              <a:spcBef>
                <a:spcPts val="600"/>
              </a:spcBef>
              <a:spcAft>
                <a:spcPts val="0"/>
              </a:spcAft>
              <a:buClr>
                <a:srgbClr val="24BAA2"/>
              </a:buClr>
              <a:buSzPts val="3600"/>
              <a:buFont typeface="Arial"/>
              <a:buNone/>
            </a:pPr>
            <a:r>
              <a:rPr lang="en-US"/>
              <a:t>en un sentido más concreto. El uso de las tecnologías</a:t>
            </a:r>
            <a:endParaRPr/>
          </a:p>
          <a:p>
            <a:pPr indent="-228600" lvl="0" marL="457200" marR="0" rtl="0" algn="just">
              <a:lnSpc>
                <a:spcPct val="90000"/>
              </a:lnSpc>
              <a:spcBef>
                <a:spcPts val="600"/>
              </a:spcBef>
              <a:spcAft>
                <a:spcPts val="0"/>
              </a:spcAft>
              <a:buClr>
                <a:srgbClr val="24BAA2"/>
              </a:buClr>
              <a:buSzPts val="3600"/>
              <a:buFont typeface="Arial"/>
              <a:buNone/>
            </a:pPr>
            <a:r>
              <a:rPr lang="en-US"/>
              <a:t>permite: </a:t>
            </a:r>
            <a:endParaRPr/>
          </a:p>
          <a:p>
            <a:pPr indent="-228600" lvl="0" marL="457200" marR="0" rtl="0" algn="l">
              <a:lnSpc>
                <a:spcPct val="90000"/>
              </a:lnSpc>
              <a:spcBef>
                <a:spcPts val="1000"/>
              </a:spcBef>
              <a:spcAft>
                <a:spcPts val="0"/>
              </a:spcAft>
              <a:buClr>
                <a:srgbClr val="24BAA2"/>
              </a:buClr>
              <a:buSzPts val="3600"/>
              <a:buFont typeface="Arial"/>
              <a:buNone/>
            </a:pPr>
            <a:r>
              <a:t/>
            </a:r>
            <a:endParaRPr/>
          </a:p>
        </p:txBody>
      </p:sp>
      <p:pic>
        <p:nvPicPr>
          <p:cNvPr descr="Icon&#10;&#10;Description automatically generated" id="854" name="Google Shape;854;p80"/>
          <p:cNvPicPr preferRelativeResize="0"/>
          <p:nvPr/>
        </p:nvPicPr>
        <p:blipFill rotWithShape="1">
          <a:blip r:embed="rId3">
            <a:alphaModFix/>
          </a:blip>
          <a:srcRect b="0" l="0" r="0" t="0"/>
          <a:stretch/>
        </p:blipFill>
        <p:spPr>
          <a:xfrm>
            <a:off x="8987980" y="2764360"/>
            <a:ext cx="2741632" cy="2842846"/>
          </a:xfrm>
          <a:prstGeom prst="rect">
            <a:avLst/>
          </a:prstGeom>
          <a:noFill/>
          <a:ln>
            <a:noFill/>
          </a:ln>
        </p:spPr>
      </p:pic>
      <p:sp>
        <p:nvSpPr>
          <p:cNvPr id="855" name="Google Shape;855;p80"/>
          <p:cNvSpPr/>
          <p:nvPr/>
        </p:nvSpPr>
        <p:spPr>
          <a:xfrm>
            <a:off x="9277350" y="3514725"/>
            <a:ext cx="476250" cy="483877"/>
          </a:xfrm>
          <a:prstGeom prst="smileyFace">
            <a:avLst>
              <a:gd fmla="val 4653" name="adj"/>
            </a:avLst>
          </a:prstGeom>
          <a:solidFill>
            <a:schemeClr val="lt1"/>
          </a:solidFill>
          <a:ln cap="flat" cmpd="sng" w="25400">
            <a:solidFill>
              <a:srgbClr val="7F34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pic>
        <p:nvPicPr>
          <p:cNvPr id="860" name="Google Shape;860;p81"/>
          <p:cNvPicPr preferRelativeResize="0"/>
          <p:nvPr>
            <p:ph idx="3" type="pic"/>
          </p:nvPr>
        </p:nvPicPr>
        <p:blipFill rotWithShape="1">
          <a:blip r:embed="rId3">
            <a:alphaModFix/>
          </a:blip>
          <a:srcRect b="0" l="18785" r="18785" t="0"/>
          <a:stretch/>
        </p:blipFill>
        <p:spPr>
          <a:xfrm>
            <a:off x="5888002" y="439730"/>
            <a:ext cx="5660531" cy="6045736"/>
          </a:xfrm>
          <a:prstGeom prst="rect">
            <a:avLst/>
          </a:prstGeom>
          <a:solidFill>
            <a:srgbClr val="F2F2F2"/>
          </a:solidFill>
          <a:ln>
            <a:noFill/>
          </a:ln>
        </p:spPr>
      </p:pic>
      <p:sp>
        <p:nvSpPr>
          <p:cNvPr id="861" name="Google Shape;861;p81"/>
          <p:cNvSpPr txBox="1"/>
          <p:nvPr>
            <p:ph idx="1" type="body"/>
          </p:nvPr>
        </p:nvSpPr>
        <p:spPr>
          <a:xfrm>
            <a:off x="814917" y="908050"/>
            <a:ext cx="4638675" cy="4376738"/>
          </a:xfrm>
          <a:prstGeom prst="rect">
            <a:avLst/>
          </a:prstGeom>
          <a:noFill/>
          <a:ln>
            <a:noFill/>
          </a:ln>
        </p:spPr>
        <p:txBody>
          <a:bodyPr anchorCtr="0" anchor="t" bIns="45700" lIns="91425" spcFirstLastPara="1" rIns="91425" wrap="square" tIns="45700">
            <a:normAutofit fontScale="92500"/>
          </a:bodyPr>
          <a:lstStyle/>
          <a:p>
            <a:pPr indent="-228600" lvl="0" marL="457200" marR="0" rtl="0" algn="ctr">
              <a:lnSpc>
                <a:spcPct val="90000"/>
              </a:lnSpc>
              <a:spcBef>
                <a:spcPts val="1000"/>
              </a:spcBef>
              <a:spcAft>
                <a:spcPts val="0"/>
              </a:spcAft>
              <a:buClr>
                <a:schemeClr val="lt1"/>
              </a:buClr>
              <a:buSzPct val="72072"/>
              <a:buFont typeface="Arial"/>
              <a:buNone/>
            </a:pPr>
            <a:r>
              <a:rPr lang="en-US" sz="3600"/>
              <a:t>Para </a:t>
            </a:r>
            <a:r>
              <a:rPr b="1" lang="en-US" sz="3600"/>
              <a:t>beneficiarse</a:t>
            </a:r>
            <a:endParaRPr/>
          </a:p>
          <a:p>
            <a:pPr indent="-228600" lvl="0" marL="457200" marR="0" rtl="0" algn="ctr">
              <a:lnSpc>
                <a:spcPct val="90000"/>
              </a:lnSpc>
              <a:spcBef>
                <a:spcPts val="1000"/>
              </a:spcBef>
              <a:spcAft>
                <a:spcPts val="0"/>
              </a:spcAft>
              <a:buClr>
                <a:schemeClr val="lt1"/>
              </a:buClr>
              <a:buSzPct val="72072"/>
              <a:buFont typeface="Arial"/>
              <a:buNone/>
            </a:pPr>
            <a:r>
              <a:rPr lang="en-US" sz="3600"/>
              <a:t>del uso de la </a:t>
            </a:r>
            <a:endParaRPr/>
          </a:p>
          <a:p>
            <a:pPr indent="-228600" lvl="0" marL="457200" marR="0" rtl="0" algn="ctr">
              <a:lnSpc>
                <a:spcPct val="90000"/>
              </a:lnSpc>
              <a:spcBef>
                <a:spcPts val="1000"/>
              </a:spcBef>
              <a:spcAft>
                <a:spcPts val="0"/>
              </a:spcAft>
              <a:buClr>
                <a:schemeClr val="lt1"/>
              </a:buClr>
              <a:buSzPct val="72072"/>
              <a:buFont typeface="Arial"/>
              <a:buNone/>
            </a:pPr>
            <a:r>
              <a:rPr lang="en-US" sz="3600"/>
              <a:t>tecnología, es esencial </a:t>
            </a:r>
            <a:endParaRPr/>
          </a:p>
          <a:p>
            <a:pPr indent="-228600" lvl="0" marL="457200" marR="0" rtl="0" algn="ctr">
              <a:lnSpc>
                <a:spcPct val="90000"/>
              </a:lnSpc>
              <a:spcBef>
                <a:spcPts val="1000"/>
              </a:spcBef>
              <a:spcAft>
                <a:spcPts val="0"/>
              </a:spcAft>
              <a:buClr>
                <a:schemeClr val="lt1"/>
              </a:buClr>
              <a:buSzPct val="72072"/>
              <a:buFont typeface="Arial"/>
              <a:buNone/>
            </a:pPr>
            <a:r>
              <a:rPr lang="en-US" sz="3600"/>
              <a:t>que los mayores puedan </a:t>
            </a:r>
            <a:endParaRPr/>
          </a:p>
          <a:p>
            <a:pPr indent="-228600" lvl="0" marL="457200" marR="0" rtl="0" algn="ctr">
              <a:lnSpc>
                <a:spcPct val="90000"/>
              </a:lnSpc>
              <a:spcBef>
                <a:spcPts val="1000"/>
              </a:spcBef>
              <a:spcAft>
                <a:spcPts val="0"/>
              </a:spcAft>
              <a:buClr>
                <a:schemeClr val="lt1"/>
              </a:buClr>
              <a:buSzPct val="72072"/>
              <a:buFont typeface="Arial"/>
              <a:buNone/>
            </a:pPr>
            <a:r>
              <a:rPr lang="en-US" sz="3600"/>
              <a:t>y sepan cómo usar las </a:t>
            </a:r>
            <a:endParaRPr/>
          </a:p>
          <a:p>
            <a:pPr indent="-228600" lvl="0" marL="457200" marR="0" rtl="0" algn="ctr">
              <a:lnSpc>
                <a:spcPct val="90000"/>
              </a:lnSpc>
              <a:spcBef>
                <a:spcPts val="1000"/>
              </a:spcBef>
              <a:spcAft>
                <a:spcPts val="0"/>
              </a:spcAft>
              <a:buClr>
                <a:schemeClr val="lt1"/>
              </a:buClr>
              <a:buSzPct val="72072"/>
              <a:buFont typeface="Arial"/>
              <a:buNone/>
            </a:pPr>
            <a:r>
              <a:rPr b="1" lang="en-US" sz="3600"/>
              <a:t>herramientas digitales y </a:t>
            </a:r>
            <a:endParaRPr/>
          </a:p>
          <a:p>
            <a:pPr indent="-228600" lvl="0" marL="457200" marR="0" rtl="0" algn="ctr">
              <a:lnSpc>
                <a:spcPct val="90000"/>
              </a:lnSpc>
              <a:spcBef>
                <a:spcPts val="1000"/>
              </a:spcBef>
              <a:spcAft>
                <a:spcPts val="0"/>
              </a:spcAft>
              <a:buClr>
                <a:schemeClr val="lt1"/>
              </a:buClr>
              <a:buSzPct val="72072"/>
              <a:buFont typeface="Arial"/>
              <a:buNone/>
            </a:pPr>
            <a:r>
              <a:rPr b="1" lang="en-US" sz="3600"/>
              <a:t>tecnológicas.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82"/>
          <p:cNvSpPr txBox="1"/>
          <p:nvPr>
            <p:ph idx="1" type="body"/>
          </p:nvPr>
        </p:nvSpPr>
        <p:spPr>
          <a:xfrm>
            <a:off x="3305175" y="548015"/>
            <a:ext cx="8494939" cy="5995659"/>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n-US"/>
              <a:t>- </a:t>
            </a:r>
            <a:r>
              <a:rPr b="1" i="1" lang="en-US" sz="2200">
                <a:solidFill>
                  <a:srgbClr val="7030A0"/>
                </a:solidFill>
              </a:rPr>
              <a:t>No aceptarte si les pareces maleducado</a:t>
            </a:r>
            <a:r>
              <a:rPr lang="en-US" sz="2200"/>
              <a:t>. Es importante no esperar tener la aceptación de la persona mayor de inmediato; ve estableciendo poco a poco una relación de respeto y confianza mutuos. </a:t>
            </a:r>
            <a:endParaRPr/>
          </a:p>
          <a:p>
            <a:pPr indent="-228600" lvl="0" marL="457200" marR="0" rtl="0" algn="l">
              <a:lnSpc>
                <a:spcPct val="90000"/>
              </a:lnSpc>
              <a:spcBef>
                <a:spcPts val="1000"/>
              </a:spcBef>
              <a:spcAft>
                <a:spcPts val="0"/>
              </a:spcAft>
              <a:buClr>
                <a:srgbClr val="092E4B"/>
              </a:buClr>
              <a:buSzPts val="2400"/>
              <a:buFont typeface="Arial"/>
              <a:buNone/>
            </a:pPr>
            <a:r>
              <a:rPr lang="en-US" sz="2200"/>
              <a:t>- </a:t>
            </a:r>
            <a:r>
              <a:rPr b="1" i="1" lang="en-US" sz="2200">
                <a:solidFill>
                  <a:srgbClr val="7030A0"/>
                </a:solidFill>
              </a:rPr>
              <a:t>Enfadarse contigo si les corriges bruscamente. </a:t>
            </a:r>
            <a:r>
              <a:rPr lang="en-US" sz="2200"/>
              <a:t>Recuerda que estás enseñando a una persona mayor que espera cierto respeto y cercanía por tu parte. </a:t>
            </a:r>
            <a:endParaRPr/>
          </a:p>
          <a:p>
            <a:pPr indent="-228600" lvl="0" marL="457200" marR="0" rtl="0" algn="l">
              <a:lnSpc>
                <a:spcPct val="90000"/>
              </a:lnSpc>
              <a:spcBef>
                <a:spcPts val="1000"/>
              </a:spcBef>
              <a:spcAft>
                <a:spcPts val="0"/>
              </a:spcAft>
              <a:buClr>
                <a:srgbClr val="092E4B"/>
              </a:buClr>
              <a:buSzPts val="2400"/>
              <a:buFont typeface="Calibri"/>
              <a:buChar char="-"/>
            </a:pPr>
            <a:r>
              <a:rPr b="1" i="1" lang="en-US" sz="2200">
                <a:solidFill>
                  <a:srgbClr val="7030A0"/>
                </a:solidFill>
              </a:rPr>
              <a:t>Molestarse si haces las tareas por ellos, no dándoles el tiempo que necesitan para aprender. </a:t>
            </a:r>
            <a:r>
              <a:rPr lang="en-US" sz="2200"/>
              <a:t>Las personas mayores necesitan repetir los pasos unas cuantas veces y aprender poco a poco el funcionamiento de las herramientas digitales. </a:t>
            </a:r>
            <a:endParaRPr/>
          </a:p>
          <a:p>
            <a:pPr indent="-228600" lvl="0" marL="457200" rtl="0" algn="l">
              <a:lnSpc>
                <a:spcPct val="90000"/>
              </a:lnSpc>
              <a:spcBef>
                <a:spcPts val="1000"/>
              </a:spcBef>
              <a:spcAft>
                <a:spcPts val="0"/>
              </a:spcAft>
              <a:buSzPts val="2400"/>
              <a:buFont typeface="Calibri"/>
              <a:buChar char="-"/>
            </a:pPr>
            <a:r>
              <a:rPr b="1" i="1" lang="en-US" sz="2200">
                <a:solidFill>
                  <a:srgbClr val="7030A0"/>
                </a:solidFill>
              </a:rPr>
              <a:t>Tener dificultades para entender las explicaciones, incluso las más sencillas, ya que no conocen el lenguaje digital </a:t>
            </a:r>
            <a:r>
              <a:rPr lang="en-US" sz="2200"/>
              <a:t>(por ejemplo, clicar, chatear, etc.). Evita usar un lenguaje muy técnico. </a:t>
            </a:r>
            <a:endParaRPr sz="2200"/>
          </a:p>
          <a:p>
            <a:pPr indent="-228600" lvl="0" marL="457200" marR="0" rtl="0" algn="l">
              <a:lnSpc>
                <a:spcPct val="90000"/>
              </a:lnSpc>
              <a:spcBef>
                <a:spcPts val="1000"/>
              </a:spcBef>
              <a:spcAft>
                <a:spcPts val="0"/>
              </a:spcAft>
              <a:buClr>
                <a:srgbClr val="092E4B"/>
              </a:buClr>
              <a:buSzPts val="2400"/>
              <a:buFont typeface="Arial"/>
              <a:buNone/>
            </a:pPr>
            <a:r>
              <a:rPr lang="en-US" sz="2200"/>
              <a:t>- 	</a:t>
            </a:r>
            <a:r>
              <a:rPr b="1" lang="en-US" sz="2200">
                <a:solidFill>
                  <a:srgbClr val="7030A0"/>
                </a:solidFill>
              </a:rPr>
              <a:t>Distraerse con facilidad, porque puede que no les interese mucho lo que les estás enseñando. </a:t>
            </a:r>
            <a:endParaRPr sz="2200"/>
          </a:p>
        </p:txBody>
      </p:sp>
      <p:sp>
        <p:nvSpPr>
          <p:cNvPr id="867" name="Google Shape;867;p82"/>
          <p:cNvSpPr txBox="1"/>
          <p:nvPr/>
        </p:nvSpPr>
        <p:spPr>
          <a:xfrm>
            <a:off x="609600" y="548015"/>
            <a:ext cx="2943225" cy="4524275"/>
          </a:xfrm>
          <a:prstGeom prst="rect">
            <a:avLst/>
          </a:prstGeom>
          <a:solidFill>
            <a:srgbClr val="24BAA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1" lang="en-US" sz="3600" u="none" cap="none" strike="noStrike">
                <a:solidFill>
                  <a:srgbClr val="002060"/>
                </a:solidFill>
                <a:latin typeface="Calibri"/>
                <a:ea typeface="Calibri"/>
                <a:cs typeface="Calibri"/>
                <a:sym typeface="Calibri"/>
              </a:rPr>
              <a:t>Pero enseñar habilidades digitales a los mayores puede ser complicado, ya que podrían: </a:t>
            </a:r>
            <a:endParaRPr b="0" i="1" sz="1400" u="none" cap="none" strike="noStrike">
              <a:solidFill>
                <a:srgbClr val="002060"/>
              </a:solidFill>
              <a:latin typeface="Arial"/>
              <a:ea typeface="Arial"/>
              <a:cs typeface="Arial"/>
              <a:sym typeface="Arial"/>
            </a:endParaRPr>
          </a:p>
        </p:txBody>
      </p:sp>
      <p:grpSp>
        <p:nvGrpSpPr>
          <p:cNvPr id="868" name="Google Shape;868;p82"/>
          <p:cNvGrpSpPr/>
          <p:nvPr/>
        </p:nvGrpSpPr>
        <p:grpSpPr>
          <a:xfrm>
            <a:off x="1465820" y="5140486"/>
            <a:ext cx="983135" cy="986946"/>
            <a:chOff x="923129" y="5951680"/>
            <a:chExt cx="707633" cy="710376"/>
          </a:xfrm>
        </p:grpSpPr>
        <p:sp>
          <p:nvSpPr>
            <p:cNvPr id="869" name="Google Shape;869;p82"/>
            <p:cNvSpPr/>
            <p:nvPr/>
          </p:nvSpPr>
          <p:spPr>
            <a:xfrm>
              <a:off x="1394884" y="6017507"/>
              <a:ext cx="65826" cy="153594"/>
            </a:xfrm>
            <a:custGeom>
              <a:rect b="b" l="l" r="r" t="t"/>
              <a:pathLst>
                <a:path extrusionOk="0" h="153594" w="65826">
                  <a:moveTo>
                    <a:pt x="0" y="0"/>
                  </a:moveTo>
                  <a:lnTo>
                    <a:pt x="65827" y="0"/>
                  </a:lnTo>
                  <a:lnTo>
                    <a:pt x="65827" y="153595"/>
                  </a:lnTo>
                  <a:lnTo>
                    <a:pt x="0" y="153595"/>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70" name="Google Shape;870;p82"/>
            <p:cNvGrpSpPr/>
            <p:nvPr/>
          </p:nvGrpSpPr>
          <p:grpSpPr>
            <a:xfrm>
              <a:off x="923129" y="5951680"/>
              <a:ext cx="707633" cy="710376"/>
              <a:chOff x="923129" y="5951680"/>
              <a:chExt cx="707633" cy="710376"/>
            </a:xfrm>
          </p:grpSpPr>
          <p:sp>
            <p:nvSpPr>
              <p:cNvPr id="871" name="Google Shape;871;p82"/>
              <p:cNvSpPr/>
              <p:nvPr/>
            </p:nvSpPr>
            <p:spPr>
              <a:xfrm>
                <a:off x="923129" y="5951680"/>
                <a:ext cx="707633" cy="710376"/>
              </a:xfrm>
              <a:custGeom>
                <a:rect b="b" l="l" r="r" t="t"/>
                <a:pathLst>
                  <a:path extrusionOk="0" h="710376" w="707633">
                    <a:moveTo>
                      <a:pt x="704892" y="101483"/>
                    </a:moveTo>
                    <a:cubicBezTo>
                      <a:pt x="704892" y="71312"/>
                      <a:pt x="680206" y="46627"/>
                      <a:pt x="650036" y="46627"/>
                    </a:cubicBezTo>
                    <a:lnTo>
                      <a:pt x="592438" y="46627"/>
                    </a:lnTo>
                    <a:lnTo>
                      <a:pt x="592438" y="32913"/>
                    </a:lnTo>
                    <a:cubicBezTo>
                      <a:pt x="592438" y="13714"/>
                      <a:pt x="578724" y="0"/>
                      <a:pt x="559524" y="0"/>
                    </a:cubicBezTo>
                    <a:lnTo>
                      <a:pt x="148109" y="0"/>
                    </a:lnTo>
                    <a:cubicBezTo>
                      <a:pt x="128910" y="0"/>
                      <a:pt x="115197" y="13714"/>
                      <a:pt x="115197" y="32913"/>
                    </a:cubicBezTo>
                    <a:lnTo>
                      <a:pt x="115197" y="46627"/>
                    </a:lnTo>
                    <a:lnTo>
                      <a:pt x="54855" y="46627"/>
                    </a:lnTo>
                    <a:cubicBezTo>
                      <a:pt x="24685" y="46627"/>
                      <a:pt x="0" y="71312"/>
                      <a:pt x="0" y="101483"/>
                    </a:cubicBezTo>
                    <a:lnTo>
                      <a:pt x="0" y="512897"/>
                    </a:lnTo>
                    <a:cubicBezTo>
                      <a:pt x="0" y="543067"/>
                      <a:pt x="24685" y="567752"/>
                      <a:pt x="54855" y="567752"/>
                    </a:cubicBezTo>
                    <a:lnTo>
                      <a:pt x="104225" y="567752"/>
                    </a:lnTo>
                    <a:cubicBezTo>
                      <a:pt x="109711" y="567752"/>
                      <a:pt x="115197" y="562266"/>
                      <a:pt x="115197" y="556781"/>
                    </a:cubicBezTo>
                    <a:cubicBezTo>
                      <a:pt x="115197" y="551295"/>
                      <a:pt x="109711" y="545810"/>
                      <a:pt x="104225" y="545810"/>
                    </a:cubicBezTo>
                    <a:lnTo>
                      <a:pt x="54855" y="545810"/>
                    </a:lnTo>
                    <a:cubicBezTo>
                      <a:pt x="35656" y="545810"/>
                      <a:pt x="19200" y="529354"/>
                      <a:pt x="19200" y="510154"/>
                    </a:cubicBezTo>
                    <a:lnTo>
                      <a:pt x="19200" y="499183"/>
                    </a:lnTo>
                    <a:lnTo>
                      <a:pt x="685692" y="499183"/>
                    </a:lnTo>
                    <a:lnTo>
                      <a:pt x="685692" y="512897"/>
                    </a:lnTo>
                    <a:cubicBezTo>
                      <a:pt x="685692" y="532097"/>
                      <a:pt x="669235" y="548552"/>
                      <a:pt x="650036" y="548552"/>
                    </a:cubicBezTo>
                    <a:lnTo>
                      <a:pt x="145366" y="548552"/>
                    </a:lnTo>
                    <a:cubicBezTo>
                      <a:pt x="139881" y="548552"/>
                      <a:pt x="134395" y="554038"/>
                      <a:pt x="134395" y="559524"/>
                    </a:cubicBezTo>
                    <a:cubicBezTo>
                      <a:pt x="134395" y="565009"/>
                      <a:pt x="139881" y="570495"/>
                      <a:pt x="145366" y="570495"/>
                    </a:cubicBezTo>
                    <a:lnTo>
                      <a:pt x="263306" y="570495"/>
                    </a:lnTo>
                    <a:lnTo>
                      <a:pt x="263306" y="641807"/>
                    </a:lnTo>
                    <a:lnTo>
                      <a:pt x="205708" y="641807"/>
                    </a:lnTo>
                    <a:cubicBezTo>
                      <a:pt x="194737" y="641807"/>
                      <a:pt x="183766" y="652778"/>
                      <a:pt x="183766" y="663749"/>
                    </a:cubicBezTo>
                    <a:lnTo>
                      <a:pt x="183766" y="688434"/>
                    </a:lnTo>
                    <a:cubicBezTo>
                      <a:pt x="183766" y="699404"/>
                      <a:pt x="194737" y="710376"/>
                      <a:pt x="205708" y="710376"/>
                    </a:cubicBezTo>
                    <a:lnTo>
                      <a:pt x="414158" y="710376"/>
                    </a:lnTo>
                    <a:cubicBezTo>
                      <a:pt x="419643" y="710376"/>
                      <a:pt x="425129" y="704890"/>
                      <a:pt x="425129" y="699404"/>
                    </a:cubicBezTo>
                    <a:cubicBezTo>
                      <a:pt x="425129" y="693919"/>
                      <a:pt x="419643" y="688434"/>
                      <a:pt x="414158" y="688434"/>
                    </a:cubicBezTo>
                    <a:lnTo>
                      <a:pt x="205708" y="688434"/>
                    </a:lnTo>
                    <a:cubicBezTo>
                      <a:pt x="205708" y="688434"/>
                      <a:pt x="205708" y="688434"/>
                      <a:pt x="205708" y="688434"/>
                    </a:cubicBezTo>
                    <a:lnTo>
                      <a:pt x="205708" y="663749"/>
                    </a:lnTo>
                    <a:cubicBezTo>
                      <a:pt x="205708" y="663749"/>
                      <a:pt x="205708" y="663749"/>
                      <a:pt x="205708" y="663749"/>
                    </a:cubicBezTo>
                    <a:lnTo>
                      <a:pt x="504669" y="663749"/>
                    </a:lnTo>
                    <a:cubicBezTo>
                      <a:pt x="504669" y="663749"/>
                      <a:pt x="504669" y="663749"/>
                      <a:pt x="504669" y="663749"/>
                    </a:cubicBezTo>
                    <a:lnTo>
                      <a:pt x="504669" y="688434"/>
                    </a:lnTo>
                    <a:cubicBezTo>
                      <a:pt x="504669" y="688434"/>
                      <a:pt x="504669" y="688434"/>
                      <a:pt x="504669" y="688434"/>
                    </a:cubicBezTo>
                    <a:lnTo>
                      <a:pt x="455300" y="688434"/>
                    </a:lnTo>
                    <a:cubicBezTo>
                      <a:pt x="449814" y="688434"/>
                      <a:pt x="444329" y="693919"/>
                      <a:pt x="444329" y="699404"/>
                    </a:cubicBezTo>
                    <a:cubicBezTo>
                      <a:pt x="444329" y="704890"/>
                      <a:pt x="449814" y="710376"/>
                      <a:pt x="455300" y="710376"/>
                    </a:cubicBezTo>
                    <a:lnTo>
                      <a:pt x="504669" y="710376"/>
                    </a:lnTo>
                    <a:cubicBezTo>
                      <a:pt x="515640" y="710376"/>
                      <a:pt x="526612" y="699404"/>
                      <a:pt x="526612" y="688434"/>
                    </a:cubicBezTo>
                    <a:lnTo>
                      <a:pt x="526612" y="663749"/>
                    </a:lnTo>
                    <a:cubicBezTo>
                      <a:pt x="526612" y="652778"/>
                      <a:pt x="515640" y="641807"/>
                      <a:pt x="504669" y="641807"/>
                    </a:cubicBezTo>
                    <a:lnTo>
                      <a:pt x="447071" y="641807"/>
                    </a:lnTo>
                    <a:lnTo>
                      <a:pt x="447071" y="570495"/>
                    </a:lnTo>
                    <a:lnTo>
                      <a:pt x="652778" y="570495"/>
                    </a:lnTo>
                    <a:cubicBezTo>
                      <a:pt x="682949" y="570495"/>
                      <a:pt x="707634" y="545810"/>
                      <a:pt x="707634" y="515640"/>
                    </a:cubicBezTo>
                    <a:lnTo>
                      <a:pt x="707634" y="101483"/>
                    </a:lnTo>
                    <a:close/>
                    <a:moveTo>
                      <a:pt x="364788" y="639064"/>
                    </a:moveTo>
                    <a:lnTo>
                      <a:pt x="340103" y="639064"/>
                    </a:lnTo>
                    <a:lnTo>
                      <a:pt x="340103" y="614379"/>
                    </a:lnTo>
                    <a:cubicBezTo>
                      <a:pt x="340103" y="614379"/>
                      <a:pt x="340103" y="614379"/>
                      <a:pt x="340103" y="614379"/>
                    </a:cubicBezTo>
                    <a:lnTo>
                      <a:pt x="362046" y="614379"/>
                    </a:lnTo>
                    <a:cubicBezTo>
                      <a:pt x="362046" y="614379"/>
                      <a:pt x="362046" y="614379"/>
                      <a:pt x="362046" y="614379"/>
                    </a:cubicBezTo>
                    <a:lnTo>
                      <a:pt x="362046" y="639064"/>
                    </a:lnTo>
                    <a:close/>
                    <a:moveTo>
                      <a:pt x="419643" y="639064"/>
                    </a:moveTo>
                    <a:lnTo>
                      <a:pt x="383987" y="639064"/>
                    </a:lnTo>
                    <a:lnTo>
                      <a:pt x="383987" y="614379"/>
                    </a:lnTo>
                    <a:cubicBezTo>
                      <a:pt x="383987" y="603408"/>
                      <a:pt x="373017" y="592437"/>
                      <a:pt x="362046" y="592437"/>
                    </a:cubicBezTo>
                    <a:lnTo>
                      <a:pt x="340103" y="592437"/>
                    </a:lnTo>
                    <a:cubicBezTo>
                      <a:pt x="329132" y="592437"/>
                      <a:pt x="318161" y="603408"/>
                      <a:pt x="318161" y="614379"/>
                    </a:cubicBezTo>
                    <a:lnTo>
                      <a:pt x="318161" y="639064"/>
                    </a:lnTo>
                    <a:lnTo>
                      <a:pt x="282505" y="639064"/>
                    </a:lnTo>
                    <a:lnTo>
                      <a:pt x="282505" y="567752"/>
                    </a:lnTo>
                    <a:lnTo>
                      <a:pt x="422386" y="567752"/>
                    </a:lnTo>
                    <a:lnTo>
                      <a:pt x="422386" y="639064"/>
                    </a:lnTo>
                    <a:close/>
                    <a:moveTo>
                      <a:pt x="639064" y="479983"/>
                    </a:moveTo>
                    <a:lnTo>
                      <a:pt x="592438" y="479983"/>
                    </a:lnTo>
                    <a:lnTo>
                      <a:pt x="592438" y="112453"/>
                    </a:lnTo>
                    <a:lnTo>
                      <a:pt x="628094" y="112453"/>
                    </a:lnTo>
                    <a:cubicBezTo>
                      <a:pt x="636322" y="112453"/>
                      <a:pt x="641807" y="117939"/>
                      <a:pt x="641807" y="126167"/>
                    </a:cubicBezTo>
                    <a:lnTo>
                      <a:pt x="641807" y="479983"/>
                    </a:lnTo>
                    <a:close/>
                    <a:moveTo>
                      <a:pt x="112454" y="479983"/>
                    </a:moveTo>
                    <a:lnTo>
                      <a:pt x="65826" y="479983"/>
                    </a:lnTo>
                    <a:lnTo>
                      <a:pt x="65826" y="123424"/>
                    </a:lnTo>
                    <a:cubicBezTo>
                      <a:pt x="65826" y="115196"/>
                      <a:pt x="71312" y="109710"/>
                      <a:pt x="79540" y="109710"/>
                    </a:cubicBezTo>
                    <a:lnTo>
                      <a:pt x="115197" y="109710"/>
                    </a:lnTo>
                    <a:lnTo>
                      <a:pt x="115197" y="479983"/>
                    </a:lnTo>
                    <a:close/>
                    <a:moveTo>
                      <a:pt x="131653" y="362045"/>
                    </a:moveTo>
                    <a:lnTo>
                      <a:pt x="224907" y="362045"/>
                    </a:lnTo>
                    <a:lnTo>
                      <a:pt x="224907" y="477241"/>
                    </a:lnTo>
                    <a:lnTo>
                      <a:pt x="131653" y="477241"/>
                    </a:lnTo>
                    <a:lnTo>
                      <a:pt x="131653" y="362045"/>
                    </a:lnTo>
                    <a:close/>
                    <a:moveTo>
                      <a:pt x="200222" y="170052"/>
                    </a:moveTo>
                    <a:cubicBezTo>
                      <a:pt x="200222" y="150852"/>
                      <a:pt x="216678" y="134396"/>
                      <a:pt x="235878" y="134396"/>
                    </a:cubicBezTo>
                    <a:cubicBezTo>
                      <a:pt x="255077" y="134396"/>
                      <a:pt x="271534" y="150852"/>
                      <a:pt x="271534" y="170052"/>
                    </a:cubicBezTo>
                    <a:cubicBezTo>
                      <a:pt x="271534" y="189251"/>
                      <a:pt x="255077" y="205707"/>
                      <a:pt x="235878" y="205707"/>
                    </a:cubicBezTo>
                    <a:cubicBezTo>
                      <a:pt x="216678" y="205707"/>
                      <a:pt x="200222" y="189251"/>
                      <a:pt x="200222" y="170052"/>
                    </a:cubicBezTo>
                    <a:lnTo>
                      <a:pt x="200222" y="170052"/>
                    </a:lnTo>
                    <a:close/>
                    <a:moveTo>
                      <a:pt x="235878" y="224907"/>
                    </a:moveTo>
                    <a:cubicBezTo>
                      <a:pt x="244106" y="224907"/>
                      <a:pt x="252335" y="227650"/>
                      <a:pt x="257820" y="230393"/>
                    </a:cubicBezTo>
                    <a:lnTo>
                      <a:pt x="244106" y="241364"/>
                    </a:lnTo>
                    <a:cubicBezTo>
                      <a:pt x="238621" y="244107"/>
                      <a:pt x="233135" y="244107"/>
                      <a:pt x="227649" y="241364"/>
                    </a:cubicBezTo>
                    <a:lnTo>
                      <a:pt x="213936" y="230393"/>
                    </a:lnTo>
                    <a:cubicBezTo>
                      <a:pt x="222164" y="227650"/>
                      <a:pt x="227649" y="224907"/>
                      <a:pt x="235878" y="224907"/>
                    </a:cubicBezTo>
                    <a:lnTo>
                      <a:pt x="235878" y="224907"/>
                    </a:lnTo>
                    <a:close/>
                    <a:moveTo>
                      <a:pt x="197480" y="241364"/>
                    </a:moveTo>
                    <a:lnTo>
                      <a:pt x="216678" y="257820"/>
                    </a:lnTo>
                    <a:cubicBezTo>
                      <a:pt x="222164" y="263305"/>
                      <a:pt x="230392" y="266048"/>
                      <a:pt x="238621" y="266048"/>
                    </a:cubicBezTo>
                    <a:cubicBezTo>
                      <a:pt x="246849" y="266048"/>
                      <a:pt x="252335" y="263305"/>
                      <a:pt x="260563" y="257820"/>
                    </a:cubicBezTo>
                    <a:lnTo>
                      <a:pt x="279763" y="241364"/>
                    </a:lnTo>
                    <a:lnTo>
                      <a:pt x="301704" y="255077"/>
                    </a:lnTo>
                    <a:cubicBezTo>
                      <a:pt x="307190" y="257820"/>
                      <a:pt x="315418" y="260562"/>
                      <a:pt x="320904" y="257820"/>
                    </a:cubicBezTo>
                    <a:cubicBezTo>
                      <a:pt x="326389" y="255077"/>
                      <a:pt x="331875" y="252334"/>
                      <a:pt x="334618" y="244107"/>
                    </a:cubicBezTo>
                    <a:lnTo>
                      <a:pt x="334618" y="241364"/>
                    </a:lnTo>
                    <a:lnTo>
                      <a:pt x="359303" y="249592"/>
                    </a:lnTo>
                    <a:lnTo>
                      <a:pt x="342846" y="293476"/>
                    </a:lnTo>
                    <a:cubicBezTo>
                      <a:pt x="342846" y="296219"/>
                      <a:pt x="337360" y="298962"/>
                      <a:pt x="334618" y="301704"/>
                    </a:cubicBezTo>
                    <a:cubicBezTo>
                      <a:pt x="331875" y="301704"/>
                      <a:pt x="326389" y="301704"/>
                      <a:pt x="323646" y="298962"/>
                    </a:cubicBezTo>
                    <a:lnTo>
                      <a:pt x="318161" y="296219"/>
                    </a:lnTo>
                    <a:lnTo>
                      <a:pt x="318161" y="282505"/>
                    </a:lnTo>
                    <a:cubicBezTo>
                      <a:pt x="318161" y="277019"/>
                      <a:pt x="312675" y="271534"/>
                      <a:pt x="307190" y="271534"/>
                    </a:cubicBezTo>
                    <a:cubicBezTo>
                      <a:pt x="301704" y="271534"/>
                      <a:pt x="296219" y="277019"/>
                      <a:pt x="296219" y="282505"/>
                    </a:cubicBezTo>
                    <a:lnTo>
                      <a:pt x="296219" y="301704"/>
                    </a:lnTo>
                    <a:cubicBezTo>
                      <a:pt x="296219" y="301704"/>
                      <a:pt x="296219" y="301704"/>
                      <a:pt x="296219" y="301704"/>
                    </a:cubicBezTo>
                    <a:lnTo>
                      <a:pt x="296219" y="340103"/>
                    </a:lnTo>
                    <a:lnTo>
                      <a:pt x="181023" y="340103"/>
                    </a:lnTo>
                    <a:lnTo>
                      <a:pt x="181023" y="282505"/>
                    </a:lnTo>
                    <a:cubicBezTo>
                      <a:pt x="178280" y="266048"/>
                      <a:pt x="186508" y="252334"/>
                      <a:pt x="197480" y="241364"/>
                    </a:cubicBezTo>
                    <a:lnTo>
                      <a:pt x="197480" y="241364"/>
                    </a:lnTo>
                    <a:close/>
                    <a:moveTo>
                      <a:pt x="342846" y="216679"/>
                    </a:moveTo>
                    <a:cubicBezTo>
                      <a:pt x="342846" y="216679"/>
                      <a:pt x="342846" y="216679"/>
                      <a:pt x="342846" y="216679"/>
                    </a:cubicBezTo>
                    <a:lnTo>
                      <a:pt x="351074" y="194736"/>
                    </a:lnTo>
                    <a:cubicBezTo>
                      <a:pt x="351074" y="191993"/>
                      <a:pt x="353817" y="189251"/>
                      <a:pt x="356560" y="186508"/>
                    </a:cubicBezTo>
                    <a:cubicBezTo>
                      <a:pt x="359303" y="186508"/>
                      <a:pt x="362046" y="183765"/>
                      <a:pt x="364788" y="186508"/>
                    </a:cubicBezTo>
                    <a:lnTo>
                      <a:pt x="364788" y="189251"/>
                    </a:lnTo>
                    <a:cubicBezTo>
                      <a:pt x="362046" y="194736"/>
                      <a:pt x="367531" y="200222"/>
                      <a:pt x="373017" y="202965"/>
                    </a:cubicBezTo>
                    <a:cubicBezTo>
                      <a:pt x="373017" y="202965"/>
                      <a:pt x="375759" y="202965"/>
                      <a:pt x="375759" y="202965"/>
                    </a:cubicBezTo>
                    <a:cubicBezTo>
                      <a:pt x="375759" y="202965"/>
                      <a:pt x="375759" y="202965"/>
                      <a:pt x="375759" y="202965"/>
                    </a:cubicBezTo>
                    <a:cubicBezTo>
                      <a:pt x="375759" y="202965"/>
                      <a:pt x="375759" y="202965"/>
                      <a:pt x="375759" y="202965"/>
                    </a:cubicBezTo>
                    <a:lnTo>
                      <a:pt x="364788" y="230393"/>
                    </a:lnTo>
                    <a:lnTo>
                      <a:pt x="340103" y="222164"/>
                    </a:lnTo>
                    <a:lnTo>
                      <a:pt x="342846" y="216679"/>
                    </a:lnTo>
                    <a:close/>
                    <a:moveTo>
                      <a:pt x="392215" y="183765"/>
                    </a:moveTo>
                    <a:cubicBezTo>
                      <a:pt x="392215" y="181022"/>
                      <a:pt x="389473" y="178280"/>
                      <a:pt x="386730" y="175537"/>
                    </a:cubicBezTo>
                    <a:lnTo>
                      <a:pt x="405929" y="101483"/>
                    </a:lnTo>
                    <a:cubicBezTo>
                      <a:pt x="408672" y="95997"/>
                      <a:pt x="403187" y="90512"/>
                      <a:pt x="397701" y="87769"/>
                    </a:cubicBezTo>
                    <a:cubicBezTo>
                      <a:pt x="392215" y="85026"/>
                      <a:pt x="386730" y="90512"/>
                      <a:pt x="383987" y="95997"/>
                    </a:cubicBezTo>
                    <a:lnTo>
                      <a:pt x="367531" y="164566"/>
                    </a:lnTo>
                    <a:cubicBezTo>
                      <a:pt x="359303" y="161824"/>
                      <a:pt x="353817" y="164566"/>
                      <a:pt x="345589" y="167309"/>
                    </a:cubicBezTo>
                    <a:cubicBezTo>
                      <a:pt x="342846" y="170052"/>
                      <a:pt x="337360" y="172795"/>
                      <a:pt x="334618" y="175537"/>
                    </a:cubicBezTo>
                    <a:lnTo>
                      <a:pt x="334618" y="65827"/>
                    </a:lnTo>
                    <a:cubicBezTo>
                      <a:pt x="334618" y="65827"/>
                      <a:pt x="334618" y="65827"/>
                      <a:pt x="334618" y="65827"/>
                    </a:cubicBezTo>
                    <a:lnTo>
                      <a:pt x="518383" y="65827"/>
                    </a:lnTo>
                    <a:cubicBezTo>
                      <a:pt x="518383" y="65827"/>
                      <a:pt x="518383" y="65827"/>
                      <a:pt x="518383" y="65827"/>
                    </a:cubicBezTo>
                    <a:lnTo>
                      <a:pt x="518383" y="202965"/>
                    </a:lnTo>
                    <a:cubicBezTo>
                      <a:pt x="518383" y="202965"/>
                      <a:pt x="518383" y="202965"/>
                      <a:pt x="518383" y="202965"/>
                    </a:cubicBezTo>
                    <a:lnTo>
                      <a:pt x="392215" y="202965"/>
                    </a:lnTo>
                    <a:cubicBezTo>
                      <a:pt x="394958" y="197479"/>
                      <a:pt x="394958" y="191993"/>
                      <a:pt x="392215" y="183765"/>
                    </a:cubicBezTo>
                    <a:lnTo>
                      <a:pt x="392215" y="183765"/>
                    </a:lnTo>
                    <a:close/>
                    <a:moveTo>
                      <a:pt x="246849" y="362045"/>
                    </a:moveTo>
                    <a:lnTo>
                      <a:pt x="570495" y="362045"/>
                    </a:lnTo>
                    <a:lnTo>
                      <a:pt x="570495" y="477241"/>
                    </a:lnTo>
                    <a:lnTo>
                      <a:pt x="246849" y="477241"/>
                    </a:lnTo>
                    <a:lnTo>
                      <a:pt x="246849" y="362045"/>
                    </a:lnTo>
                    <a:close/>
                    <a:moveTo>
                      <a:pt x="145366" y="19200"/>
                    </a:moveTo>
                    <a:lnTo>
                      <a:pt x="556781" y="19200"/>
                    </a:lnTo>
                    <a:cubicBezTo>
                      <a:pt x="565010" y="19200"/>
                      <a:pt x="570495" y="24686"/>
                      <a:pt x="570495" y="32913"/>
                    </a:cubicBezTo>
                    <a:lnTo>
                      <a:pt x="570495" y="342845"/>
                    </a:lnTo>
                    <a:lnTo>
                      <a:pt x="315418" y="342845"/>
                    </a:lnTo>
                    <a:lnTo>
                      <a:pt x="315418" y="320904"/>
                    </a:lnTo>
                    <a:cubicBezTo>
                      <a:pt x="318161" y="323646"/>
                      <a:pt x="323646" y="323646"/>
                      <a:pt x="329132" y="323646"/>
                    </a:cubicBezTo>
                    <a:cubicBezTo>
                      <a:pt x="331875" y="323646"/>
                      <a:pt x="337360" y="323646"/>
                      <a:pt x="340103" y="320904"/>
                    </a:cubicBezTo>
                    <a:cubicBezTo>
                      <a:pt x="351074" y="318161"/>
                      <a:pt x="356560" y="309933"/>
                      <a:pt x="362046" y="301704"/>
                    </a:cubicBezTo>
                    <a:lnTo>
                      <a:pt x="389473" y="224907"/>
                    </a:lnTo>
                    <a:lnTo>
                      <a:pt x="523869" y="224907"/>
                    </a:lnTo>
                    <a:cubicBezTo>
                      <a:pt x="534840" y="224907"/>
                      <a:pt x="545811" y="213936"/>
                      <a:pt x="545811" y="202965"/>
                    </a:cubicBezTo>
                    <a:lnTo>
                      <a:pt x="545811" y="65827"/>
                    </a:lnTo>
                    <a:cubicBezTo>
                      <a:pt x="545811" y="54855"/>
                      <a:pt x="534840" y="43884"/>
                      <a:pt x="523869" y="43884"/>
                    </a:cubicBezTo>
                    <a:lnTo>
                      <a:pt x="340103" y="43884"/>
                    </a:lnTo>
                    <a:cubicBezTo>
                      <a:pt x="329132" y="43884"/>
                      <a:pt x="318161" y="54855"/>
                      <a:pt x="318161" y="65827"/>
                    </a:cubicBezTo>
                    <a:lnTo>
                      <a:pt x="318161" y="202965"/>
                    </a:lnTo>
                    <a:cubicBezTo>
                      <a:pt x="318161" y="205707"/>
                      <a:pt x="318161" y="211193"/>
                      <a:pt x="320904" y="213936"/>
                    </a:cubicBezTo>
                    <a:lnTo>
                      <a:pt x="312675" y="235878"/>
                    </a:lnTo>
                    <a:cubicBezTo>
                      <a:pt x="312675" y="235878"/>
                      <a:pt x="312675" y="235878"/>
                      <a:pt x="312675" y="235878"/>
                    </a:cubicBezTo>
                    <a:cubicBezTo>
                      <a:pt x="312675" y="235878"/>
                      <a:pt x="312675" y="235878"/>
                      <a:pt x="312675" y="235878"/>
                    </a:cubicBezTo>
                    <a:lnTo>
                      <a:pt x="285248" y="216679"/>
                    </a:lnTo>
                    <a:cubicBezTo>
                      <a:pt x="282505" y="213936"/>
                      <a:pt x="277020" y="211193"/>
                      <a:pt x="274277" y="208450"/>
                    </a:cubicBezTo>
                    <a:cubicBezTo>
                      <a:pt x="287991" y="197479"/>
                      <a:pt x="296219" y="183765"/>
                      <a:pt x="296219" y="164566"/>
                    </a:cubicBezTo>
                    <a:cubicBezTo>
                      <a:pt x="296219" y="134396"/>
                      <a:pt x="271534" y="109710"/>
                      <a:pt x="241363" y="109710"/>
                    </a:cubicBezTo>
                    <a:cubicBezTo>
                      <a:pt x="211193" y="109710"/>
                      <a:pt x="186508" y="134396"/>
                      <a:pt x="186508" y="164566"/>
                    </a:cubicBezTo>
                    <a:cubicBezTo>
                      <a:pt x="186508" y="181022"/>
                      <a:pt x="194737" y="197479"/>
                      <a:pt x="208450" y="208450"/>
                    </a:cubicBezTo>
                    <a:cubicBezTo>
                      <a:pt x="205708" y="211193"/>
                      <a:pt x="200222" y="211193"/>
                      <a:pt x="197480" y="213936"/>
                    </a:cubicBezTo>
                    <a:cubicBezTo>
                      <a:pt x="197480" y="213936"/>
                      <a:pt x="197480" y="213936"/>
                      <a:pt x="194737" y="213936"/>
                    </a:cubicBezTo>
                    <a:cubicBezTo>
                      <a:pt x="175537" y="227650"/>
                      <a:pt x="161823" y="252334"/>
                      <a:pt x="161823" y="277019"/>
                    </a:cubicBezTo>
                    <a:lnTo>
                      <a:pt x="161823" y="334617"/>
                    </a:lnTo>
                    <a:lnTo>
                      <a:pt x="137138" y="334617"/>
                    </a:lnTo>
                    <a:lnTo>
                      <a:pt x="137138" y="32913"/>
                    </a:lnTo>
                    <a:cubicBezTo>
                      <a:pt x="131653" y="24686"/>
                      <a:pt x="137138" y="19200"/>
                      <a:pt x="145366" y="19200"/>
                    </a:cubicBezTo>
                    <a:lnTo>
                      <a:pt x="145366" y="19200"/>
                    </a:lnTo>
                    <a:close/>
                    <a:moveTo>
                      <a:pt x="19200" y="101483"/>
                    </a:moveTo>
                    <a:cubicBezTo>
                      <a:pt x="19200" y="82283"/>
                      <a:pt x="35656" y="65827"/>
                      <a:pt x="54855" y="65827"/>
                    </a:cubicBezTo>
                    <a:lnTo>
                      <a:pt x="112454" y="65827"/>
                    </a:lnTo>
                    <a:lnTo>
                      <a:pt x="112454" y="90512"/>
                    </a:lnTo>
                    <a:lnTo>
                      <a:pt x="76797" y="90512"/>
                    </a:lnTo>
                    <a:cubicBezTo>
                      <a:pt x="57598" y="90512"/>
                      <a:pt x="43884" y="104225"/>
                      <a:pt x="43884" y="123424"/>
                    </a:cubicBezTo>
                    <a:lnTo>
                      <a:pt x="43884" y="479983"/>
                    </a:lnTo>
                    <a:lnTo>
                      <a:pt x="19200" y="479983"/>
                    </a:lnTo>
                    <a:lnTo>
                      <a:pt x="19200" y="101483"/>
                    </a:lnTo>
                    <a:close/>
                    <a:moveTo>
                      <a:pt x="658264" y="479983"/>
                    </a:moveTo>
                    <a:lnTo>
                      <a:pt x="658264" y="123424"/>
                    </a:lnTo>
                    <a:cubicBezTo>
                      <a:pt x="658264" y="104225"/>
                      <a:pt x="644550" y="90512"/>
                      <a:pt x="625351" y="90512"/>
                    </a:cubicBezTo>
                    <a:lnTo>
                      <a:pt x="589695" y="90512"/>
                    </a:lnTo>
                    <a:lnTo>
                      <a:pt x="589695" y="65827"/>
                    </a:lnTo>
                    <a:lnTo>
                      <a:pt x="647293" y="65827"/>
                    </a:lnTo>
                    <a:cubicBezTo>
                      <a:pt x="666492" y="65827"/>
                      <a:pt x="682949" y="82283"/>
                      <a:pt x="682949" y="101483"/>
                    </a:cubicBezTo>
                    <a:lnTo>
                      <a:pt x="682949" y="479983"/>
                    </a:lnTo>
                    <a:lnTo>
                      <a:pt x="658264" y="479983"/>
                    </a:ln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p82"/>
              <p:cNvSpPr/>
              <p:nvPr/>
            </p:nvSpPr>
            <p:spPr>
              <a:xfrm>
                <a:off x="1191919" y="6341153"/>
                <a:ext cx="277019" cy="65826"/>
              </a:xfrm>
              <a:custGeom>
                <a:rect b="b" l="l" r="r" t="t"/>
                <a:pathLst>
                  <a:path extrusionOk="0" h="65826" w="277019">
                    <a:moveTo>
                      <a:pt x="266049" y="21942"/>
                    </a:moveTo>
                    <a:lnTo>
                      <a:pt x="90512" y="21942"/>
                    </a:lnTo>
                    <a:cubicBezTo>
                      <a:pt x="85026" y="8228"/>
                      <a:pt x="74055" y="0"/>
                      <a:pt x="57598" y="0"/>
                    </a:cubicBezTo>
                    <a:cubicBezTo>
                      <a:pt x="43884" y="0"/>
                      <a:pt x="30171" y="10971"/>
                      <a:pt x="24686" y="21942"/>
                    </a:cubicBezTo>
                    <a:lnTo>
                      <a:pt x="10972" y="21942"/>
                    </a:lnTo>
                    <a:cubicBezTo>
                      <a:pt x="5486" y="21942"/>
                      <a:pt x="0" y="27428"/>
                      <a:pt x="0" y="32913"/>
                    </a:cubicBezTo>
                    <a:cubicBezTo>
                      <a:pt x="0" y="38399"/>
                      <a:pt x="5486" y="43884"/>
                      <a:pt x="10972" y="43884"/>
                    </a:cubicBezTo>
                    <a:lnTo>
                      <a:pt x="24686" y="43884"/>
                    </a:lnTo>
                    <a:cubicBezTo>
                      <a:pt x="30171" y="57598"/>
                      <a:pt x="41142" y="65826"/>
                      <a:pt x="57598" y="65826"/>
                    </a:cubicBezTo>
                    <a:cubicBezTo>
                      <a:pt x="74055" y="65826"/>
                      <a:pt x="85026" y="54855"/>
                      <a:pt x="90512" y="43884"/>
                    </a:cubicBezTo>
                    <a:lnTo>
                      <a:pt x="266049" y="43884"/>
                    </a:lnTo>
                    <a:cubicBezTo>
                      <a:pt x="271535" y="43884"/>
                      <a:pt x="277020" y="38399"/>
                      <a:pt x="277020" y="32913"/>
                    </a:cubicBezTo>
                    <a:cubicBezTo>
                      <a:pt x="274277" y="24685"/>
                      <a:pt x="271535" y="21942"/>
                      <a:pt x="266049" y="21942"/>
                    </a:cubicBezTo>
                    <a:lnTo>
                      <a:pt x="266049" y="21942"/>
                    </a:lnTo>
                    <a:close/>
                    <a:moveTo>
                      <a:pt x="60341" y="43884"/>
                    </a:moveTo>
                    <a:cubicBezTo>
                      <a:pt x="52113" y="43884"/>
                      <a:pt x="46627" y="38399"/>
                      <a:pt x="46627" y="30171"/>
                    </a:cubicBezTo>
                    <a:cubicBezTo>
                      <a:pt x="46627" y="21942"/>
                      <a:pt x="52113" y="16457"/>
                      <a:pt x="60341" y="16457"/>
                    </a:cubicBezTo>
                    <a:cubicBezTo>
                      <a:pt x="68569" y="16457"/>
                      <a:pt x="74055" y="21942"/>
                      <a:pt x="74055" y="30171"/>
                    </a:cubicBezTo>
                    <a:cubicBezTo>
                      <a:pt x="71312" y="38399"/>
                      <a:pt x="65827" y="43884"/>
                      <a:pt x="60341" y="43884"/>
                    </a:cubicBezTo>
                    <a:lnTo>
                      <a:pt x="60341" y="43884"/>
                    </a:ln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p82"/>
              <p:cNvSpPr/>
              <p:nvPr/>
            </p:nvSpPr>
            <p:spPr>
              <a:xfrm>
                <a:off x="1084952" y="6363094"/>
                <a:ext cx="32913" cy="21942"/>
              </a:xfrm>
              <a:custGeom>
                <a:rect b="b" l="l" r="r" t="t"/>
                <a:pathLst>
                  <a:path extrusionOk="0" h="21942" w="32913">
                    <a:moveTo>
                      <a:pt x="21943" y="0"/>
                    </a:moveTo>
                    <a:lnTo>
                      <a:pt x="10971" y="0"/>
                    </a:lnTo>
                    <a:cubicBezTo>
                      <a:pt x="5486" y="0"/>
                      <a:pt x="0" y="5486"/>
                      <a:pt x="0" y="10972"/>
                    </a:cubicBezTo>
                    <a:cubicBezTo>
                      <a:pt x="0" y="16457"/>
                      <a:pt x="5486" y="21943"/>
                      <a:pt x="10971" y="21943"/>
                    </a:cubicBezTo>
                    <a:lnTo>
                      <a:pt x="21943" y="21943"/>
                    </a:lnTo>
                    <a:cubicBezTo>
                      <a:pt x="27428" y="21943"/>
                      <a:pt x="32914" y="16457"/>
                      <a:pt x="32914" y="10972"/>
                    </a:cubicBezTo>
                    <a:cubicBezTo>
                      <a:pt x="32914" y="2743"/>
                      <a:pt x="30171" y="0"/>
                      <a:pt x="21943" y="0"/>
                    </a:cubicBezTo>
                    <a:lnTo>
                      <a:pt x="21943" y="0"/>
                    </a:ln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12"/>
          <p:cNvSpPr txBox="1"/>
          <p:nvPr>
            <p:ph idx="1" type="body"/>
          </p:nvPr>
        </p:nvSpPr>
        <p:spPr>
          <a:xfrm>
            <a:off x="5413662" y="2547020"/>
            <a:ext cx="6319302" cy="225266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b="1" i="0" lang="en-US" sz="3600" u="none" cap="none" strike="noStrike">
                <a:solidFill>
                  <a:schemeClr val="lt1"/>
                </a:solidFill>
                <a:latin typeface="Calibri"/>
                <a:ea typeface="Calibri"/>
                <a:cs typeface="Calibri"/>
                <a:sym typeface="Calibri"/>
              </a:rPr>
              <a:t>  Consejos para </a:t>
            </a:r>
            <a:r>
              <a:rPr b="1" lang="en-US" sz="3600"/>
              <a:t>ENSEÑAR A LOS CLIENTES MAYORES y solucionar problemas que pueden darse</a:t>
            </a:r>
            <a:endParaRPr b="1" i="0" sz="3600" u="none" cap="none" strike="noStrike">
              <a:solidFill>
                <a:schemeClr val="lt1"/>
              </a:solidFill>
              <a:latin typeface="Calibri"/>
              <a:ea typeface="Calibri"/>
              <a:cs typeface="Calibri"/>
              <a:sym typeface="Calibri"/>
            </a:endParaRPr>
          </a:p>
        </p:txBody>
      </p:sp>
      <p:grpSp>
        <p:nvGrpSpPr>
          <p:cNvPr id="879" name="Google Shape;879;p12"/>
          <p:cNvGrpSpPr/>
          <p:nvPr/>
        </p:nvGrpSpPr>
        <p:grpSpPr>
          <a:xfrm>
            <a:off x="895350" y="1390650"/>
            <a:ext cx="2168214" cy="1898295"/>
            <a:chOff x="2845389" y="1612886"/>
            <a:chExt cx="3419384" cy="3422081"/>
          </a:xfrm>
        </p:grpSpPr>
        <p:sp>
          <p:nvSpPr>
            <p:cNvPr id="880" name="Google Shape;880;p12"/>
            <p:cNvSpPr/>
            <p:nvPr/>
          </p:nvSpPr>
          <p:spPr>
            <a:xfrm>
              <a:off x="4625981" y="1744565"/>
              <a:ext cx="1591319" cy="1762089"/>
            </a:xfrm>
            <a:custGeom>
              <a:rect b="b" l="l" r="r" t="t"/>
              <a:pathLst>
                <a:path extrusionOk="0" h="1762089" w="1591319">
                  <a:moveTo>
                    <a:pt x="1590367" y="1762090"/>
                  </a:moveTo>
                  <a:cubicBezTo>
                    <a:pt x="1210621" y="1762090"/>
                    <a:pt x="833729" y="1762090"/>
                    <a:pt x="453031" y="1762090"/>
                  </a:cubicBezTo>
                  <a:cubicBezTo>
                    <a:pt x="453031" y="1709732"/>
                    <a:pt x="453031" y="1659278"/>
                    <a:pt x="453031" y="1608823"/>
                  </a:cubicBezTo>
                  <a:cubicBezTo>
                    <a:pt x="453031" y="1555513"/>
                    <a:pt x="433996" y="1535522"/>
                    <a:pt x="379747" y="1535522"/>
                  </a:cubicBezTo>
                  <a:cubicBezTo>
                    <a:pt x="254116" y="1535522"/>
                    <a:pt x="128486" y="1535522"/>
                    <a:pt x="0" y="1535522"/>
                  </a:cubicBezTo>
                  <a:cubicBezTo>
                    <a:pt x="0" y="1503155"/>
                    <a:pt x="0" y="1471740"/>
                    <a:pt x="0" y="1434613"/>
                  </a:cubicBezTo>
                  <a:cubicBezTo>
                    <a:pt x="109451" y="1414622"/>
                    <a:pt x="172266" y="1325137"/>
                    <a:pt x="246502" y="1251836"/>
                  </a:cubicBezTo>
                  <a:cubicBezTo>
                    <a:pt x="344532" y="1156639"/>
                    <a:pt x="439707" y="1058587"/>
                    <a:pt x="536785" y="962438"/>
                  </a:cubicBezTo>
                  <a:cubicBezTo>
                    <a:pt x="578662" y="920552"/>
                    <a:pt x="578662" y="895800"/>
                    <a:pt x="536785" y="853914"/>
                  </a:cubicBezTo>
                  <a:cubicBezTo>
                    <a:pt x="498715" y="815835"/>
                    <a:pt x="460645" y="779661"/>
                    <a:pt x="420672" y="740630"/>
                  </a:cubicBezTo>
                  <a:cubicBezTo>
                    <a:pt x="523460" y="638769"/>
                    <a:pt x="622442" y="539765"/>
                    <a:pt x="724279" y="439809"/>
                  </a:cubicBezTo>
                  <a:cubicBezTo>
                    <a:pt x="691919" y="411250"/>
                    <a:pt x="666222" y="387450"/>
                    <a:pt x="638622" y="362699"/>
                  </a:cubicBezTo>
                  <a:cubicBezTo>
                    <a:pt x="543447" y="458848"/>
                    <a:pt x="445417" y="558804"/>
                    <a:pt x="348339" y="657809"/>
                  </a:cubicBezTo>
                  <a:cubicBezTo>
                    <a:pt x="280765" y="612114"/>
                    <a:pt x="270296" y="613066"/>
                    <a:pt x="217950" y="665425"/>
                  </a:cubicBezTo>
                  <a:cubicBezTo>
                    <a:pt x="148472" y="734918"/>
                    <a:pt x="78043" y="804412"/>
                    <a:pt x="8566" y="873905"/>
                  </a:cubicBezTo>
                  <a:cubicBezTo>
                    <a:pt x="7614" y="874857"/>
                    <a:pt x="4759" y="875809"/>
                    <a:pt x="0" y="877713"/>
                  </a:cubicBezTo>
                  <a:cubicBezTo>
                    <a:pt x="0" y="585459"/>
                    <a:pt x="0" y="294158"/>
                    <a:pt x="0" y="0"/>
                  </a:cubicBezTo>
                  <a:cubicBezTo>
                    <a:pt x="529171" y="0"/>
                    <a:pt x="1059293" y="0"/>
                    <a:pt x="1591319" y="0"/>
                  </a:cubicBezTo>
                  <a:cubicBezTo>
                    <a:pt x="1590367" y="584507"/>
                    <a:pt x="1590367" y="1171871"/>
                    <a:pt x="1590367" y="1762090"/>
                  </a:cubicBezTo>
                  <a:close/>
                  <a:moveTo>
                    <a:pt x="313125" y="286542"/>
                  </a:moveTo>
                  <a:cubicBezTo>
                    <a:pt x="331208" y="323669"/>
                    <a:pt x="347387" y="355083"/>
                    <a:pt x="364519" y="388402"/>
                  </a:cubicBezTo>
                  <a:cubicBezTo>
                    <a:pt x="462549" y="339852"/>
                    <a:pt x="559627" y="292254"/>
                    <a:pt x="654801" y="242751"/>
                  </a:cubicBezTo>
                  <a:cubicBezTo>
                    <a:pt x="673836" y="233232"/>
                    <a:pt x="688112" y="233232"/>
                    <a:pt x="707147" y="242751"/>
                  </a:cubicBezTo>
                  <a:cubicBezTo>
                    <a:pt x="797563" y="289398"/>
                    <a:pt x="889882" y="333188"/>
                    <a:pt x="980298" y="380786"/>
                  </a:cubicBezTo>
                  <a:cubicBezTo>
                    <a:pt x="1009802" y="396018"/>
                    <a:pt x="1034548" y="396970"/>
                    <a:pt x="1064052" y="380786"/>
                  </a:cubicBezTo>
                  <a:cubicBezTo>
                    <a:pt x="1127819" y="347468"/>
                    <a:pt x="1193490" y="316053"/>
                    <a:pt x="1257256" y="283686"/>
                  </a:cubicBezTo>
                  <a:cubicBezTo>
                    <a:pt x="1300085" y="261791"/>
                    <a:pt x="1343865" y="240847"/>
                    <a:pt x="1389549" y="218000"/>
                  </a:cubicBezTo>
                  <a:cubicBezTo>
                    <a:pt x="1371466" y="181826"/>
                    <a:pt x="1355286" y="150411"/>
                    <a:pt x="1338155" y="116140"/>
                  </a:cubicBezTo>
                  <a:cubicBezTo>
                    <a:pt x="1239173" y="165642"/>
                    <a:pt x="1143999" y="212288"/>
                    <a:pt x="1048824" y="260839"/>
                  </a:cubicBezTo>
                  <a:cubicBezTo>
                    <a:pt x="1029789" y="270358"/>
                    <a:pt x="1015513" y="271310"/>
                    <a:pt x="996478" y="261791"/>
                  </a:cubicBezTo>
                  <a:cubicBezTo>
                    <a:pt x="905110" y="214192"/>
                    <a:pt x="812791" y="168498"/>
                    <a:pt x="719520" y="123756"/>
                  </a:cubicBezTo>
                  <a:cubicBezTo>
                    <a:pt x="701437" y="115188"/>
                    <a:pt x="674788" y="108524"/>
                    <a:pt x="659560" y="115188"/>
                  </a:cubicBezTo>
                  <a:cubicBezTo>
                    <a:pt x="544399" y="170402"/>
                    <a:pt x="431141" y="228472"/>
                    <a:pt x="313125" y="286542"/>
                  </a:cubicBezTo>
                  <a:close/>
                  <a:moveTo>
                    <a:pt x="1420005" y="739678"/>
                  </a:moveTo>
                  <a:cubicBezTo>
                    <a:pt x="1191586" y="739678"/>
                    <a:pt x="965071" y="739678"/>
                    <a:pt x="740458" y="739678"/>
                  </a:cubicBezTo>
                  <a:cubicBezTo>
                    <a:pt x="740458" y="777757"/>
                    <a:pt x="740458" y="813931"/>
                    <a:pt x="740458" y="849154"/>
                  </a:cubicBezTo>
                  <a:cubicBezTo>
                    <a:pt x="967926" y="849154"/>
                    <a:pt x="1193490" y="849154"/>
                    <a:pt x="1420005" y="849154"/>
                  </a:cubicBezTo>
                  <a:cubicBezTo>
                    <a:pt x="1420005" y="812027"/>
                    <a:pt x="1420005" y="776805"/>
                    <a:pt x="1420005" y="739678"/>
                  </a:cubicBezTo>
                  <a:close/>
                  <a:moveTo>
                    <a:pt x="1418101" y="1077626"/>
                  </a:moveTo>
                  <a:cubicBezTo>
                    <a:pt x="1418101" y="1037643"/>
                    <a:pt x="1418101" y="1001469"/>
                    <a:pt x="1418101" y="966246"/>
                  </a:cubicBezTo>
                  <a:cubicBezTo>
                    <a:pt x="1190634" y="966246"/>
                    <a:pt x="965071" y="966246"/>
                    <a:pt x="739507" y="966246"/>
                  </a:cubicBezTo>
                  <a:cubicBezTo>
                    <a:pt x="739507" y="1004324"/>
                    <a:pt x="739507" y="1040499"/>
                    <a:pt x="739507" y="1077626"/>
                  </a:cubicBezTo>
                  <a:cubicBezTo>
                    <a:pt x="966974" y="1077626"/>
                    <a:pt x="1191586" y="1077626"/>
                    <a:pt x="1418101" y="1077626"/>
                  </a:cubicBezTo>
                  <a:close/>
                  <a:moveTo>
                    <a:pt x="738555" y="1305146"/>
                  </a:moveTo>
                  <a:cubicBezTo>
                    <a:pt x="966974" y="1305146"/>
                    <a:pt x="1193490" y="1305146"/>
                    <a:pt x="1418101" y="1305146"/>
                  </a:cubicBezTo>
                  <a:cubicBezTo>
                    <a:pt x="1418101" y="1266115"/>
                    <a:pt x="1418101" y="1230893"/>
                    <a:pt x="1418101" y="1195670"/>
                  </a:cubicBezTo>
                  <a:cubicBezTo>
                    <a:pt x="1190634" y="1195670"/>
                    <a:pt x="965071" y="1195670"/>
                    <a:pt x="738555" y="1195670"/>
                  </a:cubicBezTo>
                  <a:cubicBezTo>
                    <a:pt x="738555" y="1231845"/>
                    <a:pt x="738555" y="1267067"/>
                    <a:pt x="738555" y="1305146"/>
                  </a:cubicBezTo>
                  <a:close/>
                  <a:moveTo>
                    <a:pt x="1420005" y="1424142"/>
                  </a:moveTo>
                  <a:cubicBezTo>
                    <a:pt x="1191586" y="1424142"/>
                    <a:pt x="965071" y="1424142"/>
                    <a:pt x="740458" y="1424142"/>
                  </a:cubicBezTo>
                  <a:cubicBezTo>
                    <a:pt x="740458" y="1462220"/>
                    <a:pt x="740458" y="1498395"/>
                    <a:pt x="740458" y="1533618"/>
                  </a:cubicBezTo>
                  <a:cubicBezTo>
                    <a:pt x="967926" y="1533618"/>
                    <a:pt x="1193490" y="1533618"/>
                    <a:pt x="1420005" y="1533618"/>
                  </a:cubicBezTo>
                  <a:cubicBezTo>
                    <a:pt x="1420005" y="1496491"/>
                    <a:pt x="1420005" y="1461268"/>
                    <a:pt x="1420005" y="142414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81" name="Google Shape;881;p12"/>
            <p:cNvGrpSpPr/>
            <p:nvPr/>
          </p:nvGrpSpPr>
          <p:grpSpPr>
            <a:xfrm>
              <a:off x="2845389" y="1612886"/>
              <a:ext cx="3419384" cy="3422081"/>
              <a:chOff x="2845389" y="1612886"/>
              <a:chExt cx="3419384" cy="3422081"/>
            </a:xfrm>
          </p:grpSpPr>
          <p:sp>
            <p:nvSpPr>
              <p:cNvPr id="882" name="Google Shape;882;p12"/>
              <p:cNvSpPr/>
              <p:nvPr/>
            </p:nvSpPr>
            <p:spPr>
              <a:xfrm>
                <a:off x="2845389" y="1612886"/>
                <a:ext cx="3419384" cy="2222603"/>
              </a:xfrm>
              <a:custGeom>
                <a:rect b="b" l="l" r="r" t="t"/>
                <a:pathLst>
                  <a:path extrusionOk="0" h="2222603" w="3419384">
                    <a:moveTo>
                      <a:pt x="486104" y="684226"/>
                    </a:moveTo>
                    <a:cubicBezTo>
                      <a:pt x="436613" y="622348"/>
                      <a:pt x="403302" y="560470"/>
                      <a:pt x="399495" y="489073"/>
                    </a:cubicBezTo>
                    <a:cubicBezTo>
                      <a:pt x="394737" y="374837"/>
                      <a:pt x="392833" y="260601"/>
                      <a:pt x="398544" y="147317"/>
                    </a:cubicBezTo>
                    <a:cubicBezTo>
                      <a:pt x="403302" y="63544"/>
                      <a:pt x="478490" y="714"/>
                      <a:pt x="564147" y="714"/>
                    </a:cubicBezTo>
                    <a:cubicBezTo>
                      <a:pt x="679309" y="-238"/>
                      <a:pt x="794470" y="-238"/>
                      <a:pt x="909631" y="714"/>
                    </a:cubicBezTo>
                    <a:cubicBezTo>
                      <a:pt x="1004806" y="1666"/>
                      <a:pt x="1076187" y="74967"/>
                      <a:pt x="1080945" y="171116"/>
                    </a:cubicBezTo>
                    <a:cubicBezTo>
                      <a:pt x="1082849" y="200627"/>
                      <a:pt x="1090463" y="231090"/>
                      <a:pt x="1102836" y="258697"/>
                    </a:cubicBezTo>
                    <a:cubicBezTo>
                      <a:pt x="1126629" y="312959"/>
                      <a:pt x="1155182" y="365317"/>
                      <a:pt x="1181831" y="418627"/>
                    </a:cubicBezTo>
                    <a:cubicBezTo>
                      <a:pt x="1209431" y="475745"/>
                      <a:pt x="1185637" y="513824"/>
                      <a:pt x="1121870" y="514776"/>
                    </a:cubicBezTo>
                    <a:cubicBezTo>
                      <a:pt x="1107594" y="514776"/>
                      <a:pt x="1093318" y="514776"/>
                      <a:pt x="1085704" y="514776"/>
                    </a:cubicBezTo>
                    <a:cubicBezTo>
                      <a:pt x="1057152" y="573798"/>
                      <a:pt x="1031455" y="628060"/>
                      <a:pt x="1003854" y="686130"/>
                    </a:cubicBezTo>
                    <a:cubicBezTo>
                      <a:pt x="1050490" y="686130"/>
                      <a:pt x="1100932" y="688986"/>
                      <a:pt x="1151375" y="685178"/>
                    </a:cubicBezTo>
                    <a:cubicBezTo>
                      <a:pt x="1279860" y="675658"/>
                      <a:pt x="1379794" y="723256"/>
                      <a:pt x="1456885" y="826069"/>
                    </a:cubicBezTo>
                    <a:cubicBezTo>
                      <a:pt x="1497810" y="879379"/>
                      <a:pt x="1544446" y="928881"/>
                      <a:pt x="1594888" y="987903"/>
                    </a:cubicBezTo>
                    <a:cubicBezTo>
                      <a:pt x="1594888" y="966960"/>
                      <a:pt x="1594888" y="954584"/>
                      <a:pt x="1594888" y="942209"/>
                    </a:cubicBezTo>
                    <a:cubicBezTo>
                      <a:pt x="1594888" y="655667"/>
                      <a:pt x="1594888" y="370077"/>
                      <a:pt x="1594888" y="83535"/>
                    </a:cubicBezTo>
                    <a:cubicBezTo>
                      <a:pt x="1594888" y="18801"/>
                      <a:pt x="1611068" y="2618"/>
                      <a:pt x="1677690" y="2618"/>
                    </a:cubicBezTo>
                    <a:cubicBezTo>
                      <a:pt x="2230654" y="2618"/>
                      <a:pt x="2784571" y="2618"/>
                      <a:pt x="3337535" y="2618"/>
                    </a:cubicBezTo>
                    <a:cubicBezTo>
                      <a:pt x="3403205" y="2618"/>
                      <a:pt x="3419385" y="18801"/>
                      <a:pt x="3419385" y="84487"/>
                    </a:cubicBezTo>
                    <a:cubicBezTo>
                      <a:pt x="3419385" y="694697"/>
                      <a:pt x="3419385" y="1305860"/>
                      <a:pt x="3419385" y="1916070"/>
                    </a:cubicBezTo>
                    <a:cubicBezTo>
                      <a:pt x="3419385" y="1981756"/>
                      <a:pt x="3403205" y="1997940"/>
                      <a:pt x="3337535" y="1997940"/>
                    </a:cubicBezTo>
                    <a:cubicBezTo>
                      <a:pt x="2924477" y="1997940"/>
                      <a:pt x="2511419" y="1997940"/>
                      <a:pt x="2098362" y="1997940"/>
                    </a:cubicBezTo>
                    <a:cubicBezTo>
                      <a:pt x="2084086" y="1997940"/>
                      <a:pt x="2069809" y="1997940"/>
                      <a:pt x="2052678" y="1997940"/>
                    </a:cubicBezTo>
                    <a:cubicBezTo>
                      <a:pt x="2052678" y="2036018"/>
                      <a:pt x="2052678" y="2072193"/>
                      <a:pt x="2052678" y="2110272"/>
                    </a:cubicBezTo>
                    <a:cubicBezTo>
                      <a:pt x="2013656" y="2110272"/>
                      <a:pt x="1978442" y="2110272"/>
                      <a:pt x="1939420" y="2110272"/>
                    </a:cubicBezTo>
                    <a:cubicBezTo>
                      <a:pt x="1939420" y="2074097"/>
                      <a:pt x="1939420" y="2038874"/>
                      <a:pt x="1939420" y="1999843"/>
                    </a:cubicBezTo>
                    <a:cubicBezTo>
                      <a:pt x="1367421" y="1999843"/>
                      <a:pt x="799229" y="1999843"/>
                      <a:pt x="229133" y="1999843"/>
                    </a:cubicBezTo>
                    <a:cubicBezTo>
                      <a:pt x="229133" y="2074097"/>
                      <a:pt x="229133" y="2147398"/>
                      <a:pt x="229133" y="2222604"/>
                    </a:cubicBezTo>
                    <a:cubicBezTo>
                      <a:pt x="190111" y="2222604"/>
                      <a:pt x="154897" y="2222604"/>
                      <a:pt x="114923" y="2222604"/>
                    </a:cubicBezTo>
                    <a:cubicBezTo>
                      <a:pt x="114923" y="2149302"/>
                      <a:pt x="114923" y="2075049"/>
                      <a:pt x="114923" y="1996988"/>
                    </a:cubicBezTo>
                    <a:cubicBezTo>
                      <a:pt x="93985" y="1996988"/>
                      <a:pt x="75902" y="1997940"/>
                      <a:pt x="58770" y="1996988"/>
                    </a:cubicBezTo>
                    <a:cubicBezTo>
                      <a:pt x="23556" y="1995084"/>
                      <a:pt x="1666" y="1974140"/>
                      <a:pt x="714" y="1937966"/>
                    </a:cubicBezTo>
                    <a:cubicBezTo>
                      <a:pt x="-238" y="1862760"/>
                      <a:pt x="-238" y="1788507"/>
                      <a:pt x="714" y="1713302"/>
                    </a:cubicBezTo>
                    <a:cubicBezTo>
                      <a:pt x="1666" y="1677127"/>
                      <a:pt x="23556" y="1656184"/>
                      <a:pt x="59722" y="1655232"/>
                    </a:cubicBezTo>
                    <a:cubicBezTo>
                      <a:pt x="94937" y="1654280"/>
                      <a:pt x="130151" y="1655232"/>
                      <a:pt x="173932" y="1655232"/>
                    </a:cubicBezTo>
                    <a:cubicBezTo>
                      <a:pt x="107309" y="1572410"/>
                      <a:pt x="113972" y="1480070"/>
                      <a:pt x="113972" y="1388681"/>
                    </a:cubicBezTo>
                    <a:cubicBezTo>
                      <a:pt x="114923" y="1253502"/>
                      <a:pt x="113972" y="1118323"/>
                      <a:pt x="113972" y="982191"/>
                    </a:cubicBezTo>
                    <a:cubicBezTo>
                      <a:pt x="113972" y="807982"/>
                      <a:pt x="236747" y="686130"/>
                      <a:pt x="409965" y="685178"/>
                    </a:cubicBezTo>
                    <a:cubicBezTo>
                      <a:pt x="429951" y="684226"/>
                      <a:pt x="453745" y="684226"/>
                      <a:pt x="486104" y="684226"/>
                    </a:cubicBezTo>
                    <a:close/>
                    <a:moveTo>
                      <a:pt x="3300417" y="1879896"/>
                    </a:moveTo>
                    <a:cubicBezTo>
                      <a:pt x="3300417" y="1289677"/>
                      <a:pt x="3300417" y="702313"/>
                      <a:pt x="3300417" y="116854"/>
                    </a:cubicBezTo>
                    <a:cubicBezTo>
                      <a:pt x="2768391" y="116854"/>
                      <a:pt x="2238268" y="116854"/>
                      <a:pt x="1709098" y="116854"/>
                    </a:cubicBezTo>
                    <a:cubicBezTo>
                      <a:pt x="1709098" y="411011"/>
                      <a:pt x="1709098" y="702313"/>
                      <a:pt x="1709098" y="994567"/>
                    </a:cubicBezTo>
                    <a:cubicBezTo>
                      <a:pt x="1713857" y="992663"/>
                      <a:pt x="1715760" y="992663"/>
                      <a:pt x="1717663" y="990759"/>
                    </a:cubicBezTo>
                    <a:cubicBezTo>
                      <a:pt x="1787141" y="921266"/>
                      <a:pt x="1857570" y="851772"/>
                      <a:pt x="1927048" y="782278"/>
                    </a:cubicBezTo>
                    <a:cubicBezTo>
                      <a:pt x="1979394" y="729920"/>
                      <a:pt x="1989863" y="728968"/>
                      <a:pt x="2057437" y="774663"/>
                    </a:cubicBezTo>
                    <a:cubicBezTo>
                      <a:pt x="2154515" y="675658"/>
                      <a:pt x="2253496" y="575702"/>
                      <a:pt x="2347719" y="479553"/>
                    </a:cubicBezTo>
                    <a:cubicBezTo>
                      <a:pt x="2375320" y="504304"/>
                      <a:pt x="2401969" y="528103"/>
                      <a:pt x="2433376" y="556662"/>
                    </a:cubicBezTo>
                    <a:cubicBezTo>
                      <a:pt x="2331540" y="657571"/>
                      <a:pt x="2231606" y="756575"/>
                      <a:pt x="2129769" y="857484"/>
                    </a:cubicBezTo>
                    <a:cubicBezTo>
                      <a:pt x="2169743" y="896514"/>
                      <a:pt x="2207813" y="933641"/>
                      <a:pt x="2245882" y="970768"/>
                    </a:cubicBezTo>
                    <a:cubicBezTo>
                      <a:pt x="2287759" y="1012654"/>
                      <a:pt x="2287759" y="1037405"/>
                      <a:pt x="2245882" y="1079292"/>
                    </a:cubicBezTo>
                    <a:cubicBezTo>
                      <a:pt x="2149756" y="1176393"/>
                      <a:pt x="2053630" y="1273493"/>
                      <a:pt x="1955600" y="1368690"/>
                    </a:cubicBezTo>
                    <a:cubicBezTo>
                      <a:pt x="1880412" y="1441991"/>
                      <a:pt x="1818549" y="1531476"/>
                      <a:pt x="1709098" y="1551467"/>
                    </a:cubicBezTo>
                    <a:cubicBezTo>
                      <a:pt x="1709098" y="1588594"/>
                      <a:pt x="1709098" y="1620009"/>
                      <a:pt x="1709098" y="1652376"/>
                    </a:cubicBezTo>
                    <a:cubicBezTo>
                      <a:pt x="1837583" y="1652376"/>
                      <a:pt x="1963214" y="1652376"/>
                      <a:pt x="2088844" y="1652376"/>
                    </a:cubicBezTo>
                    <a:cubicBezTo>
                      <a:pt x="2142142" y="1652376"/>
                      <a:pt x="2161177" y="1671415"/>
                      <a:pt x="2162129" y="1725677"/>
                    </a:cubicBezTo>
                    <a:cubicBezTo>
                      <a:pt x="2162129" y="1776131"/>
                      <a:pt x="2162129" y="1826586"/>
                      <a:pt x="2162129" y="1878944"/>
                    </a:cubicBezTo>
                    <a:cubicBezTo>
                      <a:pt x="2543779" y="1879896"/>
                      <a:pt x="2920670" y="1879896"/>
                      <a:pt x="3300417" y="1879896"/>
                    </a:cubicBezTo>
                    <a:close/>
                    <a:moveTo>
                      <a:pt x="1988911" y="882235"/>
                    </a:moveTo>
                    <a:cubicBezTo>
                      <a:pt x="1893736" y="977431"/>
                      <a:pt x="1798562" y="1072628"/>
                      <a:pt x="1704339" y="1167825"/>
                    </a:cubicBezTo>
                    <a:cubicBezTo>
                      <a:pt x="1661510" y="1209711"/>
                      <a:pt x="1632958" y="1208759"/>
                      <a:pt x="1594888" y="1164017"/>
                    </a:cubicBezTo>
                    <a:cubicBezTo>
                      <a:pt x="1510183" y="1065013"/>
                      <a:pt x="1424526" y="966008"/>
                      <a:pt x="1339820" y="866051"/>
                    </a:cubicBezTo>
                    <a:cubicBezTo>
                      <a:pt x="1300799" y="820357"/>
                      <a:pt x="1253211" y="797510"/>
                      <a:pt x="1193251" y="798462"/>
                    </a:cubicBezTo>
                    <a:cubicBezTo>
                      <a:pt x="1120919" y="799414"/>
                      <a:pt x="1048586" y="799414"/>
                      <a:pt x="976253" y="798462"/>
                    </a:cubicBezTo>
                    <a:cubicBezTo>
                      <a:pt x="952460" y="797510"/>
                      <a:pt x="940087" y="805126"/>
                      <a:pt x="929618" y="826069"/>
                    </a:cubicBezTo>
                    <a:cubicBezTo>
                      <a:pt x="885837" y="916506"/>
                      <a:pt x="840154" y="1006942"/>
                      <a:pt x="795422" y="1097379"/>
                    </a:cubicBezTo>
                    <a:cubicBezTo>
                      <a:pt x="783049" y="1122131"/>
                      <a:pt x="766869" y="1141170"/>
                      <a:pt x="736413" y="1141170"/>
                    </a:cubicBezTo>
                    <a:cubicBezTo>
                      <a:pt x="707861" y="1140218"/>
                      <a:pt x="692633" y="1122131"/>
                      <a:pt x="681212" y="1098331"/>
                    </a:cubicBezTo>
                    <a:cubicBezTo>
                      <a:pt x="650756" y="1035501"/>
                      <a:pt x="619349" y="972672"/>
                      <a:pt x="587941" y="910794"/>
                    </a:cubicBezTo>
                    <a:cubicBezTo>
                      <a:pt x="569858" y="874619"/>
                      <a:pt x="559389" y="825117"/>
                      <a:pt x="529885" y="807982"/>
                    </a:cubicBezTo>
                    <a:cubicBezTo>
                      <a:pt x="499429" y="788942"/>
                      <a:pt x="449938" y="800366"/>
                      <a:pt x="409013" y="800366"/>
                    </a:cubicBezTo>
                    <a:cubicBezTo>
                      <a:pt x="297659" y="800366"/>
                      <a:pt x="226278" y="871763"/>
                      <a:pt x="226278" y="982191"/>
                    </a:cubicBezTo>
                    <a:cubicBezTo>
                      <a:pt x="226278" y="1144978"/>
                      <a:pt x="226278" y="1307764"/>
                      <a:pt x="226278" y="1470550"/>
                    </a:cubicBezTo>
                    <a:cubicBezTo>
                      <a:pt x="226278" y="1583834"/>
                      <a:pt x="297659" y="1655232"/>
                      <a:pt x="410916" y="1655232"/>
                    </a:cubicBezTo>
                    <a:cubicBezTo>
                      <a:pt x="547016" y="1655232"/>
                      <a:pt x="684067" y="1655232"/>
                      <a:pt x="820167" y="1655232"/>
                    </a:cubicBezTo>
                    <a:cubicBezTo>
                      <a:pt x="830636" y="1655232"/>
                      <a:pt x="841105" y="1654280"/>
                      <a:pt x="853478" y="1653328"/>
                    </a:cubicBezTo>
                    <a:cubicBezTo>
                      <a:pt x="853478" y="1600969"/>
                      <a:pt x="853478" y="1551467"/>
                      <a:pt x="853478" y="1501965"/>
                    </a:cubicBezTo>
                    <a:cubicBezTo>
                      <a:pt x="853478" y="1445799"/>
                      <a:pt x="834443" y="1427712"/>
                      <a:pt x="778290" y="1427712"/>
                    </a:cubicBezTo>
                    <a:cubicBezTo>
                      <a:pt x="692633" y="1427712"/>
                      <a:pt x="606976" y="1427712"/>
                      <a:pt x="522271" y="1427712"/>
                    </a:cubicBezTo>
                    <a:cubicBezTo>
                      <a:pt x="488008" y="1427712"/>
                      <a:pt x="459455" y="1415336"/>
                      <a:pt x="456600" y="1381065"/>
                    </a:cubicBezTo>
                    <a:cubicBezTo>
                      <a:pt x="451841" y="1321091"/>
                      <a:pt x="455648" y="1261118"/>
                      <a:pt x="455648" y="1201144"/>
                    </a:cubicBezTo>
                    <a:cubicBezTo>
                      <a:pt x="494670" y="1201144"/>
                      <a:pt x="529885" y="1201144"/>
                      <a:pt x="568906" y="1201144"/>
                    </a:cubicBezTo>
                    <a:cubicBezTo>
                      <a:pt x="568906" y="1239222"/>
                      <a:pt x="568906" y="1275397"/>
                      <a:pt x="568906" y="1313476"/>
                    </a:cubicBezTo>
                    <a:cubicBezTo>
                      <a:pt x="642191" y="1313476"/>
                      <a:pt x="712620" y="1313476"/>
                      <a:pt x="782097" y="1313476"/>
                    </a:cubicBezTo>
                    <a:cubicBezTo>
                      <a:pt x="896307" y="1313476"/>
                      <a:pt x="966736" y="1383921"/>
                      <a:pt x="967688" y="1497205"/>
                    </a:cubicBezTo>
                    <a:cubicBezTo>
                      <a:pt x="967688" y="1548611"/>
                      <a:pt x="967688" y="1600969"/>
                      <a:pt x="967688" y="1653328"/>
                    </a:cubicBezTo>
                    <a:cubicBezTo>
                      <a:pt x="1064766" y="1653328"/>
                      <a:pt x="1158037" y="1653328"/>
                      <a:pt x="1252260" y="1653328"/>
                    </a:cubicBezTo>
                    <a:cubicBezTo>
                      <a:pt x="1252260" y="1523860"/>
                      <a:pt x="1252260" y="1397249"/>
                      <a:pt x="1252260" y="1269685"/>
                    </a:cubicBezTo>
                    <a:cubicBezTo>
                      <a:pt x="1252260" y="1240174"/>
                      <a:pt x="1259874" y="1215423"/>
                      <a:pt x="1289378" y="1203048"/>
                    </a:cubicBezTo>
                    <a:cubicBezTo>
                      <a:pt x="1317930" y="1191624"/>
                      <a:pt x="1339820" y="1204952"/>
                      <a:pt x="1358855" y="1223991"/>
                    </a:cubicBezTo>
                    <a:cubicBezTo>
                      <a:pt x="1412153" y="1278253"/>
                      <a:pt x="1466402" y="1331563"/>
                      <a:pt x="1519700" y="1384873"/>
                    </a:cubicBezTo>
                    <a:cubicBezTo>
                      <a:pt x="1602502" y="1466742"/>
                      <a:pt x="1700532" y="1466742"/>
                      <a:pt x="1783334" y="1383921"/>
                    </a:cubicBezTo>
                    <a:cubicBezTo>
                      <a:pt x="1895640" y="1272541"/>
                      <a:pt x="2006994" y="1160209"/>
                      <a:pt x="2118349" y="1048829"/>
                    </a:cubicBezTo>
                    <a:cubicBezTo>
                      <a:pt x="2125962" y="1041213"/>
                      <a:pt x="2131673" y="1033598"/>
                      <a:pt x="2136432" y="1028838"/>
                    </a:cubicBezTo>
                    <a:cubicBezTo>
                      <a:pt x="2085037" y="979336"/>
                      <a:pt x="2038402" y="931737"/>
                      <a:pt x="1988911" y="882235"/>
                    </a:cubicBezTo>
                    <a:close/>
                    <a:moveTo>
                      <a:pt x="1041924" y="396732"/>
                    </a:moveTo>
                    <a:cubicBezTo>
                      <a:pt x="1037165" y="387212"/>
                      <a:pt x="1034310" y="380549"/>
                      <a:pt x="1031455" y="373885"/>
                    </a:cubicBezTo>
                    <a:cubicBezTo>
                      <a:pt x="1000999" y="307247"/>
                      <a:pt x="955315" y="246321"/>
                      <a:pt x="962929" y="164452"/>
                    </a:cubicBezTo>
                    <a:cubicBezTo>
                      <a:pt x="965784" y="133037"/>
                      <a:pt x="938183" y="113998"/>
                      <a:pt x="905824" y="113998"/>
                    </a:cubicBezTo>
                    <a:cubicBezTo>
                      <a:pt x="793518" y="113046"/>
                      <a:pt x="680260" y="113046"/>
                      <a:pt x="567954" y="113998"/>
                    </a:cubicBezTo>
                    <a:cubicBezTo>
                      <a:pt x="532740" y="113998"/>
                      <a:pt x="509898" y="136845"/>
                      <a:pt x="509898" y="172068"/>
                    </a:cubicBezTo>
                    <a:cubicBezTo>
                      <a:pt x="508946" y="268217"/>
                      <a:pt x="507043" y="364365"/>
                      <a:pt x="510850" y="460514"/>
                    </a:cubicBezTo>
                    <a:cubicBezTo>
                      <a:pt x="515608" y="584269"/>
                      <a:pt x="618397" y="682322"/>
                      <a:pt x="735462" y="683274"/>
                    </a:cubicBezTo>
                    <a:cubicBezTo>
                      <a:pt x="854430" y="684226"/>
                      <a:pt x="954363" y="592837"/>
                      <a:pt x="964832" y="473841"/>
                    </a:cubicBezTo>
                    <a:cubicBezTo>
                      <a:pt x="970543" y="414819"/>
                      <a:pt x="980060" y="404348"/>
                      <a:pt x="1041924" y="396732"/>
                    </a:cubicBezTo>
                    <a:close/>
                    <a:moveTo>
                      <a:pt x="112068" y="1879896"/>
                    </a:moveTo>
                    <a:cubicBezTo>
                      <a:pt x="758304" y="1879896"/>
                      <a:pt x="1402636" y="1879896"/>
                      <a:pt x="2046016" y="1879896"/>
                    </a:cubicBezTo>
                    <a:cubicBezTo>
                      <a:pt x="2046016" y="1841817"/>
                      <a:pt x="2046016" y="1805642"/>
                      <a:pt x="2046016" y="1769468"/>
                    </a:cubicBezTo>
                    <a:cubicBezTo>
                      <a:pt x="1399780" y="1769468"/>
                      <a:pt x="757352" y="1769468"/>
                      <a:pt x="112068" y="1769468"/>
                    </a:cubicBezTo>
                    <a:cubicBezTo>
                      <a:pt x="112068" y="1806594"/>
                      <a:pt x="112068" y="1841817"/>
                      <a:pt x="112068" y="1879896"/>
                    </a:cubicBezTo>
                    <a:close/>
                    <a:moveTo>
                      <a:pt x="1592033" y="1551467"/>
                    </a:moveTo>
                    <a:cubicBezTo>
                      <a:pt x="1493051" y="1536236"/>
                      <a:pt x="1435947" y="1461031"/>
                      <a:pt x="1367421" y="1395345"/>
                    </a:cubicBezTo>
                    <a:cubicBezTo>
                      <a:pt x="1367421" y="1484830"/>
                      <a:pt x="1367421" y="1567651"/>
                      <a:pt x="1367421" y="1651424"/>
                    </a:cubicBezTo>
                    <a:cubicBezTo>
                      <a:pt x="1443561" y="1651424"/>
                      <a:pt x="1517797" y="1651424"/>
                      <a:pt x="1592033" y="1651424"/>
                    </a:cubicBezTo>
                    <a:cubicBezTo>
                      <a:pt x="1592033" y="1618105"/>
                      <a:pt x="1592033" y="1587642"/>
                      <a:pt x="1592033" y="1551467"/>
                    </a:cubicBezTo>
                    <a:close/>
                    <a:moveTo>
                      <a:pt x="815408" y="801318"/>
                    </a:moveTo>
                    <a:cubicBezTo>
                      <a:pt x="762111" y="801318"/>
                      <a:pt x="713572" y="801318"/>
                      <a:pt x="660274" y="801318"/>
                    </a:cubicBezTo>
                    <a:cubicBezTo>
                      <a:pt x="685971" y="852724"/>
                      <a:pt x="709764" y="901274"/>
                      <a:pt x="737365" y="955536"/>
                    </a:cubicBezTo>
                    <a:cubicBezTo>
                      <a:pt x="764966" y="900322"/>
                      <a:pt x="788759" y="852724"/>
                      <a:pt x="815408" y="801318"/>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12"/>
              <p:cNvSpPr/>
              <p:nvPr/>
            </p:nvSpPr>
            <p:spPr>
              <a:xfrm>
                <a:off x="3012029" y="3836916"/>
                <a:ext cx="685886" cy="1198051"/>
              </a:xfrm>
              <a:custGeom>
                <a:rect b="b" l="l" r="r" t="t"/>
                <a:pathLst>
                  <a:path extrusionOk="0" h="1198051" w="685886">
                    <a:moveTo>
                      <a:pt x="163378" y="506924"/>
                    </a:moveTo>
                    <a:cubicBezTo>
                      <a:pt x="2533" y="354609"/>
                      <a:pt x="51072" y="169928"/>
                      <a:pt x="145295" y="80443"/>
                    </a:cubicBezTo>
                    <a:cubicBezTo>
                      <a:pt x="256649" y="-27129"/>
                      <a:pt x="432722" y="-27129"/>
                      <a:pt x="544076" y="82347"/>
                    </a:cubicBezTo>
                    <a:cubicBezTo>
                      <a:pt x="640203" y="176591"/>
                      <a:pt x="680176" y="359369"/>
                      <a:pt x="525993" y="505020"/>
                    </a:cubicBezTo>
                    <a:cubicBezTo>
                      <a:pt x="531704" y="510732"/>
                      <a:pt x="537414" y="516443"/>
                      <a:pt x="543125" y="521203"/>
                    </a:cubicBezTo>
                    <a:cubicBezTo>
                      <a:pt x="637348" y="592601"/>
                      <a:pt x="685887" y="686845"/>
                      <a:pt x="685887" y="805841"/>
                    </a:cubicBezTo>
                    <a:cubicBezTo>
                      <a:pt x="685887" y="912462"/>
                      <a:pt x="685887" y="1020034"/>
                      <a:pt x="685887" y="1126654"/>
                    </a:cubicBezTo>
                    <a:cubicBezTo>
                      <a:pt x="685887" y="1178060"/>
                      <a:pt x="665900" y="1198051"/>
                      <a:pt x="614506" y="1198051"/>
                    </a:cubicBezTo>
                    <a:cubicBezTo>
                      <a:pt x="433674" y="1198051"/>
                      <a:pt x="253794" y="1198051"/>
                      <a:pt x="72962" y="1198051"/>
                    </a:cubicBezTo>
                    <a:cubicBezTo>
                      <a:pt x="21568" y="1198051"/>
                      <a:pt x="1581" y="1178060"/>
                      <a:pt x="1581" y="1126654"/>
                    </a:cubicBezTo>
                    <a:cubicBezTo>
                      <a:pt x="1581" y="1034313"/>
                      <a:pt x="4436" y="941021"/>
                      <a:pt x="629" y="848680"/>
                    </a:cubicBezTo>
                    <a:cubicBezTo>
                      <a:pt x="-6033" y="705885"/>
                      <a:pt x="39651" y="589745"/>
                      <a:pt x="163378" y="506924"/>
                    </a:cubicBezTo>
                    <a:close/>
                    <a:moveTo>
                      <a:pt x="570725" y="1081911"/>
                    </a:moveTo>
                    <a:cubicBezTo>
                      <a:pt x="570725" y="984811"/>
                      <a:pt x="571677" y="891518"/>
                      <a:pt x="570725" y="798226"/>
                    </a:cubicBezTo>
                    <a:cubicBezTo>
                      <a:pt x="569774" y="678278"/>
                      <a:pt x="479358" y="581177"/>
                      <a:pt x="363245" y="570705"/>
                    </a:cubicBezTo>
                    <a:cubicBezTo>
                      <a:pt x="246180" y="560234"/>
                      <a:pt x="133874" y="639247"/>
                      <a:pt x="121501" y="758243"/>
                    </a:cubicBezTo>
                    <a:cubicBezTo>
                      <a:pt x="110080" y="864863"/>
                      <a:pt x="118646" y="972435"/>
                      <a:pt x="118646" y="1081911"/>
                    </a:cubicBezTo>
                    <a:cubicBezTo>
                      <a:pt x="268070" y="1081911"/>
                      <a:pt x="417494" y="1081911"/>
                      <a:pt x="570725" y="1081911"/>
                    </a:cubicBezTo>
                    <a:close/>
                    <a:moveTo>
                      <a:pt x="513621" y="286067"/>
                    </a:moveTo>
                    <a:cubicBezTo>
                      <a:pt x="513621" y="192775"/>
                      <a:pt x="438433" y="115666"/>
                      <a:pt x="345161" y="113761"/>
                    </a:cubicBezTo>
                    <a:cubicBezTo>
                      <a:pt x="249987" y="112810"/>
                      <a:pt x="171944" y="188967"/>
                      <a:pt x="171944" y="284164"/>
                    </a:cubicBezTo>
                    <a:cubicBezTo>
                      <a:pt x="171944" y="378408"/>
                      <a:pt x="249035" y="456469"/>
                      <a:pt x="343258" y="456469"/>
                    </a:cubicBezTo>
                    <a:cubicBezTo>
                      <a:pt x="436529" y="455518"/>
                      <a:pt x="513621" y="379360"/>
                      <a:pt x="513621" y="286067"/>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12"/>
              <p:cNvSpPr/>
              <p:nvPr/>
            </p:nvSpPr>
            <p:spPr>
              <a:xfrm>
                <a:off x="3809750" y="3836916"/>
                <a:ext cx="685728" cy="1198051"/>
              </a:xfrm>
              <a:custGeom>
                <a:rect b="b" l="l" r="r" t="t"/>
                <a:pathLst>
                  <a:path extrusionOk="0" h="1198051" w="685728">
                    <a:moveTo>
                      <a:pt x="163220" y="506924"/>
                    </a:moveTo>
                    <a:cubicBezTo>
                      <a:pt x="2375" y="354609"/>
                      <a:pt x="50914" y="169928"/>
                      <a:pt x="145137" y="80443"/>
                    </a:cubicBezTo>
                    <a:cubicBezTo>
                      <a:pt x="256491" y="-27129"/>
                      <a:pt x="432564" y="-27129"/>
                      <a:pt x="543919" y="82347"/>
                    </a:cubicBezTo>
                    <a:cubicBezTo>
                      <a:pt x="640045" y="176591"/>
                      <a:pt x="680018" y="359369"/>
                      <a:pt x="525835" y="505020"/>
                    </a:cubicBezTo>
                    <a:cubicBezTo>
                      <a:pt x="531546" y="510732"/>
                      <a:pt x="537256" y="516443"/>
                      <a:pt x="542967" y="521203"/>
                    </a:cubicBezTo>
                    <a:cubicBezTo>
                      <a:pt x="637190" y="592601"/>
                      <a:pt x="685729" y="686845"/>
                      <a:pt x="685729" y="805841"/>
                    </a:cubicBezTo>
                    <a:cubicBezTo>
                      <a:pt x="685729" y="912462"/>
                      <a:pt x="685729" y="1020034"/>
                      <a:pt x="685729" y="1126654"/>
                    </a:cubicBezTo>
                    <a:cubicBezTo>
                      <a:pt x="685729" y="1178060"/>
                      <a:pt x="665742" y="1198051"/>
                      <a:pt x="614348" y="1198051"/>
                    </a:cubicBezTo>
                    <a:cubicBezTo>
                      <a:pt x="433516" y="1198051"/>
                      <a:pt x="253636" y="1198051"/>
                      <a:pt x="72804" y="1198051"/>
                    </a:cubicBezTo>
                    <a:cubicBezTo>
                      <a:pt x="21410" y="1198051"/>
                      <a:pt x="1423" y="1178060"/>
                      <a:pt x="1423" y="1126654"/>
                    </a:cubicBezTo>
                    <a:cubicBezTo>
                      <a:pt x="1423" y="1034313"/>
                      <a:pt x="4278" y="941021"/>
                      <a:pt x="472" y="848680"/>
                    </a:cubicBezTo>
                    <a:cubicBezTo>
                      <a:pt x="-5239" y="705885"/>
                      <a:pt x="40445" y="589745"/>
                      <a:pt x="163220" y="506924"/>
                    </a:cubicBezTo>
                    <a:close/>
                    <a:moveTo>
                      <a:pt x="569616" y="1081911"/>
                    </a:moveTo>
                    <a:cubicBezTo>
                      <a:pt x="570567" y="1073344"/>
                      <a:pt x="570567" y="1068584"/>
                      <a:pt x="570567" y="1063824"/>
                    </a:cubicBezTo>
                    <a:cubicBezTo>
                      <a:pt x="570567" y="973387"/>
                      <a:pt x="571519" y="883903"/>
                      <a:pt x="570567" y="793466"/>
                    </a:cubicBezTo>
                    <a:cubicBezTo>
                      <a:pt x="568664" y="669710"/>
                      <a:pt x="466827" y="570705"/>
                      <a:pt x="344052" y="569754"/>
                    </a:cubicBezTo>
                    <a:cubicBezTo>
                      <a:pt x="219373" y="568802"/>
                      <a:pt x="117536" y="668758"/>
                      <a:pt x="115633" y="794417"/>
                    </a:cubicBezTo>
                    <a:cubicBezTo>
                      <a:pt x="114681" y="884854"/>
                      <a:pt x="115633" y="974339"/>
                      <a:pt x="115633" y="1064776"/>
                    </a:cubicBezTo>
                    <a:cubicBezTo>
                      <a:pt x="115633" y="1070488"/>
                      <a:pt x="117536" y="1076200"/>
                      <a:pt x="118488" y="1081911"/>
                    </a:cubicBezTo>
                    <a:cubicBezTo>
                      <a:pt x="268864" y="1081911"/>
                      <a:pt x="418288" y="1081911"/>
                      <a:pt x="569616" y="1081911"/>
                    </a:cubicBezTo>
                    <a:close/>
                    <a:moveTo>
                      <a:pt x="514414" y="287971"/>
                    </a:moveTo>
                    <a:cubicBezTo>
                      <a:pt x="516318" y="194679"/>
                      <a:pt x="441130" y="116618"/>
                      <a:pt x="348811" y="113761"/>
                    </a:cubicBezTo>
                    <a:cubicBezTo>
                      <a:pt x="253636" y="111858"/>
                      <a:pt x="174641" y="187063"/>
                      <a:pt x="172738" y="281308"/>
                    </a:cubicBezTo>
                    <a:cubicBezTo>
                      <a:pt x="170834" y="376504"/>
                      <a:pt x="247925" y="454566"/>
                      <a:pt x="342148" y="455518"/>
                    </a:cubicBezTo>
                    <a:cubicBezTo>
                      <a:pt x="435419" y="456469"/>
                      <a:pt x="512511" y="381264"/>
                      <a:pt x="514414" y="287971"/>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12"/>
              <p:cNvSpPr/>
              <p:nvPr/>
            </p:nvSpPr>
            <p:spPr>
              <a:xfrm>
                <a:off x="4608736" y="3837617"/>
                <a:ext cx="684305" cy="1197349"/>
              </a:xfrm>
              <a:custGeom>
                <a:rect b="b" l="l" r="r" t="t"/>
                <a:pathLst>
                  <a:path extrusionOk="0" h="1197349" w="684305">
                    <a:moveTo>
                      <a:pt x="161797" y="506222"/>
                    </a:moveTo>
                    <a:cubicBezTo>
                      <a:pt x="3807" y="356764"/>
                      <a:pt x="48539" y="173986"/>
                      <a:pt x="140859" y="82597"/>
                    </a:cubicBezTo>
                    <a:cubicBezTo>
                      <a:pt x="251261" y="-25927"/>
                      <a:pt x="427334" y="-27831"/>
                      <a:pt x="539640" y="78789"/>
                    </a:cubicBezTo>
                    <a:cubicBezTo>
                      <a:pt x="636718" y="171130"/>
                      <a:pt x="680498" y="355811"/>
                      <a:pt x="524412" y="504318"/>
                    </a:cubicBezTo>
                    <a:cubicBezTo>
                      <a:pt x="530123" y="510030"/>
                      <a:pt x="535833" y="515742"/>
                      <a:pt x="541543" y="520502"/>
                    </a:cubicBezTo>
                    <a:cubicBezTo>
                      <a:pt x="635766" y="591899"/>
                      <a:pt x="684305" y="686144"/>
                      <a:pt x="684305" y="805140"/>
                    </a:cubicBezTo>
                    <a:cubicBezTo>
                      <a:pt x="684305" y="911760"/>
                      <a:pt x="684305" y="1019332"/>
                      <a:pt x="684305" y="1125953"/>
                    </a:cubicBezTo>
                    <a:cubicBezTo>
                      <a:pt x="684305" y="1177359"/>
                      <a:pt x="664319" y="1197350"/>
                      <a:pt x="612924" y="1197350"/>
                    </a:cubicBezTo>
                    <a:cubicBezTo>
                      <a:pt x="432093" y="1197350"/>
                      <a:pt x="252213" y="1197350"/>
                      <a:pt x="71381" y="1197350"/>
                    </a:cubicBezTo>
                    <a:cubicBezTo>
                      <a:pt x="19987" y="1197350"/>
                      <a:pt x="0" y="1177359"/>
                      <a:pt x="0" y="1125953"/>
                    </a:cubicBezTo>
                    <a:cubicBezTo>
                      <a:pt x="0" y="1019332"/>
                      <a:pt x="0" y="911760"/>
                      <a:pt x="0" y="805140"/>
                    </a:cubicBezTo>
                    <a:cubicBezTo>
                      <a:pt x="0" y="685192"/>
                      <a:pt x="49491" y="589995"/>
                      <a:pt x="145617" y="518598"/>
                    </a:cubicBezTo>
                    <a:cubicBezTo>
                      <a:pt x="150376" y="514790"/>
                      <a:pt x="155135" y="510982"/>
                      <a:pt x="161797" y="506222"/>
                    </a:cubicBezTo>
                    <a:close/>
                    <a:moveTo>
                      <a:pt x="570096" y="1082162"/>
                    </a:moveTo>
                    <a:cubicBezTo>
                      <a:pt x="570096" y="986965"/>
                      <a:pt x="571048" y="894625"/>
                      <a:pt x="570096" y="802284"/>
                    </a:cubicBezTo>
                    <a:cubicBezTo>
                      <a:pt x="569144" y="670912"/>
                      <a:pt x="469211" y="570004"/>
                      <a:pt x="341677" y="570004"/>
                    </a:cubicBezTo>
                    <a:cubicBezTo>
                      <a:pt x="214143" y="570004"/>
                      <a:pt x="115161" y="670912"/>
                      <a:pt x="114210" y="803236"/>
                    </a:cubicBezTo>
                    <a:cubicBezTo>
                      <a:pt x="113258" y="887009"/>
                      <a:pt x="114210" y="971734"/>
                      <a:pt x="114210" y="1055507"/>
                    </a:cubicBezTo>
                    <a:cubicBezTo>
                      <a:pt x="114210" y="1064075"/>
                      <a:pt x="116113" y="1073594"/>
                      <a:pt x="117065" y="1082162"/>
                    </a:cubicBezTo>
                    <a:cubicBezTo>
                      <a:pt x="268392" y="1082162"/>
                      <a:pt x="416865" y="1082162"/>
                      <a:pt x="570096" y="1082162"/>
                    </a:cubicBezTo>
                    <a:close/>
                    <a:moveTo>
                      <a:pt x="512991" y="284414"/>
                    </a:moveTo>
                    <a:cubicBezTo>
                      <a:pt x="512991" y="191121"/>
                      <a:pt x="436851" y="114012"/>
                      <a:pt x="344532" y="113060"/>
                    </a:cubicBezTo>
                    <a:cubicBezTo>
                      <a:pt x="250309" y="112108"/>
                      <a:pt x="171314" y="189217"/>
                      <a:pt x="171314" y="283462"/>
                    </a:cubicBezTo>
                    <a:cubicBezTo>
                      <a:pt x="171314" y="377707"/>
                      <a:pt x="249358" y="455768"/>
                      <a:pt x="343580" y="454816"/>
                    </a:cubicBezTo>
                    <a:cubicBezTo>
                      <a:pt x="436851" y="454816"/>
                      <a:pt x="512991" y="377707"/>
                      <a:pt x="512991" y="284414"/>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12"/>
              <p:cNvSpPr/>
              <p:nvPr/>
            </p:nvSpPr>
            <p:spPr>
              <a:xfrm>
                <a:off x="5405925" y="3836643"/>
                <a:ext cx="684679" cy="1197794"/>
              </a:xfrm>
              <a:custGeom>
                <a:rect b="b" l="l" r="r" t="t"/>
                <a:pathLst>
                  <a:path extrusionOk="0" h="1197794" w="684679">
                    <a:moveTo>
                      <a:pt x="522883" y="507196"/>
                    </a:moveTo>
                    <a:cubicBezTo>
                      <a:pt x="598070" y="558602"/>
                      <a:pt x="650416" y="624288"/>
                      <a:pt x="672306" y="710917"/>
                    </a:cubicBezTo>
                    <a:cubicBezTo>
                      <a:pt x="678017" y="734716"/>
                      <a:pt x="683728" y="759467"/>
                      <a:pt x="683728" y="784218"/>
                    </a:cubicBezTo>
                    <a:cubicBezTo>
                      <a:pt x="684679" y="900358"/>
                      <a:pt x="684679" y="1016498"/>
                      <a:pt x="684679" y="1133590"/>
                    </a:cubicBezTo>
                    <a:cubicBezTo>
                      <a:pt x="684679" y="1175476"/>
                      <a:pt x="662789" y="1197371"/>
                      <a:pt x="620912" y="1197371"/>
                    </a:cubicBezTo>
                    <a:cubicBezTo>
                      <a:pt x="435322" y="1198323"/>
                      <a:pt x="250683" y="1197371"/>
                      <a:pt x="65093" y="1197371"/>
                    </a:cubicBezTo>
                    <a:cubicBezTo>
                      <a:pt x="23216" y="1197371"/>
                      <a:pt x="1326" y="1175476"/>
                      <a:pt x="1326" y="1133590"/>
                    </a:cubicBezTo>
                    <a:cubicBezTo>
                      <a:pt x="374" y="1016498"/>
                      <a:pt x="-1530" y="898454"/>
                      <a:pt x="2277" y="781362"/>
                    </a:cubicBezTo>
                    <a:cubicBezTo>
                      <a:pt x="5133" y="676646"/>
                      <a:pt x="53672" y="592873"/>
                      <a:pt x="134570" y="528139"/>
                    </a:cubicBezTo>
                    <a:cubicBezTo>
                      <a:pt x="143136" y="521475"/>
                      <a:pt x="151702" y="515763"/>
                      <a:pt x="163122" y="507196"/>
                    </a:cubicBezTo>
                    <a:cubicBezTo>
                      <a:pt x="86983" y="437702"/>
                      <a:pt x="47961" y="352977"/>
                      <a:pt x="60334" y="250165"/>
                    </a:cubicBezTo>
                    <a:cubicBezTo>
                      <a:pt x="69851" y="174960"/>
                      <a:pt x="104114" y="113082"/>
                      <a:pt x="163122" y="64531"/>
                    </a:cubicBezTo>
                    <a:cubicBezTo>
                      <a:pt x="280187" y="-30665"/>
                      <a:pt x="447695" y="-19242"/>
                      <a:pt x="550483" y="90234"/>
                    </a:cubicBezTo>
                    <a:cubicBezTo>
                      <a:pt x="639947" y="184479"/>
                      <a:pt x="676114" y="362497"/>
                      <a:pt x="522883" y="507196"/>
                    </a:cubicBezTo>
                    <a:close/>
                    <a:moveTo>
                      <a:pt x="115535" y="1081231"/>
                    </a:moveTo>
                    <a:cubicBezTo>
                      <a:pt x="269718" y="1081231"/>
                      <a:pt x="419142" y="1081231"/>
                      <a:pt x="570470" y="1081231"/>
                    </a:cubicBezTo>
                    <a:cubicBezTo>
                      <a:pt x="570470" y="979371"/>
                      <a:pt x="574277" y="879415"/>
                      <a:pt x="569518" y="780410"/>
                    </a:cubicBezTo>
                    <a:cubicBezTo>
                      <a:pt x="563807" y="662366"/>
                      <a:pt x="460067" y="570026"/>
                      <a:pt x="341099" y="570977"/>
                    </a:cubicBezTo>
                    <a:cubicBezTo>
                      <a:pt x="224034" y="571929"/>
                      <a:pt x="121246" y="664270"/>
                      <a:pt x="116487" y="780410"/>
                    </a:cubicBezTo>
                    <a:cubicBezTo>
                      <a:pt x="112680" y="879415"/>
                      <a:pt x="115535" y="979371"/>
                      <a:pt x="115535" y="1081231"/>
                    </a:cubicBezTo>
                    <a:close/>
                    <a:moveTo>
                      <a:pt x="514317" y="285387"/>
                    </a:moveTo>
                    <a:cubicBezTo>
                      <a:pt x="514317" y="192095"/>
                      <a:pt x="438177" y="114985"/>
                      <a:pt x="345858" y="114033"/>
                    </a:cubicBezTo>
                    <a:cubicBezTo>
                      <a:pt x="251635" y="113082"/>
                      <a:pt x="172640" y="190191"/>
                      <a:pt x="172640" y="284436"/>
                    </a:cubicBezTo>
                    <a:cubicBezTo>
                      <a:pt x="172640" y="378680"/>
                      <a:pt x="250683" y="456741"/>
                      <a:pt x="344906" y="455790"/>
                    </a:cubicBezTo>
                    <a:cubicBezTo>
                      <a:pt x="437225" y="455790"/>
                      <a:pt x="514317" y="378680"/>
                      <a:pt x="514317" y="285387"/>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12"/>
              <p:cNvSpPr/>
              <p:nvPr/>
            </p:nvSpPr>
            <p:spPr>
              <a:xfrm>
                <a:off x="4868563" y="1843700"/>
                <a:ext cx="1077376" cy="279799"/>
              </a:xfrm>
              <a:custGeom>
                <a:rect b="b" l="l" r="r" t="t"/>
                <a:pathLst>
                  <a:path extrusionOk="0" h="279799" w="1077376">
                    <a:moveTo>
                      <a:pt x="0" y="174485"/>
                    </a:moveTo>
                    <a:cubicBezTo>
                      <a:pt x="118016" y="115463"/>
                      <a:pt x="232226" y="57393"/>
                      <a:pt x="347387" y="3131"/>
                    </a:cubicBezTo>
                    <a:cubicBezTo>
                      <a:pt x="362615" y="-4485"/>
                      <a:pt x="389264" y="3131"/>
                      <a:pt x="407347" y="11699"/>
                    </a:cubicBezTo>
                    <a:cubicBezTo>
                      <a:pt x="500618" y="56441"/>
                      <a:pt x="592938" y="102136"/>
                      <a:pt x="684305" y="149734"/>
                    </a:cubicBezTo>
                    <a:cubicBezTo>
                      <a:pt x="703340" y="159254"/>
                      <a:pt x="717616" y="159254"/>
                      <a:pt x="736651" y="148782"/>
                    </a:cubicBezTo>
                    <a:cubicBezTo>
                      <a:pt x="831826" y="100232"/>
                      <a:pt x="927000" y="53585"/>
                      <a:pt x="1025982" y="4083"/>
                    </a:cubicBezTo>
                    <a:cubicBezTo>
                      <a:pt x="1043113" y="37402"/>
                      <a:pt x="1059293" y="69769"/>
                      <a:pt x="1077376" y="105943"/>
                    </a:cubicBezTo>
                    <a:cubicBezTo>
                      <a:pt x="1031692" y="128791"/>
                      <a:pt x="988864" y="150686"/>
                      <a:pt x="945084" y="171629"/>
                    </a:cubicBezTo>
                    <a:cubicBezTo>
                      <a:pt x="880365" y="203996"/>
                      <a:pt x="815646" y="235411"/>
                      <a:pt x="751879" y="268730"/>
                    </a:cubicBezTo>
                    <a:cubicBezTo>
                      <a:pt x="722375" y="283961"/>
                      <a:pt x="696678" y="283009"/>
                      <a:pt x="668125" y="268730"/>
                    </a:cubicBezTo>
                    <a:cubicBezTo>
                      <a:pt x="577710" y="222083"/>
                      <a:pt x="485390" y="178293"/>
                      <a:pt x="394975" y="130695"/>
                    </a:cubicBezTo>
                    <a:cubicBezTo>
                      <a:pt x="375940" y="121175"/>
                      <a:pt x="361663" y="120223"/>
                      <a:pt x="342629" y="130695"/>
                    </a:cubicBezTo>
                    <a:cubicBezTo>
                      <a:pt x="246502" y="180197"/>
                      <a:pt x="150376" y="226843"/>
                      <a:pt x="52346" y="276345"/>
                    </a:cubicBezTo>
                    <a:cubicBezTo>
                      <a:pt x="34263" y="242075"/>
                      <a:pt x="18083" y="210660"/>
                      <a:pt x="0" y="174485"/>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12"/>
              <p:cNvSpPr/>
              <p:nvPr/>
            </p:nvSpPr>
            <p:spPr>
              <a:xfrm>
                <a:off x="5295897" y="2470369"/>
                <a:ext cx="679546" cy="109476"/>
              </a:xfrm>
              <a:custGeom>
                <a:rect b="b" l="l" r="r" t="t"/>
                <a:pathLst>
                  <a:path extrusionOk="0" h="109476" w="679546">
                    <a:moveTo>
                      <a:pt x="679547" y="0"/>
                    </a:moveTo>
                    <a:cubicBezTo>
                      <a:pt x="679547" y="38079"/>
                      <a:pt x="679547" y="72349"/>
                      <a:pt x="679547" y="109476"/>
                    </a:cubicBezTo>
                    <a:cubicBezTo>
                      <a:pt x="453031" y="109476"/>
                      <a:pt x="227467" y="109476"/>
                      <a:pt x="0" y="109476"/>
                    </a:cubicBezTo>
                    <a:cubicBezTo>
                      <a:pt x="0" y="74253"/>
                      <a:pt x="0" y="38079"/>
                      <a:pt x="0" y="0"/>
                    </a:cubicBezTo>
                    <a:cubicBezTo>
                      <a:pt x="224612" y="0"/>
                      <a:pt x="451127" y="0"/>
                      <a:pt x="679547"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12"/>
              <p:cNvSpPr/>
              <p:nvPr/>
            </p:nvSpPr>
            <p:spPr>
              <a:xfrm>
                <a:off x="5295897" y="2697889"/>
                <a:ext cx="678594" cy="111380"/>
              </a:xfrm>
              <a:custGeom>
                <a:rect b="b" l="l" r="r" t="t"/>
                <a:pathLst>
                  <a:path extrusionOk="0" h="111380" w="678594">
                    <a:moveTo>
                      <a:pt x="678595" y="111380"/>
                    </a:moveTo>
                    <a:cubicBezTo>
                      <a:pt x="452079" y="111380"/>
                      <a:pt x="227467" y="111380"/>
                      <a:pt x="0" y="111380"/>
                    </a:cubicBezTo>
                    <a:cubicBezTo>
                      <a:pt x="0" y="74253"/>
                      <a:pt x="0" y="38079"/>
                      <a:pt x="0" y="0"/>
                    </a:cubicBezTo>
                    <a:cubicBezTo>
                      <a:pt x="225564" y="0"/>
                      <a:pt x="451127" y="0"/>
                      <a:pt x="678595" y="0"/>
                    </a:cubicBezTo>
                    <a:cubicBezTo>
                      <a:pt x="678595" y="35223"/>
                      <a:pt x="678595" y="71397"/>
                      <a:pt x="678595" y="11138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12"/>
              <p:cNvSpPr/>
              <p:nvPr/>
            </p:nvSpPr>
            <p:spPr>
              <a:xfrm>
                <a:off x="5294945" y="2926361"/>
                <a:ext cx="679546" cy="109476"/>
              </a:xfrm>
              <a:custGeom>
                <a:rect b="b" l="l" r="r" t="t"/>
                <a:pathLst>
                  <a:path extrusionOk="0" h="109476" w="679546">
                    <a:moveTo>
                      <a:pt x="0" y="109476"/>
                    </a:moveTo>
                    <a:cubicBezTo>
                      <a:pt x="0" y="72350"/>
                      <a:pt x="0" y="37127"/>
                      <a:pt x="0" y="0"/>
                    </a:cubicBezTo>
                    <a:cubicBezTo>
                      <a:pt x="226515" y="0"/>
                      <a:pt x="451127" y="0"/>
                      <a:pt x="679547" y="0"/>
                    </a:cubicBezTo>
                    <a:cubicBezTo>
                      <a:pt x="679547" y="35223"/>
                      <a:pt x="679547" y="71397"/>
                      <a:pt x="679547" y="109476"/>
                    </a:cubicBezTo>
                    <a:cubicBezTo>
                      <a:pt x="453983" y="109476"/>
                      <a:pt x="228419" y="109476"/>
                      <a:pt x="0" y="109476"/>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12"/>
              <p:cNvSpPr/>
              <p:nvPr/>
            </p:nvSpPr>
            <p:spPr>
              <a:xfrm>
                <a:off x="5295897" y="3154833"/>
                <a:ext cx="679546" cy="109476"/>
              </a:xfrm>
              <a:custGeom>
                <a:rect b="b" l="l" r="r" t="t"/>
                <a:pathLst>
                  <a:path extrusionOk="0" h="109476" w="679546">
                    <a:moveTo>
                      <a:pt x="679547" y="0"/>
                    </a:moveTo>
                    <a:cubicBezTo>
                      <a:pt x="679547" y="38079"/>
                      <a:pt x="679547" y="72349"/>
                      <a:pt x="679547" y="109476"/>
                    </a:cubicBezTo>
                    <a:cubicBezTo>
                      <a:pt x="453031" y="109476"/>
                      <a:pt x="227467" y="109476"/>
                      <a:pt x="0" y="109476"/>
                    </a:cubicBezTo>
                    <a:cubicBezTo>
                      <a:pt x="0" y="74253"/>
                      <a:pt x="0" y="38079"/>
                      <a:pt x="0" y="0"/>
                    </a:cubicBezTo>
                    <a:cubicBezTo>
                      <a:pt x="224612" y="0"/>
                      <a:pt x="451127" y="0"/>
                      <a:pt x="679547"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83"/>
          <p:cNvSpPr txBox="1"/>
          <p:nvPr>
            <p:ph idx="1" type="body"/>
          </p:nvPr>
        </p:nvSpPr>
        <p:spPr>
          <a:xfrm>
            <a:off x="595182" y="1685925"/>
            <a:ext cx="5888168" cy="4057297"/>
          </a:xfrm>
          <a:prstGeom prst="rect">
            <a:avLst/>
          </a:prstGeom>
          <a:noFill/>
          <a:ln>
            <a:noFill/>
          </a:ln>
        </p:spPr>
        <p:txBody>
          <a:bodyPr anchorCtr="0" anchor="t" bIns="45700" lIns="91425" spcFirstLastPara="1" rIns="91425" wrap="square" tIns="45700">
            <a:noAutofit/>
          </a:bodyPr>
          <a:lstStyle/>
          <a:p>
            <a:pPr indent="-228600" lvl="0" marL="457200" marR="0" rtl="0" algn="just">
              <a:lnSpc>
                <a:spcPct val="90000"/>
              </a:lnSpc>
              <a:spcBef>
                <a:spcPts val="1000"/>
              </a:spcBef>
              <a:spcAft>
                <a:spcPts val="0"/>
              </a:spcAft>
              <a:buClr>
                <a:srgbClr val="092E4B"/>
              </a:buClr>
              <a:buSzPts val="2400"/>
              <a:buFont typeface="Arial"/>
              <a:buNone/>
            </a:pPr>
            <a:r>
              <a:rPr lang="en-US"/>
              <a:t>   Tus clientes ya no están acostumbrados al colegio, y están poco o nada familiarizados con las herramientas digitales. Así que es importante no dar nada por sentado y empezar por lo que saben y pueden hacer.  </a:t>
            </a:r>
            <a:endParaRPr/>
          </a:p>
          <a:p>
            <a:pPr indent="-228600" lvl="0" marL="457200" marR="0" rtl="0" algn="just">
              <a:lnSpc>
                <a:spcPct val="90000"/>
              </a:lnSpc>
              <a:spcBef>
                <a:spcPts val="1000"/>
              </a:spcBef>
              <a:spcAft>
                <a:spcPts val="0"/>
              </a:spcAft>
              <a:buClr>
                <a:srgbClr val="092E4B"/>
              </a:buClr>
              <a:buSzPts val="2400"/>
              <a:buFont typeface="Arial"/>
              <a:buNone/>
            </a:pPr>
            <a:r>
              <a:rPr lang="en-US"/>
              <a:t>   	Intenta entender sus dificultades y encontrar la solución correcta para solventarlas.  Una podría ser repetir los conceptos claves hasta que veas que lo han entendido y pueden manejarse solos. </a:t>
            </a:r>
            <a:endParaRPr/>
          </a:p>
        </p:txBody>
      </p:sp>
      <p:sp>
        <p:nvSpPr>
          <p:cNvPr id="897" name="Google Shape;897;p83"/>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1.	Ten (mucha) paciencia</a:t>
            </a:r>
            <a:endParaRPr/>
          </a:p>
        </p:txBody>
      </p:sp>
      <p:pic>
        <p:nvPicPr>
          <p:cNvPr id="898" name="Google Shape;898;p83"/>
          <p:cNvPicPr preferRelativeResize="0"/>
          <p:nvPr/>
        </p:nvPicPr>
        <p:blipFill rotWithShape="1">
          <a:blip r:embed="rId3">
            <a:alphaModFix/>
          </a:blip>
          <a:srcRect b="0" l="0" r="0" t="0"/>
          <a:stretch/>
        </p:blipFill>
        <p:spPr>
          <a:xfrm>
            <a:off x="5933670" y="1392722"/>
            <a:ext cx="6063916" cy="515588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84"/>
          <p:cNvSpPr txBox="1"/>
          <p:nvPr>
            <p:ph idx="1" type="body"/>
          </p:nvPr>
        </p:nvSpPr>
        <p:spPr>
          <a:xfrm>
            <a:off x="711295" y="1589391"/>
            <a:ext cx="8687247" cy="1284101"/>
          </a:xfrm>
          <a:prstGeom prst="rect">
            <a:avLst/>
          </a:prstGeom>
          <a:noFill/>
          <a:ln>
            <a:noFill/>
          </a:ln>
        </p:spPr>
        <p:txBody>
          <a:bodyPr anchorCtr="0" anchor="t" bIns="45700" lIns="91425" spcFirstLastPara="1" rIns="91425" wrap="square" tIns="45700">
            <a:noAutofit/>
          </a:bodyPr>
          <a:lstStyle/>
          <a:p>
            <a:pPr indent="-228600" lvl="0" marL="457200" rtl="0" algn="just">
              <a:lnSpc>
                <a:spcPct val="90000"/>
              </a:lnSpc>
              <a:spcBef>
                <a:spcPts val="1000"/>
              </a:spcBef>
              <a:spcAft>
                <a:spcPts val="0"/>
              </a:spcAft>
              <a:buSzPts val="2400"/>
              <a:buNone/>
            </a:pPr>
            <a:r>
              <a:rPr lang="en-US"/>
              <a:t>   El aprendiz necesita saber que siempre puede pedir ayuda. Por eso es importante que seas amable y educado, sobre todo en situaciones que pueden resultarte irritantes. </a:t>
            </a:r>
            <a:endParaRPr/>
          </a:p>
        </p:txBody>
      </p:sp>
      <p:sp>
        <p:nvSpPr>
          <p:cNvPr id="905" name="Google Shape;905;p84"/>
          <p:cNvSpPr txBox="1"/>
          <p:nvPr>
            <p:ph idx="2" type="body"/>
          </p:nvPr>
        </p:nvSpPr>
        <p:spPr>
          <a:xfrm>
            <a:off x="711295" y="507808"/>
            <a:ext cx="10595237" cy="824276"/>
          </a:xfrm>
          <a:prstGeom prst="rect">
            <a:avLst/>
          </a:prstGeom>
          <a:noFill/>
          <a:ln>
            <a:noFill/>
          </a:ln>
        </p:spPr>
        <p:txBody>
          <a:bodyPr anchorCtr="0" anchor="t" bIns="45700" lIns="91425" spcFirstLastPara="1" rIns="91425" wrap="square" tIns="45700">
            <a:noAutofit/>
          </a:bodyPr>
          <a:lstStyle/>
          <a:p>
            <a:pPr indent="-742950" lvl="0" marL="971550" marR="0" rtl="0" algn="l">
              <a:lnSpc>
                <a:spcPct val="90000"/>
              </a:lnSpc>
              <a:spcBef>
                <a:spcPts val="1000"/>
              </a:spcBef>
              <a:spcAft>
                <a:spcPts val="0"/>
              </a:spcAft>
              <a:buClr>
                <a:srgbClr val="24BAA2"/>
              </a:buClr>
              <a:buSzPts val="3600"/>
              <a:buFont typeface="Arial"/>
              <a:buAutoNum type="arabicPeriod" startAt="2"/>
            </a:pPr>
            <a:r>
              <a:rPr lang="en-US"/>
              <a:t>Construye una relación de confianza con ellos</a:t>
            </a:r>
            <a:endParaRPr/>
          </a:p>
        </p:txBody>
      </p:sp>
      <p:sp>
        <p:nvSpPr>
          <p:cNvPr id="906" name="Google Shape;906;p84"/>
          <p:cNvSpPr txBox="1"/>
          <p:nvPr/>
        </p:nvSpPr>
        <p:spPr>
          <a:xfrm>
            <a:off x="711295" y="3518259"/>
            <a:ext cx="10682323" cy="1284101"/>
          </a:xfrm>
          <a:prstGeom prst="rect">
            <a:avLst/>
          </a:prstGeom>
          <a:noFill/>
          <a:ln>
            <a:noFill/>
          </a:ln>
        </p:spPr>
        <p:txBody>
          <a:bodyPr anchorCtr="0" anchor="t" bIns="45700" lIns="91425" spcFirstLastPara="1" rIns="91425" wrap="square" tIns="45700">
            <a:noAutofit/>
          </a:bodyPr>
          <a:lstStyle/>
          <a:p>
            <a:pPr indent="-742950" lvl="0" marL="971550" marR="0" rtl="0" algn="l">
              <a:lnSpc>
                <a:spcPct val="90000"/>
              </a:lnSpc>
              <a:spcBef>
                <a:spcPts val="1000"/>
              </a:spcBef>
              <a:spcAft>
                <a:spcPts val="0"/>
              </a:spcAft>
              <a:buClr>
                <a:srgbClr val="24BAA2"/>
              </a:buClr>
              <a:buSzPts val="3600"/>
              <a:buFont typeface="Arial"/>
              <a:buAutoNum type="arabicPeriod" startAt="3"/>
            </a:pPr>
            <a:r>
              <a:rPr b="1" i="0" lang="en-US" sz="3600" u="none" cap="none" strike="noStrike">
                <a:solidFill>
                  <a:srgbClr val="24BAA2"/>
                </a:solidFill>
                <a:latin typeface="Calibri"/>
                <a:ea typeface="Calibri"/>
                <a:cs typeface="Calibri"/>
                <a:sym typeface="Calibri"/>
              </a:rPr>
              <a:t>No sustituyas al cliente; es quien debe aprender, incluso equivocándose</a:t>
            </a:r>
            <a:endParaRPr b="0" i="0" sz="1400" u="none" cap="none" strike="noStrike">
              <a:solidFill>
                <a:srgbClr val="000000"/>
              </a:solidFill>
              <a:latin typeface="Arial"/>
              <a:ea typeface="Arial"/>
              <a:cs typeface="Arial"/>
              <a:sym typeface="Arial"/>
            </a:endParaRPr>
          </a:p>
        </p:txBody>
      </p:sp>
      <p:sp>
        <p:nvSpPr>
          <p:cNvPr id="907" name="Google Shape;907;p84"/>
          <p:cNvSpPr txBox="1"/>
          <p:nvPr/>
        </p:nvSpPr>
        <p:spPr>
          <a:xfrm>
            <a:off x="2971799" y="4878950"/>
            <a:ext cx="8428577" cy="1128304"/>
          </a:xfrm>
          <a:prstGeom prst="rect">
            <a:avLst/>
          </a:prstGeom>
          <a:noFill/>
          <a:ln>
            <a:noFill/>
          </a:ln>
        </p:spPr>
        <p:txBody>
          <a:bodyPr anchorCtr="0" anchor="t" bIns="45700" lIns="91425" spcFirstLastPara="1" rIns="91425" wrap="square" tIns="45700">
            <a:noAutofit/>
          </a:bodyPr>
          <a:lstStyle/>
          <a:p>
            <a:pPr indent="-228600" lvl="0" marL="457200" marR="0" rtl="0" algn="just">
              <a:lnSpc>
                <a:spcPct val="90000"/>
              </a:lnSpc>
              <a:spcBef>
                <a:spcPts val="1000"/>
              </a:spcBef>
              <a:spcAft>
                <a:spcPts val="0"/>
              </a:spcAft>
              <a:buClr>
                <a:srgbClr val="092E4B"/>
              </a:buClr>
              <a:buSzPts val="2400"/>
              <a:buFont typeface="Arial"/>
              <a:buNone/>
            </a:pPr>
            <a:r>
              <a:rPr b="0" i="0" lang="en-US" sz="2400" u="none" cap="none" strike="noStrike">
                <a:solidFill>
                  <a:srgbClr val="092E4B"/>
                </a:solidFill>
                <a:latin typeface="Calibri"/>
                <a:ea typeface="Calibri"/>
                <a:cs typeface="Calibri"/>
                <a:sym typeface="Calibri"/>
              </a:rPr>
              <a:t>   Si ves que no pueden avanzar, ayúdales con sugerencias o anímales a pedirte ayuda o hacerte preguntas para saber por qué les cuesta. </a:t>
            </a:r>
            <a:endParaRPr b="0" i="0" sz="1400" u="none" cap="none" strike="noStrike">
              <a:solidFill>
                <a:srgbClr val="000000"/>
              </a:solidFill>
              <a:latin typeface="Arial"/>
              <a:ea typeface="Arial"/>
              <a:cs typeface="Arial"/>
              <a:sym typeface="Arial"/>
            </a:endParaRPr>
          </a:p>
        </p:txBody>
      </p:sp>
      <p:grpSp>
        <p:nvGrpSpPr>
          <p:cNvPr id="908" name="Google Shape;908;p84"/>
          <p:cNvGrpSpPr/>
          <p:nvPr/>
        </p:nvGrpSpPr>
        <p:grpSpPr>
          <a:xfrm>
            <a:off x="9938760" y="1762698"/>
            <a:ext cx="914639" cy="888654"/>
            <a:chOff x="781761" y="3715924"/>
            <a:chExt cx="914639" cy="888654"/>
          </a:xfrm>
        </p:grpSpPr>
        <p:sp>
          <p:nvSpPr>
            <p:cNvPr id="909" name="Google Shape;909;p84"/>
            <p:cNvSpPr/>
            <p:nvPr/>
          </p:nvSpPr>
          <p:spPr>
            <a:xfrm>
              <a:off x="957069" y="3882683"/>
              <a:ext cx="548180" cy="617670"/>
            </a:xfrm>
            <a:custGeom>
              <a:rect b="b" l="l" r="r" t="t"/>
              <a:pathLst>
                <a:path extrusionOk="0" h="617670" w="548180">
                  <a:moveTo>
                    <a:pt x="395188" y="538131"/>
                  </a:moveTo>
                  <a:cubicBezTo>
                    <a:pt x="395188" y="516189"/>
                    <a:pt x="395188" y="496989"/>
                    <a:pt x="395188" y="475047"/>
                  </a:cubicBezTo>
                  <a:cubicBezTo>
                    <a:pt x="395188" y="450362"/>
                    <a:pt x="378732" y="433906"/>
                    <a:pt x="354046" y="433906"/>
                  </a:cubicBezTo>
                  <a:cubicBezTo>
                    <a:pt x="329362" y="433906"/>
                    <a:pt x="312905" y="450362"/>
                    <a:pt x="312905" y="475047"/>
                  </a:cubicBezTo>
                  <a:cubicBezTo>
                    <a:pt x="312905" y="486018"/>
                    <a:pt x="312905" y="496989"/>
                    <a:pt x="312905" y="507960"/>
                  </a:cubicBezTo>
                  <a:cubicBezTo>
                    <a:pt x="312905" y="516189"/>
                    <a:pt x="307419" y="521674"/>
                    <a:pt x="299191" y="521674"/>
                  </a:cubicBezTo>
                  <a:cubicBezTo>
                    <a:pt x="290963" y="521674"/>
                    <a:pt x="285477" y="516189"/>
                    <a:pt x="285477" y="507960"/>
                  </a:cubicBezTo>
                  <a:cubicBezTo>
                    <a:pt x="285477" y="502475"/>
                    <a:pt x="285477" y="496989"/>
                    <a:pt x="285477" y="491504"/>
                  </a:cubicBezTo>
                  <a:cubicBezTo>
                    <a:pt x="285477" y="475047"/>
                    <a:pt x="277249" y="464076"/>
                    <a:pt x="266277" y="455848"/>
                  </a:cubicBezTo>
                  <a:cubicBezTo>
                    <a:pt x="236107" y="436649"/>
                    <a:pt x="203194" y="417449"/>
                    <a:pt x="173024" y="395507"/>
                  </a:cubicBezTo>
                  <a:cubicBezTo>
                    <a:pt x="131883" y="368080"/>
                    <a:pt x="90741" y="335167"/>
                    <a:pt x="57828" y="294025"/>
                  </a:cubicBezTo>
                  <a:cubicBezTo>
                    <a:pt x="19428" y="247398"/>
                    <a:pt x="-2514" y="195286"/>
                    <a:pt x="230" y="137687"/>
                  </a:cubicBezTo>
                  <a:cubicBezTo>
                    <a:pt x="230" y="60890"/>
                    <a:pt x="66056" y="-2193"/>
                    <a:pt x="142853" y="549"/>
                  </a:cubicBezTo>
                  <a:cubicBezTo>
                    <a:pt x="194966" y="3292"/>
                    <a:pt x="233365" y="27977"/>
                    <a:pt x="258049" y="74604"/>
                  </a:cubicBezTo>
                  <a:cubicBezTo>
                    <a:pt x="258049" y="77347"/>
                    <a:pt x="260793" y="77347"/>
                    <a:pt x="260793" y="80090"/>
                  </a:cubicBezTo>
                  <a:cubicBezTo>
                    <a:pt x="263535" y="85575"/>
                    <a:pt x="266277" y="91060"/>
                    <a:pt x="274507" y="91060"/>
                  </a:cubicBezTo>
                  <a:cubicBezTo>
                    <a:pt x="282735" y="91060"/>
                    <a:pt x="285477" y="85575"/>
                    <a:pt x="288221" y="80090"/>
                  </a:cubicBezTo>
                  <a:cubicBezTo>
                    <a:pt x="299191" y="55404"/>
                    <a:pt x="318391" y="33463"/>
                    <a:pt x="340332" y="19749"/>
                  </a:cubicBezTo>
                  <a:cubicBezTo>
                    <a:pt x="430843" y="-32364"/>
                    <a:pt x="532326" y="25234"/>
                    <a:pt x="546040" y="115746"/>
                  </a:cubicBezTo>
                  <a:cubicBezTo>
                    <a:pt x="554268" y="165115"/>
                    <a:pt x="537812" y="211742"/>
                    <a:pt x="513126" y="255626"/>
                  </a:cubicBezTo>
                  <a:cubicBezTo>
                    <a:pt x="493928" y="288539"/>
                    <a:pt x="471985" y="315967"/>
                    <a:pt x="444557" y="337909"/>
                  </a:cubicBezTo>
                  <a:cubicBezTo>
                    <a:pt x="430843" y="348880"/>
                    <a:pt x="425359" y="365337"/>
                    <a:pt x="425359" y="381793"/>
                  </a:cubicBezTo>
                  <a:cubicBezTo>
                    <a:pt x="425359" y="453105"/>
                    <a:pt x="425359" y="524417"/>
                    <a:pt x="425359" y="595729"/>
                  </a:cubicBezTo>
                  <a:cubicBezTo>
                    <a:pt x="425359" y="598472"/>
                    <a:pt x="425359" y="601214"/>
                    <a:pt x="425359" y="603957"/>
                  </a:cubicBezTo>
                  <a:cubicBezTo>
                    <a:pt x="425359" y="612185"/>
                    <a:pt x="419873" y="617671"/>
                    <a:pt x="411645" y="617671"/>
                  </a:cubicBezTo>
                  <a:cubicBezTo>
                    <a:pt x="403416" y="617671"/>
                    <a:pt x="397931" y="612185"/>
                    <a:pt x="397931" y="603957"/>
                  </a:cubicBezTo>
                  <a:cubicBezTo>
                    <a:pt x="397931" y="587501"/>
                    <a:pt x="397931" y="573787"/>
                    <a:pt x="397931" y="557330"/>
                  </a:cubicBezTo>
                  <a:cubicBezTo>
                    <a:pt x="395188" y="551845"/>
                    <a:pt x="395188" y="543616"/>
                    <a:pt x="395188" y="538131"/>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84"/>
            <p:cNvSpPr/>
            <p:nvPr/>
          </p:nvSpPr>
          <p:spPr>
            <a:xfrm>
              <a:off x="781761" y="3715924"/>
              <a:ext cx="914639" cy="888654"/>
            </a:xfrm>
            <a:custGeom>
              <a:rect b="b" l="l" r="r" t="t"/>
              <a:pathLst>
                <a:path extrusionOk="0" h="888654" w="914639">
                  <a:moveTo>
                    <a:pt x="910599" y="888655"/>
                  </a:moveTo>
                  <a:cubicBezTo>
                    <a:pt x="608895" y="888655"/>
                    <a:pt x="309932" y="888655"/>
                    <a:pt x="8228" y="888655"/>
                  </a:cubicBezTo>
                  <a:cubicBezTo>
                    <a:pt x="8228" y="883169"/>
                    <a:pt x="8228" y="877684"/>
                    <a:pt x="8228" y="872198"/>
                  </a:cubicBezTo>
                  <a:cubicBezTo>
                    <a:pt x="13714" y="863970"/>
                    <a:pt x="19200" y="863970"/>
                    <a:pt x="27428" y="863970"/>
                  </a:cubicBezTo>
                  <a:cubicBezTo>
                    <a:pt x="65827" y="863970"/>
                    <a:pt x="106969" y="863970"/>
                    <a:pt x="145366" y="863970"/>
                  </a:cubicBezTo>
                  <a:cubicBezTo>
                    <a:pt x="148110" y="863970"/>
                    <a:pt x="150852" y="863970"/>
                    <a:pt x="153594" y="863970"/>
                  </a:cubicBezTo>
                  <a:cubicBezTo>
                    <a:pt x="153594" y="831057"/>
                    <a:pt x="153594" y="798144"/>
                    <a:pt x="153594" y="765231"/>
                  </a:cubicBezTo>
                  <a:cubicBezTo>
                    <a:pt x="150852" y="765231"/>
                    <a:pt x="145366" y="765231"/>
                    <a:pt x="142624" y="765231"/>
                  </a:cubicBezTo>
                  <a:cubicBezTo>
                    <a:pt x="104225" y="765231"/>
                    <a:pt x="63083" y="765231"/>
                    <a:pt x="24686" y="765231"/>
                  </a:cubicBezTo>
                  <a:cubicBezTo>
                    <a:pt x="16456" y="765231"/>
                    <a:pt x="10972" y="762488"/>
                    <a:pt x="5486" y="757002"/>
                  </a:cubicBezTo>
                  <a:cubicBezTo>
                    <a:pt x="5486" y="754260"/>
                    <a:pt x="5486" y="751517"/>
                    <a:pt x="5486" y="748774"/>
                  </a:cubicBezTo>
                  <a:cubicBezTo>
                    <a:pt x="10972" y="740546"/>
                    <a:pt x="16456" y="740546"/>
                    <a:pt x="24686" y="740546"/>
                  </a:cubicBezTo>
                  <a:cubicBezTo>
                    <a:pt x="112453" y="740546"/>
                    <a:pt x="200222" y="740546"/>
                    <a:pt x="290733" y="740546"/>
                  </a:cubicBezTo>
                  <a:cubicBezTo>
                    <a:pt x="293476" y="740546"/>
                    <a:pt x="296219" y="740546"/>
                    <a:pt x="301704" y="740546"/>
                  </a:cubicBezTo>
                  <a:cubicBezTo>
                    <a:pt x="301704" y="707633"/>
                    <a:pt x="301704" y="674719"/>
                    <a:pt x="301704" y="641806"/>
                  </a:cubicBezTo>
                  <a:cubicBezTo>
                    <a:pt x="298962" y="641806"/>
                    <a:pt x="293476" y="641806"/>
                    <a:pt x="290733" y="641806"/>
                  </a:cubicBezTo>
                  <a:cubicBezTo>
                    <a:pt x="202965" y="641806"/>
                    <a:pt x="115197" y="641806"/>
                    <a:pt x="27428" y="641806"/>
                  </a:cubicBezTo>
                  <a:cubicBezTo>
                    <a:pt x="19200" y="641806"/>
                    <a:pt x="13714" y="639064"/>
                    <a:pt x="8228" y="633578"/>
                  </a:cubicBezTo>
                  <a:cubicBezTo>
                    <a:pt x="8228" y="630835"/>
                    <a:pt x="8228" y="628092"/>
                    <a:pt x="8228" y="625350"/>
                  </a:cubicBezTo>
                  <a:cubicBezTo>
                    <a:pt x="13714" y="617122"/>
                    <a:pt x="19200" y="617122"/>
                    <a:pt x="27428" y="617122"/>
                  </a:cubicBezTo>
                  <a:cubicBezTo>
                    <a:pt x="65827" y="617122"/>
                    <a:pt x="106969" y="617122"/>
                    <a:pt x="145366" y="617122"/>
                  </a:cubicBezTo>
                  <a:cubicBezTo>
                    <a:pt x="148110" y="617122"/>
                    <a:pt x="150852" y="617122"/>
                    <a:pt x="153594" y="617122"/>
                  </a:cubicBezTo>
                  <a:cubicBezTo>
                    <a:pt x="153594" y="584208"/>
                    <a:pt x="153594" y="551295"/>
                    <a:pt x="153594" y="518382"/>
                  </a:cubicBezTo>
                  <a:cubicBezTo>
                    <a:pt x="150852" y="518382"/>
                    <a:pt x="145366" y="518382"/>
                    <a:pt x="142624" y="518382"/>
                  </a:cubicBezTo>
                  <a:cubicBezTo>
                    <a:pt x="104225" y="518382"/>
                    <a:pt x="63083" y="518382"/>
                    <a:pt x="24686" y="518382"/>
                  </a:cubicBezTo>
                  <a:cubicBezTo>
                    <a:pt x="16456" y="518382"/>
                    <a:pt x="10972" y="515639"/>
                    <a:pt x="5486" y="510154"/>
                  </a:cubicBezTo>
                  <a:cubicBezTo>
                    <a:pt x="5486" y="507411"/>
                    <a:pt x="5486" y="504668"/>
                    <a:pt x="5486" y="501926"/>
                  </a:cubicBezTo>
                  <a:cubicBezTo>
                    <a:pt x="10972" y="493697"/>
                    <a:pt x="16456" y="493697"/>
                    <a:pt x="24686" y="493697"/>
                  </a:cubicBezTo>
                  <a:cubicBezTo>
                    <a:pt x="85025" y="493697"/>
                    <a:pt x="148110" y="493697"/>
                    <a:pt x="208450" y="493697"/>
                  </a:cubicBezTo>
                  <a:cubicBezTo>
                    <a:pt x="211193" y="493697"/>
                    <a:pt x="213936" y="493697"/>
                    <a:pt x="219421" y="493697"/>
                  </a:cubicBezTo>
                  <a:cubicBezTo>
                    <a:pt x="194736" y="463527"/>
                    <a:pt x="178280" y="430614"/>
                    <a:pt x="167308" y="394958"/>
                  </a:cubicBezTo>
                  <a:cubicBezTo>
                    <a:pt x="164566" y="394958"/>
                    <a:pt x="161824" y="394958"/>
                    <a:pt x="156338" y="394958"/>
                  </a:cubicBezTo>
                  <a:cubicBezTo>
                    <a:pt x="112453" y="394958"/>
                    <a:pt x="65827" y="394958"/>
                    <a:pt x="21942" y="394958"/>
                  </a:cubicBezTo>
                  <a:cubicBezTo>
                    <a:pt x="13714" y="394958"/>
                    <a:pt x="8228" y="392215"/>
                    <a:pt x="2742" y="386729"/>
                  </a:cubicBezTo>
                  <a:cubicBezTo>
                    <a:pt x="2742" y="383987"/>
                    <a:pt x="2742" y="381244"/>
                    <a:pt x="2742" y="378501"/>
                  </a:cubicBezTo>
                  <a:cubicBezTo>
                    <a:pt x="8228" y="370273"/>
                    <a:pt x="13714" y="370273"/>
                    <a:pt x="21942" y="370273"/>
                  </a:cubicBezTo>
                  <a:cubicBezTo>
                    <a:pt x="65827" y="370273"/>
                    <a:pt x="106969" y="370273"/>
                    <a:pt x="150852" y="370273"/>
                  </a:cubicBezTo>
                  <a:cubicBezTo>
                    <a:pt x="153594" y="370273"/>
                    <a:pt x="156338" y="370273"/>
                    <a:pt x="161824" y="370273"/>
                  </a:cubicBezTo>
                  <a:cubicBezTo>
                    <a:pt x="156338" y="334617"/>
                    <a:pt x="156338" y="304446"/>
                    <a:pt x="170052" y="271533"/>
                  </a:cubicBezTo>
                  <a:cubicBezTo>
                    <a:pt x="164566" y="271533"/>
                    <a:pt x="161824" y="271533"/>
                    <a:pt x="159080" y="271533"/>
                  </a:cubicBezTo>
                  <a:cubicBezTo>
                    <a:pt x="112453" y="271533"/>
                    <a:pt x="68569" y="271533"/>
                    <a:pt x="21942" y="271533"/>
                  </a:cubicBezTo>
                  <a:cubicBezTo>
                    <a:pt x="13714" y="271533"/>
                    <a:pt x="8228" y="268791"/>
                    <a:pt x="2742" y="263305"/>
                  </a:cubicBezTo>
                  <a:cubicBezTo>
                    <a:pt x="2742" y="260562"/>
                    <a:pt x="2742" y="257819"/>
                    <a:pt x="2742" y="255077"/>
                  </a:cubicBezTo>
                  <a:cubicBezTo>
                    <a:pt x="8228" y="246849"/>
                    <a:pt x="13714" y="246849"/>
                    <a:pt x="21942" y="246849"/>
                  </a:cubicBezTo>
                  <a:cubicBezTo>
                    <a:pt x="71311" y="246849"/>
                    <a:pt x="123425" y="246849"/>
                    <a:pt x="172794" y="246849"/>
                  </a:cubicBezTo>
                  <a:cubicBezTo>
                    <a:pt x="178280" y="246849"/>
                    <a:pt x="181022" y="244106"/>
                    <a:pt x="183766" y="241363"/>
                  </a:cubicBezTo>
                  <a:cubicBezTo>
                    <a:pt x="208450" y="205707"/>
                    <a:pt x="241363" y="181022"/>
                    <a:pt x="282505" y="172794"/>
                  </a:cubicBezTo>
                  <a:cubicBezTo>
                    <a:pt x="287991" y="172794"/>
                    <a:pt x="290733" y="170051"/>
                    <a:pt x="296219" y="170051"/>
                  </a:cubicBezTo>
                  <a:cubicBezTo>
                    <a:pt x="296219" y="161823"/>
                    <a:pt x="296219" y="156337"/>
                    <a:pt x="296219" y="148109"/>
                  </a:cubicBezTo>
                  <a:cubicBezTo>
                    <a:pt x="293476" y="148109"/>
                    <a:pt x="287991" y="148109"/>
                    <a:pt x="285248" y="148109"/>
                  </a:cubicBezTo>
                  <a:cubicBezTo>
                    <a:pt x="197480" y="148109"/>
                    <a:pt x="109711" y="148109"/>
                    <a:pt x="21942" y="148109"/>
                  </a:cubicBezTo>
                  <a:cubicBezTo>
                    <a:pt x="13714" y="148109"/>
                    <a:pt x="8228" y="145366"/>
                    <a:pt x="2742" y="139881"/>
                  </a:cubicBezTo>
                  <a:cubicBezTo>
                    <a:pt x="2742" y="137138"/>
                    <a:pt x="2742" y="134395"/>
                    <a:pt x="2742" y="131653"/>
                  </a:cubicBezTo>
                  <a:cubicBezTo>
                    <a:pt x="8228" y="123424"/>
                    <a:pt x="13714" y="123424"/>
                    <a:pt x="21942" y="123424"/>
                  </a:cubicBezTo>
                  <a:cubicBezTo>
                    <a:pt x="60341" y="123424"/>
                    <a:pt x="101483" y="123424"/>
                    <a:pt x="139880" y="123424"/>
                  </a:cubicBezTo>
                  <a:cubicBezTo>
                    <a:pt x="142624" y="123424"/>
                    <a:pt x="145366" y="123424"/>
                    <a:pt x="148110" y="123424"/>
                  </a:cubicBezTo>
                  <a:cubicBezTo>
                    <a:pt x="148110" y="90511"/>
                    <a:pt x="148110" y="57598"/>
                    <a:pt x="148110" y="24685"/>
                  </a:cubicBezTo>
                  <a:cubicBezTo>
                    <a:pt x="145366" y="24685"/>
                    <a:pt x="139880" y="24685"/>
                    <a:pt x="137138" y="24685"/>
                  </a:cubicBezTo>
                  <a:cubicBezTo>
                    <a:pt x="98739" y="24685"/>
                    <a:pt x="57597" y="24685"/>
                    <a:pt x="19200" y="24685"/>
                  </a:cubicBezTo>
                  <a:cubicBezTo>
                    <a:pt x="10972" y="24685"/>
                    <a:pt x="5486" y="21942"/>
                    <a:pt x="0" y="16456"/>
                  </a:cubicBezTo>
                  <a:cubicBezTo>
                    <a:pt x="0" y="13714"/>
                    <a:pt x="0" y="10971"/>
                    <a:pt x="0" y="8228"/>
                  </a:cubicBezTo>
                  <a:cubicBezTo>
                    <a:pt x="5486" y="0"/>
                    <a:pt x="10972" y="0"/>
                    <a:pt x="19200" y="0"/>
                  </a:cubicBezTo>
                  <a:cubicBezTo>
                    <a:pt x="309932" y="0"/>
                    <a:pt x="600667" y="0"/>
                    <a:pt x="891399" y="0"/>
                  </a:cubicBezTo>
                  <a:cubicBezTo>
                    <a:pt x="894142" y="0"/>
                    <a:pt x="896885" y="0"/>
                    <a:pt x="899627" y="0"/>
                  </a:cubicBezTo>
                  <a:cubicBezTo>
                    <a:pt x="907855" y="0"/>
                    <a:pt x="910599" y="8228"/>
                    <a:pt x="910599" y="13714"/>
                  </a:cubicBezTo>
                  <a:cubicBezTo>
                    <a:pt x="910599" y="21942"/>
                    <a:pt x="905113" y="24685"/>
                    <a:pt x="894142" y="24685"/>
                  </a:cubicBezTo>
                  <a:cubicBezTo>
                    <a:pt x="853000" y="24685"/>
                    <a:pt x="814602" y="24685"/>
                    <a:pt x="773461" y="24685"/>
                  </a:cubicBezTo>
                  <a:cubicBezTo>
                    <a:pt x="770717" y="24685"/>
                    <a:pt x="767975" y="24685"/>
                    <a:pt x="762489" y="24685"/>
                  </a:cubicBezTo>
                  <a:cubicBezTo>
                    <a:pt x="762489" y="57598"/>
                    <a:pt x="762489" y="90511"/>
                    <a:pt x="762489" y="123424"/>
                  </a:cubicBezTo>
                  <a:cubicBezTo>
                    <a:pt x="773461" y="123424"/>
                    <a:pt x="784431" y="123424"/>
                    <a:pt x="795403" y="123424"/>
                  </a:cubicBezTo>
                  <a:cubicBezTo>
                    <a:pt x="828316" y="123424"/>
                    <a:pt x="861230" y="123424"/>
                    <a:pt x="894142" y="123424"/>
                  </a:cubicBezTo>
                  <a:cubicBezTo>
                    <a:pt x="902371" y="123424"/>
                    <a:pt x="907855" y="126167"/>
                    <a:pt x="907855" y="131653"/>
                  </a:cubicBezTo>
                  <a:cubicBezTo>
                    <a:pt x="907855" y="137138"/>
                    <a:pt x="907855" y="142624"/>
                    <a:pt x="905113" y="145366"/>
                  </a:cubicBezTo>
                  <a:cubicBezTo>
                    <a:pt x="902371" y="148109"/>
                    <a:pt x="896885" y="148109"/>
                    <a:pt x="891399" y="148109"/>
                  </a:cubicBezTo>
                  <a:cubicBezTo>
                    <a:pt x="803631" y="148109"/>
                    <a:pt x="715862" y="148109"/>
                    <a:pt x="625351" y="148109"/>
                  </a:cubicBezTo>
                  <a:cubicBezTo>
                    <a:pt x="622609" y="148109"/>
                    <a:pt x="617123" y="148109"/>
                    <a:pt x="614381" y="148109"/>
                  </a:cubicBezTo>
                  <a:cubicBezTo>
                    <a:pt x="614381" y="156337"/>
                    <a:pt x="614381" y="161823"/>
                    <a:pt x="614381" y="170051"/>
                  </a:cubicBezTo>
                  <a:cubicBezTo>
                    <a:pt x="617123" y="170051"/>
                    <a:pt x="617123" y="170051"/>
                    <a:pt x="619865" y="172794"/>
                  </a:cubicBezTo>
                  <a:cubicBezTo>
                    <a:pt x="666492" y="181022"/>
                    <a:pt x="702148" y="205707"/>
                    <a:pt x="729575" y="246849"/>
                  </a:cubicBezTo>
                  <a:cubicBezTo>
                    <a:pt x="732319" y="249591"/>
                    <a:pt x="735061" y="252334"/>
                    <a:pt x="740547" y="252334"/>
                  </a:cubicBezTo>
                  <a:cubicBezTo>
                    <a:pt x="770717" y="252334"/>
                    <a:pt x="800888" y="252334"/>
                    <a:pt x="828316" y="252334"/>
                  </a:cubicBezTo>
                  <a:cubicBezTo>
                    <a:pt x="850258" y="252334"/>
                    <a:pt x="872200" y="252334"/>
                    <a:pt x="894142" y="252334"/>
                  </a:cubicBezTo>
                  <a:cubicBezTo>
                    <a:pt x="905113" y="252334"/>
                    <a:pt x="910599" y="260562"/>
                    <a:pt x="907855" y="268791"/>
                  </a:cubicBezTo>
                  <a:cubicBezTo>
                    <a:pt x="905113" y="277019"/>
                    <a:pt x="899627" y="277019"/>
                    <a:pt x="891399" y="277019"/>
                  </a:cubicBezTo>
                  <a:cubicBezTo>
                    <a:pt x="844772" y="277019"/>
                    <a:pt x="798145" y="277019"/>
                    <a:pt x="751519" y="277019"/>
                  </a:cubicBezTo>
                  <a:cubicBezTo>
                    <a:pt x="748775" y="277019"/>
                    <a:pt x="746033" y="277019"/>
                    <a:pt x="740547" y="277019"/>
                  </a:cubicBezTo>
                  <a:cubicBezTo>
                    <a:pt x="751519" y="309932"/>
                    <a:pt x="754261" y="342845"/>
                    <a:pt x="748775" y="375758"/>
                  </a:cubicBezTo>
                  <a:cubicBezTo>
                    <a:pt x="754261" y="375758"/>
                    <a:pt x="757003" y="375758"/>
                    <a:pt x="759747" y="375758"/>
                  </a:cubicBezTo>
                  <a:cubicBezTo>
                    <a:pt x="803631" y="375758"/>
                    <a:pt x="847516" y="375758"/>
                    <a:pt x="891399" y="375758"/>
                  </a:cubicBezTo>
                  <a:cubicBezTo>
                    <a:pt x="902371" y="375758"/>
                    <a:pt x="907855" y="381244"/>
                    <a:pt x="907855" y="389472"/>
                  </a:cubicBezTo>
                  <a:cubicBezTo>
                    <a:pt x="907855" y="397701"/>
                    <a:pt x="902371" y="403186"/>
                    <a:pt x="891399" y="403186"/>
                  </a:cubicBezTo>
                  <a:cubicBezTo>
                    <a:pt x="874943" y="403186"/>
                    <a:pt x="861230" y="403186"/>
                    <a:pt x="844772" y="403186"/>
                  </a:cubicBezTo>
                  <a:cubicBezTo>
                    <a:pt x="811858" y="403186"/>
                    <a:pt x="776203" y="403186"/>
                    <a:pt x="743289" y="403186"/>
                  </a:cubicBezTo>
                  <a:cubicBezTo>
                    <a:pt x="732319" y="438842"/>
                    <a:pt x="715862" y="471755"/>
                    <a:pt x="691178" y="501926"/>
                  </a:cubicBezTo>
                  <a:cubicBezTo>
                    <a:pt x="696664" y="501926"/>
                    <a:pt x="699406" y="501926"/>
                    <a:pt x="702148" y="501926"/>
                  </a:cubicBezTo>
                  <a:cubicBezTo>
                    <a:pt x="746033" y="501926"/>
                    <a:pt x="789917" y="501926"/>
                    <a:pt x="833802" y="501926"/>
                  </a:cubicBezTo>
                  <a:cubicBezTo>
                    <a:pt x="853000" y="501926"/>
                    <a:pt x="872200" y="501926"/>
                    <a:pt x="891399" y="501926"/>
                  </a:cubicBezTo>
                  <a:cubicBezTo>
                    <a:pt x="896885" y="501926"/>
                    <a:pt x="902371" y="504668"/>
                    <a:pt x="902371" y="510154"/>
                  </a:cubicBezTo>
                  <a:cubicBezTo>
                    <a:pt x="905113" y="512896"/>
                    <a:pt x="902371" y="521125"/>
                    <a:pt x="899627" y="523867"/>
                  </a:cubicBezTo>
                  <a:cubicBezTo>
                    <a:pt x="896885" y="526610"/>
                    <a:pt x="891399" y="529353"/>
                    <a:pt x="885914" y="529353"/>
                  </a:cubicBezTo>
                  <a:cubicBezTo>
                    <a:pt x="844772" y="529353"/>
                    <a:pt x="806374" y="529353"/>
                    <a:pt x="765233" y="529353"/>
                  </a:cubicBezTo>
                  <a:cubicBezTo>
                    <a:pt x="762489" y="529353"/>
                    <a:pt x="759747" y="529353"/>
                    <a:pt x="754261" y="529353"/>
                  </a:cubicBezTo>
                  <a:cubicBezTo>
                    <a:pt x="754261" y="562266"/>
                    <a:pt x="754261" y="595179"/>
                    <a:pt x="754261" y="628092"/>
                  </a:cubicBezTo>
                  <a:cubicBezTo>
                    <a:pt x="770717" y="628092"/>
                    <a:pt x="787175" y="628092"/>
                    <a:pt x="803631" y="628092"/>
                  </a:cubicBezTo>
                  <a:cubicBezTo>
                    <a:pt x="831058" y="628092"/>
                    <a:pt x="858486" y="628092"/>
                    <a:pt x="885914" y="628092"/>
                  </a:cubicBezTo>
                  <a:cubicBezTo>
                    <a:pt x="896885" y="628092"/>
                    <a:pt x="905113" y="639064"/>
                    <a:pt x="899627" y="647292"/>
                  </a:cubicBezTo>
                  <a:cubicBezTo>
                    <a:pt x="896885" y="652778"/>
                    <a:pt x="891399" y="655520"/>
                    <a:pt x="883171" y="655520"/>
                  </a:cubicBezTo>
                  <a:cubicBezTo>
                    <a:pt x="800888" y="655520"/>
                    <a:pt x="715862" y="655520"/>
                    <a:pt x="633579" y="655520"/>
                  </a:cubicBezTo>
                  <a:cubicBezTo>
                    <a:pt x="630837" y="655520"/>
                    <a:pt x="625351" y="655520"/>
                    <a:pt x="622609" y="655520"/>
                  </a:cubicBezTo>
                  <a:cubicBezTo>
                    <a:pt x="622609" y="688433"/>
                    <a:pt x="622609" y="721347"/>
                    <a:pt x="622609" y="754260"/>
                  </a:cubicBezTo>
                  <a:cubicBezTo>
                    <a:pt x="625351" y="754260"/>
                    <a:pt x="628094" y="754260"/>
                    <a:pt x="630837" y="754260"/>
                  </a:cubicBezTo>
                  <a:cubicBezTo>
                    <a:pt x="677464" y="754260"/>
                    <a:pt x="724091" y="754260"/>
                    <a:pt x="767975" y="754260"/>
                  </a:cubicBezTo>
                  <a:cubicBezTo>
                    <a:pt x="806374" y="754260"/>
                    <a:pt x="844772" y="754260"/>
                    <a:pt x="883171" y="754260"/>
                  </a:cubicBezTo>
                  <a:cubicBezTo>
                    <a:pt x="896885" y="754260"/>
                    <a:pt x="902371" y="765231"/>
                    <a:pt x="896885" y="773459"/>
                  </a:cubicBezTo>
                  <a:cubicBezTo>
                    <a:pt x="894142" y="776202"/>
                    <a:pt x="888657" y="778944"/>
                    <a:pt x="883171" y="778944"/>
                  </a:cubicBezTo>
                  <a:cubicBezTo>
                    <a:pt x="842030" y="778944"/>
                    <a:pt x="803631" y="778944"/>
                    <a:pt x="762489" y="778944"/>
                  </a:cubicBezTo>
                  <a:cubicBezTo>
                    <a:pt x="759747" y="778944"/>
                    <a:pt x="757003" y="778944"/>
                    <a:pt x="754261" y="778944"/>
                  </a:cubicBezTo>
                  <a:cubicBezTo>
                    <a:pt x="754261" y="811857"/>
                    <a:pt x="754261" y="844771"/>
                    <a:pt x="754261" y="877684"/>
                  </a:cubicBezTo>
                  <a:cubicBezTo>
                    <a:pt x="757003" y="877684"/>
                    <a:pt x="759747" y="877684"/>
                    <a:pt x="765233" y="877684"/>
                  </a:cubicBezTo>
                  <a:cubicBezTo>
                    <a:pt x="803631" y="877684"/>
                    <a:pt x="844772" y="877684"/>
                    <a:pt x="883171" y="877684"/>
                  </a:cubicBezTo>
                  <a:cubicBezTo>
                    <a:pt x="891399" y="877684"/>
                    <a:pt x="896885" y="877684"/>
                    <a:pt x="899627" y="885912"/>
                  </a:cubicBezTo>
                  <a:cubicBezTo>
                    <a:pt x="918827" y="877684"/>
                    <a:pt x="916085" y="883169"/>
                    <a:pt x="910599" y="888655"/>
                  </a:cubicBezTo>
                  <a:close/>
                  <a:moveTo>
                    <a:pt x="586953" y="713118"/>
                  </a:moveTo>
                  <a:cubicBezTo>
                    <a:pt x="586953" y="721347"/>
                    <a:pt x="586953" y="726832"/>
                    <a:pt x="586953" y="735060"/>
                  </a:cubicBezTo>
                  <a:cubicBezTo>
                    <a:pt x="586953" y="751517"/>
                    <a:pt x="586953" y="765231"/>
                    <a:pt x="586953" y="781687"/>
                  </a:cubicBezTo>
                  <a:cubicBezTo>
                    <a:pt x="586953" y="789916"/>
                    <a:pt x="592437" y="795401"/>
                    <a:pt x="600667" y="795401"/>
                  </a:cubicBezTo>
                  <a:cubicBezTo>
                    <a:pt x="608895" y="795401"/>
                    <a:pt x="614381" y="789916"/>
                    <a:pt x="614381" y="781687"/>
                  </a:cubicBezTo>
                  <a:cubicBezTo>
                    <a:pt x="614381" y="778944"/>
                    <a:pt x="614381" y="776202"/>
                    <a:pt x="614381" y="773459"/>
                  </a:cubicBezTo>
                  <a:cubicBezTo>
                    <a:pt x="614381" y="702147"/>
                    <a:pt x="614381" y="630835"/>
                    <a:pt x="614381" y="559523"/>
                  </a:cubicBezTo>
                  <a:cubicBezTo>
                    <a:pt x="614381" y="540324"/>
                    <a:pt x="619865" y="526610"/>
                    <a:pt x="633579" y="515639"/>
                  </a:cubicBezTo>
                  <a:cubicBezTo>
                    <a:pt x="661006" y="490954"/>
                    <a:pt x="685692" y="463527"/>
                    <a:pt x="702148" y="433357"/>
                  </a:cubicBezTo>
                  <a:cubicBezTo>
                    <a:pt x="726833" y="389472"/>
                    <a:pt x="743289" y="342845"/>
                    <a:pt x="735061" y="293475"/>
                  </a:cubicBezTo>
                  <a:cubicBezTo>
                    <a:pt x="721348" y="202964"/>
                    <a:pt x="619865" y="142624"/>
                    <a:pt x="529354" y="197479"/>
                  </a:cubicBezTo>
                  <a:cubicBezTo>
                    <a:pt x="504670" y="211193"/>
                    <a:pt x="488212" y="233135"/>
                    <a:pt x="477242" y="257819"/>
                  </a:cubicBezTo>
                  <a:cubicBezTo>
                    <a:pt x="474498" y="263305"/>
                    <a:pt x="471756" y="268791"/>
                    <a:pt x="463528" y="268791"/>
                  </a:cubicBezTo>
                  <a:cubicBezTo>
                    <a:pt x="455299" y="268791"/>
                    <a:pt x="452557" y="266048"/>
                    <a:pt x="449815" y="257819"/>
                  </a:cubicBezTo>
                  <a:cubicBezTo>
                    <a:pt x="449815" y="255077"/>
                    <a:pt x="447071" y="255077"/>
                    <a:pt x="447071" y="252334"/>
                  </a:cubicBezTo>
                  <a:cubicBezTo>
                    <a:pt x="422387" y="205707"/>
                    <a:pt x="383987" y="181022"/>
                    <a:pt x="331874" y="178280"/>
                  </a:cubicBezTo>
                  <a:cubicBezTo>
                    <a:pt x="255077" y="175537"/>
                    <a:pt x="189252" y="238620"/>
                    <a:pt x="189252" y="315418"/>
                  </a:cubicBezTo>
                  <a:cubicBezTo>
                    <a:pt x="189252" y="375758"/>
                    <a:pt x="211193" y="427871"/>
                    <a:pt x="246849" y="471755"/>
                  </a:cubicBezTo>
                  <a:cubicBezTo>
                    <a:pt x="279763" y="512896"/>
                    <a:pt x="318160" y="543067"/>
                    <a:pt x="362046" y="573237"/>
                  </a:cubicBezTo>
                  <a:cubicBezTo>
                    <a:pt x="392215" y="595179"/>
                    <a:pt x="425129" y="614379"/>
                    <a:pt x="455299" y="633578"/>
                  </a:cubicBezTo>
                  <a:cubicBezTo>
                    <a:pt x="469013" y="641806"/>
                    <a:pt x="474498" y="652778"/>
                    <a:pt x="474498" y="669234"/>
                  </a:cubicBezTo>
                  <a:cubicBezTo>
                    <a:pt x="474498" y="674719"/>
                    <a:pt x="474498" y="680205"/>
                    <a:pt x="474498" y="685691"/>
                  </a:cubicBezTo>
                  <a:cubicBezTo>
                    <a:pt x="474498" y="693919"/>
                    <a:pt x="479984" y="699404"/>
                    <a:pt x="488212" y="699404"/>
                  </a:cubicBezTo>
                  <a:cubicBezTo>
                    <a:pt x="496440" y="699404"/>
                    <a:pt x="501926" y="693919"/>
                    <a:pt x="501926" y="685691"/>
                  </a:cubicBezTo>
                  <a:cubicBezTo>
                    <a:pt x="501926" y="674719"/>
                    <a:pt x="501926" y="663748"/>
                    <a:pt x="501926" y="652778"/>
                  </a:cubicBezTo>
                  <a:cubicBezTo>
                    <a:pt x="501926" y="628092"/>
                    <a:pt x="518384" y="611636"/>
                    <a:pt x="543068" y="611636"/>
                  </a:cubicBezTo>
                  <a:cubicBezTo>
                    <a:pt x="567753" y="611636"/>
                    <a:pt x="584209" y="628092"/>
                    <a:pt x="584209" y="652778"/>
                  </a:cubicBezTo>
                  <a:cubicBezTo>
                    <a:pt x="586953" y="671977"/>
                    <a:pt x="586953" y="693919"/>
                    <a:pt x="586953" y="713118"/>
                  </a:cubicBezTo>
                  <a:close/>
                  <a:moveTo>
                    <a:pt x="449815" y="2743"/>
                  </a:moveTo>
                  <a:cubicBezTo>
                    <a:pt x="359302" y="2743"/>
                    <a:pt x="271535" y="2743"/>
                    <a:pt x="183766" y="2743"/>
                  </a:cubicBezTo>
                  <a:cubicBezTo>
                    <a:pt x="183766" y="35656"/>
                    <a:pt x="183766" y="68569"/>
                    <a:pt x="183766" y="101482"/>
                  </a:cubicBezTo>
                  <a:cubicBezTo>
                    <a:pt x="274277" y="101482"/>
                    <a:pt x="362046" y="101482"/>
                    <a:pt x="449815" y="101482"/>
                  </a:cubicBezTo>
                  <a:cubicBezTo>
                    <a:pt x="449815" y="68569"/>
                    <a:pt x="449815" y="38399"/>
                    <a:pt x="449815" y="2743"/>
                  </a:cubicBezTo>
                  <a:close/>
                  <a:moveTo>
                    <a:pt x="743289" y="101482"/>
                  </a:moveTo>
                  <a:cubicBezTo>
                    <a:pt x="743289" y="68569"/>
                    <a:pt x="743289" y="35656"/>
                    <a:pt x="743289" y="2743"/>
                  </a:cubicBezTo>
                  <a:cubicBezTo>
                    <a:pt x="652778" y="2743"/>
                    <a:pt x="565009" y="2743"/>
                    <a:pt x="477242" y="2743"/>
                  </a:cubicBezTo>
                  <a:cubicBezTo>
                    <a:pt x="477242" y="35656"/>
                    <a:pt x="477242" y="68569"/>
                    <a:pt x="477242" y="101482"/>
                  </a:cubicBezTo>
                  <a:cubicBezTo>
                    <a:pt x="565009" y="101482"/>
                    <a:pt x="655522" y="101482"/>
                    <a:pt x="743289" y="101482"/>
                  </a:cubicBezTo>
                  <a:close/>
                  <a:moveTo>
                    <a:pt x="449815" y="861227"/>
                  </a:moveTo>
                  <a:cubicBezTo>
                    <a:pt x="449815" y="828314"/>
                    <a:pt x="449815" y="795401"/>
                    <a:pt x="449815" y="762488"/>
                  </a:cubicBezTo>
                  <a:cubicBezTo>
                    <a:pt x="359302" y="762488"/>
                    <a:pt x="271535" y="762488"/>
                    <a:pt x="183766" y="762488"/>
                  </a:cubicBezTo>
                  <a:cubicBezTo>
                    <a:pt x="183766" y="795401"/>
                    <a:pt x="183766" y="828314"/>
                    <a:pt x="183766" y="861227"/>
                  </a:cubicBezTo>
                  <a:cubicBezTo>
                    <a:pt x="271535" y="861227"/>
                    <a:pt x="359302" y="861227"/>
                    <a:pt x="449815" y="861227"/>
                  </a:cubicBezTo>
                  <a:close/>
                  <a:moveTo>
                    <a:pt x="477242" y="861227"/>
                  </a:moveTo>
                  <a:cubicBezTo>
                    <a:pt x="567753" y="861227"/>
                    <a:pt x="655522" y="861227"/>
                    <a:pt x="743289" y="861227"/>
                  </a:cubicBezTo>
                  <a:cubicBezTo>
                    <a:pt x="743289" y="828314"/>
                    <a:pt x="743289" y="795401"/>
                    <a:pt x="743289" y="762488"/>
                  </a:cubicBezTo>
                  <a:cubicBezTo>
                    <a:pt x="726833" y="762488"/>
                    <a:pt x="707634" y="762488"/>
                    <a:pt x="691178" y="762488"/>
                  </a:cubicBezTo>
                  <a:cubicBezTo>
                    <a:pt x="674720" y="762488"/>
                    <a:pt x="658264" y="762488"/>
                    <a:pt x="639064" y="762488"/>
                  </a:cubicBezTo>
                  <a:cubicBezTo>
                    <a:pt x="639064" y="770716"/>
                    <a:pt x="639064" y="778944"/>
                    <a:pt x="639064" y="787173"/>
                  </a:cubicBezTo>
                  <a:cubicBezTo>
                    <a:pt x="636322" y="809115"/>
                    <a:pt x="619865" y="822829"/>
                    <a:pt x="597923" y="822829"/>
                  </a:cubicBezTo>
                  <a:cubicBezTo>
                    <a:pt x="575981" y="822829"/>
                    <a:pt x="559525" y="806372"/>
                    <a:pt x="559525" y="784430"/>
                  </a:cubicBezTo>
                  <a:cubicBezTo>
                    <a:pt x="559525" y="776202"/>
                    <a:pt x="559525" y="770716"/>
                    <a:pt x="559525" y="762488"/>
                  </a:cubicBezTo>
                  <a:cubicBezTo>
                    <a:pt x="532098" y="762488"/>
                    <a:pt x="504670" y="762488"/>
                    <a:pt x="477242" y="762488"/>
                  </a:cubicBezTo>
                  <a:cubicBezTo>
                    <a:pt x="477242" y="795401"/>
                    <a:pt x="477242" y="828314"/>
                    <a:pt x="477242" y="861227"/>
                  </a:cubicBezTo>
                  <a:close/>
                  <a:moveTo>
                    <a:pt x="329132" y="735060"/>
                  </a:moveTo>
                  <a:cubicBezTo>
                    <a:pt x="405929" y="735060"/>
                    <a:pt x="482726" y="735060"/>
                    <a:pt x="559525" y="735060"/>
                  </a:cubicBezTo>
                  <a:cubicBezTo>
                    <a:pt x="559525" y="707633"/>
                    <a:pt x="559525" y="680205"/>
                    <a:pt x="559525" y="652778"/>
                  </a:cubicBezTo>
                  <a:cubicBezTo>
                    <a:pt x="559525" y="641806"/>
                    <a:pt x="554039" y="636321"/>
                    <a:pt x="545811" y="636321"/>
                  </a:cubicBezTo>
                  <a:cubicBezTo>
                    <a:pt x="537582" y="636321"/>
                    <a:pt x="532098" y="641806"/>
                    <a:pt x="532098" y="652778"/>
                  </a:cubicBezTo>
                  <a:cubicBezTo>
                    <a:pt x="532098" y="663748"/>
                    <a:pt x="532098" y="674719"/>
                    <a:pt x="532098" y="682948"/>
                  </a:cubicBezTo>
                  <a:cubicBezTo>
                    <a:pt x="532098" y="707633"/>
                    <a:pt x="515640" y="724089"/>
                    <a:pt x="493698" y="724089"/>
                  </a:cubicBezTo>
                  <a:cubicBezTo>
                    <a:pt x="469013" y="724089"/>
                    <a:pt x="449815" y="710375"/>
                    <a:pt x="452557" y="685691"/>
                  </a:cubicBezTo>
                  <a:cubicBezTo>
                    <a:pt x="452557" y="663748"/>
                    <a:pt x="447071" y="652778"/>
                    <a:pt x="427871" y="641806"/>
                  </a:cubicBezTo>
                  <a:cubicBezTo>
                    <a:pt x="419643" y="636321"/>
                    <a:pt x="411415" y="633578"/>
                    <a:pt x="400443" y="633578"/>
                  </a:cubicBezTo>
                  <a:cubicBezTo>
                    <a:pt x="381245" y="633578"/>
                    <a:pt x="362046" y="633578"/>
                    <a:pt x="340104" y="633578"/>
                  </a:cubicBezTo>
                  <a:cubicBezTo>
                    <a:pt x="337360" y="633578"/>
                    <a:pt x="334618" y="633578"/>
                    <a:pt x="331874" y="633578"/>
                  </a:cubicBezTo>
                  <a:cubicBezTo>
                    <a:pt x="329132" y="669234"/>
                    <a:pt x="329132" y="702147"/>
                    <a:pt x="329132" y="735060"/>
                  </a:cubicBezTo>
                  <a:close/>
                  <a:moveTo>
                    <a:pt x="370274" y="608893"/>
                  </a:moveTo>
                  <a:cubicBezTo>
                    <a:pt x="367532" y="606150"/>
                    <a:pt x="367532" y="606150"/>
                    <a:pt x="367532" y="606150"/>
                  </a:cubicBezTo>
                  <a:cubicBezTo>
                    <a:pt x="326390" y="578723"/>
                    <a:pt x="285248" y="548552"/>
                    <a:pt x="249591" y="512896"/>
                  </a:cubicBezTo>
                  <a:cubicBezTo>
                    <a:pt x="246849" y="510154"/>
                    <a:pt x="246849" y="510154"/>
                    <a:pt x="244107" y="510154"/>
                  </a:cubicBezTo>
                  <a:cubicBezTo>
                    <a:pt x="224907" y="510154"/>
                    <a:pt x="202965" y="510154"/>
                    <a:pt x="183766" y="510154"/>
                  </a:cubicBezTo>
                  <a:cubicBezTo>
                    <a:pt x="183766" y="543067"/>
                    <a:pt x="183766" y="575980"/>
                    <a:pt x="183766" y="608893"/>
                  </a:cubicBezTo>
                  <a:cubicBezTo>
                    <a:pt x="244107" y="608893"/>
                    <a:pt x="307190" y="608893"/>
                    <a:pt x="370274" y="608893"/>
                  </a:cubicBezTo>
                  <a:close/>
                  <a:moveTo>
                    <a:pt x="329132" y="128910"/>
                  </a:moveTo>
                  <a:cubicBezTo>
                    <a:pt x="329132" y="134395"/>
                    <a:pt x="329132" y="142624"/>
                    <a:pt x="329132" y="148109"/>
                  </a:cubicBezTo>
                  <a:cubicBezTo>
                    <a:pt x="386730" y="150852"/>
                    <a:pt x="430615" y="175537"/>
                    <a:pt x="463528" y="224906"/>
                  </a:cubicBezTo>
                  <a:cubicBezTo>
                    <a:pt x="479984" y="202964"/>
                    <a:pt x="496440" y="183765"/>
                    <a:pt x="521126" y="170051"/>
                  </a:cubicBezTo>
                  <a:cubicBezTo>
                    <a:pt x="545811" y="156337"/>
                    <a:pt x="570495" y="150852"/>
                    <a:pt x="597923" y="148109"/>
                  </a:cubicBezTo>
                  <a:cubicBezTo>
                    <a:pt x="597923" y="142624"/>
                    <a:pt x="597923" y="134395"/>
                    <a:pt x="597923" y="128910"/>
                  </a:cubicBezTo>
                  <a:cubicBezTo>
                    <a:pt x="507412" y="128910"/>
                    <a:pt x="419643" y="128910"/>
                    <a:pt x="329132" y="128910"/>
                  </a:cubicBezTo>
                  <a:close/>
                  <a:moveTo>
                    <a:pt x="743289" y="507411"/>
                  </a:moveTo>
                  <a:cubicBezTo>
                    <a:pt x="721348" y="507411"/>
                    <a:pt x="702148" y="507411"/>
                    <a:pt x="682950" y="507411"/>
                  </a:cubicBezTo>
                  <a:cubicBezTo>
                    <a:pt x="680206" y="507411"/>
                    <a:pt x="680206" y="507411"/>
                    <a:pt x="677464" y="510154"/>
                  </a:cubicBezTo>
                  <a:cubicBezTo>
                    <a:pt x="669236" y="518382"/>
                    <a:pt x="658264" y="526610"/>
                    <a:pt x="650036" y="534839"/>
                  </a:cubicBezTo>
                  <a:cubicBezTo>
                    <a:pt x="644550" y="540324"/>
                    <a:pt x="641808" y="545810"/>
                    <a:pt x="641808" y="551295"/>
                  </a:cubicBezTo>
                  <a:cubicBezTo>
                    <a:pt x="641808" y="570495"/>
                    <a:pt x="641808" y="589694"/>
                    <a:pt x="641808" y="608893"/>
                  </a:cubicBezTo>
                  <a:cubicBezTo>
                    <a:pt x="677464" y="608893"/>
                    <a:pt x="710377" y="608893"/>
                    <a:pt x="746033" y="608893"/>
                  </a:cubicBezTo>
                  <a:cubicBezTo>
                    <a:pt x="743289" y="573237"/>
                    <a:pt x="743289" y="543067"/>
                    <a:pt x="743289" y="50741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11" name="Google Shape;911;p84"/>
          <p:cNvGrpSpPr/>
          <p:nvPr/>
        </p:nvGrpSpPr>
        <p:grpSpPr>
          <a:xfrm>
            <a:off x="1169247" y="5077458"/>
            <a:ext cx="1160285" cy="927053"/>
            <a:chOff x="4588722" y="5452092"/>
            <a:chExt cx="1160285" cy="927053"/>
          </a:xfrm>
        </p:grpSpPr>
        <p:sp>
          <p:nvSpPr>
            <p:cNvPr id="912" name="Google Shape;912;p84"/>
            <p:cNvSpPr/>
            <p:nvPr/>
          </p:nvSpPr>
          <p:spPr>
            <a:xfrm>
              <a:off x="5441723" y="6107613"/>
              <a:ext cx="145366" cy="46626"/>
            </a:xfrm>
            <a:custGeom>
              <a:rect b="b" l="l" r="r" t="t"/>
              <a:pathLst>
                <a:path extrusionOk="0" h="46626" w="145366">
                  <a:moveTo>
                    <a:pt x="1" y="0"/>
                  </a:moveTo>
                  <a:lnTo>
                    <a:pt x="145367" y="0"/>
                  </a:lnTo>
                  <a:lnTo>
                    <a:pt x="145367" y="46627"/>
                  </a:lnTo>
                  <a:lnTo>
                    <a:pt x="1" y="46627"/>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84"/>
            <p:cNvSpPr/>
            <p:nvPr/>
          </p:nvSpPr>
          <p:spPr>
            <a:xfrm>
              <a:off x="5170189" y="5635858"/>
              <a:ext cx="57598" cy="27427"/>
            </a:xfrm>
            <a:custGeom>
              <a:rect b="b" l="l" r="r" t="t"/>
              <a:pathLst>
                <a:path extrusionOk="0" h="27427" w="57598">
                  <a:moveTo>
                    <a:pt x="0" y="0"/>
                  </a:moveTo>
                  <a:lnTo>
                    <a:pt x="57597" y="0"/>
                  </a:lnTo>
                  <a:lnTo>
                    <a:pt x="57597" y="27427"/>
                  </a:lnTo>
                  <a:lnTo>
                    <a:pt x="0" y="27427"/>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84"/>
            <p:cNvSpPr/>
            <p:nvPr/>
          </p:nvSpPr>
          <p:spPr>
            <a:xfrm>
              <a:off x="5170189" y="5762025"/>
              <a:ext cx="57598" cy="27427"/>
            </a:xfrm>
            <a:custGeom>
              <a:rect b="b" l="l" r="r" t="t"/>
              <a:pathLst>
                <a:path extrusionOk="0" h="27427" w="57598">
                  <a:moveTo>
                    <a:pt x="0" y="0"/>
                  </a:moveTo>
                  <a:lnTo>
                    <a:pt x="57597" y="0"/>
                  </a:lnTo>
                  <a:lnTo>
                    <a:pt x="57597" y="27427"/>
                  </a:lnTo>
                  <a:lnTo>
                    <a:pt x="0" y="27427"/>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15" name="Google Shape;915;p84"/>
            <p:cNvGrpSpPr/>
            <p:nvPr/>
          </p:nvGrpSpPr>
          <p:grpSpPr>
            <a:xfrm>
              <a:off x="4588722" y="5452092"/>
              <a:ext cx="1160285" cy="927053"/>
              <a:chOff x="4588722" y="5452092"/>
              <a:chExt cx="1160285" cy="927053"/>
            </a:xfrm>
          </p:grpSpPr>
          <p:sp>
            <p:nvSpPr>
              <p:cNvPr id="916" name="Google Shape;916;p84"/>
              <p:cNvSpPr/>
              <p:nvPr/>
            </p:nvSpPr>
            <p:spPr>
              <a:xfrm>
                <a:off x="4706567" y="5452092"/>
                <a:ext cx="1042440" cy="927053"/>
              </a:xfrm>
              <a:custGeom>
                <a:rect b="b" l="l" r="r" t="t"/>
                <a:pathLst>
                  <a:path extrusionOk="0" h="927053" w="1042440">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84"/>
              <p:cNvSpPr/>
              <p:nvPr/>
            </p:nvSpPr>
            <p:spPr>
              <a:xfrm>
                <a:off x="4588722" y="5715398"/>
                <a:ext cx="662087" cy="663747"/>
              </a:xfrm>
              <a:custGeom>
                <a:rect b="b" l="l" r="r" t="t"/>
                <a:pathLst>
                  <a:path extrusionOk="0" h="663747" w="66208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84"/>
              <p:cNvSpPr/>
              <p:nvPr/>
            </p:nvSpPr>
            <p:spPr>
              <a:xfrm>
                <a:off x="5142762" y="5585495"/>
                <a:ext cx="123424" cy="93253"/>
              </a:xfrm>
              <a:custGeom>
                <a:rect b="b" l="l" r="r" t="t"/>
                <a:pathLst>
                  <a:path extrusionOk="0" h="93253" w="123424">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84"/>
              <p:cNvSpPr/>
              <p:nvPr/>
            </p:nvSpPr>
            <p:spPr>
              <a:xfrm>
                <a:off x="5142762" y="5732849"/>
                <a:ext cx="123424" cy="93253"/>
              </a:xfrm>
              <a:custGeom>
                <a:rect b="b" l="l" r="r" t="t"/>
                <a:pathLst>
                  <a:path extrusionOk="0" h="93253" w="123424">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84"/>
              <p:cNvSpPr/>
              <p:nvPr/>
            </p:nvSpPr>
            <p:spPr>
              <a:xfrm>
                <a:off x="5296356" y="5644086"/>
                <a:ext cx="329132" cy="32912"/>
              </a:xfrm>
              <a:custGeom>
                <a:rect b="b" l="l" r="r" t="t"/>
                <a:pathLst>
                  <a:path extrusionOk="0" h="32912" w="32913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1"/>
          <p:cNvPicPr preferRelativeResize="0"/>
          <p:nvPr>
            <p:ph idx="2" type="pic"/>
          </p:nvPr>
        </p:nvPicPr>
        <p:blipFill rotWithShape="1">
          <a:blip r:embed="rId3">
            <a:alphaModFix amt="50000"/>
          </a:blip>
          <a:srcRect b="7813" l="0" r="0" t="7812"/>
          <a:stretch/>
        </p:blipFill>
        <p:spPr>
          <a:xfrm>
            <a:off x="0" y="0"/>
            <a:ext cx="12192000" cy="6858000"/>
          </a:xfrm>
          <a:prstGeom prst="rect">
            <a:avLst/>
          </a:prstGeom>
          <a:noFill/>
          <a:ln>
            <a:noFill/>
          </a:ln>
        </p:spPr>
      </p:pic>
      <p:sp>
        <p:nvSpPr>
          <p:cNvPr id="330" name="Google Shape;330;p1"/>
          <p:cNvSpPr txBox="1"/>
          <p:nvPr>
            <p:ph idx="1" type="body"/>
          </p:nvPr>
        </p:nvSpPr>
        <p:spPr>
          <a:xfrm>
            <a:off x="0" y="1533526"/>
            <a:ext cx="5915025" cy="4029074"/>
          </a:xfrm>
          <a:prstGeom prst="rect">
            <a:avLst/>
          </a:prstGeom>
          <a:solidFill>
            <a:srgbClr val="7F3494"/>
          </a:solidFill>
          <a:ln>
            <a:noFill/>
          </a:ln>
        </p:spPr>
        <p:txBody>
          <a:bodyPr anchorCtr="0" anchor="ctr" bIns="45700" lIns="91425" spcFirstLastPara="1" rIns="91425" wrap="square" tIns="45700">
            <a:normAutofit fontScale="62500" lnSpcReduction="20000"/>
          </a:bodyPr>
          <a:lstStyle/>
          <a:p>
            <a:pPr indent="-228600" lvl="0" marL="457200" rtl="0" algn="just">
              <a:lnSpc>
                <a:spcPct val="120000"/>
              </a:lnSpc>
              <a:spcBef>
                <a:spcPts val="1000"/>
              </a:spcBef>
              <a:spcAft>
                <a:spcPts val="0"/>
              </a:spcAft>
              <a:buSzPct val="135746"/>
              <a:buNone/>
            </a:pPr>
            <a:r>
              <a:rPr b="1" i="0" lang="en-US" sz="3200">
                <a:solidFill>
                  <a:schemeClr val="lt1"/>
                </a:solidFill>
              </a:rPr>
              <a:t>Este síndrome </a:t>
            </a:r>
            <a:r>
              <a:rPr i="0" lang="en-US" sz="3200">
                <a:solidFill>
                  <a:schemeClr val="lt1"/>
                </a:solidFill>
              </a:rPr>
              <a:t>provoca síntomas tanto psicológicos</a:t>
            </a:r>
            <a:endParaRPr/>
          </a:p>
          <a:p>
            <a:pPr indent="-228600" lvl="0" marL="457200" rtl="0" algn="just">
              <a:lnSpc>
                <a:spcPct val="120000"/>
              </a:lnSpc>
              <a:spcBef>
                <a:spcPts val="1000"/>
              </a:spcBef>
              <a:spcAft>
                <a:spcPts val="0"/>
              </a:spcAft>
              <a:buSzPct val="135746"/>
              <a:buNone/>
            </a:pPr>
            <a:r>
              <a:rPr i="0" lang="en-US" sz="3200">
                <a:solidFill>
                  <a:schemeClr val="lt1"/>
                </a:solidFill>
              </a:rPr>
              <a:t>(como disminución de la </a:t>
            </a:r>
            <a:r>
              <a:rPr i="0" lang="en-US" sz="3200"/>
              <a:t>a</a:t>
            </a:r>
            <a:r>
              <a:rPr i="0" lang="en-US" sz="3200">
                <a:solidFill>
                  <a:schemeClr val="lt1"/>
                </a:solidFill>
              </a:rPr>
              <a:t>utoestima y aumento de la</a:t>
            </a:r>
            <a:endParaRPr/>
          </a:p>
          <a:p>
            <a:pPr indent="-228600" lvl="0" marL="457200" rtl="0" algn="just">
              <a:lnSpc>
                <a:spcPct val="120000"/>
              </a:lnSpc>
              <a:spcBef>
                <a:spcPts val="1000"/>
              </a:spcBef>
              <a:spcAft>
                <a:spcPts val="0"/>
              </a:spcAft>
              <a:buSzPct val="135746"/>
              <a:buNone/>
            </a:pPr>
            <a:r>
              <a:rPr i="0" lang="en-US" sz="3200">
                <a:solidFill>
                  <a:schemeClr val="lt1"/>
                </a:solidFill>
              </a:rPr>
              <a:t>irritabilidad, la </a:t>
            </a:r>
            <a:r>
              <a:rPr i="0" lang="en-US" sz="3200"/>
              <a:t>a</a:t>
            </a:r>
            <a:r>
              <a:rPr i="0" lang="en-US" sz="3200">
                <a:solidFill>
                  <a:schemeClr val="lt1"/>
                </a:solidFill>
              </a:rPr>
              <a:t>nsiedad y la depresión) como físicos</a:t>
            </a:r>
            <a:endParaRPr/>
          </a:p>
          <a:p>
            <a:pPr indent="-228600" lvl="0" marL="457200" rtl="0" algn="just">
              <a:lnSpc>
                <a:spcPct val="120000"/>
              </a:lnSpc>
              <a:spcBef>
                <a:spcPts val="1000"/>
              </a:spcBef>
              <a:spcAft>
                <a:spcPts val="0"/>
              </a:spcAft>
              <a:buSzPct val="135746"/>
              <a:buNone/>
            </a:pPr>
            <a:r>
              <a:rPr i="0" lang="en-US" sz="3200">
                <a:solidFill>
                  <a:schemeClr val="lt1"/>
                </a:solidFill>
              </a:rPr>
              <a:t>(como cefaleas</a:t>
            </a:r>
            <a:r>
              <a:rPr i="0" lang="en-US" sz="3200"/>
              <a:t>, trastornos gastrointestinales, </a:t>
            </a:r>
            <a:endParaRPr/>
          </a:p>
          <a:p>
            <a:pPr indent="-228600" lvl="0" marL="457200" rtl="0" algn="just">
              <a:lnSpc>
                <a:spcPct val="120000"/>
              </a:lnSpc>
              <a:spcBef>
                <a:spcPts val="1000"/>
              </a:spcBef>
              <a:spcAft>
                <a:spcPts val="0"/>
              </a:spcAft>
              <a:buSzPct val="135746"/>
              <a:buNone/>
            </a:pPr>
            <a:r>
              <a:rPr i="0" lang="en-US" sz="3200"/>
              <a:t>hipertensión e insomnio). </a:t>
            </a:r>
            <a:r>
              <a:rPr i="0" lang="en-US" sz="3200">
                <a:solidFill>
                  <a:schemeClr val="lt1"/>
                </a:solidFill>
              </a:rPr>
              <a:t> </a:t>
            </a:r>
            <a:endParaRPr>
              <a:solidFill>
                <a:schemeClr val="lt1"/>
              </a:solidFill>
            </a:endParaRPr>
          </a:p>
          <a:p>
            <a:pPr indent="-228600" lvl="0" marL="457200" rtl="0" algn="just">
              <a:lnSpc>
                <a:spcPct val="120000"/>
              </a:lnSpc>
              <a:spcBef>
                <a:spcPts val="1000"/>
              </a:spcBef>
              <a:spcAft>
                <a:spcPts val="0"/>
              </a:spcAft>
              <a:buSzPct val="135746"/>
              <a:buNone/>
            </a:pPr>
            <a:r>
              <a:rPr i="0" lang="en-US" sz="3200"/>
              <a:t>También se ven afectadas negativamente las </a:t>
            </a:r>
            <a:endParaRPr/>
          </a:p>
          <a:p>
            <a:pPr indent="-228600" lvl="0" marL="457200" rtl="0" algn="just">
              <a:lnSpc>
                <a:spcPct val="120000"/>
              </a:lnSpc>
              <a:spcBef>
                <a:spcPts val="1000"/>
              </a:spcBef>
              <a:spcAft>
                <a:spcPts val="0"/>
              </a:spcAft>
              <a:buSzPct val="135746"/>
              <a:buNone/>
            </a:pPr>
            <a:r>
              <a:rPr i="0" lang="en-US" sz="3200"/>
              <a:t>relaciones sociales y familiares, que pueden ir </a:t>
            </a:r>
            <a:endParaRPr/>
          </a:p>
          <a:p>
            <a:pPr indent="-228600" lvl="0" marL="457200" rtl="0" algn="just">
              <a:lnSpc>
                <a:spcPct val="120000"/>
              </a:lnSpc>
              <a:spcBef>
                <a:spcPts val="1000"/>
              </a:spcBef>
              <a:spcAft>
                <a:spcPts val="0"/>
              </a:spcAft>
              <a:buSzPct val="135746"/>
              <a:buNone/>
            </a:pPr>
            <a:r>
              <a:rPr i="0" lang="en-US" sz="3200"/>
              <a:t>deteriorándose progresivamente. </a:t>
            </a:r>
            <a:endParaRPr>
              <a:solidFill>
                <a:schemeClr val="lt1"/>
              </a:solidFill>
            </a:endParaRPr>
          </a:p>
          <a:p>
            <a:pPr indent="-228600" lvl="0" marL="457200" rtl="0" algn="l">
              <a:lnSpc>
                <a:spcPct val="90000"/>
              </a:lnSpc>
              <a:spcBef>
                <a:spcPts val="1000"/>
              </a:spcBef>
              <a:spcAft>
                <a:spcPts val="0"/>
              </a:spcAft>
              <a:buSzPct val="129031"/>
              <a:buNone/>
            </a:pPr>
            <a:r>
              <a:t/>
            </a:r>
            <a:endParaRPr>
              <a:solidFill>
                <a:schemeClr val="lt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85"/>
          <p:cNvSpPr txBox="1"/>
          <p:nvPr>
            <p:ph idx="1" type="body"/>
          </p:nvPr>
        </p:nvSpPr>
        <p:spPr>
          <a:xfrm>
            <a:off x="342900" y="1349240"/>
            <a:ext cx="9062236" cy="1576264"/>
          </a:xfrm>
          <a:prstGeom prst="rect">
            <a:avLst/>
          </a:prstGeom>
          <a:noFill/>
          <a:ln>
            <a:noFill/>
          </a:ln>
        </p:spPr>
        <p:txBody>
          <a:bodyPr anchorCtr="0" anchor="t" bIns="45700" lIns="91425" spcFirstLastPara="1" rIns="91425" wrap="square" tIns="45700">
            <a:noAutofit/>
          </a:bodyPr>
          <a:lstStyle/>
          <a:p>
            <a:pPr indent="-228600" lvl="0" marL="457200" rtl="0" algn="just">
              <a:lnSpc>
                <a:spcPct val="90000"/>
              </a:lnSpc>
              <a:spcBef>
                <a:spcPts val="1000"/>
              </a:spcBef>
              <a:spcAft>
                <a:spcPts val="0"/>
              </a:spcAft>
              <a:buSzPts val="2400"/>
              <a:buNone/>
            </a:pPr>
            <a:r>
              <a:rPr lang="en-US"/>
              <a:t>   El lenguaje digital puede ser difícil de entender para aquellos que no están familiarizados con él, sobre todo si son términos en inglés (por ejemplo, web, </a:t>
            </a:r>
            <a:r>
              <a:rPr i="1" lang="en-US"/>
              <a:t>app</a:t>
            </a:r>
            <a:r>
              <a:rPr lang="en-US"/>
              <a:t>, etc.). Intenta emplear un lenguaje sencillo y, cuando proceda, traducirlo a tu idioma. </a:t>
            </a:r>
            <a:endParaRPr/>
          </a:p>
        </p:txBody>
      </p:sp>
      <p:sp>
        <p:nvSpPr>
          <p:cNvPr id="926" name="Google Shape;926;p85"/>
          <p:cNvSpPr txBox="1"/>
          <p:nvPr>
            <p:ph idx="2" type="body"/>
          </p:nvPr>
        </p:nvSpPr>
        <p:spPr>
          <a:xfrm>
            <a:off x="558895" y="456803"/>
            <a:ext cx="11099705" cy="803654"/>
          </a:xfrm>
          <a:prstGeom prst="rect">
            <a:avLst/>
          </a:prstGeom>
          <a:noFill/>
          <a:ln>
            <a:noFill/>
          </a:ln>
        </p:spPr>
        <p:txBody>
          <a:bodyPr anchorCtr="0" anchor="t" bIns="45700" lIns="91425" spcFirstLastPara="1" rIns="91425" wrap="square" tIns="45700">
            <a:noAutofit/>
          </a:bodyPr>
          <a:lstStyle/>
          <a:p>
            <a:pPr indent="-742950" lvl="0" marL="971550" marR="0" rtl="0" algn="l">
              <a:lnSpc>
                <a:spcPct val="90000"/>
              </a:lnSpc>
              <a:spcBef>
                <a:spcPts val="1000"/>
              </a:spcBef>
              <a:spcAft>
                <a:spcPts val="0"/>
              </a:spcAft>
              <a:buClr>
                <a:srgbClr val="24BAA2"/>
              </a:buClr>
              <a:buSzPts val="3600"/>
              <a:buFont typeface="Arial"/>
              <a:buAutoNum type="arabicPeriod" startAt="4"/>
            </a:pPr>
            <a:r>
              <a:rPr lang="en-US"/>
              <a:t>Usa términos sencillos</a:t>
            </a:r>
            <a:endParaRPr/>
          </a:p>
        </p:txBody>
      </p:sp>
      <p:sp>
        <p:nvSpPr>
          <p:cNvPr id="927" name="Google Shape;927;p85"/>
          <p:cNvSpPr txBox="1"/>
          <p:nvPr/>
        </p:nvSpPr>
        <p:spPr>
          <a:xfrm>
            <a:off x="558895" y="3310862"/>
            <a:ext cx="11074210" cy="1284101"/>
          </a:xfrm>
          <a:prstGeom prst="rect">
            <a:avLst/>
          </a:prstGeom>
          <a:noFill/>
          <a:ln>
            <a:noFill/>
          </a:ln>
        </p:spPr>
        <p:txBody>
          <a:bodyPr anchorCtr="0" anchor="t" bIns="45700" lIns="91425" spcFirstLastPara="1" rIns="91425" wrap="square" tIns="45700">
            <a:noAutofit/>
          </a:bodyPr>
          <a:lstStyle/>
          <a:p>
            <a:pPr indent="-742950" lvl="0" marL="971550" marR="0" rtl="0" algn="l">
              <a:lnSpc>
                <a:spcPct val="90000"/>
              </a:lnSpc>
              <a:spcBef>
                <a:spcPts val="1000"/>
              </a:spcBef>
              <a:spcAft>
                <a:spcPts val="0"/>
              </a:spcAft>
              <a:buClr>
                <a:srgbClr val="24BAA2"/>
              </a:buClr>
              <a:buSzPts val="3600"/>
              <a:buFont typeface="Arial"/>
              <a:buAutoNum type="arabicPeriod" startAt="5"/>
            </a:pPr>
            <a:r>
              <a:rPr b="1" i="0" lang="en-US" sz="3600" u="none" cap="none" strike="noStrike">
                <a:solidFill>
                  <a:srgbClr val="24BAA2"/>
                </a:solidFill>
                <a:latin typeface="Calibri"/>
                <a:ea typeface="Calibri"/>
                <a:cs typeface="Calibri"/>
                <a:sym typeface="Calibri"/>
              </a:rPr>
              <a:t>Despierta su interés destacando las ventajas de la tecnología</a:t>
            </a:r>
            <a:endParaRPr b="0" i="0" sz="1400" u="none" cap="none" strike="noStrike">
              <a:solidFill>
                <a:srgbClr val="000000"/>
              </a:solidFill>
              <a:latin typeface="Arial"/>
              <a:ea typeface="Arial"/>
              <a:cs typeface="Arial"/>
              <a:sym typeface="Arial"/>
            </a:endParaRPr>
          </a:p>
        </p:txBody>
      </p:sp>
      <p:sp>
        <p:nvSpPr>
          <p:cNvPr id="928" name="Google Shape;928;p85"/>
          <p:cNvSpPr txBox="1"/>
          <p:nvPr/>
        </p:nvSpPr>
        <p:spPr>
          <a:xfrm>
            <a:off x="2968720" y="4414327"/>
            <a:ext cx="8318405" cy="1375569"/>
          </a:xfrm>
          <a:prstGeom prst="rect">
            <a:avLst/>
          </a:prstGeom>
          <a:noFill/>
          <a:ln>
            <a:noFill/>
          </a:ln>
        </p:spPr>
        <p:txBody>
          <a:bodyPr anchorCtr="0" anchor="t" bIns="45700" lIns="91425" spcFirstLastPara="1" rIns="91425" wrap="square" tIns="45700">
            <a:noAutofit/>
          </a:bodyPr>
          <a:lstStyle/>
          <a:p>
            <a:pPr indent="-228600" lvl="0" marL="457200" marR="0" rtl="0" algn="just">
              <a:lnSpc>
                <a:spcPct val="90000"/>
              </a:lnSpc>
              <a:spcBef>
                <a:spcPts val="1000"/>
              </a:spcBef>
              <a:spcAft>
                <a:spcPts val="0"/>
              </a:spcAft>
              <a:buClr>
                <a:srgbClr val="092E4B"/>
              </a:buClr>
              <a:buSzPts val="2400"/>
              <a:buFont typeface="Arial"/>
              <a:buNone/>
            </a:pPr>
            <a:r>
              <a:rPr b="0" i="0" lang="en-US" sz="2400" u="none" cap="none" strike="noStrike">
                <a:solidFill>
                  <a:srgbClr val="092E4B"/>
                </a:solidFill>
                <a:latin typeface="Calibri"/>
                <a:ea typeface="Calibri"/>
                <a:cs typeface="Calibri"/>
                <a:sym typeface="Calibri"/>
              </a:rPr>
              <a:t>   El aprendizaje será más fácil si tus aprendices mayores están motivados, así que prueba a empezar con sus intereses personales (por ejemplo, la música, el cine o los libros). Así puedes llevarles a descubrir nuevas posibilidades dentro de esos intereses. </a:t>
            </a:r>
            <a:endParaRPr b="0" i="0" sz="1400" u="none" cap="none" strike="noStrike">
              <a:solidFill>
                <a:srgbClr val="000000"/>
              </a:solidFill>
              <a:latin typeface="Arial"/>
              <a:ea typeface="Arial"/>
              <a:cs typeface="Arial"/>
              <a:sym typeface="Arial"/>
            </a:endParaRPr>
          </a:p>
        </p:txBody>
      </p:sp>
      <p:grpSp>
        <p:nvGrpSpPr>
          <p:cNvPr id="929" name="Google Shape;929;p85"/>
          <p:cNvGrpSpPr/>
          <p:nvPr/>
        </p:nvGrpSpPr>
        <p:grpSpPr>
          <a:xfrm>
            <a:off x="9942221" y="1488316"/>
            <a:ext cx="1151230" cy="1025772"/>
            <a:chOff x="2042177" y="5932481"/>
            <a:chExt cx="855744" cy="762487"/>
          </a:xfrm>
        </p:grpSpPr>
        <p:sp>
          <p:nvSpPr>
            <p:cNvPr id="930" name="Google Shape;930;p85"/>
            <p:cNvSpPr/>
            <p:nvPr/>
          </p:nvSpPr>
          <p:spPr>
            <a:xfrm>
              <a:off x="2574275" y="5946195"/>
              <a:ext cx="41141" cy="737802"/>
            </a:xfrm>
            <a:custGeom>
              <a:rect b="b" l="l" r="r" t="t"/>
              <a:pathLst>
                <a:path extrusionOk="0" h="737802" w="41141">
                  <a:moveTo>
                    <a:pt x="35656" y="737803"/>
                  </a:moveTo>
                  <a:lnTo>
                    <a:pt x="19199" y="721346"/>
                  </a:lnTo>
                  <a:lnTo>
                    <a:pt x="2742" y="737803"/>
                  </a:lnTo>
                  <a:cubicBezTo>
                    <a:pt x="0" y="737803"/>
                    <a:pt x="0" y="737803"/>
                    <a:pt x="0" y="735060"/>
                  </a:cubicBezTo>
                  <a:lnTo>
                    <a:pt x="0" y="10971"/>
                  </a:lnTo>
                  <a:cubicBezTo>
                    <a:pt x="0" y="5485"/>
                    <a:pt x="2742" y="0"/>
                    <a:pt x="5485" y="0"/>
                  </a:cubicBezTo>
                  <a:lnTo>
                    <a:pt x="35656" y="0"/>
                  </a:lnTo>
                  <a:cubicBezTo>
                    <a:pt x="38399" y="0"/>
                    <a:pt x="41142" y="5485"/>
                    <a:pt x="41142" y="10971"/>
                  </a:cubicBezTo>
                  <a:lnTo>
                    <a:pt x="41142" y="735060"/>
                  </a:lnTo>
                  <a:cubicBezTo>
                    <a:pt x="38399" y="735060"/>
                    <a:pt x="38399" y="737803"/>
                    <a:pt x="35656" y="737803"/>
                  </a:cubicBezTo>
                  <a:lnTo>
                    <a:pt x="35656" y="737803"/>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85"/>
            <p:cNvSpPr/>
            <p:nvPr/>
          </p:nvSpPr>
          <p:spPr>
            <a:xfrm>
              <a:off x="2042177" y="5943452"/>
              <a:ext cx="496441" cy="702147"/>
            </a:xfrm>
            <a:custGeom>
              <a:rect b="b" l="l" r="r" t="t"/>
              <a:pathLst>
                <a:path extrusionOk="0" h="702147" w="496441">
                  <a:moveTo>
                    <a:pt x="90512" y="641806"/>
                  </a:moveTo>
                  <a:lnTo>
                    <a:pt x="375759" y="641806"/>
                  </a:lnTo>
                  <a:cubicBezTo>
                    <a:pt x="394959" y="641806"/>
                    <a:pt x="414158" y="633578"/>
                    <a:pt x="427872" y="622607"/>
                  </a:cubicBezTo>
                  <a:lnTo>
                    <a:pt x="430615" y="625349"/>
                  </a:lnTo>
                  <a:cubicBezTo>
                    <a:pt x="444329" y="636321"/>
                    <a:pt x="463528" y="644549"/>
                    <a:pt x="479984" y="644549"/>
                  </a:cubicBezTo>
                  <a:lnTo>
                    <a:pt x="482727" y="644549"/>
                  </a:lnTo>
                  <a:cubicBezTo>
                    <a:pt x="490956" y="644549"/>
                    <a:pt x="496441" y="639063"/>
                    <a:pt x="496441" y="630835"/>
                  </a:cubicBezTo>
                  <a:cubicBezTo>
                    <a:pt x="496441" y="622607"/>
                    <a:pt x="490956" y="617122"/>
                    <a:pt x="482727" y="617122"/>
                  </a:cubicBezTo>
                  <a:lnTo>
                    <a:pt x="479984" y="617122"/>
                  </a:lnTo>
                  <a:cubicBezTo>
                    <a:pt x="469013" y="617122"/>
                    <a:pt x="455300" y="611636"/>
                    <a:pt x="447072" y="603408"/>
                  </a:cubicBezTo>
                  <a:lnTo>
                    <a:pt x="441586" y="597922"/>
                  </a:lnTo>
                  <a:lnTo>
                    <a:pt x="441586" y="43884"/>
                  </a:lnTo>
                  <a:cubicBezTo>
                    <a:pt x="452557" y="32913"/>
                    <a:pt x="469013" y="24685"/>
                    <a:pt x="482727" y="24685"/>
                  </a:cubicBezTo>
                  <a:cubicBezTo>
                    <a:pt x="490956" y="24685"/>
                    <a:pt x="493698" y="19200"/>
                    <a:pt x="493698" y="10971"/>
                  </a:cubicBezTo>
                  <a:cubicBezTo>
                    <a:pt x="493698" y="2743"/>
                    <a:pt x="488213" y="0"/>
                    <a:pt x="479984" y="0"/>
                  </a:cubicBezTo>
                  <a:cubicBezTo>
                    <a:pt x="460785" y="2743"/>
                    <a:pt x="441586" y="8228"/>
                    <a:pt x="427872" y="21942"/>
                  </a:cubicBezTo>
                  <a:cubicBezTo>
                    <a:pt x="411415" y="8228"/>
                    <a:pt x="389473" y="0"/>
                    <a:pt x="367532" y="0"/>
                  </a:cubicBezTo>
                  <a:lnTo>
                    <a:pt x="186509" y="0"/>
                  </a:lnTo>
                  <a:cubicBezTo>
                    <a:pt x="178280" y="0"/>
                    <a:pt x="172795" y="5486"/>
                    <a:pt x="172795" y="13714"/>
                  </a:cubicBezTo>
                  <a:cubicBezTo>
                    <a:pt x="172795" y="21942"/>
                    <a:pt x="178280" y="27428"/>
                    <a:pt x="186509" y="27428"/>
                  </a:cubicBezTo>
                  <a:lnTo>
                    <a:pt x="367532" y="27428"/>
                  </a:lnTo>
                  <a:cubicBezTo>
                    <a:pt x="383987" y="27428"/>
                    <a:pt x="403187" y="35656"/>
                    <a:pt x="414158" y="46627"/>
                  </a:cubicBezTo>
                  <a:lnTo>
                    <a:pt x="414158" y="600665"/>
                  </a:lnTo>
                  <a:lnTo>
                    <a:pt x="411415" y="603408"/>
                  </a:lnTo>
                  <a:cubicBezTo>
                    <a:pt x="403187" y="611636"/>
                    <a:pt x="389473" y="617122"/>
                    <a:pt x="375759" y="617122"/>
                  </a:cubicBezTo>
                  <a:lnTo>
                    <a:pt x="93255" y="617122"/>
                  </a:lnTo>
                  <a:lnTo>
                    <a:pt x="93255" y="27428"/>
                  </a:lnTo>
                  <a:lnTo>
                    <a:pt x="131653" y="27428"/>
                  </a:lnTo>
                  <a:cubicBezTo>
                    <a:pt x="139881" y="27428"/>
                    <a:pt x="145367" y="21942"/>
                    <a:pt x="145367" y="13714"/>
                  </a:cubicBezTo>
                  <a:cubicBezTo>
                    <a:pt x="145367" y="5486"/>
                    <a:pt x="139881" y="0"/>
                    <a:pt x="131653" y="0"/>
                  </a:cubicBezTo>
                  <a:lnTo>
                    <a:pt x="90512" y="0"/>
                  </a:lnTo>
                  <a:cubicBezTo>
                    <a:pt x="76798" y="0"/>
                    <a:pt x="65827" y="10971"/>
                    <a:pt x="65827" y="24685"/>
                  </a:cubicBezTo>
                  <a:lnTo>
                    <a:pt x="65827" y="43884"/>
                  </a:lnTo>
                  <a:lnTo>
                    <a:pt x="16457" y="43884"/>
                  </a:lnTo>
                  <a:cubicBezTo>
                    <a:pt x="8229" y="43884"/>
                    <a:pt x="0" y="52112"/>
                    <a:pt x="0" y="60341"/>
                  </a:cubicBezTo>
                  <a:lnTo>
                    <a:pt x="0" y="685691"/>
                  </a:lnTo>
                  <a:cubicBezTo>
                    <a:pt x="0" y="693919"/>
                    <a:pt x="8229" y="702147"/>
                    <a:pt x="16457" y="702147"/>
                  </a:cubicBezTo>
                  <a:lnTo>
                    <a:pt x="479984" y="702147"/>
                  </a:lnTo>
                  <a:cubicBezTo>
                    <a:pt x="488213" y="702147"/>
                    <a:pt x="493698" y="696661"/>
                    <a:pt x="493698" y="688434"/>
                  </a:cubicBezTo>
                  <a:cubicBezTo>
                    <a:pt x="493698" y="680205"/>
                    <a:pt x="488213" y="674720"/>
                    <a:pt x="479984" y="674720"/>
                  </a:cubicBezTo>
                  <a:lnTo>
                    <a:pt x="24686" y="674720"/>
                  </a:lnTo>
                  <a:lnTo>
                    <a:pt x="24686" y="68569"/>
                  </a:lnTo>
                  <a:lnTo>
                    <a:pt x="65827" y="68569"/>
                  </a:lnTo>
                  <a:lnTo>
                    <a:pt x="65827" y="617122"/>
                  </a:lnTo>
                  <a:cubicBezTo>
                    <a:pt x="68569" y="630835"/>
                    <a:pt x="79541" y="641806"/>
                    <a:pt x="90512" y="641806"/>
                  </a:cubicBezTo>
                  <a:lnTo>
                    <a:pt x="90512" y="641806"/>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85"/>
            <p:cNvSpPr/>
            <p:nvPr/>
          </p:nvSpPr>
          <p:spPr>
            <a:xfrm>
              <a:off x="2686728" y="6519432"/>
              <a:ext cx="207915" cy="131652"/>
            </a:xfrm>
            <a:custGeom>
              <a:rect b="b" l="l" r="r" t="t"/>
              <a:pathLst>
                <a:path extrusionOk="0" h="131652" w="207915">
                  <a:moveTo>
                    <a:pt x="197480" y="0"/>
                  </a:moveTo>
                  <a:cubicBezTo>
                    <a:pt x="189252" y="0"/>
                    <a:pt x="183766" y="5486"/>
                    <a:pt x="183766" y="13714"/>
                  </a:cubicBezTo>
                  <a:lnTo>
                    <a:pt x="183766" y="104225"/>
                  </a:lnTo>
                  <a:lnTo>
                    <a:pt x="13714" y="104225"/>
                  </a:lnTo>
                  <a:cubicBezTo>
                    <a:pt x="5486" y="104225"/>
                    <a:pt x="0" y="109710"/>
                    <a:pt x="0" y="117938"/>
                  </a:cubicBezTo>
                  <a:cubicBezTo>
                    <a:pt x="0" y="126167"/>
                    <a:pt x="5486" y="131652"/>
                    <a:pt x="13714" y="131652"/>
                  </a:cubicBezTo>
                  <a:lnTo>
                    <a:pt x="189252" y="131652"/>
                  </a:lnTo>
                  <a:cubicBezTo>
                    <a:pt x="197480" y="131652"/>
                    <a:pt x="205708" y="123424"/>
                    <a:pt x="205708" y="115196"/>
                  </a:cubicBezTo>
                  <a:lnTo>
                    <a:pt x="205708" y="16457"/>
                  </a:lnTo>
                  <a:cubicBezTo>
                    <a:pt x="211193" y="5486"/>
                    <a:pt x="205708" y="0"/>
                    <a:pt x="197480" y="0"/>
                  </a:cubicBezTo>
                  <a:lnTo>
                    <a:pt x="19748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33" name="Google Shape;933;p85"/>
            <p:cNvGrpSpPr/>
            <p:nvPr/>
          </p:nvGrpSpPr>
          <p:grpSpPr>
            <a:xfrm>
              <a:off x="2563303" y="5932481"/>
              <a:ext cx="334618" cy="762487"/>
              <a:chOff x="2563303" y="5932481"/>
              <a:chExt cx="334618" cy="762487"/>
            </a:xfrm>
          </p:grpSpPr>
          <p:sp>
            <p:nvSpPr>
              <p:cNvPr id="934" name="Google Shape;934;p85"/>
              <p:cNvSpPr/>
              <p:nvPr/>
            </p:nvSpPr>
            <p:spPr>
              <a:xfrm>
                <a:off x="2686728" y="5943452"/>
                <a:ext cx="211193" cy="644549"/>
              </a:xfrm>
              <a:custGeom>
                <a:rect b="b" l="l" r="r" t="t"/>
                <a:pathLst>
                  <a:path extrusionOk="0" h="644549" w="211193">
                    <a:moveTo>
                      <a:pt x="191994" y="43884"/>
                    </a:moveTo>
                    <a:lnTo>
                      <a:pt x="142624" y="43884"/>
                    </a:lnTo>
                    <a:lnTo>
                      <a:pt x="142624" y="24685"/>
                    </a:lnTo>
                    <a:cubicBezTo>
                      <a:pt x="142624" y="10971"/>
                      <a:pt x="131653" y="0"/>
                      <a:pt x="117940" y="0"/>
                    </a:cubicBezTo>
                    <a:lnTo>
                      <a:pt x="13714" y="0"/>
                    </a:lnTo>
                    <a:cubicBezTo>
                      <a:pt x="5486" y="0"/>
                      <a:pt x="0" y="5486"/>
                      <a:pt x="0" y="13714"/>
                    </a:cubicBezTo>
                    <a:cubicBezTo>
                      <a:pt x="0" y="21942"/>
                      <a:pt x="5486" y="27428"/>
                      <a:pt x="13714" y="27428"/>
                    </a:cubicBezTo>
                    <a:lnTo>
                      <a:pt x="115197" y="27428"/>
                    </a:lnTo>
                    <a:lnTo>
                      <a:pt x="115197" y="617122"/>
                    </a:lnTo>
                    <a:lnTo>
                      <a:pt x="13714" y="617122"/>
                    </a:lnTo>
                    <a:cubicBezTo>
                      <a:pt x="5486" y="617122"/>
                      <a:pt x="0" y="622607"/>
                      <a:pt x="0" y="630835"/>
                    </a:cubicBezTo>
                    <a:cubicBezTo>
                      <a:pt x="0" y="639063"/>
                      <a:pt x="5486" y="644549"/>
                      <a:pt x="13714" y="644549"/>
                    </a:cubicBezTo>
                    <a:lnTo>
                      <a:pt x="117940" y="644549"/>
                    </a:lnTo>
                    <a:cubicBezTo>
                      <a:pt x="131653" y="644549"/>
                      <a:pt x="142624" y="633578"/>
                      <a:pt x="142624" y="619864"/>
                    </a:cubicBezTo>
                    <a:lnTo>
                      <a:pt x="142624" y="71312"/>
                    </a:lnTo>
                    <a:lnTo>
                      <a:pt x="183766" y="71312"/>
                    </a:lnTo>
                    <a:lnTo>
                      <a:pt x="183766" y="537582"/>
                    </a:lnTo>
                    <a:cubicBezTo>
                      <a:pt x="183766" y="545810"/>
                      <a:pt x="189252" y="551295"/>
                      <a:pt x="197480" y="551295"/>
                    </a:cubicBezTo>
                    <a:cubicBezTo>
                      <a:pt x="205708" y="551295"/>
                      <a:pt x="211193" y="545810"/>
                      <a:pt x="211193" y="537582"/>
                    </a:cubicBezTo>
                    <a:lnTo>
                      <a:pt x="211193" y="63083"/>
                    </a:lnTo>
                    <a:cubicBezTo>
                      <a:pt x="211193" y="52112"/>
                      <a:pt x="202965" y="43884"/>
                      <a:pt x="191994" y="43884"/>
                    </a:cubicBezTo>
                    <a:lnTo>
                      <a:pt x="191994" y="4388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85"/>
              <p:cNvSpPr/>
              <p:nvPr/>
            </p:nvSpPr>
            <p:spPr>
              <a:xfrm>
                <a:off x="2563303" y="5932481"/>
                <a:ext cx="104225" cy="762487"/>
              </a:xfrm>
              <a:custGeom>
                <a:rect b="b" l="l" r="r" t="t"/>
                <a:pathLst>
                  <a:path extrusionOk="0" h="762487" w="104225">
                    <a:moveTo>
                      <a:pt x="79541" y="0"/>
                    </a:moveTo>
                    <a:lnTo>
                      <a:pt x="21943" y="0"/>
                    </a:lnTo>
                    <a:cubicBezTo>
                      <a:pt x="8229" y="0"/>
                      <a:pt x="0" y="10971"/>
                      <a:pt x="0" y="21942"/>
                    </a:cubicBezTo>
                    <a:lnTo>
                      <a:pt x="0" y="746031"/>
                    </a:lnTo>
                    <a:cubicBezTo>
                      <a:pt x="0" y="751517"/>
                      <a:pt x="2743" y="757003"/>
                      <a:pt x="8229" y="759745"/>
                    </a:cubicBezTo>
                    <a:cubicBezTo>
                      <a:pt x="13714" y="762488"/>
                      <a:pt x="19200" y="762488"/>
                      <a:pt x="24686" y="759745"/>
                    </a:cubicBezTo>
                    <a:lnTo>
                      <a:pt x="52113" y="746031"/>
                    </a:lnTo>
                    <a:lnTo>
                      <a:pt x="79541" y="759745"/>
                    </a:lnTo>
                    <a:cubicBezTo>
                      <a:pt x="82283" y="759745"/>
                      <a:pt x="85026" y="762488"/>
                      <a:pt x="87769" y="762488"/>
                    </a:cubicBezTo>
                    <a:cubicBezTo>
                      <a:pt x="90512" y="762488"/>
                      <a:pt x="93255" y="762488"/>
                      <a:pt x="95997" y="759745"/>
                    </a:cubicBezTo>
                    <a:cubicBezTo>
                      <a:pt x="101483" y="757003"/>
                      <a:pt x="104226" y="751517"/>
                      <a:pt x="104226" y="746031"/>
                    </a:cubicBezTo>
                    <a:lnTo>
                      <a:pt x="104226" y="142623"/>
                    </a:lnTo>
                    <a:cubicBezTo>
                      <a:pt x="104226" y="134395"/>
                      <a:pt x="98740" y="128909"/>
                      <a:pt x="90512" y="128909"/>
                    </a:cubicBezTo>
                    <a:cubicBezTo>
                      <a:pt x="82283" y="128909"/>
                      <a:pt x="76798" y="134395"/>
                      <a:pt x="76798" y="142623"/>
                    </a:cubicBezTo>
                    <a:lnTo>
                      <a:pt x="76798" y="735060"/>
                    </a:lnTo>
                    <a:lnTo>
                      <a:pt x="54855" y="724089"/>
                    </a:lnTo>
                    <a:cubicBezTo>
                      <a:pt x="52113" y="721346"/>
                      <a:pt x="46627" y="721346"/>
                      <a:pt x="43884" y="724089"/>
                    </a:cubicBezTo>
                    <a:lnTo>
                      <a:pt x="21943" y="735060"/>
                    </a:lnTo>
                    <a:lnTo>
                      <a:pt x="21943" y="24685"/>
                    </a:lnTo>
                    <a:lnTo>
                      <a:pt x="76798" y="24685"/>
                    </a:lnTo>
                    <a:lnTo>
                      <a:pt x="76798" y="87768"/>
                    </a:lnTo>
                    <a:cubicBezTo>
                      <a:pt x="76798" y="95997"/>
                      <a:pt x="82283" y="101482"/>
                      <a:pt x="90512" y="101482"/>
                    </a:cubicBezTo>
                    <a:cubicBezTo>
                      <a:pt x="98740" y="101482"/>
                      <a:pt x="104226" y="95997"/>
                      <a:pt x="104226" y="87768"/>
                    </a:cubicBezTo>
                    <a:lnTo>
                      <a:pt x="104226" y="21942"/>
                    </a:lnTo>
                    <a:cubicBezTo>
                      <a:pt x="101483" y="10971"/>
                      <a:pt x="93255" y="0"/>
                      <a:pt x="79541" y="0"/>
                    </a:cubicBezTo>
                    <a:lnTo>
                      <a:pt x="79541"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36" name="Google Shape;936;p85"/>
            <p:cNvSpPr/>
            <p:nvPr/>
          </p:nvSpPr>
          <p:spPr>
            <a:xfrm>
              <a:off x="2171088" y="6069619"/>
              <a:ext cx="255077" cy="27427"/>
            </a:xfrm>
            <a:custGeom>
              <a:rect b="b" l="l" r="r" t="t"/>
              <a:pathLst>
                <a:path extrusionOk="0" h="27427" w="255077">
                  <a:moveTo>
                    <a:pt x="241363" y="0"/>
                  </a:moveTo>
                  <a:lnTo>
                    <a:pt x="13714" y="0"/>
                  </a:lnTo>
                  <a:cubicBezTo>
                    <a:pt x="5486" y="0"/>
                    <a:pt x="0" y="5485"/>
                    <a:pt x="0" y="13714"/>
                  </a:cubicBezTo>
                  <a:cubicBezTo>
                    <a:pt x="0" y="21942"/>
                    <a:pt x="5486" y="27428"/>
                    <a:pt x="13714" y="27428"/>
                  </a:cubicBezTo>
                  <a:lnTo>
                    <a:pt x="241363" y="27428"/>
                  </a:lnTo>
                  <a:cubicBezTo>
                    <a:pt x="249592" y="27428"/>
                    <a:pt x="255077" y="21942"/>
                    <a:pt x="255077" y="13714"/>
                  </a:cubicBezTo>
                  <a:cubicBezTo>
                    <a:pt x="252335" y="5485"/>
                    <a:pt x="246849" y="0"/>
                    <a:pt x="241363" y="0"/>
                  </a:cubicBezTo>
                  <a:lnTo>
                    <a:pt x="241363"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85"/>
            <p:cNvSpPr/>
            <p:nvPr/>
          </p:nvSpPr>
          <p:spPr>
            <a:xfrm>
              <a:off x="2258857" y="6143673"/>
              <a:ext cx="167308" cy="27427"/>
            </a:xfrm>
            <a:custGeom>
              <a:rect b="b" l="l" r="r" t="t"/>
              <a:pathLst>
                <a:path extrusionOk="0" h="27427" w="167308">
                  <a:moveTo>
                    <a:pt x="153594" y="0"/>
                  </a:moveTo>
                  <a:lnTo>
                    <a:pt x="13714" y="0"/>
                  </a:lnTo>
                  <a:cubicBezTo>
                    <a:pt x="5485" y="0"/>
                    <a:pt x="0" y="5486"/>
                    <a:pt x="0" y="13714"/>
                  </a:cubicBezTo>
                  <a:cubicBezTo>
                    <a:pt x="0" y="21943"/>
                    <a:pt x="5485" y="27428"/>
                    <a:pt x="13714" y="27428"/>
                  </a:cubicBezTo>
                  <a:lnTo>
                    <a:pt x="153594" y="27428"/>
                  </a:lnTo>
                  <a:cubicBezTo>
                    <a:pt x="161823" y="27428"/>
                    <a:pt x="167308" y="21943"/>
                    <a:pt x="167308" y="13714"/>
                  </a:cubicBezTo>
                  <a:cubicBezTo>
                    <a:pt x="164566" y="5486"/>
                    <a:pt x="159080" y="0"/>
                    <a:pt x="153594" y="0"/>
                  </a:cubicBezTo>
                  <a:lnTo>
                    <a:pt x="153594"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85"/>
            <p:cNvSpPr/>
            <p:nvPr/>
          </p:nvSpPr>
          <p:spPr>
            <a:xfrm>
              <a:off x="2171088" y="6217728"/>
              <a:ext cx="255077" cy="27427"/>
            </a:xfrm>
            <a:custGeom>
              <a:rect b="b" l="l" r="r" t="t"/>
              <a:pathLst>
                <a:path extrusionOk="0" h="27427" w="255077">
                  <a:moveTo>
                    <a:pt x="241363" y="0"/>
                  </a:moveTo>
                  <a:lnTo>
                    <a:pt x="13714" y="0"/>
                  </a:lnTo>
                  <a:cubicBezTo>
                    <a:pt x="5486" y="0"/>
                    <a:pt x="0" y="5486"/>
                    <a:pt x="0" y="13714"/>
                  </a:cubicBezTo>
                  <a:cubicBezTo>
                    <a:pt x="0" y="21942"/>
                    <a:pt x="5486" y="27428"/>
                    <a:pt x="13714" y="27428"/>
                  </a:cubicBezTo>
                  <a:lnTo>
                    <a:pt x="241363" y="27428"/>
                  </a:lnTo>
                  <a:cubicBezTo>
                    <a:pt x="249592" y="27428"/>
                    <a:pt x="255077" y="21942"/>
                    <a:pt x="255077" y="13714"/>
                  </a:cubicBezTo>
                  <a:cubicBezTo>
                    <a:pt x="252335" y="5486"/>
                    <a:pt x="246849" y="0"/>
                    <a:pt x="241363" y="0"/>
                  </a:cubicBezTo>
                  <a:lnTo>
                    <a:pt x="241363"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85"/>
            <p:cNvSpPr/>
            <p:nvPr/>
          </p:nvSpPr>
          <p:spPr>
            <a:xfrm>
              <a:off x="2171088" y="6294525"/>
              <a:ext cx="255077" cy="27427"/>
            </a:xfrm>
            <a:custGeom>
              <a:rect b="b" l="l" r="r" t="t"/>
              <a:pathLst>
                <a:path extrusionOk="0" h="27427" w="255077">
                  <a:moveTo>
                    <a:pt x="241363" y="0"/>
                  </a:moveTo>
                  <a:lnTo>
                    <a:pt x="13714" y="0"/>
                  </a:lnTo>
                  <a:cubicBezTo>
                    <a:pt x="5486" y="0"/>
                    <a:pt x="0" y="5486"/>
                    <a:pt x="0" y="13714"/>
                  </a:cubicBezTo>
                  <a:cubicBezTo>
                    <a:pt x="0" y="21943"/>
                    <a:pt x="5486" y="27428"/>
                    <a:pt x="13714" y="27428"/>
                  </a:cubicBezTo>
                  <a:lnTo>
                    <a:pt x="241363" y="27428"/>
                  </a:lnTo>
                  <a:cubicBezTo>
                    <a:pt x="249592" y="27428"/>
                    <a:pt x="255077" y="21943"/>
                    <a:pt x="255077" y="13714"/>
                  </a:cubicBezTo>
                  <a:cubicBezTo>
                    <a:pt x="252335" y="5486"/>
                    <a:pt x="246849" y="0"/>
                    <a:pt x="241363" y="0"/>
                  </a:cubicBezTo>
                  <a:lnTo>
                    <a:pt x="241363"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85"/>
            <p:cNvSpPr/>
            <p:nvPr/>
          </p:nvSpPr>
          <p:spPr>
            <a:xfrm>
              <a:off x="2171088" y="6365837"/>
              <a:ext cx="178279" cy="27427"/>
            </a:xfrm>
            <a:custGeom>
              <a:rect b="b" l="l" r="r" t="t"/>
              <a:pathLst>
                <a:path extrusionOk="0" h="27427" w="178279">
                  <a:moveTo>
                    <a:pt x="13714" y="27428"/>
                  </a:moveTo>
                  <a:lnTo>
                    <a:pt x="164566" y="27428"/>
                  </a:lnTo>
                  <a:cubicBezTo>
                    <a:pt x="172794" y="27428"/>
                    <a:pt x="178280" y="21943"/>
                    <a:pt x="178280" y="13714"/>
                  </a:cubicBezTo>
                  <a:cubicBezTo>
                    <a:pt x="178280" y="5486"/>
                    <a:pt x="172794" y="0"/>
                    <a:pt x="164566" y="0"/>
                  </a:cubicBezTo>
                  <a:lnTo>
                    <a:pt x="13714" y="0"/>
                  </a:lnTo>
                  <a:cubicBezTo>
                    <a:pt x="5486" y="0"/>
                    <a:pt x="0" y="5486"/>
                    <a:pt x="0" y="13714"/>
                  </a:cubicBezTo>
                  <a:cubicBezTo>
                    <a:pt x="0" y="21943"/>
                    <a:pt x="5486" y="27428"/>
                    <a:pt x="13714" y="27428"/>
                  </a:cubicBezTo>
                  <a:lnTo>
                    <a:pt x="13714" y="27428"/>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85"/>
            <p:cNvSpPr/>
            <p:nvPr/>
          </p:nvSpPr>
          <p:spPr>
            <a:xfrm>
              <a:off x="2171088" y="6442635"/>
              <a:ext cx="255077" cy="27427"/>
            </a:xfrm>
            <a:custGeom>
              <a:rect b="b" l="l" r="r" t="t"/>
              <a:pathLst>
                <a:path extrusionOk="0" h="27427" w="255077">
                  <a:moveTo>
                    <a:pt x="13714" y="27428"/>
                  </a:moveTo>
                  <a:lnTo>
                    <a:pt x="241363" y="27428"/>
                  </a:lnTo>
                  <a:cubicBezTo>
                    <a:pt x="249592" y="27428"/>
                    <a:pt x="255077" y="21942"/>
                    <a:pt x="255077" y="13714"/>
                  </a:cubicBezTo>
                  <a:cubicBezTo>
                    <a:pt x="255077" y="5485"/>
                    <a:pt x="249592" y="0"/>
                    <a:pt x="241363"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85"/>
            <p:cNvSpPr/>
            <p:nvPr/>
          </p:nvSpPr>
          <p:spPr>
            <a:xfrm>
              <a:off x="2171088" y="6140931"/>
              <a:ext cx="60341" cy="27427"/>
            </a:xfrm>
            <a:custGeom>
              <a:rect b="b" l="l" r="r" t="t"/>
              <a:pathLst>
                <a:path extrusionOk="0" h="27427" w="60341">
                  <a:moveTo>
                    <a:pt x="13714" y="27428"/>
                  </a:moveTo>
                  <a:lnTo>
                    <a:pt x="46627" y="27428"/>
                  </a:lnTo>
                  <a:cubicBezTo>
                    <a:pt x="54855" y="27428"/>
                    <a:pt x="60341" y="21942"/>
                    <a:pt x="60341" y="13714"/>
                  </a:cubicBezTo>
                  <a:cubicBezTo>
                    <a:pt x="60341" y="5485"/>
                    <a:pt x="54855" y="0"/>
                    <a:pt x="46627"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85"/>
            <p:cNvSpPr/>
            <p:nvPr/>
          </p:nvSpPr>
          <p:spPr>
            <a:xfrm>
              <a:off x="2371309" y="6368580"/>
              <a:ext cx="54855" cy="27427"/>
            </a:xfrm>
            <a:custGeom>
              <a:rect b="b" l="l" r="r" t="t"/>
              <a:pathLst>
                <a:path extrusionOk="0" h="27427" w="54855">
                  <a:moveTo>
                    <a:pt x="41142" y="0"/>
                  </a:moveTo>
                  <a:lnTo>
                    <a:pt x="13714" y="0"/>
                  </a:lnTo>
                  <a:cubicBezTo>
                    <a:pt x="5486" y="0"/>
                    <a:pt x="0" y="5486"/>
                    <a:pt x="0" y="13714"/>
                  </a:cubicBezTo>
                  <a:cubicBezTo>
                    <a:pt x="0" y="21942"/>
                    <a:pt x="5486" y="27428"/>
                    <a:pt x="13714" y="27428"/>
                  </a:cubicBezTo>
                  <a:lnTo>
                    <a:pt x="41142" y="27428"/>
                  </a:lnTo>
                  <a:cubicBezTo>
                    <a:pt x="49370" y="27428"/>
                    <a:pt x="54855" y="21942"/>
                    <a:pt x="54855" y="13714"/>
                  </a:cubicBezTo>
                  <a:cubicBezTo>
                    <a:pt x="52113" y="5486"/>
                    <a:pt x="46627" y="0"/>
                    <a:pt x="41142" y="0"/>
                  </a:cubicBezTo>
                  <a:lnTo>
                    <a:pt x="41142"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85"/>
            <p:cNvSpPr/>
            <p:nvPr/>
          </p:nvSpPr>
          <p:spPr>
            <a:xfrm>
              <a:off x="2692213" y="6066876"/>
              <a:ext cx="76797" cy="27427"/>
            </a:xfrm>
            <a:custGeom>
              <a:rect b="b" l="l" r="r" t="t"/>
              <a:pathLst>
                <a:path extrusionOk="0" h="27427" w="7679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85"/>
            <p:cNvSpPr/>
            <p:nvPr/>
          </p:nvSpPr>
          <p:spPr>
            <a:xfrm>
              <a:off x="2692213" y="6140931"/>
              <a:ext cx="76797" cy="27427"/>
            </a:xfrm>
            <a:custGeom>
              <a:rect b="b" l="l" r="r" t="t"/>
              <a:pathLst>
                <a:path extrusionOk="0" h="27427" w="7679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85"/>
            <p:cNvSpPr/>
            <p:nvPr/>
          </p:nvSpPr>
          <p:spPr>
            <a:xfrm>
              <a:off x="2692213" y="6217728"/>
              <a:ext cx="76797" cy="27427"/>
            </a:xfrm>
            <a:custGeom>
              <a:rect b="b" l="l" r="r" t="t"/>
              <a:pathLst>
                <a:path extrusionOk="0" h="27427" w="7679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85"/>
            <p:cNvSpPr/>
            <p:nvPr/>
          </p:nvSpPr>
          <p:spPr>
            <a:xfrm>
              <a:off x="2692213" y="6291783"/>
              <a:ext cx="76797" cy="27427"/>
            </a:xfrm>
            <a:custGeom>
              <a:rect b="b" l="l" r="r" t="t"/>
              <a:pathLst>
                <a:path extrusionOk="0" h="27427" w="7679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85"/>
            <p:cNvSpPr/>
            <p:nvPr/>
          </p:nvSpPr>
          <p:spPr>
            <a:xfrm>
              <a:off x="2692213" y="6442635"/>
              <a:ext cx="76797" cy="27427"/>
            </a:xfrm>
            <a:custGeom>
              <a:rect b="b" l="l" r="r" t="t"/>
              <a:pathLst>
                <a:path extrusionOk="0" h="27427" w="7679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85"/>
            <p:cNvSpPr/>
            <p:nvPr/>
          </p:nvSpPr>
          <p:spPr>
            <a:xfrm>
              <a:off x="2692213" y="6365837"/>
              <a:ext cx="76797" cy="27427"/>
            </a:xfrm>
            <a:custGeom>
              <a:rect b="b" l="l" r="r" t="t"/>
              <a:pathLst>
                <a:path extrusionOk="0" h="27427" w="76797">
                  <a:moveTo>
                    <a:pt x="13714" y="27428"/>
                  </a:moveTo>
                  <a:lnTo>
                    <a:pt x="63083" y="27428"/>
                  </a:lnTo>
                  <a:cubicBezTo>
                    <a:pt x="71312" y="27428"/>
                    <a:pt x="76797" y="21943"/>
                    <a:pt x="76797" y="13714"/>
                  </a:cubicBezTo>
                  <a:cubicBezTo>
                    <a:pt x="76797" y="5486"/>
                    <a:pt x="71312" y="0"/>
                    <a:pt x="63083" y="0"/>
                  </a:cubicBezTo>
                  <a:lnTo>
                    <a:pt x="13714" y="0"/>
                  </a:lnTo>
                  <a:cubicBezTo>
                    <a:pt x="5486" y="0"/>
                    <a:pt x="0" y="5486"/>
                    <a:pt x="0" y="13714"/>
                  </a:cubicBezTo>
                  <a:cubicBezTo>
                    <a:pt x="2743" y="21943"/>
                    <a:pt x="8228" y="27428"/>
                    <a:pt x="13714" y="27428"/>
                  </a:cubicBezTo>
                  <a:lnTo>
                    <a:pt x="13714" y="27428"/>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50" name="Google Shape;950;p85"/>
          <p:cNvSpPr/>
          <p:nvPr/>
        </p:nvSpPr>
        <p:spPr>
          <a:xfrm>
            <a:off x="1866901" y="4748293"/>
            <a:ext cx="860714" cy="982088"/>
          </a:xfrm>
          <a:custGeom>
            <a:rect b="b" l="l" r="r" t="t"/>
            <a:pathLst>
              <a:path extrusionOk="0" fill="none" h="15978" w="13883">
                <a:moveTo>
                  <a:pt x="3240" y="3240"/>
                </a:moveTo>
                <a:lnTo>
                  <a:pt x="3240" y="12616"/>
                </a:lnTo>
                <a:lnTo>
                  <a:pt x="3240" y="12616"/>
                </a:lnTo>
                <a:lnTo>
                  <a:pt x="2899" y="12592"/>
                </a:lnTo>
                <a:lnTo>
                  <a:pt x="2558" y="12592"/>
                </a:lnTo>
                <a:lnTo>
                  <a:pt x="2193" y="12641"/>
                </a:lnTo>
                <a:lnTo>
                  <a:pt x="1827" y="12738"/>
                </a:lnTo>
                <a:lnTo>
                  <a:pt x="1827" y="12738"/>
                </a:lnTo>
                <a:lnTo>
                  <a:pt x="1608" y="12811"/>
                </a:lnTo>
                <a:lnTo>
                  <a:pt x="1389" y="12909"/>
                </a:lnTo>
                <a:lnTo>
                  <a:pt x="1194" y="13030"/>
                </a:lnTo>
                <a:lnTo>
                  <a:pt x="999" y="13128"/>
                </a:lnTo>
                <a:lnTo>
                  <a:pt x="804" y="13274"/>
                </a:lnTo>
                <a:lnTo>
                  <a:pt x="658" y="13396"/>
                </a:lnTo>
                <a:lnTo>
                  <a:pt x="512" y="13542"/>
                </a:lnTo>
                <a:lnTo>
                  <a:pt x="390" y="13688"/>
                </a:lnTo>
                <a:lnTo>
                  <a:pt x="269" y="13858"/>
                </a:lnTo>
                <a:lnTo>
                  <a:pt x="171" y="14005"/>
                </a:lnTo>
                <a:lnTo>
                  <a:pt x="98" y="14175"/>
                </a:lnTo>
                <a:lnTo>
                  <a:pt x="49" y="14346"/>
                </a:lnTo>
                <a:lnTo>
                  <a:pt x="25" y="14492"/>
                </a:lnTo>
                <a:lnTo>
                  <a:pt x="1" y="14662"/>
                </a:lnTo>
                <a:lnTo>
                  <a:pt x="25" y="14833"/>
                </a:lnTo>
                <a:lnTo>
                  <a:pt x="49" y="14979"/>
                </a:lnTo>
                <a:lnTo>
                  <a:pt x="49" y="14979"/>
                </a:lnTo>
                <a:lnTo>
                  <a:pt x="122" y="15149"/>
                </a:lnTo>
                <a:lnTo>
                  <a:pt x="196" y="15295"/>
                </a:lnTo>
                <a:lnTo>
                  <a:pt x="293" y="15417"/>
                </a:lnTo>
                <a:lnTo>
                  <a:pt x="415" y="15539"/>
                </a:lnTo>
                <a:lnTo>
                  <a:pt x="561" y="15636"/>
                </a:lnTo>
                <a:lnTo>
                  <a:pt x="707" y="15734"/>
                </a:lnTo>
                <a:lnTo>
                  <a:pt x="877" y="15807"/>
                </a:lnTo>
                <a:lnTo>
                  <a:pt x="1072" y="15880"/>
                </a:lnTo>
                <a:lnTo>
                  <a:pt x="1243" y="15929"/>
                </a:lnTo>
                <a:lnTo>
                  <a:pt x="1462" y="15953"/>
                </a:lnTo>
                <a:lnTo>
                  <a:pt x="1657" y="15977"/>
                </a:lnTo>
                <a:lnTo>
                  <a:pt x="1876" y="15977"/>
                </a:lnTo>
                <a:lnTo>
                  <a:pt x="2095" y="15953"/>
                </a:lnTo>
                <a:lnTo>
                  <a:pt x="2339" y="15929"/>
                </a:lnTo>
                <a:lnTo>
                  <a:pt x="2558" y="15880"/>
                </a:lnTo>
                <a:lnTo>
                  <a:pt x="2801" y="15831"/>
                </a:lnTo>
                <a:lnTo>
                  <a:pt x="2801" y="15831"/>
                </a:lnTo>
                <a:lnTo>
                  <a:pt x="3216" y="15661"/>
                </a:lnTo>
                <a:lnTo>
                  <a:pt x="3581" y="15466"/>
                </a:lnTo>
                <a:lnTo>
                  <a:pt x="3897" y="15247"/>
                </a:lnTo>
                <a:lnTo>
                  <a:pt x="4165" y="14979"/>
                </a:lnTo>
                <a:lnTo>
                  <a:pt x="4360" y="14711"/>
                </a:lnTo>
                <a:lnTo>
                  <a:pt x="4458" y="14565"/>
                </a:lnTo>
                <a:lnTo>
                  <a:pt x="4531" y="14419"/>
                </a:lnTo>
                <a:lnTo>
                  <a:pt x="4579" y="14272"/>
                </a:lnTo>
                <a:lnTo>
                  <a:pt x="4604" y="14126"/>
                </a:lnTo>
                <a:lnTo>
                  <a:pt x="4628" y="13980"/>
                </a:lnTo>
                <a:lnTo>
                  <a:pt x="4628" y="13834"/>
                </a:lnTo>
                <a:lnTo>
                  <a:pt x="4628" y="6187"/>
                </a:lnTo>
                <a:lnTo>
                  <a:pt x="12470" y="3727"/>
                </a:lnTo>
                <a:lnTo>
                  <a:pt x="12470" y="10108"/>
                </a:lnTo>
                <a:lnTo>
                  <a:pt x="12470" y="10108"/>
                </a:lnTo>
                <a:lnTo>
                  <a:pt x="12154" y="10083"/>
                </a:lnTo>
                <a:lnTo>
                  <a:pt x="11813" y="10083"/>
                </a:lnTo>
                <a:lnTo>
                  <a:pt x="11447" y="10132"/>
                </a:lnTo>
                <a:lnTo>
                  <a:pt x="11082" y="10230"/>
                </a:lnTo>
                <a:lnTo>
                  <a:pt x="11082" y="10230"/>
                </a:lnTo>
                <a:lnTo>
                  <a:pt x="10863" y="10303"/>
                </a:lnTo>
                <a:lnTo>
                  <a:pt x="10644" y="10400"/>
                </a:lnTo>
                <a:lnTo>
                  <a:pt x="10425" y="10522"/>
                </a:lnTo>
                <a:lnTo>
                  <a:pt x="10254" y="10619"/>
                </a:lnTo>
                <a:lnTo>
                  <a:pt x="10059" y="10765"/>
                </a:lnTo>
                <a:lnTo>
                  <a:pt x="9913" y="10887"/>
                </a:lnTo>
                <a:lnTo>
                  <a:pt x="9767" y="11033"/>
                </a:lnTo>
                <a:lnTo>
                  <a:pt x="9621" y="11179"/>
                </a:lnTo>
                <a:lnTo>
                  <a:pt x="9523" y="11350"/>
                </a:lnTo>
                <a:lnTo>
                  <a:pt x="9426" y="11496"/>
                </a:lnTo>
                <a:lnTo>
                  <a:pt x="9353" y="11666"/>
                </a:lnTo>
                <a:lnTo>
                  <a:pt x="9304" y="11837"/>
                </a:lnTo>
                <a:lnTo>
                  <a:pt x="9280" y="11983"/>
                </a:lnTo>
                <a:lnTo>
                  <a:pt x="9256" y="12154"/>
                </a:lnTo>
                <a:lnTo>
                  <a:pt x="9280" y="12324"/>
                </a:lnTo>
                <a:lnTo>
                  <a:pt x="9304" y="12470"/>
                </a:lnTo>
                <a:lnTo>
                  <a:pt x="9304" y="12470"/>
                </a:lnTo>
                <a:lnTo>
                  <a:pt x="9377" y="12641"/>
                </a:lnTo>
                <a:lnTo>
                  <a:pt x="9450" y="12787"/>
                </a:lnTo>
                <a:lnTo>
                  <a:pt x="9548" y="12909"/>
                </a:lnTo>
                <a:lnTo>
                  <a:pt x="9670" y="13030"/>
                </a:lnTo>
                <a:lnTo>
                  <a:pt x="9816" y="13128"/>
                </a:lnTo>
                <a:lnTo>
                  <a:pt x="9962" y="13225"/>
                </a:lnTo>
                <a:lnTo>
                  <a:pt x="10132" y="13298"/>
                </a:lnTo>
                <a:lnTo>
                  <a:pt x="10303" y="13371"/>
                </a:lnTo>
                <a:lnTo>
                  <a:pt x="10498" y="13420"/>
                </a:lnTo>
                <a:lnTo>
                  <a:pt x="10717" y="13444"/>
                </a:lnTo>
                <a:lnTo>
                  <a:pt x="10912" y="13469"/>
                </a:lnTo>
                <a:lnTo>
                  <a:pt x="11131" y="13469"/>
                </a:lnTo>
                <a:lnTo>
                  <a:pt x="11350" y="13444"/>
                </a:lnTo>
                <a:lnTo>
                  <a:pt x="11594" y="13420"/>
                </a:lnTo>
                <a:lnTo>
                  <a:pt x="11813" y="13371"/>
                </a:lnTo>
                <a:lnTo>
                  <a:pt x="12056" y="13323"/>
                </a:lnTo>
                <a:lnTo>
                  <a:pt x="12056" y="13323"/>
                </a:lnTo>
                <a:lnTo>
                  <a:pt x="12422" y="13176"/>
                </a:lnTo>
                <a:lnTo>
                  <a:pt x="12763" y="13006"/>
                </a:lnTo>
                <a:lnTo>
                  <a:pt x="13055" y="12787"/>
                </a:lnTo>
                <a:lnTo>
                  <a:pt x="13323" y="12568"/>
                </a:lnTo>
                <a:lnTo>
                  <a:pt x="13542" y="12324"/>
                </a:lnTo>
                <a:lnTo>
                  <a:pt x="13713" y="12056"/>
                </a:lnTo>
                <a:lnTo>
                  <a:pt x="13810" y="11788"/>
                </a:lnTo>
                <a:lnTo>
                  <a:pt x="13859" y="11642"/>
                </a:lnTo>
                <a:lnTo>
                  <a:pt x="13883" y="11520"/>
                </a:lnTo>
                <a:lnTo>
                  <a:pt x="13883" y="0"/>
                </a:lnTo>
                <a:lnTo>
                  <a:pt x="3240" y="3240"/>
                </a:lnTo>
                <a:close/>
              </a:path>
            </a:pathLst>
          </a:custGeom>
          <a:solidFill>
            <a:srgbClr val="0000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86"/>
          <p:cNvSpPr txBox="1"/>
          <p:nvPr>
            <p:ph idx="1" type="body"/>
          </p:nvPr>
        </p:nvSpPr>
        <p:spPr>
          <a:xfrm>
            <a:off x="431638" y="1201535"/>
            <a:ext cx="8684079" cy="932149"/>
          </a:xfrm>
          <a:prstGeom prst="rect">
            <a:avLst/>
          </a:prstGeom>
          <a:noFill/>
          <a:ln>
            <a:noFill/>
          </a:ln>
        </p:spPr>
        <p:txBody>
          <a:bodyPr anchorCtr="0" anchor="t" bIns="45700" lIns="91425" spcFirstLastPara="1" rIns="91425" wrap="square" tIns="45700">
            <a:noAutofit/>
          </a:bodyPr>
          <a:lstStyle/>
          <a:p>
            <a:pPr indent="-228600" lvl="0" marL="457200" rtl="0" algn="just">
              <a:lnSpc>
                <a:spcPct val="90000"/>
              </a:lnSpc>
              <a:spcBef>
                <a:spcPts val="1000"/>
              </a:spcBef>
              <a:spcAft>
                <a:spcPts val="0"/>
              </a:spcAft>
              <a:buSzPts val="2400"/>
              <a:buNone/>
            </a:pPr>
            <a:r>
              <a:rPr lang="en-US"/>
              <a:t>   Intenta hacer que la persona mayor entienda que incluso aunque la herramienta digital pueda parecer fría e impersonal, es un medio útil para establecer y cultivar relaciones .</a:t>
            </a:r>
            <a:endParaRPr/>
          </a:p>
        </p:txBody>
      </p:sp>
      <p:sp>
        <p:nvSpPr>
          <p:cNvPr id="956" name="Google Shape;956;p86"/>
          <p:cNvSpPr txBox="1"/>
          <p:nvPr>
            <p:ph idx="2" type="body"/>
          </p:nvPr>
        </p:nvSpPr>
        <p:spPr>
          <a:xfrm>
            <a:off x="372447" y="392796"/>
            <a:ext cx="11379654" cy="778023"/>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742950" lvl="0" marL="971550" rtl="0" algn="l">
              <a:lnSpc>
                <a:spcPct val="90000"/>
              </a:lnSpc>
              <a:spcBef>
                <a:spcPts val="1000"/>
              </a:spcBef>
              <a:spcAft>
                <a:spcPts val="0"/>
              </a:spcAft>
              <a:buSzPts val="3600"/>
              <a:buFont typeface="Arial"/>
              <a:buAutoNum type="arabicPeriod" startAt="6"/>
            </a:pPr>
            <a:r>
              <a:rPr lang="en-US"/>
              <a:t>Muestra el factor humano asociado a esta tecnología</a:t>
            </a:r>
            <a:endParaRPr/>
          </a:p>
        </p:txBody>
      </p:sp>
      <p:sp>
        <p:nvSpPr>
          <p:cNvPr id="957" name="Google Shape;957;p86"/>
          <p:cNvSpPr txBox="1"/>
          <p:nvPr/>
        </p:nvSpPr>
        <p:spPr>
          <a:xfrm>
            <a:off x="431638" y="2805056"/>
            <a:ext cx="11261272" cy="803654"/>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742950" lvl="0" marL="971550" marR="0" rtl="0" algn="l">
              <a:lnSpc>
                <a:spcPct val="90000"/>
              </a:lnSpc>
              <a:spcBef>
                <a:spcPts val="1000"/>
              </a:spcBef>
              <a:spcAft>
                <a:spcPts val="0"/>
              </a:spcAft>
              <a:buClr>
                <a:srgbClr val="24BAA2"/>
              </a:buClr>
              <a:buSzPts val="3600"/>
              <a:buFont typeface="Arial"/>
              <a:buAutoNum type="arabicPeriod" startAt="7"/>
            </a:pPr>
            <a:r>
              <a:rPr b="1" i="0" lang="en-US" sz="3600" u="none" cap="none" strike="noStrike">
                <a:solidFill>
                  <a:srgbClr val="24BAA2"/>
                </a:solidFill>
                <a:latin typeface="Calibri"/>
                <a:ea typeface="Calibri"/>
                <a:cs typeface="Calibri"/>
                <a:sym typeface="Calibri"/>
              </a:rPr>
              <a:t>Combina teoría y práctica</a:t>
            </a:r>
            <a:endParaRPr b="0" i="0" sz="1400" u="none" cap="none" strike="noStrike">
              <a:solidFill>
                <a:srgbClr val="000000"/>
              </a:solidFill>
              <a:latin typeface="Arial"/>
              <a:ea typeface="Arial"/>
              <a:cs typeface="Arial"/>
              <a:sym typeface="Arial"/>
            </a:endParaRPr>
          </a:p>
        </p:txBody>
      </p:sp>
      <p:sp>
        <p:nvSpPr>
          <p:cNvPr id="958" name="Google Shape;958;p86"/>
          <p:cNvSpPr txBox="1"/>
          <p:nvPr/>
        </p:nvSpPr>
        <p:spPr>
          <a:xfrm>
            <a:off x="2812447" y="3608710"/>
            <a:ext cx="8660968" cy="2090867"/>
          </a:xfrm>
          <a:prstGeom prst="rect">
            <a:avLst/>
          </a:prstGeom>
          <a:noFill/>
          <a:ln>
            <a:noFill/>
          </a:ln>
        </p:spPr>
        <p:txBody>
          <a:bodyPr anchorCtr="0" anchor="t" bIns="45700" lIns="91425" spcFirstLastPara="1" rIns="91425" wrap="square" tIns="45700">
            <a:noAutofit/>
          </a:bodyPr>
          <a:lstStyle/>
          <a:p>
            <a:pPr indent="-228600" lvl="0" marL="457200" marR="0" rtl="0" algn="just">
              <a:lnSpc>
                <a:spcPct val="90000"/>
              </a:lnSpc>
              <a:spcBef>
                <a:spcPts val="1000"/>
              </a:spcBef>
              <a:spcAft>
                <a:spcPts val="0"/>
              </a:spcAft>
              <a:buClr>
                <a:srgbClr val="092E4B"/>
              </a:buClr>
              <a:buSzPts val="2400"/>
              <a:buFont typeface="Arial"/>
              <a:buNone/>
            </a:pPr>
            <a:r>
              <a:rPr b="0" i="0" lang="en-US" sz="2400" u="none" cap="none" strike="noStrike">
                <a:solidFill>
                  <a:srgbClr val="092E4B"/>
                </a:solidFill>
                <a:latin typeface="Calibri"/>
                <a:ea typeface="Calibri"/>
                <a:cs typeface="Calibri"/>
                <a:sym typeface="Calibri"/>
              </a:rPr>
              <a:t>   Para propiciar la comprensión, es esencial trasmitir tanta información práctica como sea posible y poner ejemplos concretos. Los juegos son una excelente ayuda para el aprendizaje porque, tengas la edad que tengas, permiten estimular el interés en practicar y aprender. </a:t>
            </a:r>
            <a:endParaRPr b="0" i="0" sz="2400" u="none" cap="none" strike="noStrike">
              <a:solidFill>
                <a:srgbClr val="092E4B"/>
              </a:solidFill>
              <a:latin typeface="Calibri"/>
              <a:ea typeface="Calibri"/>
              <a:cs typeface="Calibri"/>
              <a:sym typeface="Calibri"/>
            </a:endParaRPr>
          </a:p>
        </p:txBody>
      </p:sp>
      <p:grpSp>
        <p:nvGrpSpPr>
          <p:cNvPr id="959" name="Google Shape;959;p86"/>
          <p:cNvGrpSpPr/>
          <p:nvPr/>
        </p:nvGrpSpPr>
        <p:grpSpPr>
          <a:xfrm>
            <a:off x="9783030" y="1380901"/>
            <a:ext cx="1004429" cy="1004428"/>
            <a:chOff x="408867" y="3630716"/>
            <a:chExt cx="1204012" cy="1204011"/>
          </a:xfrm>
        </p:grpSpPr>
        <p:sp>
          <p:nvSpPr>
            <p:cNvPr id="960" name="Google Shape;960;p86"/>
            <p:cNvSpPr/>
            <p:nvPr/>
          </p:nvSpPr>
          <p:spPr>
            <a:xfrm>
              <a:off x="1010873" y="3669140"/>
              <a:ext cx="347280" cy="346433"/>
            </a:xfrm>
            <a:custGeom>
              <a:rect b="b" l="l" r="r" t="t"/>
              <a:pathLst>
                <a:path extrusionOk="0" h="1276088" w="1279207">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61" name="Google Shape;961;p86"/>
            <p:cNvPicPr preferRelativeResize="0"/>
            <p:nvPr/>
          </p:nvPicPr>
          <p:blipFill rotWithShape="1">
            <a:blip r:embed="rId3">
              <a:alphaModFix/>
            </a:blip>
            <a:srcRect b="0" l="0" r="0" t="0"/>
            <a:stretch/>
          </p:blipFill>
          <p:spPr>
            <a:xfrm>
              <a:off x="408867" y="3630716"/>
              <a:ext cx="1204012" cy="1204011"/>
            </a:xfrm>
            <a:prstGeom prst="rect">
              <a:avLst/>
            </a:prstGeom>
            <a:noFill/>
            <a:ln>
              <a:noFill/>
            </a:ln>
          </p:spPr>
        </p:pic>
      </p:grpSp>
      <p:grpSp>
        <p:nvGrpSpPr>
          <p:cNvPr id="962" name="Google Shape;962;p86"/>
          <p:cNvGrpSpPr/>
          <p:nvPr/>
        </p:nvGrpSpPr>
        <p:grpSpPr>
          <a:xfrm>
            <a:off x="1507722" y="3905250"/>
            <a:ext cx="1387878" cy="1212609"/>
            <a:chOff x="343122" y="3033912"/>
            <a:chExt cx="1313922" cy="1270105"/>
          </a:xfrm>
        </p:grpSpPr>
        <p:sp>
          <p:nvSpPr>
            <p:cNvPr id="963" name="Google Shape;963;p86"/>
            <p:cNvSpPr/>
            <p:nvPr/>
          </p:nvSpPr>
          <p:spPr>
            <a:xfrm>
              <a:off x="665683" y="3337614"/>
              <a:ext cx="637406" cy="643063"/>
            </a:xfrm>
            <a:custGeom>
              <a:rect b="b" l="l" r="r" t="t"/>
              <a:pathLst>
                <a:path extrusionOk="0" h="730400" w="723975">
                  <a:moveTo>
                    <a:pt x="361988" y="730401"/>
                  </a:moveTo>
                  <a:cubicBezTo>
                    <a:pt x="162224" y="730401"/>
                    <a:pt x="0" y="566898"/>
                    <a:pt x="0" y="365870"/>
                  </a:cubicBezTo>
                  <a:cubicBezTo>
                    <a:pt x="0" y="164843"/>
                    <a:pt x="162224" y="0"/>
                    <a:pt x="361988" y="0"/>
                  </a:cubicBezTo>
                  <a:cubicBezTo>
                    <a:pt x="561752" y="0"/>
                    <a:pt x="723976" y="163503"/>
                    <a:pt x="723976" y="365870"/>
                  </a:cubicBezTo>
                  <a:cubicBezTo>
                    <a:pt x="723976" y="566898"/>
                    <a:pt x="560411" y="730401"/>
                    <a:pt x="361988" y="730401"/>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64" name="Google Shape;964;p86"/>
            <p:cNvGrpSpPr/>
            <p:nvPr/>
          </p:nvGrpSpPr>
          <p:grpSpPr>
            <a:xfrm>
              <a:off x="343122" y="3033912"/>
              <a:ext cx="1313922" cy="1270105"/>
              <a:chOff x="5191040" y="1078974"/>
              <a:chExt cx="700106" cy="676759"/>
            </a:xfrm>
          </p:grpSpPr>
          <p:sp>
            <p:nvSpPr>
              <p:cNvPr id="965" name="Google Shape;965;p86"/>
              <p:cNvSpPr/>
              <p:nvPr/>
            </p:nvSpPr>
            <p:spPr>
              <a:xfrm>
                <a:off x="5302486" y="1181378"/>
                <a:ext cx="472455" cy="471526"/>
              </a:xfrm>
              <a:custGeom>
                <a:rect b="b" l="l" r="r" t="t"/>
                <a:pathLst>
                  <a:path extrusionOk="0" h="471526" w="472455">
                    <a:moveTo>
                      <a:pt x="195393" y="471443"/>
                    </a:moveTo>
                    <a:cubicBezTo>
                      <a:pt x="186920" y="471443"/>
                      <a:pt x="178447" y="468055"/>
                      <a:pt x="172939" y="461702"/>
                    </a:cubicBezTo>
                    <a:lnTo>
                      <a:pt x="161076" y="447303"/>
                    </a:lnTo>
                    <a:cubicBezTo>
                      <a:pt x="156840" y="442221"/>
                      <a:pt x="146248" y="437986"/>
                      <a:pt x="139469" y="438410"/>
                    </a:cubicBezTo>
                    <a:lnTo>
                      <a:pt x="120828" y="440104"/>
                    </a:lnTo>
                    <a:cubicBezTo>
                      <a:pt x="108118" y="441374"/>
                      <a:pt x="94984" y="432481"/>
                      <a:pt x="91172" y="420199"/>
                    </a:cubicBezTo>
                    <a:lnTo>
                      <a:pt x="85664" y="402412"/>
                    </a:lnTo>
                    <a:cubicBezTo>
                      <a:pt x="83545" y="396059"/>
                      <a:pt x="75496" y="388013"/>
                      <a:pt x="69141" y="385895"/>
                    </a:cubicBezTo>
                    <a:lnTo>
                      <a:pt x="51347" y="380390"/>
                    </a:lnTo>
                    <a:cubicBezTo>
                      <a:pt x="39061" y="376578"/>
                      <a:pt x="30587" y="363450"/>
                      <a:pt x="31435" y="350745"/>
                    </a:cubicBezTo>
                    <a:lnTo>
                      <a:pt x="33129" y="332110"/>
                    </a:lnTo>
                    <a:cubicBezTo>
                      <a:pt x="33553" y="325334"/>
                      <a:pt x="29740" y="315170"/>
                      <a:pt x="24232" y="310512"/>
                    </a:cubicBezTo>
                    <a:lnTo>
                      <a:pt x="9828" y="298654"/>
                    </a:lnTo>
                    <a:cubicBezTo>
                      <a:pt x="84" y="290183"/>
                      <a:pt x="-2882" y="274937"/>
                      <a:pt x="3049" y="263926"/>
                    </a:cubicBezTo>
                    <a:lnTo>
                      <a:pt x="11522" y="247410"/>
                    </a:lnTo>
                    <a:cubicBezTo>
                      <a:pt x="14912" y="241481"/>
                      <a:pt x="14912" y="230046"/>
                      <a:pt x="11522" y="224117"/>
                    </a:cubicBezTo>
                    <a:lnTo>
                      <a:pt x="3049" y="207600"/>
                    </a:lnTo>
                    <a:cubicBezTo>
                      <a:pt x="-2882" y="196166"/>
                      <a:pt x="84" y="180920"/>
                      <a:pt x="9828" y="172873"/>
                    </a:cubicBezTo>
                    <a:lnTo>
                      <a:pt x="24232" y="161015"/>
                    </a:lnTo>
                    <a:cubicBezTo>
                      <a:pt x="29740" y="156356"/>
                      <a:pt x="33553" y="146616"/>
                      <a:pt x="33129" y="139416"/>
                    </a:cubicBezTo>
                    <a:lnTo>
                      <a:pt x="31435" y="120782"/>
                    </a:lnTo>
                    <a:cubicBezTo>
                      <a:pt x="30587" y="108077"/>
                      <a:pt x="39061" y="94948"/>
                      <a:pt x="51347" y="91137"/>
                    </a:cubicBezTo>
                    <a:lnTo>
                      <a:pt x="69141" y="85631"/>
                    </a:lnTo>
                    <a:cubicBezTo>
                      <a:pt x="75920" y="83514"/>
                      <a:pt x="83545" y="75891"/>
                      <a:pt x="85664" y="69115"/>
                    </a:cubicBezTo>
                    <a:lnTo>
                      <a:pt x="91172" y="51327"/>
                    </a:lnTo>
                    <a:cubicBezTo>
                      <a:pt x="94984" y="39046"/>
                      <a:pt x="108118" y="30576"/>
                      <a:pt x="120828" y="31423"/>
                    </a:cubicBezTo>
                    <a:lnTo>
                      <a:pt x="139469" y="33117"/>
                    </a:lnTo>
                    <a:cubicBezTo>
                      <a:pt x="146248" y="33540"/>
                      <a:pt x="156416" y="29305"/>
                      <a:pt x="161076" y="24223"/>
                    </a:cubicBezTo>
                    <a:lnTo>
                      <a:pt x="173362" y="9824"/>
                    </a:lnTo>
                    <a:cubicBezTo>
                      <a:pt x="181412" y="83"/>
                      <a:pt x="197088" y="-2881"/>
                      <a:pt x="208103" y="3048"/>
                    </a:cubicBezTo>
                    <a:lnTo>
                      <a:pt x="224626" y="11518"/>
                    </a:lnTo>
                    <a:cubicBezTo>
                      <a:pt x="230557" y="14483"/>
                      <a:pt x="241573" y="14483"/>
                      <a:pt x="247928" y="11518"/>
                    </a:cubicBezTo>
                    <a:lnTo>
                      <a:pt x="264451" y="3048"/>
                    </a:lnTo>
                    <a:cubicBezTo>
                      <a:pt x="275889" y="-2881"/>
                      <a:pt x="291141" y="83"/>
                      <a:pt x="299191" y="9824"/>
                    </a:cubicBezTo>
                    <a:lnTo>
                      <a:pt x="311054" y="24223"/>
                    </a:lnTo>
                    <a:cubicBezTo>
                      <a:pt x="315291" y="29305"/>
                      <a:pt x="325882" y="33540"/>
                      <a:pt x="332661" y="33117"/>
                    </a:cubicBezTo>
                    <a:lnTo>
                      <a:pt x="351302" y="31423"/>
                    </a:lnTo>
                    <a:cubicBezTo>
                      <a:pt x="364012" y="30152"/>
                      <a:pt x="377146" y="39046"/>
                      <a:pt x="380959" y="51327"/>
                    </a:cubicBezTo>
                    <a:lnTo>
                      <a:pt x="386466" y="69115"/>
                    </a:lnTo>
                    <a:cubicBezTo>
                      <a:pt x="388584" y="75891"/>
                      <a:pt x="396210" y="83514"/>
                      <a:pt x="402989" y="85631"/>
                    </a:cubicBezTo>
                    <a:lnTo>
                      <a:pt x="420783" y="91137"/>
                    </a:lnTo>
                    <a:cubicBezTo>
                      <a:pt x="433069" y="94948"/>
                      <a:pt x="441542" y="108077"/>
                      <a:pt x="440695" y="120782"/>
                    </a:cubicBezTo>
                    <a:lnTo>
                      <a:pt x="439001" y="139416"/>
                    </a:lnTo>
                    <a:cubicBezTo>
                      <a:pt x="438153" y="146192"/>
                      <a:pt x="442390" y="156356"/>
                      <a:pt x="447897" y="161015"/>
                    </a:cubicBezTo>
                    <a:lnTo>
                      <a:pt x="462302" y="172873"/>
                    </a:lnTo>
                    <a:cubicBezTo>
                      <a:pt x="472047" y="180920"/>
                      <a:pt x="475012" y="196589"/>
                      <a:pt x="469504" y="207600"/>
                    </a:cubicBezTo>
                    <a:lnTo>
                      <a:pt x="461031" y="224117"/>
                    </a:lnTo>
                    <a:cubicBezTo>
                      <a:pt x="457642" y="230046"/>
                      <a:pt x="457642" y="241481"/>
                      <a:pt x="461031" y="247410"/>
                    </a:cubicBezTo>
                    <a:lnTo>
                      <a:pt x="469504" y="263926"/>
                    </a:lnTo>
                    <a:cubicBezTo>
                      <a:pt x="475436" y="275361"/>
                      <a:pt x="472047" y="290607"/>
                      <a:pt x="462726" y="298654"/>
                    </a:cubicBezTo>
                    <a:lnTo>
                      <a:pt x="448321" y="310512"/>
                    </a:lnTo>
                    <a:cubicBezTo>
                      <a:pt x="442814" y="315170"/>
                      <a:pt x="439001" y="324911"/>
                      <a:pt x="439424" y="332110"/>
                    </a:cubicBezTo>
                    <a:lnTo>
                      <a:pt x="441119" y="350745"/>
                    </a:lnTo>
                    <a:cubicBezTo>
                      <a:pt x="441966" y="363450"/>
                      <a:pt x="433493" y="376578"/>
                      <a:pt x="421207" y="380390"/>
                    </a:cubicBezTo>
                    <a:lnTo>
                      <a:pt x="403413" y="385895"/>
                    </a:lnTo>
                    <a:cubicBezTo>
                      <a:pt x="396634" y="388013"/>
                      <a:pt x="389008" y="395636"/>
                      <a:pt x="386890" y="402412"/>
                    </a:cubicBezTo>
                    <a:lnTo>
                      <a:pt x="381382" y="420199"/>
                    </a:lnTo>
                    <a:cubicBezTo>
                      <a:pt x="377569" y="432481"/>
                      <a:pt x="364436" y="440951"/>
                      <a:pt x="351726" y="440104"/>
                    </a:cubicBezTo>
                    <a:lnTo>
                      <a:pt x="333084" y="438410"/>
                    </a:lnTo>
                    <a:cubicBezTo>
                      <a:pt x="326306" y="437986"/>
                      <a:pt x="316138" y="442221"/>
                      <a:pt x="311477" y="447303"/>
                    </a:cubicBezTo>
                    <a:lnTo>
                      <a:pt x="299615" y="461702"/>
                    </a:lnTo>
                    <a:cubicBezTo>
                      <a:pt x="291565" y="471443"/>
                      <a:pt x="275889" y="474408"/>
                      <a:pt x="264874" y="468479"/>
                    </a:cubicBezTo>
                    <a:lnTo>
                      <a:pt x="248351" y="460008"/>
                    </a:lnTo>
                    <a:cubicBezTo>
                      <a:pt x="241996" y="457044"/>
                      <a:pt x="231405" y="457044"/>
                      <a:pt x="225050" y="460008"/>
                    </a:cubicBezTo>
                    <a:lnTo>
                      <a:pt x="208527" y="468479"/>
                    </a:lnTo>
                    <a:cubicBezTo>
                      <a:pt x="204290" y="470596"/>
                      <a:pt x="200053" y="471443"/>
                      <a:pt x="195393" y="471443"/>
                    </a:cubicBezTo>
                    <a:close/>
                    <a:moveTo>
                      <a:pt x="141164" y="424011"/>
                    </a:moveTo>
                    <a:cubicBezTo>
                      <a:pt x="152179" y="424011"/>
                      <a:pt x="165737" y="429940"/>
                      <a:pt x="172515" y="437986"/>
                    </a:cubicBezTo>
                    <a:lnTo>
                      <a:pt x="184378" y="452385"/>
                    </a:lnTo>
                    <a:cubicBezTo>
                      <a:pt x="188191" y="457044"/>
                      <a:pt x="196241" y="458314"/>
                      <a:pt x="201325" y="455773"/>
                    </a:cubicBezTo>
                    <a:lnTo>
                      <a:pt x="217847" y="447303"/>
                    </a:lnTo>
                    <a:cubicBezTo>
                      <a:pt x="228015" y="442221"/>
                      <a:pt x="244115" y="442221"/>
                      <a:pt x="254706" y="447303"/>
                    </a:cubicBezTo>
                    <a:lnTo>
                      <a:pt x="271229" y="455773"/>
                    </a:lnTo>
                    <a:cubicBezTo>
                      <a:pt x="276313" y="458314"/>
                      <a:pt x="284363" y="456620"/>
                      <a:pt x="288176" y="452385"/>
                    </a:cubicBezTo>
                    <a:lnTo>
                      <a:pt x="300038" y="437986"/>
                    </a:lnTo>
                    <a:cubicBezTo>
                      <a:pt x="307664" y="429093"/>
                      <a:pt x="322493" y="422740"/>
                      <a:pt x="333931" y="424011"/>
                    </a:cubicBezTo>
                    <a:lnTo>
                      <a:pt x="352573" y="425705"/>
                    </a:lnTo>
                    <a:cubicBezTo>
                      <a:pt x="358504" y="426128"/>
                      <a:pt x="365283" y="421893"/>
                      <a:pt x="366977" y="415964"/>
                    </a:cubicBezTo>
                    <a:lnTo>
                      <a:pt x="372485" y="398177"/>
                    </a:lnTo>
                    <a:cubicBezTo>
                      <a:pt x="375874" y="387166"/>
                      <a:pt x="387314" y="375731"/>
                      <a:pt x="398329" y="371920"/>
                    </a:cubicBezTo>
                    <a:lnTo>
                      <a:pt x="416123" y="366414"/>
                    </a:lnTo>
                    <a:cubicBezTo>
                      <a:pt x="421630" y="364720"/>
                      <a:pt x="426291" y="357944"/>
                      <a:pt x="425867" y="352015"/>
                    </a:cubicBezTo>
                    <a:lnTo>
                      <a:pt x="424172" y="333381"/>
                    </a:lnTo>
                    <a:cubicBezTo>
                      <a:pt x="423325" y="321523"/>
                      <a:pt x="429256" y="307124"/>
                      <a:pt x="438153" y="299501"/>
                    </a:cubicBezTo>
                    <a:lnTo>
                      <a:pt x="452558" y="287643"/>
                    </a:lnTo>
                    <a:cubicBezTo>
                      <a:pt x="456794" y="283831"/>
                      <a:pt x="458489" y="275784"/>
                      <a:pt x="455947" y="270702"/>
                    </a:cubicBezTo>
                    <a:lnTo>
                      <a:pt x="447474" y="254186"/>
                    </a:lnTo>
                    <a:cubicBezTo>
                      <a:pt x="441966" y="244022"/>
                      <a:pt x="441966" y="227505"/>
                      <a:pt x="447474" y="217341"/>
                    </a:cubicBezTo>
                    <a:lnTo>
                      <a:pt x="455947" y="200824"/>
                    </a:lnTo>
                    <a:cubicBezTo>
                      <a:pt x="458489" y="195742"/>
                      <a:pt x="456794" y="187696"/>
                      <a:pt x="452558" y="183884"/>
                    </a:cubicBezTo>
                    <a:lnTo>
                      <a:pt x="438153" y="172026"/>
                    </a:lnTo>
                    <a:cubicBezTo>
                      <a:pt x="429256" y="164403"/>
                      <a:pt x="423325" y="149580"/>
                      <a:pt x="424172" y="138146"/>
                    </a:cubicBezTo>
                    <a:lnTo>
                      <a:pt x="425867" y="119512"/>
                    </a:lnTo>
                    <a:cubicBezTo>
                      <a:pt x="426291" y="113583"/>
                      <a:pt x="422054" y="106806"/>
                      <a:pt x="416123" y="105112"/>
                    </a:cubicBezTo>
                    <a:lnTo>
                      <a:pt x="398329" y="99607"/>
                    </a:lnTo>
                    <a:cubicBezTo>
                      <a:pt x="387314" y="96219"/>
                      <a:pt x="375874" y="84784"/>
                      <a:pt x="372485" y="73350"/>
                    </a:cubicBezTo>
                    <a:lnTo>
                      <a:pt x="366977" y="55562"/>
                    </a:lnTo>
                    <a:cubicBezTo>
                      <a:pt x="365283" y="50057"/>
                      <a:pt x="358504" y="45398"/>
                      <a:pt x="352573" y="45822"/>
                    </a:cubicBezTo>
                    <a:lnTo>
                      <a:pt x="333931" y="47516"/>
                    </a:lnTo>
                    <a:cubicBezTo>
                      <a:pt x="322493" y="48363"/>
                      <a:pt x="307241" y="42434"/>
                      <a:pt x="300038" y="33540"/>
                    </a:cubicBezTo>
                    <a:lnTo>
                      <a:pt x="288176" y="19141"/>
                    </a:lnTo>
                    <a:cubicBezTo>
                      <a:pt x="284363" y="14483"/>
                      <a:pt x="276313" y="13212"/>
                      <a:pt x="271229" y="15753"/>
                    </a:cubicBezTo>
                    <a:lnTo>
                      <a:pt x="254706" y="24223"/>
                    </a:lnTo>
                    <a:cubicBezTo>
                      <a:pt x="244538" y="29305"/>
                      <a:pt x="228015" y="29305"/>
                      <a:pt x="217847" y="24223"/>
                    </a:cubicBezTo>
                    <a:lnTo>
                      <a:pt x="201325" y="15753"/>
                    </a:lnTo>
                    <a:cubicBezTo>
                      <a:pt x="196241" y="13212"/>
                      <a:pt x="188191" y="14483"/>
                      <a:pt x="184378" y="19141"/>
                    </a:cubicBezTo>
                    <a:lnTo>
                      <a:pt x="172515" y="33540"/>
                    </a:lnTo>
                    <a:cubicBezTo>
                      <a:pt x="164889" y="42434"/>
                      <a:pt x="150061" y="48786"/>
                      <a:pt x="138622" y="47516"/>
                    </a:cubicBezTo>
                    <a:lnTo>
                      <a:pt x="119981" y="45822"/>
                    </a:lnTo>
                    <a:cubicBezTo>
                      <a:pt x="114049" y="45398"/>
                      <a:pt x="107271" y="49633"/>
                      <a:pt x="105576" y="55562"/>
                    </a:cubicBezTo>
                    <a:lnTo>
                      <a:pt x="100068" y="73350"/>
                    </a:lnTo>
                    <a:cubicBezTo>
                      <a:pt x="96679" y="84361"/>
                      <a:pt x="85240" y="95795"/>
                      <a:pt x="74225" y="99607"/>
                    </a:cubicBezTo>
                    <a:lnTo>
                      <a:pt x="56431" y="105112"/>
                    </a:lnTo>
                    <a:cubicBezTo>
                      <a:pt x="50923" y="106806"/>
                      <a:pt x="46263" y="113583"/>
                      <a:pt x="46687" y="119512"/>
                    </a:cubicBezTo>
                    <a:lnTo>
                      <a:pt x="48381" y="138146"/>
                    </a:lnTo>
                    <a:cubicBezTo>
                      <a:pt x="49229" y="149580"/>
                      <a:pt x="43297" y="164403"/>
                      <a:pt x="34400" y="172026"/>
                    </a:cubicBezTo>
                    <a:lnTo>
                      <a:pt x="19996" y="183884"/>
                    </a:lnTo>
                    <a:cubicBezTo>
                      <a:pt x="15335" y="187696"/>
                      <a:pt x="14065" y="195742"/>
                      <a:pt x="16606" y="200824"/>
                    </a:cubicBezTo>
                    <a:lnTo>
                      <a:pt x="25080" y="217341"/>
                    </a:lnTo>
                    <a:cubicBezTo>
                      <a:pt x="30587" y="227505"/>
                      <a:pt x="30587" y="244022"/>
                      <a:pt x="25080" y="254186"/>
                    </a:cubicBezTo>
                    <a:lnTo>
                      <a:pt x="16606" y="270702"/>
                    </a:lnTo>
                    <a:cubicBezTo>
                      <a:pt x="14065" y="275784"/>
                      <a:pt x="15335" y="283831"/>
                      <a:pt x="19996" y="287643"/>
                    </a:cubicBezTo>
                    <a:lnTo>
                      <a:pt x="34400" y="299501"/>
                    </a:lnTo>
                    <a:cubicBezTo>
                      <a:pt x="43297" y="307124"/>
                      <a:pt x="49229" y="321946"/>
                      <a:pt x="48381" y="333381"/>
                    </a:cubicBezTo>
                    <a:lnTo>
                      <a:pt x="46687" y="352015"/>
                    </a:lnTo>
                    <a:cubicBezTo>
                      <a:pt x="46263" y="357944"/>
                      <a:pt x="50500" y="364720"/>
                      <a:pt x="56431" y="366414"/>
                    </a:cubicBezTo>
                    <a:lnTo>
                      <a:pt x="74225" y="371920"/>
                    </a:lnTo>
                    <a:cubicBezTo>
                      <a:pt x="85240" y="375308"/>
                      <a:pt x="96679" y="386742"/>
                      <a:pt x="100068" y="398177"/>
                    </a:cubicBezTo>
                    <a:lnTo>
                      <a:pt x="105576" y="415964"/>
                    </a:lnTo>
                    <a:cubicBezTo>
                      <a:pt x="107271" y="421470"/>
                      <a:pt x="114049" y="426128"/>
                      <a:pt x="119981" y="425705"/>
                    </a:cubicBezTo>
                    <a:lnTo>
                      <a:pt x="138622" y="424011"/>
                    </a:lnTo>
                    <a:cubicBezTo>
                      <a:pt x="139469" y="424011"/>
                      <a:pt x="140317" y="424011"/>
                      <a:pt x="141164" y="42401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86"/>
              <p:cNvSpPr/>
              <p:nvPr/>
            </p:nvSpPr>
            <p:spPr>
              <a:xfrm>
                <a:off x="5191040" y="1303431"/>
                <a:ext cx="158592" cy="227844"/>
              </a:xfrm>
              <a:custGeom>
                <a:rect b="b" l="l" r="r" t="t"/>
                <a:pathLst>
                  <a:path extrusionOk="0" h="227844" w="158592">
                    <a:moveTo>
                      <a:pt x="151354" y="227845"/>
                    </a:moveTo>
                    <a:lnTo>
                      <a:pt x="7308" y="227845"/>
                    </a:lnTo>
                    <a:cubicBezTo>
                      <a:pt x="4766" y="227845"/>
                      <a:pt x="2224" y="226574"/>
                      <a:pt x="953" y="224033"/>
                    </a:cubicBezTo>
                    <a:cubicBezTo>
                      <a:pt x="-318" y="221916"/>
                      <a:pt x="-318" y="218951"/>
                      <a:pt x="953" y="216834"/>
                    </a:cubicBezTo>
                    <a:lnTo>
                      <a:pt x="59843" y="113922"/>
                    </a:lnTo>
                    <a:lnTo>
                      <a:pt x="953" y="11011"/>
                    </a:lnTo>
                    <a:cubicBezTo>
                      <a:pt x="-318" y="8894"/>
                      <a:pt x="-318" y="5929"/>
                      <a:pt x="953" y="3812"/>
                    </a:cubicBezTo>
                    <a:cubicBezTo>
                      <a:pt x="2224" y="1694"/>
                      <a:pt x="4766" y="0"/>
                      <a:pt x="7308" y="0"/>
                    </a:cubicBezTo>
                    <a:lnTo>
                      <a:pt x="151354" y="0"/>
                    </a:lnTo>
                    <a:cubicBezTo>
                      <a:pt x="155591" y="0"/>
                      <a:pt x="158557" y="3388"/>
                      <a:pt x="158557" y="7199"/>
                    </a:cubicBezTo>
                    <a:cubicBezTo>
                      <a:pt x="158557" y="11435"/>
                      <a:pt x="155167" y="14399"/>
                      <a:pt x="151354" y="14399"/>
                    </a:cubicBezTo>
                    <a:lnTo>
                      <a:pt x="20018" y="14399"/>
                    </a:lnTo>
                    <a:lnTo>
                      <a:pt x="74671" y="110111"/>
                    </a:lnTo>
                    <a:cubicBezTo>
                      <a:pt x="75942" y="112228"/>
                      <a:pt x="75942" y="115193"/>
                      <a:pt x="74671" y="117310"/>
                    </a:cubicBezTo>
                    <a:lnTo>
                      <a:pt x="20018" y="213022"/>
                    </a:lnTo>
                    <a:lnTo>
                      <a:pt x="151354" y="213022"/>
                    </a:lnTo>
                    <a:cubicBezTo>
                      <a:pt x="155591" y="213022"/>
                      <a:pt x="158557" y="216410"/>
                      <a:pt x="158557" y="220222"/>
                    </a:cubicBezTo>
                    <a:cubicBezTo>
                      <a:pt x="158980" y="224457"/>
                      <a:pt x="155591" y="227845"/>
                      <a:pt x="151354" y="22784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86"/>
              <p:cNvSpPr/>
              <p:nvPr/>
            </p:nvSpPr>
            <p:spPr>
              <a:xfrm>
                <a:off x="5727930" y="1303855"/>
                <a:ext cx="163216" cy="227421"/>
              </a:xfrm>
              <a:custGeom>
                <a:rect b="b" l="l" r="r" t="t"/>
                <a:pathLst>
                  <a:path extrusionOk="0" h="227421" w="163216">
                    <a:moveTo>
                      <a:pt x="155908" y="227421"/>
                    </a:moveTo>
                    <a:lnTo>
                      <a:pt x="7202" y="227421"/>
                    </a:lnTo>
                    <a:cubicBezTo>
                      <a:pt x="2965" y="227421"/>
                      <a:pt x="0" y="224033"/>
                      <a:pt x="0" y="220222"/>
                    </a:cubicBezTo>
                    <a:cubicBezTo>
                      <a:pt x="0" y="215987"/>
                      <a:pt x="3389" y="213022"/>
                      <a:pt x="7202" y="213022"/>
                    </a:cubicBezTo>
                    <a:lnTo>
                      <a:pt x="143198" y="213022"/>
                    </a:lnTo>
                    <a:lnTo>
                      <a:pt x="88546" y="117310"/>
                    </a:lnTo>
                    <a:cubicBezTo>
                      <a:pt x="87275" y="115193"/>
                      <a:pt x="87275" y="112228"/>
                      <a:pt x="88546" y="110111"/>
                    </a:cubicBezTo>
                    <a:lnTo>
                      <a:pt x="143198" y="14399"/>
                    </a:lnTo>
                    <a:lnTo>
                      <a:pt x="7202" y="14399"/>
                    </a:lnTo>
                    <a:cubicBezTo>
                      <a:pt x="2965" y="14399"/>
                      <a:pt x="0" y="11011"/>
                      <a:pt x="0" y="7199"/>
                    </a:cubicBezTo>
                    <a:cubicBezTo>
                      <a:pt x="0" y="2964"/>
                      <a:pt x="3389" y="0"/>
                      <a:pt x="7202" y="0"/>
                    </a:cubicBezTo>
                    <a:lnTo>
                      <a:pt x="155908" y="0"/>
                    </a:lnTo>
                    <a:cubicBezTo>
                      <a:pt x="158450" y="0"/>
                      <a:pt x="160993" y="1270"/>
                      <a:pt x="162263" y="3812"/>
                    </a:cubicBezTo>
                    <a:cubicBezTo>
                      <a:pt x="163535" y="5929"/>
                      <a:pt x="163535" y="8893"/>
                      <a:pt x="162263" y="11011"/>
                    </a:cubicBezTo>
                    <a:lnTo>
                      <a:pt x="103374" y="113922"/>
                    </a:lnTo>
                    <a:lnTo>
                      <a:pt x="162263" y="216834"/>
                    </a:lnTo>
                    <a:cubicBezTo>
                      <a:pt x="163535" y="218951"/>
                      <a:pt x="163535" y="221916"/>
                      <a:pt x="162263" y="224033"/>
                    </a:cubicBezTo>
                    <a:cubicBezTo>
                      <a:pt x="160993" y="226151"/>
                      <a:pt x="158450" y="227421"/>
                      <a:pt x="155908" y="22742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86"/>
              <p:cNvSpPr/>
              <p:nvPr/>
            </p:nvSpPr>
            <p:spPr>
              <a:xfrm>
                <a:off x="5355104" y="1233553"/>
                <a:ext cx="367741" cy="367601"/>
              </a:xfrm>
              <a:custGeom>
                <a:rect b="b" l="l" r="r" t="t"/>
                <a:pathLst>
                  <a:path extrusionOk="0" h="367601" w="367741">
                    <a:moveTo>
                      <a:pt x="183870" y="367601"/>
                    </a:moveTo>
                    <a:cubicBezTo>
                      <a:pt x="82615" y="367601"/>
                      <a:pt x="0" y="285018"/>
                      <a:pt x="0" y="183801"/>
                    </a:cubicBezTo>
                    <a:cubicBezTo>
                      <a:pt x="0" y="82583"/>
                      <a:pt x="82615" y="0"/>
                      <a:pt x="183870" y="0"/>
                    </a:cubicBezTo>
                    <a:cubicBezTo>
                      <a:pt x="285127" y="0"/>
                      <a:pt x="367741" y="82583"/>
                      <a:pt x="367741" y="183801"/>
                    </a:cubicBezTo>
                    <a:cubicBezTo>
                      <a:pt x="367741" y="285018"/>
                      <a:pt x="285127" y="367601"/>
                      <a:pt x="183870" y="367601"/>
                    </a:cubicBezTo>
                    <a:close/>
                    <a:moveTo>
                      <a:pt x="183870" y="14399"/>
                    </a:moveTo>
                    <a:cubicBezTo>
                      <a:pt x="90664" y="14399"/>
                      <a:pt x="14828" y="90206"/>
                      <a:pt x="14828" y="183377"/>
                    </a:cubicBezTo>
                    <a:cubicBezTo>
                      <a:pt x="14828" y="276548"/>
                      <a:pt x="90664" y="352355"/>
                      <a:pt x="183870" y="352355"/>
                    </a:cubicBezTo>
                    <a:cubicBezTo>
                      <a:pt x="277077" y="352355"/>
                      <a:pt x="352913" y="276548"/>
                      <a:pt x="352913" y="183377"/>
                    </a:cubicBezTo>
                    <a:cubicBezTo>
                      <a:pt x="352913" y="90206"/>
                      <a:pt x="277077" y="14399"/>
                      <a:pt x="183870" y="1439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86"/>
              <p:cNvSpPr/>
              <p:nvPr/>
            </p:nvSpPr>
            <p:spPr>
              <a:xfrm>
                <a:off x="5467375" y="1300466"/>
                <a:ext cx="148978" cy="233774"/>
              </a:xfrm>
              <a:custGeom>
                <a:rect b="b" l="l" r="r" t="t"/>
                <a:pathLst>
                  <a:path extrusionOk="0" h="233774" w="148978">
                    <a:moveTo>
                      <a:pt x="142775" y="233774"/>
                    </a:moveTo>
                    <a:lnTo>
                      <a:pt x="7202" y="233774"/>
                    </a:lnTo>
                    <a:cubicBezTo>
                      <a:pt x="2966" y="233774"/>
                      <a:pt x="0" y="230386"/>
                      <a:pt x="0" y="226574"/>
                    </a:cubicBezTo>
                    <a:lnTo>
                      <a:pt x="0" y="180836"/>
                    </a:lnTo>
                    <a:cubicBezTo>
                      <a:pt x="0" y="176601"/>
                      <a:pt x="3389" y="173637"/>
                      <a:pt x="7202" y="173637"/>
                    </a:cubicBezTo>
                    <a:lnTo>
                      <a:pt x="36012" y="173637"/>
                    </a:lnTo>
                    <a:lnTo>
                      <a:pt x="36012" y="82160"/>
                    </a:lnTo>
                    <a:lnTo>
                      <a:pt x="7202" y="82160"/>
                    </a:lnTo>
                    <a:cubicBezTo>
                      <a:pt x="2966" y="82160"/>
                      <a:pt x="0" y="78772"/>
                      <a:pt x="0" y="74960"/>
                    </a:cubicBezTo>
                    <a:lnTo>
                      <a:pt x="0" y="31339"/>
                    </a:lnTo>
                    <a:cubicBezTo>
                      <a:pt x="0" y="27104"/>
                      <a:pt x="3389" y="24140"/>
                      <a:pt x="7202" y="24140"/>
                    </a:cubicBezTo>
                    <a:cubicBezTo>
                      <a:pt x="10592" y="24140"/>
                      <a:pt x="13981" y="24140"/>
                      <a:pt x="17370" y="24140"/>
                    </a:cubicBezTo>
                    <a:cubicBezTo>
                      <a:pt x="21183" y="23716"/>
                      <a:pt x="24149" y="23716"/>
                      <a:pt x="26691" y="23293"/>
                    </a:cubicBezTo>
                    <a:cubicBezTo>
                      <a:pt x="29233" y="22869"/>
                      <a:pt x="31775" y="22869"/>
                      <a:pt x="33893" y="22446"/>
                    </a:cubicBezTo>
                    <a:cubicBezTo>
                      <a:pt x="36435" y="22022"/>
                      <a:pt x="36859" y="21599"/>
                      <a:pt x="37282" y="21599"/>
                    </a:cubicBezTo>
                    <a:cubicBezTo>
                      <a:pt x="37282" y="21599"/>
                      <a:pt x="37706" y="21175"/>
                      <a:pt x="38554" y="19058"/>
                    </a:cubicBezTo>
                    <a:cubicBezTo>
                      <a:pt x="38977" y="17364"/>
                      <a:pt x="39825" y="13976"/>
                      <a:pt x="40248" y="7200"/>
                    </a:cubicBezTo>
                    <a:cubicBezTo>
                      <a:pt x="40248" y="3388"/>
                      <a:pt x="43637" y="0"/>
                      <a:pt x="47451" y="0"/>
                    </a:cubicBezTo>
                    <a:lnTo>
                      <a:pt x="106340" y="0"/>
                    </a:lnTo>
                    <a:cubicBezTo>
                      <a:pt x="110577" y="0"/>
                      <a:pt x="113542" y="3388"/>
                      <a:pt x="113542" y="7200"/>
                    </a:cubicBezTo>
                    <a:lnTo>
                      <a:pt x="113542" y="174060"/>
                    </a:lnTo>
                    <a:lnTo>
                      <a:pt x="141504" y="174060"/>
                    </a:lnTo>
                    <a:cubicBezTo>
                      <a:pt x="145317" y="174060"/>
                      <a:pt x="148707" y="177448"/>
                      <a:pt x="148707" y="181260"/>
                    </a:cubicBezTo>
                    <a:lnTo>
                      <a:pt x="148707" y="226998"/>
                    </a:lnTo>
                    <a:cubicBezTo>
                      <a:pt x="149977" y="230810"/>
                      <a:pt x="146588" y="233774"/>
                      <a:pt x="142775" y="233774"/>
                    </a:cubicBezTo>
                    <a:close/>
                    <a:moveTo>
                      <a:pt x="14828" y="219375"/>
                    </a:moveTo>
                    <a:lnTo>
                      <a:pt x="135573" y="219375"/>
                    </a:lnTo>
                    <a:lnTo>
                      <a:pt x="135573" y="188459"/>
                    </a:lnTo>
                    <a:lnTo>
                      <a:pt x="107611" y="188459"/>
                    </a:lnTo>
                    <a:cubicBezTo>
                      <a:pt x="103374" y="188459"/>
                      <a:pt x="100409" y="185071"/>
                      <a:pt x="100409" y="181260"/>
                    </a:cubicBezTo>
                    <a:lnTo>
                      <a:pt x="100409" y="14399"/>
                    </a:lnTo>
                    <a:lnTo>
                      <a:pt x="55500" y="14399"/>
                    </a:lnTo>
                    <a:cubicBezTo>
                      <a:pt x="55076" y="18211"/>
                      <a:pt x="54229" y="21175"/>
                      <a:pt x="53382" y="23716"/>
                    </a:cubicBezTo>
                    <a:cubicBezTo>
                      <a:pt x="51264" y="28798"/>
                      <a:pt x="48721" y="32610"/>
                      <a:pt x="44909" y="34304"/>
                    </a:cubicBezTo>
                    <a:cubicBezTo>
                      <a:pt x="43214" y="35151"/>
                      <a:pt x="41096" y="35998"/>
                      <a:pt x="37706" y="36421"/>
                    </a:cubicBezTo>
                    <a:cubicBezTo>
                      <a:pt x="37706" y="36421"/>
                      <a:pt x="37706" y="36421"/>
                      <a:pt x="37282" y="36421"/>
                    </a:cubicBezTo>
                    <a:cubicBezTo>
                      <a:pt x="34741" y="36845"/>
                      <a:pt x="31775" y="37268"/>
                      <a:pt x="28809" y="37692"/>
                    </a:cubicBezTo>
                    <a:cubicBezTo>
                      <a:pt x="25844" y="38115"/>
                      <a:pt x="22878" y="38115"/>
                      <a:pt x="18641" y="38539"/>
                    </a:cubicBezTo>
                    <a:cubicBezTo>
                      <a:pt x="17370" y="38539"/>
                      <a:pt x="16099" y="38539"/>
                      <a:pt x="15252" y="38539"/>
                    </a:cubicBezTo>
                    <a:lnTo>
                      <a:pt x="15252" y="67337"/>
                    </a:lnTo>
                    <a:lnTo>
                      <a:pt x="44061" y="67337"/>
                    </a:lnTo>
                    <a:cubicBezTo>
                      <a:pt x="48298" y="67337"/>
                      <a:pt x="51264" y="70725"/>
                      <a:pt x="51264" y="74537"/>
                    </a:cubicBezTo>
                    <a:lnTo>
                      <a:pt x="51264" y="180836"/>
                    </a:lnTo>
                    <a:cubicBezTo>
                      <a:pt x="51264" y="185071"/>
                      <a:pt x="47874" y="188036"/>
                      <a:pt x="44061" y="188036"/>
                    </a:cubicBezTo>
                    <a:lnTo>
                      <a:pt x="15252" y="188036"/>
                    </a:lnTo>
                    <a:lnTo>
                      <a:pt x="15252" y="219375"/>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86"/>
              <p:cNvSpPr/>
              <p:nvPr/>
            </p:nvSpPr>
            <p:spPr>
              <a:xfrm>
                <a:off x="5531773" y="1078974"/>
                <a:ext cx="14404" cy="80042"/>
              </a:xfrm>
              <a:custGeom>
                <a:rect b="b" l="l" r="r" t="t"/>
                <a:pathLst>
                  <a:path extrusionOk="0" h="80042" w="14404">
                    <a:moveTo>
                      <a:pt x="7202" y="80042"/>
                    </a:moveTo>
                    <a:cubicBezTo>
                      <a:pt x="2965" y="80042"/>
                      <a:pt x="0" y="76654"/>
                      <a:pt x="0" y="72843"/>
                    </a:cubicBezTo>
                    <a:lnTo>
                      <a:pt x="0" y="7199"/>
                    </a:lnTo>
                    <a:cubicBezTo>
                      <a:pt x="0" y="2964"/>
                      <a:pt x="3390" y="0"/>
                      <a:pt x="7202" y="0"/>
                    </a:cubicBezTo>
                    <a:cubicBezTo>
                      <a:pt x="11439" y="0"/>
                      <a:pt x="14405" y="3388"/>
                      <a:pt x="14405" y="7199"/>
                    </a:cubicBezTo>
                    <a:lnTo>
                      <a:pt x="14405" y="72843"/>
                    </a:lnTo>
                    <a:cubicBezTo>
                      <a:pt x="14405" y="77078"/>
                      <a:pt x="11015" y="80042"/>
                      <a:pt x="7202" y="8004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86"/>
              <p:cNvSpPr/>
              <p:nvPr/>
            </p:nvSpPr>
            <p:spPr>
              <a:xfrm>
                <a:off x="5424168" y="1114978"/>
                <a:ext cx="25407" cy="44461"/>
              </a:xfrm>
              <a:custGeom>
                <a:rect b="b" l="l" r="r" t="t"/>
                <a:pathLst>
                  <a:path extrusionOk="0" h="44461" w="25407">
                    <a:moveTo>
                      <a:pt x="18211" y="44462"/>
                    </a:moveTo>
                    <a:cubicBezTo>
                      <a:pt x="15246" y="44462"/>
                      <a:pt x="12280" y="42768"/>
                      <a:pt x="11432" y="39803"/>
                    </a:cubicBezTo>
                    <a:lnTo>
                      <a:pt x="417" y="9734"/>
                    </a:lnTo>
                    <a:cubicBezTo>
                      <a:pt x="-854" y="5923"/>
                      <a:pt x="841" y="1688"/>
                      <a:pt x="4654" y="417"/>
                    </a:cubicBezTo>
                    <a:cubicBezTo>
                      <a:pt x="8467" y="-853"/>
                      <a:pt x="12703" y="841"/>
                      <a:pt x="13975" y="4652"/>
                    </a:cubicBezTo>
                    <a:lnTo>
                      <a:pt x="24990" y="34721"/>
                    </a:lnTo>
                    <a:cubicBezTo>
                      <a:pt x="26261" y="38532"/>
                      <a:pt x="24566" y="42768"/>
                      <a:pt x="20753" y="44038"/>
                    </a:cubicBezTo>
                    <a:cubicBezTo>
                      <a:pt x="19906" y="44462"/>
                      <a:pt x="19058" y="44462"/>
                      <a:pt x="18211" y="4446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86"/>
              <p:cNvSpPr/>
              <p:nvPr/>
            </p:nvSpPr>
            <p:spPr>
              <a:xfrm>
                <a:off x="5318695" y="1156501"/>
                <a:ext cx="56720" cy="64770"/>
              </a:xfrm>
              <a:custGeom>
                <a:rect b="b" l="l" r="r" t="t"/>
                <a:pathLst>
                  <a:path extrusionOk="0" h="64770" w="56720">
                    <a:moveTo>
                      <a:pt x="49543" y="64771"/>
                    </a:moveTo>
                    <a:cubicBezTo>
                      <a:pt x="47425" y="64771"/>
                      <a:pt x="45307" y="63924"/>
                      <a:pt x="44036" y="62230"/>
                    </a:cubicBezTo>
                    <a:lnTo>
                      <a:pt x="1669" y="11833"/>
                    </a:lnTo>
                    <a:cubicBezTo>
                      <a:pt x="-873" y="8868"/>
                      <a:pt x="-449" y="4209"/>
                      <a:pt x="2516" y="1668"/>
                    </a:cubicBezTo>
                    <a:cubicBezTo>
                      <a:pt x="5482" y="-872"/>
                      <a:pt x="10142" y="-449"/>
                      <a:pt x="12685" y="2515"/>
                    </a:cubicBezTo>
                    <a:lnTo>
                      <a:pt x="55051" y="52912"/>
                    </a:lnTo>
                    <a:cubicBezTo>
                      <a:pt x="57593" y="55877"/>
                      <a:pt x="57169" y="60536"/>
                      <a:pt x="54204" y="63076"/>
                    </a:cubicBezTo>
                    <a:cubicBezTo>
                      <a:pt x="52933" y="64347"/>
                      <a:pt x="51238" y="64771"/>
                      <a:pt x="49543" y="6477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86"/>
              <p:cNvSpPr/>
              <p:nvPr/>
            </p:nvSpPr>
            <p:spPr>
              <a:xfrm>
                <a:off x="5259168" y="1252846"/>
                <a:ext cx="42743" cy="30680"/>
              </a:xfrm>
              <a:custGeom>
                <a:rect b="b" l="l" r="r" t="t"/>
                <a:pathLst>
                  <a:path extrusionOk="0" h="30680" w="42743">
                    <a:moveTo>
                      <a:pt x="35352" y="30680"/>
                    </a:moveTo>
                    <a:cubicBezTo>
                      <a:pt x="34081" y="30680"/>
                      <a:pt x="32811" y="30257"/>
                      <a:pt x="31539" y="29834"/>
                    </a:cubicBezTo>
                    <a:lnTo>
                      <a:pt x="3578" y="13740"/>
                    </a:lnTo>
                    <a:cubicBezTo>
                      <a:pt x="188" y="11623"/>
                      <a:pt x="-1083" y="7388"/>
                      <a:pt x="1036" y="3576"/>
                    </a:cubicBezTo>
                    <a:cubicBezTo>
                      <a:pt x="3154" y="188"/>
                      <a:pt x="7391" y="-1082"/>
                      <a:pt x="11203" y="1035"/>
                    </a:cubicBezTo>
                    <a:lnTo>
                      <a:pt x="39166" y="17128"/>
                    </a:lnTo>
                    <a:cubicBezTo>
                      <a:pt x="42555" y="19246"/>
                      <a:pt x="43826" y="23481"/>
                      <a:pt x="41707" y="27292"/>
                    </a:cubicBezTo>
                    <a:cubicBezTo>
                      <a:pt x="40436" y="29410"/>
                      <a:pt x="37894" y="30680"/>
                      <a:pt x="35352" y="3068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86"/>
              <p:cNvSpPr/>
              <p:nvPr/>
            </p:nvSpPr>
            <p:spPr>
              <a:xfrm>
                <a:off x="5259168" y="1550569"/>
                <a:ext cx="42743" cy="31103"/>
              </a:xfrm>
              <a:custGeom>
                <a:rect b="b" l="l" r="r" t="t"/>
                <a:pathLst>
                  <a:path extrusionOk="0" h="31103" w="42743">
                    <a:moveTo>
                      <a:pt x="7391" y="31104"/>
                    </a:moveTo>
                    <a:cubicBezTo>
                      <a:pt x="4848" y="31104"/>
                      <a:pt x="2307" y="29833"/>
                      <a:pt x="1036" y="27292"/>
                    </a:cubicBezTo>
                    <a:cubicBezTo>
                      <a:pt x="-1083" y="23904"/>
                      <a:pt x="188" y="19246"/>
                      <a:pt x="3578" y="17128"/>
                    </a:cubicBezTo>
                    <a:lnTo>
                      <a:pt x="31539" y="1035"/>
                    </a:lnTo>
                    <a:cubicBezTo>
                      <a:pt x="34929" y="-1082"/>
                      <a:pt x="39589" y="188"/>
                      <a:pt x="41707" y="3576"/>
                    </a:cubicBezTo>
                    <a:cubicBezTo>
                      <a:pt x="43826" y="6964"/>
                      <a:pt x="42555" y="11623"/>
                      <a:pt x="39166" y="13740"/>
                    </a:cubicBezTo>
                    <a:lnTo>
                      <a:pt x="11203" y="29833"/>
                    </a:lnTo>
                    <a:cubicBezTo>
                      <a:pt x="9933" y="30681"/>
                      <a:pt x="8662" y="31104"/>
                      <a:pt x="7391" y="3110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p86"/>
              <p:cNvSpPr/>
              <p:nvPr/>
            </p:nvSpPr>
            <p:spPr>
              <a:xfrm>
                <a:off x="5318695" y="1613461"/>
                <a:ext cx="57143" cy="64770"/>
              </a:xfrm>
              <a:custGeom>
                <a:rect b="b" l="l" r="r" t="t"/>
                <a:pathLst>
                  <a:path extrusionOk="0" h="64770" w="57143">
                    <a:moveTo>
                      <a:pt x="7177" y="64771"/>
                    </a:moveTo>
                    <a:cubicBezTo>
                      <a:pt x="5482" y="64771"/>
                      <a:pt x="3787" y="64347"/>
                      <a:pt x="2516" y="63077"/>
                    </a:cubicBezTo>
                    <a:cubicBezTo>
                      <a:pt x="-449" y="60535"/>
                      <a:pt x="-873" y="55877"/>
                      <a:pt x="1669" y="52912"/>
                    </a:cubicBezTo>
                    <a:lnTo>
                      <a:pt x="44036" y="2515"/>
                    </a:lnTo>
                    <a:cubicBezTo>
                      <a:pt x="46578" y="-449"/>
                      <a:pt x="51238" y="-873"/>
                      <a:pt x="54627" y="1669"/>
                    </a:cubicBezTo>
                    <a:cubicBezTo>
                      <a:pt x="57593" y="4209"/>
                      <a:pt x="58017" y="8868"/>
                      <a:pt x="55475" y="12256"/>
                    </a:cubicBezTo>
                    <a:lnTo>
                      <a:pt x="13108" y="62653"/>
                    </a:lnTo>
                    <a:cubicBezTo>
                      <a:pt x="11414" y="63923"/>
                      <a:pt x="9295" y="64771"/>
                      <a:pt x="7177" y="6477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86"/>
              <p:cNvSpPr/>
              <p:nvPr/>
            </p:nvSpPr>
            <p:spPr>
              <a:xfrm>
                <a:off x="5423995" y="1675100"/>
                <a:ext cx="25753" cy="44634"/>
              </a:xfrm>
              <a:custGeom>
                <a:rect b="b" l="l" r="r" t="t"/>
                <a:pathLst>
                  <a:path extrusionOk="0" h="44634" w="25753">
                    <a:moveTo>
                      <a:pt x="7369" y="44635"/>
                    </a:moveTo>
                    <a:cubicBezTo>
                      <a:pt x="6522" y="44635"/>
                      <a:pt x="5675" y="44635"/>
                      <a:pt x="4827" y="44211"/>
                    </a:cubicBezTo>
                    <a:cubicBezTo>
                      <a:pt x="1014" y="42941"/>
                      <a:pt x="-1104" y="38706"/>
                      <a:pt x="591" y="34894"/>
                    </a:cubicBezTo>
                    <a:lnTo>
                      <a:pt x="11606" y="4825"/>
                    </a:lnTo>
                    <a:cubicBezTo>
                      <a:pt x="12877" y="1014"/>
                      <a:pt x="17113" y="-1104"/>
                      <a:pt x="20927" y="590"/>
                    </a:cubicBezTo>
                    <a:cubicBezTo>
                      <a:pt x="24740" y="1861"/>
                      <a:pt x="26858" y="6096"/>
                      <a:pt x="25163" y="9907"/>
                    </a:cubicBezTo>
                    <a:lnTo>
                      <a:pt x="14148" y="39976"/>
                    </a:lnTo>
                    <a:cubicBezTo>
                      <a:pt x="13301" y="42941"/>
                      <a:pt x="10335" y="44635"/>
                      <a:pt x="7369" y="4463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86"/>
              <p:cNvSpPr/>
              <p:nvPr/>
            </p:nvSpPr>
            <p:spPr>
              <a:xfrm>
                <a:off x="5531773" y="1675691"/>
                <a:ext cx="14404" cy="80042"/>
              </a:xfrm>
              <a:custGeom>
                <a:rect b="b" l="l" r="r" t="t"/>
                <a:pathLst>
                  <a:path extrusionOk="0" h="80042" w="14404">
                    <a:moveTo>
                      <a:pt x="7202" y="80042"/>
                    </a:moveTo>
                    <a:cubicBezTo>
                      <a:pt x="2965" y="80042"/>
                      <a:pt x="0" y="76654"/>
                      <a:pt x="0" y="72843"/>
                    </a:cubicBezTo>
                    <a:lnTo>
                      <a:pt x="0" y="7200"/>
                    </a:lnTo>
                    <a:cubicBezTo>
                      <a:pt x="0" y="2965"/>
                      <a:pt x="3390" y="0"/>
                      <a:pt x="7202" y="0"/>
                    </a:cubicBezTo>
                    <a:cubicBezTo>
                      <a:pt x="11439" y="0"/>
                      <a:pt x="14405" y="3388"/>
                      <a:pt x="14405" y="7200"/>
                    </a:cubicBezTo>
                    <a:lnTo>
                      <a:pt x="14405" y="72843"/>
                    </a:lnTo>
                    <a:cubicBezTo>
                      <a:pt x="14405" y="76654"/>
                      <a:pt x="11015" y="80042"/>
                      <a:pt x="7202" y="8004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86"/>
              <p:cNvSpPr/>
              <p:nvPr/>
            </p:nvSpPr>
            <p:spPr>
              <a:xfrm>
                <a:off x="5628375" y="1675274"/>
                <a:ext cx="25407" cy="44461"/>
              </a:xfrm>
              <a:custGeom>
                <a:rect b="b" l="l" r="r" t="t"/>
                <a:pathLst>
                  <a:path extrusionOk="0" h="44461" w="25407">
                    <a:moveTo>
                      <a:pt x="18211" y="44461"/>
                    </a:moveTo>
                    <a:cubicBezTo>
                      <a:pt x="15246" y="44461"/>
                      <a:pt x="12280" y="42767"/>
                      <a:pt x="11433" y="39803"/>
                    </a:cubicBezTo>
                    <a:lnTo>
                      <a:pt x="417" y="9734"/>
                    </a:lnTo>
                    <a:cubicBezTo>
                      <a:pt x="-854" y="5923"/>
                      <a:pt x="841" y="1688"/>
                      <a:pt x="4654" y="417"/>
                    </a:cubicBezTo>
                    <a:cubicBezTo>
                      <a:pt x="8467" y="-853"/>
                      <a:pt x="12704" y="841"/>
                      <a:pt x="13974" y="4652"/>
                    </a:cubicBezTo>
                    <a:lnTo>
                      <a:pt x="24990" y="34721"/>
                    </a:lnTo>
                    <a:cubicBezTo>
                      <a:pt x="26261" y="38532"/>
                      <a:pt x="24566" y="42767"/>
                      <a:pt x="20753" y="44038"/>
                    </a:cubicBezTo>
                    <a:cubicBezTo>
                      <a:pt x="19906" y="44461"/>
                      <a:pt x="18635" y="44461"/>
                      <a:pt x="18211" y="444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86"/>
              <p:cNvSpPr/>
              <p:nvPr/>
            </p:nvSpPr>
            <p:spPr>
              <a:xfrm>
                <a:off x="5702111" y="1613038"/>
                <a:ext cx="56720" cy="65194"/>
              </a:xfrm>
              <a:custGeom>
                <a:rect b="b" l="l" r="r" t="t"/>
                <a:pathLst>
                  <a:path extrusionOk="0" h="65194" w="56720">
                    <a:moveTo>
                      <a:pt x="49543" y="65194"/>
                    </a:moveTo>
                    <a:cubicBezTo>
                      <a:pt x="47425" y="65194"/>
                      <a:pt x="45307" y="64347"/>
                      <a:pt x="44036" y="62653"/>
                    </a:cubicBezTo>
                    <a:lnTo>
                      <a:pt x="1669" y="12256"/>
                    </a:lnTo>
                    <a:cubicBezTo>
                      <a:pt x="-873" y="9292"/>
                      <a:pt x="-449" y="4633"/>
                      <a:pt x="2517" y="1669"/>
                    </a:cubicBezTo>
                    <a:cubicBezTo>
                      <a:pt x="5482" y="-873"/>
                      <a:pt x="10142" y="-449"/>
                      <a:pt x="12684" y="2515"/>
                    </a:cubicBezTo>
                    <a:lnTo>
                      <a:pt x="55051" y="52912"/>
                    </a:lnTo>
                    <a:cubicBezTo>
                      <a:pt x="57593" y="55877"/>
                      <a:pt x="57169" y="60535"/>
                      <a:pt x="54204" y="63077"/>
                    </a:cubicBezTo>
                    <a:cubicBezTo>
                      <a:pt x="52932" y="64347"/>
                      <a:pt x="51238" y="65194"/>
                      <a:pt x="49543" y="6519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86"/>
              <p:cNvSpPr/>
              <p:nvPr/>
            </p:nvSpPr>
            <p:spPr>
              <a:xfrm>
                <a:off x="5775616" y="1550992"/>
                <a:ext cx="42743" cy="30680"/>
              </a:xfrm>
              <a:custGeom>
                <a:rect b="b" l="l" r="r" t="t"/>
                <a:pathLst>
                  <a:path extrusionOk="0" h="30680" w="42743">
                    <a:moveTo>
                      <a:pt x="35352" y="30680"/>
                    </a:moveTo>
                    <a:cubicBezTo>
                      <a:pt x="34081" y="30680"/>
                      <a:pt x="32811" y="30257"/>
                      <a:pt x="31539" y="29834"/>
                    </a:cubicBezTo>
                    <a:lnTo>
                      <a:pt x="3578" y="13740"/>
                    </a:lnTo>
                    <a:cubicBezTo>
                      <a:pt x="188" y="11623"/>
                      <a:pt x="-1083" y="6964"/>
                      <a:pt x="1036" y="3576"/>
                    </a:cubicBezTo>
                    <a:cubicBezTo>
                      <a:pt x="3154" y="188"/>
                      <a:pt x="7814" y="-1082"/>
                      <a:pt x="11203" y="1035"/>
                    </a:cubicBezTo>
                    <a:lnTo>
                      <a:pt x="39166" y="17128"/>
                    </a:lnTo>
                    <a:cubicBezTo>
                      <a:pt x="42555" y="19246"/>
                      <a:pt x="43826" y="23481"/>
                      <a:pt x="41707" y="27292"/>
                    </a:cubicBezTo>
                    <a:cubicBezTo>
                      <a:pt x="40436" y="29410"/>
                      <a:pt x="37894" y="30680"/>
                      <a:pt x="35352" y="3068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86"/>
              <p:cNvSpPr/>
              <p:nvPr/>
            </p:nvSpPr>
            <p:spPr>
              <a:xfrm>
                <a:off x="5775616" y="1252422"/>
                <a:ext cx="42743" cy="31103"/>
              </a:xfrm>
              <a:custGeom>
                <a:rect b="b" l="l" r="r" t="t"/>
                <a:pathLst>
                  <a:path extrusionOk="0" h="31103" w="42743">
                    <a:moveTo>
                      <a:pt x="7391" y="31104"/>
                    </a:moveTo>
                    <a:cubicBezTo>
                      <a:pt x="4848" y="31104"/>
                      <a:pt x="2306" y="29834"/>
                      <a:pt x="1036" y="27292"/>
                    </a:cubicBezTo>
                    <a:cubicBezTo>
                      <a:pt x="-1083" y="23905"/>
                      <a:pt x="188" y="19246"/>
                      <a:pt x="3578" y="17128"/>
                    </a:cubicBezTo>
                    <a:lnTo>
                      <a:pt x="31539" y="1035"/>
                    </a:lnTo>
                    <a:cubicBezTo>
                      <a:pt x="34929" y="-1082"/>
                      <a:pt x="39589" y="188"/>
                      <a:pt x="41707" y="3576"/>
                    </a:cubicBezTo>
                    <a:cubicBezTo>
                      <a:pt x="43826" y="6964"/>
                      <a:pt x="42555" y="11623"/>
                      <a:pt x="39166" y="13740"/>
                    </a:cubicBezTo>
                    <a:lnTo>
                      <a:pt x="11203" y="29834"/>
                    </a:lnTo>
                    <a:cubicBezTo>
                      <a:pt x="9933" y="30680"/>
                      <a:pt x="9085" y="31104"/>
                      <a:pt x="7391" y="3110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86"/>
              <p:cNvSpPr/>
              <p:nvPr/>
            </p:nvSpPr>
            <p:spPr>
              <a:xfrm>
                <a:off x="5702111" y="1156501"/>
                <a:ext cx="56720" cy="64770"/>
              </a:xfrm>
              <a:custGeom>
                <a:rect b="b" l="l" r="r" t="t"/>
                <a:pathLst>
                  <a:path extrusionOk="0" h="64770" w="56720">
                    <a:moveTo>
                      <a:pt x="7177" y="64771"/>
                    </a:moveTo>
                    <a:cubicBezTo>
                      <a:pt x="5482" y="64771"/>
                      <a:pt x="3787" y="64347"/>
                      <a:pt x="2517" y="63076"/>
                    </a:cubicBezTo>
                    <a:cubicBezTo>
                      <a:pt x="-449" y="60536"/>
                      <a:pt x="-873" y="55877"/>
                      <a:pt x="1669" y="52912"/>
                    </a:cubicBezTo>
                    <a:lnTo>
                      <a:pt x="44036" y="2515"/>
                    </a:lnTo>
                    <a:cubicBezTo>
                      <a:pt x="46577" y="-449"/>
                      <a:pt x="51238" y="-872"/>
                      <a:pt x="54204" y="1668"/>
                    </a:cubicBezTo>
                    <a:cubicBezTo>
                      <a:pt x="57169" y="4209"/>
                      <a:pt x="57593" y="8868"/>
                      <a:pt x="55051" y="11833"/>
                    </a:cubicBezTo>
                    <a:lnTo>
                      <a:pt x="12684" y="62230"/>
                    </a:lnTo>
                    <a:cubicBezTo>
                      <a:pt x="11414" y="63924"/>
                      <a:pt x="9295" y="64771"/>
                      <a:pt x="7177" y="6477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86"/>
              <p:cNvSpPr/>
              <p:nvPr/>
            </p:nvSpPr>
            <p:spPr>
              <a:xfrm>
                <a:off x="5628201" y="1114805"/>
                <a:ext cx="25753" cy="44634"/>
              </a:xfrm>
              <a:custGeom>
                <a:rect b="b" l="l" r="r" t="t"/>
                <a:pathLst>
                  <a:path extrusionOk="0" h="44634" w="25753">
                    <a:moveTo>
                      <a:pt x="7369" y="44635"/>
                    </a:moveTo>
                    <a:cubicBezTo>
                      <a:pt x="6522" y="44635"/>
                      <a:pt x="5674" y="44635"/>
                      <a:pt x="4827" y="44211"/>
                    </a:cubicBezTo>
                    <a:cubicBezTo>
                      <a:pt x="1014" y="42941"/>
                      <a:pt x="-1104" y="38706"/>
                      <a:pt x="591" y="34894"/>
                    </a:cubicBezTo>
                    <a:lnTo>
                      <a:pt x="11606" y="4825"/>
                    </a:lnTo>
                    <a:cubicBezTo>
                      <a:pt x="12877" y="1014"/>
                      <a:pt x="17114" y="-1104"/>
                      <a:pt x="20926" y="590"/>
                    </a:cubicBezTo>
                    <a:cubicBezTo>
                      <a:pt x="24739" y="1861"/>
                      <a:pt x="26858" y="6096"/>
                      <a:pt x="25163" y="9907"/>
                    </a:cubicBezTo>
                    <a:lnTo>
                      <a:pt x="14148" y="39976"/>
                    </a:lnTo>
                    <a:cubicBezTo>
                      <a:pt x="12877" y="42941"/>
                      <a:pt x="10335" y="44635"/>
                      <a:pt x="7369" y="4463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86"/>
              <p:cNvSpPr/>
              <p:nvPr/>
            </p:nvSpPr>
            <p:spPr>
              <a:xfrm>
                <a:off x="5252154" y="1410154"/>
                <a:ext cx="47026" cy="14399"/>
              </a:xfrm>
              <a:custGeom>
                <a:rect b="b" l="l" r="r" t="t"/>
                <a:pathLst>
                  <a:path extrusionOk="0" h="14399" w="47026">
                    <a:moveTo>
                      <a:pt x="39401" y="14399"/>
                    </a:moveTo>
                    <a:lnTo>
                      <a:pt x="7202" y="14399"/>
                    </a:lnTo>
                    <a:cubicBezTo>
                      <a:pt x="2966" y="14399"/>
                      <a:pt x="0" y="11011"/>
                      <a:pt x="0" y="7200"/>
                    </a:cubicBezTo>
                    <a:cubicBezTo>
                      <a:pt x="0" y="2965"/>
                      <a:pt x="3389" y="0"/>
                      <a:pt x="7202" y="0"/>
                    </a:cubicBezTo>
                    <a:lnTo>
                      <a:pt x="39401" y="0"/>
                    </a:lnTo>
                    <a:cubicBezTo>
                      <a:pt x="43637" y="0"/>
                      <a:pt x="47027" y="3388"/>
                      <a:pt x="47027" y="7200"/>
                    </a:cubicBezTo>
                    <a:cubicBezTo>
                      <a:pt x="47027" y="11011"/>
                      <a:pt x="43637" y="14399"/>
                      <a:pt x="39401" y="1439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86"/>
              <p:cNvSpPr/>
              <p:nvPr/>
            </p:nvSpPr>
            <p:spPr>
              <a:xfrm>
                <a:off x="5783430" y="1410154"/>
                <a:ext cx="47026" cy="14399"/>
              </a:xfrm>
              <a:custGeom>
                <a:rect b="b" l="l" r="r" t="t"/>
                <a:pathLst>
                  <a:path extrusionOk="0" h="14399" w="47026">
                    <a:moveTo>
                      <a:pt x="39825" y="14399"/>
                    </a:moveTo>
                    <a:lnTo>
                      <a:pt x="7202" y="14399"/>
                    </a:lnTo>
                    <a:cubicBezTo>
                      <a:pt x="2965" y="14399"/>
                      <a:pt x="0" y="11011"/>
                      <a:pt x="0" y="7200"/>
                    </a:cubicBezTo>
                    <a:cubicBezTo>
                      <a:pt x="0" y="2965"/>
                      <a:pt x="3389" y="0"/>
                      <a:pt x="7202" y="0"/>
                    </a:cubicBezTo>
                    <a:lnTo>
                      <a:pt x="39825" y="0"/>
                    </a:lnTo>
                    <a:cubicBezTo>
                      <a:pt x="44061" y="0"/>
                      <a:pt x="47027" y="3388"/>
                      <a:pt x="47027" y="7200"/>
                    </a:cubicBezTo>
                    <a:cubicBezTo>
                      <a:pt x="47027" y="11011"/>
                      <a:pt x="43637" y="14399"/>
                      <a:pt x="39825" y="1439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87"/>
          <p:cNvSpPr txBox="1"/>
          <p:nvPr>
            <p:ph idx="1" type="body"/>
          </p:nvPr>
        </p:nvSpPr>
        <p:spPr>
          <a:xfrm>
            <a:off x="442732" y="1358633"/>
            <a:ext cx="9215619" cy="1598282"/>
          </a:xfrm>
          <a:prstGeom prst="rect">
            <a:avLst/>
          </a:prstGeom>
          <a:noFill/>
          <a:ln>
            <a:noFill/>
          </a:ln>
        </p:spPr>
        <p:txBody>
          <a:bodyPr anchorCtr="0" anchor="t" bIns="45700" lIns="91425" spcFirstLastPara="1" rIns="91425" wrap="square" tIns="45700">
            <a:noAutofit/>
          </a:bodyPr>
          <a:lstStyle/>
          <a:p>
            <a:pPr indent="-228600" lvl="0" marL="457200" rtl="0" algn="just">
              <a:lnSpc>
                <a:spcPct val="90000"/>
              </a:lnSpc>
              <a:spcBef>
                <a:spcPts val="1000"/>
              </a:spcBef>
              <a:spcAft>
                <a:spcPts val="0"/>
              </a:spcAft>
              <a:buSzPts val="2400"/>
              <a:buNone/>
            </a:pPr>
            <a:r>
              <a:rPr lang="en-US"/>
              <a:t>   Es importante no sobrecargar con información. Es mejor hacer sesiones cortas, llevar un ritmo calmado y hacer descansos para que la otra persona pueda procesar la información. </a:t>
            </a:r>
            <a:endParaRPr/>
          </a:p>
        </p:txBody>
      </p:sp>
      <p:sp>
        <p:nvSpPr>
          <p:cNvPr id="991" name="Google Shape;991;p87"/>
          <p:cNvSpPr txBox="1"/>
          <p:nvPr>
            <p:ph idx="2" type="body"/>
          </p:nvPr>
        </p:nvSpPr>
        <p:spPr>
          <a:xfrm>
            <a:off x="442733" y="507273"/>
            <a:ext cx="11306533" cy="803654"/>
          </a:xfrm>
          <a:prstGeom prst="rect">
            <a:avLst/>
          </a:prstGeom>
          <a:noFill/>
          <a:ln>
            <a:noFill/>
          </a:ln>
        </p:spPr>
        <p:txBody>
          <a:bodyPr anchorCtr="0" anchor="t" bIns="45700" lIns="91425" spcFirstLastPara="1" rIns="91425" wrap="square" tIns="45700">
            <a:noAutofit/>
          </a:bodyPr>
          <a:lstStyle/>
          <a:p>
            <a:pPr indent="-742950" lvl="0" marL="971550" marR="0" rtl="0" algn="l">
              <a:lnSpc>
                <a:spcPct val="90000"/>
              </a:lnSpc>
              <a:spcBef>
                <a:spcPts val="1000"/>
              </a:spcBef>
              <a:spcAft>
                <a:spcPts val="0"/>
              </a:spcAft>
              <a:buClr>
                <a:srgbClr val="24BAA2"/>
              </a:buClr>
              <a:buSzPts val="3600"/>
              <a:buFont typeface="Arial"/>
              <a:buAutoNum type="arabicPeriod" startAt="8"/>
            </a:pPr>
            <a:r>
              <a:rPr lang="en-US"/>
              <a:t>Organiza clases breves y pausadas</a:t>
            </a:r>
            <a:endParaRPr/>
          </a:p>
        </p:txBody>
      </p:sp>
      <p:sp>
        <p:nvSpPr>
          <p:cNvPr id="992" name="Google Shape;992;p87"/>
          <p:cNvSpPr txBox="1"/>
          <p:nvPr/>
        </p:nvSpPr>
        <p:spPr>
          <a:xfrm>
            <a:off x="442732" y="2986126"/>
            <a:ext cx="11306533"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b="1" i="0" lang="en-US" sz="3600" u="none" cap="none" strike="noStrike">
                <a:solidFill>
                  <a:srgbClr val="24BAA2"/>
                </a:solidFill>
                <a:latin typeface="Calibri"/>
                <a:ea typeface="Calibri"/>
                <a:cs typeface="Calibri"/>
                <a:sym typeface="Calibri"/>
              </a:rPr>
              <a:t>9.	Anima al uso de bolígrafo y papel</a:t>
            </a:r>
            <a:endParaRPr b="0" i="0" sz="1400" u="none" cap="none" strike="noStrike">
              <a:solidFill>
                <a:srgbClr val="000000"/>
              </a:solidFill>
              <a:latin typeface="Arial"/>
              <a:ea typeface="Arial"/>
              <a:cs typeface="Arial"/>
              <a:sym typeface="Arial"/>
            </a:endParaRPr>
          </a:p>
        </p:txBody>
      </p:sp>
      <p:sp>
        <p:nvSpPr>
          <p:cNvPr id="993" name="Google Shape;993;p87"/>
          <p:cNvSpPr txBox="1"/>
          <p:nvPr/>
        </p:nvSpPr>
        <p:spPr>
          <a:xfrm>
            <a:off x="2571801" y="3775038"/>
            <a:ext cx="8811739" cy="2053004"/>
          </a:xfrm>
          <a:prstGeom prst="rect">
            <a:avLst/>
          </a:prstGeom>
          <a:noFill/>
          <a:ln>
            <a:noFill/>
          </a:ln>
        </p:spPr>
        <p:txBody>
          <a:bodyPr anchorCtr="0" anchor="t" bIns="45700" lIns="91425" spcFirstLastPara="1" rIns="91425" wrap="square" tIns="45700">
            <a:noAutofit/>
          </a:bodyPr>
          <a:lstStyle/>
          <a:p>
            <a:pPr indent="-228600" lvl="0" marL="457200" marR="0" rtl="0" algn="just">
              <a:lnSpc>
                <a:spcPct val="90000"/>
              </a:lnSpc>
              <a:spcBef>
                <a:spcPts val="1000"/>
              </a:spcBef>
              <a:spcAft>
                <a:spcPts val="0"/>
              </a:spcAft>
              <a:buClr>
                <a:srgbClr val="092E4B"/>
              </a:buClr>
              <a:buSzPts val="2400"/>
              <a:buFont typeface="Arial"/>
              <a:buNone/>
            </a:pPr>
            <a:r>
              <a:rPr b="0" i="0" lang="en-US" sz="2400" u="none" cap="none" strike="noStrike">
                <a:solidFill>
                  <a:srgbClr val="092E4B"/>
                </a:solidFill>
                <a:latin typeface="Calibri"/>
                <a:ea typeface="Calibri"/>
                <a:cs typeface="Calibri"/>
                <a:sym typeface="Calibri"/>
              </a:rPr>
              <a:t>   En algunos casos, puede ser útil que la persona mayor tome notas que le ayudarán cuando navegue en internet. Puede apuntar, por ejemplo, nombres de usuario, contraseñas, palabras claves, nombres de webs de interés… cosas que podría olvidar fácilmente. Sin embargo, para aprender los procedimientos siempre es preferible que los practiquen directamente con la herramienta a que los vayan anotando uno por uno. </a:t>
            </a:r>
            <a:endParaRPr b="0" i="0" sz="1400" u="none" cap="none" strike="noStrike">
              <a:solidFill>
                <a:srgbClr val="000000"/>
              </a:solidFill>
              <a:latin typeface="Arial"/>
              <a:ea typeface="Arial"/>
              <a:cs typeface="Arial"/>
              <a:sym typeface="Arial"/>
            </a:endParaRPr>
          </a:p>
        </p:txBody>
      </p:sp>
      <p:grpSp>
        <p:nvGrpSpPr>
          <p:cNvPr id="994" name="Google Shape;994;p87"/>
          <p:cNvGrpSpPr/>
          <p:nvPr/>
        </p:nvGrpSpPr>
        <p:grpSpPr>
          <a:xfrm>
            <a:off x="10199258" y="1428227"/>
            <a:ext cx="754492" cy="1007419"/>
            <a:chOff x="7311799" y="3856127"/>
            <a:chExt cx="547412" cy="864477"/>
          </a:xfrm>
        </p:grpSpPr>
        <p:sp>
          <p:nvSpPr>
            <p:cNvPr id="995" name="Google Shape;995;p87"/>
            <p:cNvSpPr/>
            <p:nvPr/>
          </p:nvSpPr>
          <p:spPr>
            <a:xfrm>
              <a:off x="7485236" y="4087342"/>
              <a:ext cx="173437" cy="129209"/>
            </a:xfrm>
            <a:custGeom>
              <a:rect b="b" l="l" r="r" t="t"/>
              <a:pathLst>
                <a:path extrusionOk="0" h="129209" w="173437">
                  <a:moveTo>
                    <a:pt x="140918" y="65074"/>
                  </a:moveTo>
                  <a:cubicBezTo>
                    <a:pt x="135498" y="70494"/>
                    <a:pt x="130982" y="74107"/>
                    <a:pt x="127369" y="78624"/>
                  </a:cubicBezTo>
                  <a:lnTo>
                    <a:pt x="112915" y="93077"/>
                  </a:lnTo>
                  <a:cubicBezTo>
                    <a:pt x="102076" y="103917"/>
                    <a:pt x="93043" y="116564"/>
                    <a:pt x="85816" y="129210"/>
                  </a:cubicBezTo>
                  <a:cubicBezTo>
                    <a:pt x="79493" y="115660"/>
                    <a:pt x="70460" y="103014"/>
                    <a:pt x="58716" y="93077"/>
                  </a:cubicBezTo>
                  <a:lnTo>
                    <a:pt x="44263" y="78624"/>
                  </a:lnTo>
                  <a:cubicBezTo>
                    <a:pt x="26197" y="61461"/>
                    <a:pt x="13550" y="42491"/>
                    <a:pt x="0" y="19908"/>
                  </a:cubicBezTo>
                  <a:cubicBezTo>
                    <a:pt x="3614" y="8165"/>
                    <a:pt x="12647" y="3648"/>
                    <a:pt x="18066" y="1842"/>
                  </a:cubicBezTo>
                  <a:cubicBezTo>
                    <a:pt x="28003" y="-1772"/>
                    <a:pt x="39746" y="35"/>
                    <a:pt x="48780" y="6358"/>
                  </a:cubicBezTo>
                  <a:cubicBezTo>
                    <a:pt x="66846" y="19004"/>
                    <a:pt x="103882" y="34361"/>
                    <a:pt x="173438" y="36168"/>
                  </a:cubicBezTo>
                  <a:cubicBezTo>
                    <a:pt x="162598" y="45201"/>
                    <a:pt x="149048" y="57848"/>
                    <a:pt x="140918" y="65074"/>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87"/>
            <p:cNvSpPr/>
            <p:nvPr/>
          </p:nvSpPr>
          <p:spPr>
            <a:xfrm>
              <a:off x="7440973" y="4498388"/>
              <a:ext cx="261963" cy="85815"/>
            </a:xfrm>
            <a:custGeom>
              <a:rect b="b" l="l" r="r" t="t"/>
              <a:pathLst>
                <a:path extrusionOk="0" h="85815" w="261963">
                  <a:moveTo>
                    <a:pt x="0" y="85816"/>
                  </a:moveTo>
                  <a:cubicBezTo>
                    <a:pt x="4517" y="60523"/>
                    <a:pt x="17163" y="48780"/>
                    <a:pt x="35229" y="30713"/>
                  </a:cubicBezTo>
                  <a:cubicBezTo>
                    <a:pt x="37940" y="27100"/>
                    <a:pt x="41553" y="24390"/>
                    <a:pt x="45166" y="20776"/>
                  </a:cubicBezTo>
                  <a:cubicBezTo>
                    <a:pt x="57812" y="7226"/>
                    <a:pt x="76782" y="0"/>
                    <a:pt x="95752" y="0"/>
                  </a:cubicBezTo>
                  <a:lnTo>
                    <a:pt x="166211" y="0"/>
                  </a:lnTo>
                  <a:cubicBezTo>
                    <a:pt x="185181" y="0"/>
                    <a:pt x="203247" y="8130"/>
                    <a:pt x="216797" y="20776"/>
                  </a:cubicBezTo>
                  <a:cubicBezTo>
                    <a:pt x="220410" y="24390"/>
                    <a:pt x="223121" y="27100"/>
                    <a:pt x="226733" y="30713"/>
                  </a:cubicBezTo>
                  <a:cubicBezTo>
                    <a:pt x="244800" y="48780"/>
                    <a:pt x="256543" y="60523"/>
                    <a:pt x="261963" y="85816"/>
                  </a:cubicBezTo>
                  <a:lnTo>
                    <a:pt x="0" y="85816"/>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87"/>
            <p:cNvSpPr/>
            <p:nvPr/>
          </p:nvSpPr>
          <p:spPr>
            <a:xfrm>
              <a:off x="7311799" y="3856127"/>
              <a:ext cx="547412" cy="86718"/>
            </a:xfrm>
            <a:custGeom>
              <a:rect b="b" l="l" r="r" t="t"/>
              <a:pathLst>
                <a:path extrusionOk="0" h="86718" w="547412">
                  <a:moveTo>
                    <a:pt x="504053" y="57812"/>
                  </a:moveTo>
                  <a:lnTo>
                    <a:pt x="43359" y="57812"/>
                  </a:lnTo>
                  <a:cubicBezTo>
                    <a:pt x="35229" y="57812"/>
                    <a:pt x="28906" y="51489"/>
                    <a:pt x="28906" y="43359"/>
                  </a:cubicBezTo>
                  <a:cubicBezTo>
                    <a:pt x="28906" y="35229"/>
                    <a:pt x="35229" y="28906"/>
                    <a:pt x="43359" y="28906"/>
                  </a:cubicBezTo>
                  <a:lnTo>
                    <a:pt x="504053" y="28906"/>
                  </a:lnTo>
                  <a:cubicBezTo>
                    <a:pt x="512183" y="28906"/>
                    <a:pt x="518506" y="35229"/>
                    <a:pt x="518506" y="43359"/>
                  </a:cubicBezTo>
                  <a:cubicBezTo>
                    <a:pt x="518506" y="50586"/>
                    <a:pt x="512183" y="57812"/>
                    <a:pt x="504053" y="57812"/>
                  </a:cubicBezTo>
                  <a:close/>
                  <a:moveTo>
                    <a:pt x="504053" y="0"/>
                  </a:moveTo>
                  <a:lnTo>
                    <a:pt x="43359" y="0"/>
                  </a:lnTo>
                  <a:cubicBezTo>
                    <a:pt x="19873" y="0"/>
                    <a:pt x="0" y="18970"/>
                    <a:pt x="0" y="43359"/>
                  </a:cubicBezTo>
                  <a:cubicBezTo>
                    <a:pt x="0" y="66845"/>
                    <a:pt x="18970" y="86719"/>
                    <a:pt x="43359" y="86719"/>
                  </a:cubicBezTo>
                  <a:lnTo>
                    <a:pt x="504053" y="86719"/>
                  </a:lnTo>
                  <a:cubicBezTo>
                    <a:pt x="527539" y="86719"/>
                    <a:pt x="547413" y="67749"/>
                    <a:pt x="547413" y="43359"/>
                  </a:cubicBezTo>
                  <a:cubicBezTo>
                    <a:pt x="547413" y="18970"/>
                    <a:pt x="527539" y="0"/>
                    <a:pt x="504053"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87"/>
            <p:cNvSpPr/>
            <p:nvPr/>
          </p:nvSpPr>
          <p:spPr>
            <a:xfrm>
              <a:off x="7311799" y="4633886"/>
              <a:ext cx="547412" cy="86718"/>
            </a:xfrm>
            <a:custGeom>
              <a:rect b="b" l="l" r="r" t="t"/>
              <a:pathLst>
                <a:path extrusionOk="0" h="86718" w="547412">
                  <a:moveTo>
                    <a:pt x="504053" y="57813"/>
                  </a:moveTo>
                  <a:lnTo>
                    <a:pt x="43359" y="57813"/>
                  </a:lnTo>
                  <a:cubicBezTo>
                    <a:pt x="35229" y="57813"/>
                    <a:pt x="28906" y="51489"/>
                    <a:pt x="28906" y="43359"/>
                  </a:cubicBezTo>
                  <a:cubicBezTo>
                    <a:pt x="28906" y="35230"/>
                    <a:pt x="35229" y="28906"/>
                    <a:pt x="43359" y="28906"/>
                  </a:cubicBezTo>
                  <a:lnTo>
                    <a:pt x="504053" y="28906"/>
                  </a:lnTo>
                  <a:cubicBezTo>
                    <a:pt x="512183" y="28906"/>
                    <a:pt x="518506" y="35230"/>
                    <a:pt x="518506" y="43359"/>
                  </a:cubicBezTo>
                  <a:cubicBezTo>
                    <a:pt x="518506" y="51489"/>
                    <a:pt x="512183" y="57813"/>
                    <a:pt x="504053" y="57813"/>
                  </a:cubicBezTo>
                  <a:close/>
                  <a:moveTo>
                    <a:pt x="504053" y="0"/>
                  </a:moveTo>
                  <a:lnTo>
                    <a:pt x="43359" y="0"/>
                  </a:lnTo>
                  <a:cubicBezTo>
                    <a:pt x="19873" y="0"/>
                    <a:pt x="0" y="18970"/>
                    <a:pt x="0" y="43359"/>
                  </a:cubicBezTo>
                  <a:cubicBezTo>
                    <a:pt x="0" y="66846"/>
                    <a:pt x="18970" y="86719"/>
                    <a:pt x="43359" y="86719"/>
                  </a:cubicBezTo>
                  <a:lnTo>
                    <a:pt x="504053" y="86719"/>
                  </a:lnTo>
                  <a:cubicBezTo>
                    <a:pt x="527539" y="86719"/>
                    <a:pt x="547413" y="67749"/>
                    <a:pt x="547413" y="43359"/>
                  </a:cubicBezTo>
                  <a:cubicBezTo>
                    <a:pt x="547413" y="19873"/>
                    <a:pt x="527539" y="0"/>
                    <a:pt x="504053"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87"/>
            <p:cNvSpPr/>
            <p:nvPr/>
          </p:nvSpPr>
          <p:spPr>
            <a:xfrm>
              <a:off x="7368708" y="3913939"/>
              <a:ext cx="432690" cy="748853"/>
            </a:xfrm>
            <a:custGeom>
              <a:rect b="b" l="l" r="r" t="t"/>
              <a:pathLst>
                <a:path extrusionOk="0" h="748853" w="432690">
                  <a:moveTo>
                    <a:pt x="284546" y="315259"/>
                  </a:moveTo>
                  <a:cubicBezTo>
                    <a:pt x="269190" y="330616"/>
                    <a:pt x="260156" y="352295"/>
                    <a:pt x="260156" y="374878"/>
                  </a:cubicBezTo>
                  <a:cubicBezTo>
                    <a:pt x="260156" y="397461"/>
                    <a:pt x="269190" y="418238"/>
                    <a:pt x="284546" y="434498"/>
                  </a:cubicBezTo>
                  <a:lnTo>
                    <a:pt x="298999" y="448951"/>
                  </a:lnTo>
                  <a:cubicBezTo>
                    <a:pt x="366748" y="516700"/>
                    <a:pt x="403785" y="606129"/>
                    <a:pt x="403785" y="702784"/>
                  </a:cubicBezTo>
                  <a:lnTo>
                    <a:pt x="403785" y="720850"/>
                  </a:lnTo>
                  <a:lnTo>
                    <a:pt x="28906" y="720850"/>
                  </a:lnTo>
                  <a:lnTo>
                    <a:pt x="28906" y="702784"/>
                  </a:lnTo>
                  <a:cubicBezTo>
                    <a:pt x="28906" y="607032"/>
                    <a:pt x="65942" y="516700"/>
                    <a:pt x="133691" y="448951"/>
                  </a:cubicBezTo>
                  <a:lnTo>
                    <a:pt x="148144" y="434498"/>
                  </a:lnTo>
                  <a:cubicBezTo>
                    <a:pt x="163501" y="419141"/>
                    <a:pt x="172534" y="397461"/>
                    <a:pt x="172534" y="374878"/>
                  </a:cubicBezTo>
                  <a:cubicBezTo>
                    <a:pt x="172534" y="352295"/>
                    <a:pt x="163501" y="331519"/>
                    <a:pt x="148144" y="315259"/>
                  </a:cubicBezTo>
                  <a:lnTo>
                    <a:pt x="133691" y="300806"/>
                  </a:lnTo>
                  <a:cubicBezTo>
                    <a:pt x="65942" y="233057"/>
                    <a:pt x="28906" y="143628"/>
                    <a:pt x="28906" y="46973"/>
                  </a:cubicBezTo>
                  <a:lnTo>
                    <a:pt x="28906" y="28906"/>
                  </a:lnTo>
                  <a:lnTo>
                    <a:pt x="403785" y="28906"/>
                  </a:lnTo>
                  <a:lnTo>
                    <a:pt x="403785" y="46973"/>
                  </a:lnTo>
                  <a:cubicBezTo>
                    <a:pt x="403785" y="142725"/>
                    <a:pt x="366748" y="233057"/>
                    <a:pt x="298999" y="300806"/>
                  </a:cubicBezTo>
                  <a:lnTo>
                    <a:pt x="284546" y="315259"/>
                  </a:lnTo>
                  <a:close/>
                  <a:moveTo>
                    <a:pt x="318872" y="320679"/>
                  </a:moveTo>
                  <a:cubicBezTo>
                    <a:pt x="392041" y="247510"/>
                    <a:pt x="431788" y="149952"/>
                    <a:pt x="431788" y="46973"/>
                  </a:cubicBezTo>
                  <a:lnTo>
                    <a:pt x="431788" y="14453"/>
                  </a:lnTo>
                  <a:cubicBezTo>
                    <a:pt x="431788" y="6323"/>
                    <a:pt x="425464" y="0"/>
                    <a:pt x="417335" y="0"/>
                  </a:cubicBezTo>
                  <a:lnTo>
                    <a:pt x="14453" y="0"/>
                  </a:lnTo>
                  <a:cubicBezTo>
                    <a:pt x="6323" y="0"/>
                    <a:pt x="0" y="6323"/>
                    <a:pt x="0" y="14453"/>
                  </a:cubicBezTo>
                  <a:lnTo>
                    <a:pt x="0" y="46973"/>
                  </a:lnTo>
                  <a:cubicBezTo>
                    <a:pt x="0" y="149952"/>
                    <a:pt x="39746" y="247510"/>
                    <a:pt x="112915" y="320679"/>
                  </a:cubicBezTo>
                  <a:lnTo>
                    <a:pt x="127368" y="335133"/>
                  </a:lnTo>
                  <a:cubicBezTo>
                    <a:pt x="137305" y="345069"/>
                    <a:pt x="143628" y="359522"/>
                    <a:pt x="143628" y="373975"/>
                  </a:cubicBezTo>
                  <a:cubicBezTo>
                    <a:pt x="143628" y="388428"/>
                    <a:pt x="138208" y="402882"/>
                    <a:pt x="127368" y="412818"/>
                  </a:cubicBezTo>
                  <a:lnTo>
                    <a:pt x="112915" y="427271"/>
                  </a:lnTo>
                  <a:cubicBezTo>
                    <a:pt x="39746" y="500440"/>
                    <a:pt x="0" y="597999"/>
                    <a:pt x="0" y="700978"/>
                  </a:cubicBezTo>
                  <a:lnTo>
                    <a:pt x="0" y="734400"/>
                  </a:lnTo>
                  <a:cubicBezTo>
                    <a:pt x="0" y="742530"/>
                    <a:pt x="6323" y="748854"/>
                    <a:pt x="14453" y="748854"/>
                  </a:cubicBezTo>
                  <a:lnTo>
                    <a:pt x="418238" y="748854"/>
                  </a:lnTo>
                  <a:cubicBezTo>
                    <a:pt x="426368" y="748854"/>
                    <a:pt x="432691" y="742530"/>
                    <a:pt x="432691" y="734400"/>
                  </a:cubicBezTo>
                  <a:lnTo>
                    <a:pt x="432691" y="701881"/>
                  </a:lnTo>
                  <a:cubicBezTo>
                    <a:pt x="432691" y="598902"/>
                    <a:pt x="392945" y="501343"/>
                    <a:pt x="319775" y="428175"/>
                  </a:cubicBezTo>
                  <a:lnTo>
                    <a:pt x="305323" y="413721"/>
                  </a:lnTo>
                  <a:cubicBezTo>
                    <a:pt x="295386" y="403785"/>
                    <a:pt x="289063" y="389332"/>
                    <a:pt x="289063" y="374878"/>
                  </a:cubicBezTo>
                  <a:cubicBezTo>
                    <a:pt x="289063" y="360425"/>
                    <a:pt x="294483" y="345972"/>
                    <a:pt x="305323" y="336036"/>
                  </a:cubicBezTo>
                  <a:lnTo>
                    <a:pt x="318872" y="320679"/>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p87"/>
            <p:cNvSpPr/>
            <p:nvPr/>
          </p:nvSpPr>
          <p:spPr>
            <a:xfrm>
              <a:off x="7469880" y="4051137"/>
              <a:ext cx="238055" cy="238584"/>
            </a:xfrm>
            <a:custGeom>
              <a:rect b="b" l="l" r="r" t="t"/>
              <a:pathLst>
                <a:path extrusionOk="0" h="238584" w="238055">
                  <a:moveTo>
                    <a:pt x="170727" y="95859"/>
                  </a:moveTo>
                  <a:cubicBezTo>
                    <a:pt x="165308" y="101279"/>
                    <a:pt x="160791" y="105796"/>
                    <a:pt x="157178" y="109409"/>
                  </a:cubicBezTo>
                  <a:lnTo>
                    <a:pt x="142725" y="123862"/>
                  </a:lnTo>
                  <a:cubicBezTo>
                    <a:pt x="131885" y="134702"/>
                    <a:pt x="122852" y="147349"/>
                    <a:pt x="115625" y="160898"/>
                  </a:cubicBezTo>
                  <a:cubicBezTo>
                    <a:pt x="109302" y="147349"/>
                    <a:pt x="100268" y="134702"/>
                    <a:pt x="88525" y="123862"/>
                  </a:cubicBezTo>
                  <a:lnTo>
                    <a:pt x="74072" y="109409"/>
                  </a:lnTo>
                  <a:cubicBezTo>
                    <a:pt x="56909" y="92246"/>
                    <a:pt x="43359" y="72373"/>
                    <a:pt x="29809" y="48887"/>
                  </a:cubicBezTo>
                  <a:cubicBezTo>
                    <a:pt x="33422" y="37143"/>
                    <a:pt x="42456" y="31724"/>
                    <a:pt x="47876" y="29917"/>
                  </a:cubicBezTo>
                  <a:cubicBezTo>
                    <a:pt x="57812" y="26304"/>
                    <a:pt x="68652" y="28110"/>
                    <a:pt x="77685" y="34433"/>
                  </a:cubicBezTo>
                  <a:cubicBezTo>
                    <a:pt x="95752" y="47080"/>
                    <a:pt x="131885" y="63340"/>
                    <a:pt x="201441" y="65147"/>
                  </a:cubicBezTo>
                  <a:cubicBezTo>
                    <a:pt x="192407" y="75083"/>
                    <a:pt x="177954" y="88633"/>
                    <a:pt x="170727" y="95859"/>
                  </a:cubicBezTo>
                  <a:close/>
                  <a:moveTo>
                    <a:pt x="236670" y="48887"/>
                  </a:moveTo>
                  <a:cubicBezTo>
                    <a:pt x="234864" y="45273"/>
                    <a:pt x="230347" y="37143"/>
                    <a:pt x="215894" y="37143"/>
                  </a:cubicBezTo>
                  <a:cubicBezTo>
                    <a:pt x="140918" y="37143"/>
                    <a:pt x="108399" y="20884"/>
                    <a:pt x="94849" y="11850"/>
                  </a:cubicBezTo>
                  <a:cubicBezTo>
                    <a:pt x="78589" y="107"/>
                    <a:pt x="57812" y="-3506"/>
                    <a:pt x="37939" y="3721"/>
                  </a:cubicBezTo>
                  <a:cubicBezTo>
                    <a:pt x="19873" y="10044"/>
                    <a:pt x="6323" y="24497"/>
                    <a:pt x="1806" y="42563"/>
                  </a:cubicBezTo>
                  <a:cubicBezTo>
                    <a:pt x="903" y="47080"/>
                    <a:pt x="0" y="50693"/>
                    <a:pt x="0" y="50693"/>
                  </a:cubicBezTo>
                  <a:cubicBezTo>
                    <a:pt x="0" y="53403"/>
                    <a:pt x="0" y="56113"/>
                    <a:pt x="1806" y="58823"/>
                  </a:cubicBezTo>
                  <a:cubicBezTo>
                    <a:pt x="15356" y="83213"/>
                    <a:pt x="30713" y="107603"/>
                    <a:pt x="53296" y="130186"/>
                  </a:cubicBezTo>
                  <a:lnTo>
                    <a:pt x="67749" y="144639"/>
                  </a:lnTo>
                  <a:cubicBezTo>
                    <a:pt x="88525" y="165415"/>
                    <a:pt x="101172" y="194321"/>
                    <a:pt x="101172" y="224131"/>
                  </a:cubicBezTo>
                  <a:cubicBezTo>
                    <a:pt x="101172" y="232261"/>
                    <a:pt x="107495" y="238584"/>
                    <a:pt x="115625" y="238584"/>
                  </a:cubicBezTo>
                  <a:cubicBezTo>
                    <a:pt x="123755" y="238584"/>
                    <a:pt x="130078" y="232261"/>
                    <a:pt x="130078" y="224131"/>
                  </a:cubicBezTo>
                  <a:cubicBezTo>
                    <a:pt x="130078" y="194321"/>
                    <a:pt x="141821" y="166319"/>
                    <a:pt x="163501" y="144639"/>
                  </a:cubicBezTo>
                  <a:lnTo>
                    <a:pt x="177954" y="130186"/>
                  </a:lnTo>
                  <a:cubicBezTo>
                    <a:pt x="181567" y="126572"/>
                    <a:pt x="186084" y="122056"/>
                    <a:pt x="191504" y="117539"/>
                  </a:cubicBezTo>
                  <a:cubicBezTo>
                    <a:pt x="227637" y="81406"/>
                    <a:pt x="242993" y="65147"/>
                    <a:pt x="236670" y="4888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p87"/>
            <p:cNvSpPr/>
            <p:nvPr/>
          </p:nvSpPr>
          <p:spPr>
            <a:xfrm>
              <a:off x="7427424" y="4460448"/>
              <a:ext cx="316402" cy="144531"/>
            </a:xfrm>
            <a:custGeom>
              <a:rect b="b" l="l" r="r" t="t"/>
              <a:pathLst>
                <a:path extrusionOk="0" h="144531" w="316402">
                  <a:moveTo>
                    <a:pt x="30713" y="116529"/>
                  </a:moveTo>
                  <a:cubicBezTo>
                    <a:pt x="35229" y="91236"/>
                    <a:pt x="46973" y="79492"/>
                    <a:pt x="65039" y="61426"/>
                  </a:cubicBezTo>
                  <a:cubicBezTo>
                    <a:pt x="67749" y="57813"/>
                    <a:pt x="71362" y="55103"/>
                    <a:pt x="74072" y="51489"/>
                  </a:cubicBezTo>
                  <a:cubicBezTo>
                    <a:pt x="86719" y="37940"/>
                    <a:pt x="104785" y="30713"/>
                    <a:pt x="123755" y="30713"/>
                  </a:cubicBezTo>
                  <a:lnTo>
                    <a:pt x="192407" y="30713"/>
                  </a:lnTo>
                  <a:cubicBezTo>
                    <a:pt x="211377" y="30713"/>
                    <a:pt x="229443" y="38843"/>
                    <a:pt x="242090" y="51489"/>
                  </a:cubicBezTo>
                  <a:cubicBezTo>
                    <a:pt x="245704" y="55103"/>
                    <a:pt x="248413" y="57813"/>
                    <a:pt x="251123" y="61426"/>
                  </a:cubicBezTo>
                  <a:cubicBezTo>
                    <a:pt x="268287" y="79492"/>
                    <a:pt x="280933" y="91236"/>
                    <a:pt x="285449" y="116529"/>
                  </a:cubicBezTo>
                  <a:lnTo>
                    <a:pt x="30713" y="116529"/>
                  </a:lnTo>
                  <a:close/>
                  <a:moveTo>
                    <a:pt x="316163" y="129175"/>
                  </a:moveTo>
                  <a:cubicBezTo>
                    <a:pt x="312549" y="82203"/>
                    <a:pt x="293579" y="63233"/>
                    <a:pt x="271900" y="40649"/>
                  </a:cubicBezTo>
                  <a:cubicBezTo>
                    <a:pt x="269190" y="37940"/>
                    <a:pt x="265576" y="34326"/>
                    <a:pt x="262866" y="30713"/>
                  </a:cubicBezTo>
                  <a:cubicBezTo>
                    <a:pt x="244800" y="11743"/>
                    <a:pt x="218604" y="0"/>
                    <a:pt x="192407" y="0"/>
                  </a:cubicBezTo>
                  <a:lnTo>
                    <a:pt x="123755" y="0"/>
                  </a:lnTo>
                  <a:cubicBezTo>
                    <a:pt x="97559" y="0"/>
                    <a:pt x="71362" y="10840"/>
                    <a:pt x="53296" y="30713"/>
                  </a:cubicBezTo>
                  <a:cubicBezTo>
                    <a:pt x="49683" y="34326"/>
                    <a:pt x="46973" y="37037"/>
                    <a:pt x="44262" y="40649"/>
                  </a:cubicBezTo>
                  <a:cubicBezTo>
                    <a:pt x="22583" y="63233"/>
                    <a:pt x="3613" y="82203"/>
                    <a:pt x="0" y="129175"/>
                  </a:cubicBezTo>
                  <a:cubicBezTo>
                    <a:pt x="0" y="132788"/>
                    <a:pt x="903" y="137305"/>
                    <a:pt x="3613" y="140015"/>
                  </a:cubicBezTo>
                  <a:cubicBezTo>
                    <a:pt x="6323" y="142725"/>
                    <a:pt x="9936" y="144531"/>
                    <a:pt x="14453" y="144531"/>
                  </a:cubicBezTo>
                  <a:lnTo>
                    <a:pt x="302613" y="144531"/>
                  </a:lnTo>
                  <a:cubicBezTo>
                    <a:pt x="306226" y="144531"/>
                    <a:pt x="310742" y="142725"/>
                    <a:pt x="313453" y="140015"/>
                  </a:cubicBezTo>
                  <a:cubicBezTo>
                    <a:pt x="315259" y="137305"/>
                    <a:pt x="317066" y="133691"/>
                    <a:pt x="316163" y="12917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p87"/>
            <p:cNvSpPr/>
            <p:nvPr/>
          </p:nvSpPr>
          <p:spPr>
            <a:xfrm>
              <a:off x="7571051" y="4316821"/>
              <a:ext cx="28906" cy="43359"/>
            </a:xfrm>
            <a:custGeom>
              <a:rect b="b" l="l" r="r" t="t"/>
              <a:pathLst>
                <a:path extrusionOk="0" h="43359" w="28906">
                  <a:moveTo>
                    <a:pt x="14453" y="0"/>
                  </a:moveTo>
                  <a:cubicBezTo>
                    <a:pt x="6323" y="0"/>
                    <a:pt x="0" y="6323"/>
                    <a:pt x="0" y="14453"/>
                  </a:cubicBezTo>
                  <a:lnTo>
                    <a:pt x="0" y="28906"/>
                  </a:lnTo>
                  <a:cubicBezTo>
                    <a:pt x="0" y="37036"/>
                    <a:pt x="6323" y="43359"/>
                    <a:pt x="14453" y="43359"/>
                  </a:cubicBezTo>
                  <a:cubicBezTo>
                    <a:pt x="22583" y="43359"/>
                    <a:pt x="28906" y="37036"/>
                    <a:pt x="28906" y="28906"/>
                  </a:cubicBezTo>
                  <a:lnTo>
                    <a:pt x="28906" y="14453"/>
                  </a:lnTo>
                  <a:cubicBezTo>
                    <a:pt x="28906" y="7226"/>
                    <a:pt x="22583" y="0"/>
                    <a:pt x="14453"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3" name="Google Shape;1003;p87"/>
            <p:cNvSpPr/>
            <p:nvPr/>
          </p:nvSpPr>
          <p:spPr>
            <a:xfrm>
              <a:off x="7571051" y="4389086"/>
              <a:ext cx="28906" cy="43359"/>
            </a:xfrm>
            <a:custGeom>
              <a:rect b="b" l="l" r="r" t="t"/>
              <a:pathLst>
                <a:path extrusionOk="0" h="43359" w="28906">
                  <a:moveTo>
                    <a:pt x="14453" y="0"/>
                  </a:moveTo>
                  <a:cubicBezTo>
                    <a:pt x="6323" y="0"/>
                    <a:pt x="0" y="6323"/>
                    <a:pt x="0" y="14453"/>
                  </a:cubicBezTo>
                  <a:lnTo>
                    <a:pt x="0" y="28906"/>
                  </a:lnTo>
                  <a:cubicBezTo>
                    <a:pt x="0" y="37036"/>
                    <a:pt x="6323" y="43359"/>
                    <a:pt x="14453" y="43359"/>
                  </a:cubicBezTo>
                  <a:cubicBezTo>
                    <a:pt x="22583" y="43359"/>
                    <a:pt x="28906" y="37036"/>
                    <a:pt x="28906" y="28906"/>
                  </a:cubicBezTo>
                  <a:lnTo>
                    <a:pt x="28906" y="14453"/>
                  </a:lnTo>
                  <a:cubicBezTo>
                    <a:pt x="28906" y="6323"/>
                    <a:pt x="22583" y="0"/>
                    <a:pt x="14453"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04" name="Google Shape;1004;p87"/>
          <p:cNvGrpSpPr/>
          <p:nvPr/>
        </p:nvGrpSpPr>
        <p:grpSpPr>
          <a:xfrm>
            <a:off x="1081756" y="4180335"/>
            <a:ext cx="1493763" cy="1474825"/>
            <a:chOff x="6555972" y="3726551"/>
            <a:chExt cx="1090935" cy="1092304"/>
          </a:xfrm>
        </p:grpSpPr>
        <p:sp>
          <p:nvSpPr>
            <p:cNvPr id="1005" name="Google Shape;1005;p87"/>
            <p:cNvSpPr/>
            <p:nvPr/>
          </p:nvSpPr>
          <p:spPr>
            <a:xfrm>
              <a:off x="7504284" y="3891461"/>
              <a:ext cx="49369" cy="469012"/>
            </a:xfrm>
            <a:custGeom>
              <a:rect b="b" l="l" r="r" t="t"/>
              <a:pathLst>
                <a:path extrusionOk="0" h="469012" w="49369">
                  <a:moveTo>
                    <a:pt x="-1" y="0"/>
                  </a:moveTo>
                  <a:lnTo>
                    <a:pt x="49369" y="0"/>
                  </a:lnTo>
                  <a:lnTo>
                    <a:pt x="49369" y="469012"/>
                  </a:lnTo>
                  <a:lnTo>
                    <a:pt x="-1" y="469012"/>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87"/>
            <p:cNvSpPr/>
            <p:nvPr/>
          </p:nvSpPr>
          <p:spPr>
            <a:xfrm>
              <a:off x="6717649" y="3737625"/>
              <a:ext cx="230392" cy="255076"/>
            </a:xfrm>
            <a:custGeom>
              <a:rect b="b" l="l" r="r" t="t"/>
              <a:pathLst>
                <a:path extrusionOk="0" h="255076" w="230392">
                  <a:moveTo>
                    <a:pt x="-1" y="0"/>
                  </a:moveTo>
                  <a:lnTo>
                    <a:pt x="230392" y="0"/>
                  </a:lnTo>
                  <a:lnTo>
                    <a:pt x="230392" y="255077"/>
                  </a:lnTo>
                  <a:lnTo>
                    <a:pt x="-1" y="255077"/>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07" name="Google Shape;1007;p87"/>
            <p:cNvGrpSpPr/>
            <p:nvPr/>
          </p:nvGrpSpPr>
          <p:grpSpPr>
            <a:xfrm>
              <a:off x="6555972" y="3726551"/>
              <a:ext cx="1090935" cy="1092304"/>
              <a:chOff x="6555972" y="3726551"/>
              <a:chExt cx="1090935" cy="1092304"/>
            </a:xfrm>
          </p:grpSpPr>
          <p:sp>
            <p:nvSpPr>
              <p:cNvPr id="1008" name="Google Shape;1008;p87"/>
              <p:cNvSpPr/>
              <p:nvPr/>
            </p:nvSpPr>
            <p:spPr>
              <a:xfrm>
                <a:off x="7136754" y="4173965"/>
                <a:ext cx="21941" cy="21942"/>
              </a:xfrm>
              <a:custGeom>
                <a:rect b="b" l="l" r="r" t="t"/>
                <a:pathLst>
                  <a:path extrusionOk="0" h="21942" w="21941">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p87"/>
              <p:cNvSpPr/>
              <p:nvPr/>
            </p:nvSpPr>
            <p:spPr>
              <a:xfrm>
                <a:off x="7136754" y="4126625"/>
                <a:ext cx="21941" cy="22655"/>
              </a:xfrm>
              <a:custGeom>
                <a:rect b="b" l="l" r="r" t="t"/>
                <a:pathLst>
                  <a:path extrusionOk="0" h="22655" w="21941">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10" name="Google Shape;1010;p87"/>
              <p:cNvGrpSpPr/>
              <p:nvPr/>
            </p:nvGrpSpPr>
            <p:grpSpPr>
              <a:xfrm>
                <a:off x="6555972" y="3726551"/>
                <a:ext cx="1090935" cy="1092304"/>
                <a:chOff x="6555972" y="3726551"/>
                <a:chExt cx="1090935" cy="1092304"/>
              </a:xfrm>
            </p:grpSpPr>
            <p:sp>
              <p:nvSpPr>
                <p:cNvPr id="1011" name="Google Shape;1011;p87"/>
                <p:cNvSpPr/>
                <p:nvPr/>
              </p:nvSpPr>
              <p:spPr>
                <a:xfrm>
                  <a:off x="7136754" y="4077969"/>
                  <a:ext cx="21941" cy="21942"/>
                </a:xfrm>
                <a:custGeom>
                  <a:rect b="b" l="l" r="r" t="t"/>
                  <a:pathLst>
                    <a:path extrusionOk="0" h="21942" w="21941">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87"/>
                <p:cNvSpPr/>
                <p:nvPr/>
              </p:nvSpPr>
              <p:spPr>
                <a:xfrm>
                  <a:off x="6555972" y="3726551"/>
                  <a:ext cx="1090935" cy="1092304"/>
                </a:xfrm>
                <a:custGeom>
                  <a:rect b="b" l="l" r="r" t="t"/>
                  <a:pathLst>
                    <a:path extrusionOk="0" h="1092304" w="1090935">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13" name="Google Shape;1013;p87"/>
              <p:cNvSpPr/>
              <p:nvPr/>
            </p:nvSpPr>
            <p:spPr>
              <a:xfrm>
                <a:off x="7624966" y="3971001"/>
                <a:ext cx="21941" cy="58311"/>
              </a:xfrm>
              <a:custGeom>
                <a:rect b="b" l="l" r="r" t="t"/>
                <a:pathLst>
                  <a:path extrusionOk="0" h="58311" w="2194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87"/>
              <p:cNvSpPr/>
              <p:nvPr/>
            </p:nvSpPr>
            <p:spPr>
              <a:xfrm>
                <a:off x="6651284" y="3735124"/>
                <a:ext cx="117938" cy="21942"/>
              </a:xfrm>
              <a:custGeom>
                <a:rect b="b" l="l" r="r" t="t"/>
                <a:pathLst>
                  <a:path extrusionOk="0" h="21942" w="117938">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87"/>
              <p:cNvSpPr/>
              <p:nvPr/>
            </p:nvSpPr>
            <p:spPr>
              <a:xfrm>
                <a:off x="6651284" y="3784493"/>
                <a:ext cx="117938" cy="21942"/>
              </a:xfrm>
              <a:custGeom>
                <a:rect b="b" l="l" r="r" t="t"/>
                <a:pathLst>
                  <a:path extrusionOk="0" h="21942" w="117938">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p87"/>
              <p:cNvSpPr/>
              <p:nvPr/>
            </p:nvSpPr>
            <p:spPr>
              <a:xfrm>
                <a:off x="6651284" y="3831120"/>
                <a:ext cx="117938" cy="21942"/>
              </a:xfrm>
              <a:custGeom>
                <a:rect b="b" l="l" r="r" t="t"/>
                <a:pathLst>
                  <a:path extrusionOk="0" h="21942" w="117938">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p87"/>
              <p:cNvSpPr/>
              <p:nvPr/>
            </p:nvSpPr>
            <p:spPr>
              <a:xfrm>
                <a:off x="6651284" y="3877747"/>
                <a:ext cx="117938" cy="21942"/>
              </a:xfrm>
              <a:custGeom>
                <a:rect b="b" l="l" r="r" t="t"/>
                <a:pathLst>
                  <a:path extrusionOk="0" h="21942" w="117938">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p87"/>
              <p:cNvSpPr/>
              <p:nvPr/>
            </p:nvSpPr>
            <p:spPr>
              <a:xfrm>
                <a:off x="6651284" y="3924374"/>
                <a:ext cx="117938" cy="21942"/>
              </a:xfrm>
              <a:custGeom>
                <a:rect b="b" l="l" r="r" t="t"/>
                <a:pathLst>
                  <a:path extrusionOk="0" h="21942" w="117938">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87"/>
              <p:cNvSpPr/>
              <p:nvPr/>
            </p:nvSpPr>
            <p:spPr>
              <a:xfrm>
                <a:off x="6840535" y="3735124"/>
                <a:ext cx="117938" cy="21942"/>
              </a:xfrm>
              <a:custGeom>
                <a:rect b="b" l="l" r="r" t="t"/>
                <a:pathLst>
                  <a:path extrusionOk="0" h="21942" w="117938">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87"/>
              <p:cNvSpPr/>
              <p:nvPr/>
            </p:nvSpPr>
            <p:spPr>
              <a:xfrm>
                <a:off x="6840535" y="3784493"/>
                <a:ext cx="117938" cy="21942"/>
              </a:xfrm>
              <a:custGeom>
                <a:rect b="b" l="l" r="r" t="t"/>
                <a:pathLst>
                  <a:path extrusionOk="0" h="21942" w="117938">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87"/>
              <p:cNvSpPr/>
              <p:nvPr/>
            </p:nvSpPr>
            <p:spPr>
              <a:xfrm>
                <a:off x="6840535" y="3831120"/>
                <a:ext cx="117938" cy="21942"/>
              </a:xfrm>
              <a:custGeom>
                <a:rect b="b" l="l" r="r" t="t"/>
                <a:pathLst>
                  <a:path extrusionOk="0" h="21942" w="117938">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87"/>
              <p:cNvSpPr/>
              <p:nvPr/>
            </p:nvSpPr>
            <p:spPr>
              <a:xfrm>
                <a:off x="6840535" y="3877747"/>
                <a:ext cx="117938" cy="21942"/>
              </a:xfrm>
              <a:custGeom>
                <a:rect b="b" l="l" r="r" t="t"/>
                <a:pathLst>
                  <a:path extrusionOk="0" h="21942" w="117938">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87"/>
              <p:cNvSpPr/>
              <p:nvPr/>
            </p:nvSpPr>
            <p:spPr>
              <a:xfrm>
                <a:off x="6840535" y="3924374"/>
                <a:ext cx="117938" cy="21942"/>
              </a:xfrm>
              <a:custGeom>
                <a:rect b="b" l="l" r="r" t="t"/>
                <a:pathLst>
                  <a:path extrusionOk="0" h="21942" w="117938">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87"/>
              <p:cNvSpPr/>
              <p:nvPr/>
            </p:nvSpPr>
            <p:spPr>
              <a:xfrm>
                <a:off x="6673225" y="4138309"/>
                <a:ext cx="22655" cy="175537"/>
              </a:xfrm>
              <a:custGeom>
                <a:rect b="b" l="l" r="r" t="t"/>
                <a:pathLst>
                  <a:path extrusionOk="0" h="175537" w="22655">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87"/>
              <p:cNvSpPr/>
              <p:nvPr/>
            </p:nvSpPr>
            <p:spPr>
              <a:xfrm>
                <a:off x="6675969" y="4338531"/>
                <a:ext cx="21941" cy="21942"/>
              </a:xfrm>
              <a:custGeom>
                <a:rect b="b" l="l" r="r" t="t"/>
                <a:pathLst>
                  <a:path extrusionOk="0" h="21942" w="21941">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87"/>
              <p:cNvSpPr/>
              <p:nvPr/>
            </p:nvSpPr>
            <p:spPr>
              <a:xfrm>
                <a:off x="6675969" y="4387901"/>
                <a:ext cx="21941" cy="21942"/>
              </a:xfrm>
              <a:custGeom>
                <a:rect b="b" l="l" r="r" t="t"/>
                <a:pathLst>
                  <a:path extrusionOk="0" h="21942" w="21941">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87"/>
              <p:cNvSpPr/>
              <p:nvPr/>
            </p:nvSpPr>
            <p:spPr>
              <a:xfrm>
                <a:off x="6758252" y="4184936"/>
                <a:ext cx="21941" cy="175537"/>
              </a:xfrm>
              <a:custGeom>
                <a:rect b="b" l="l" r="r" t="t"/>
                <a:pathLst>
                  <a:path extrusionOk="0" h="175537" w="21941">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87"/>
              <p:cNvSpPr/>
              <p:nvPr/>
            </p:nvSpPr>
            <p:spPr>
              <a:xfrm>
                <a:off x="6758252" y="4387187"/>
                <a:ext cx="21941" cy="22655"/>
              </a:xfrm>
              <a:custGeom>
                <a:rect b="b" l="l" r="r" t="t"/>
                <a:pathLst>
                  <a:path extrusionOk="0" h="22655" w="21941">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87"/>
              <p:cNvSpPr/>
              <p:nvPr/>
            </p:nvSpPr>
            <p:spPr>
              <a:xfrm>
                <a:off x="6840535" y="4234306"/>
                <a:ext cx="21941" cy="175537"/>
              </a:xfrm>
              <a:custGeom>
                <a:rect b="b" l="l" r="r" t="t"/>
                <a:pathLst>
                  <a:path extrusionOk="0" h="175537" w="21941">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p87"/>
              <p:cNvSpPr/>
              <p:nvPr/>
            </p:nvSpPr>
            <p:spPr>
              <a:xfrm>
                <a:off x="6840535" y="4434528"/>
                <a:ext cx="21941" cy="21942"/>
              </a:xfrm>
              <a:custGeom>
                <a:rect b="b" l="l" r="r" t="t"/>
                <a:pathLst>
                  <a:path extrusionOk="0" h="21942" w="21941">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87"/>
              <p:cNvSpPr/>
              <p:nvPr/>
            </p:nvSpPr>
            <p:spPr>
              <a:xfrm>
                <a:off x="6758252" y="4434528"/>
                <a:ext cx="21941" cy="21942"/>
              </a:xfrm>
              <a:custGeom>
                <a:rect b="b" l="l" r="r" t="t"/>
                <a:pathLst>
                  <a:path extrusionOk="0" h="21942" w="21941">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87"/>
              <p:cNvSpPr/>
              <p:nvPr/>
            </p:nvSpPr>
            <p:spPr>
              <a:xfrm>
                <a:off x="6675969" y="4434528"/>
                <a:ext cx="21941" cy="21942"/>
              </a:xfrm>
              <a:custGeom>
                <a:rect b="b" l="l" r="r" t="t"/>
                <a:pathLst>
                  <a:path extrusionOk="0" h="21942" w="21941">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88"/>
          <p:cNvSpPr txBox="1"/>
          <p:nvPr>
            <p:ph idx="1" type="body"/>
          </p:nvPr>
        </p:nvSpPr>
        <p:spPr>
          <a:xfrm>
            <a:off x="405914" y="1320205"/>
            <a:ext cx="8836772" cy="2134411"/>
          </a:xfrm>
          <a:prstGeom prst="rect">
            <a:avLst/>
          </a:prstGeom>
          <a:noFill/>
          <a:ln>
            <a:noFill/>
          </a:ln>
        </p:spPr>
        <p:txBody>
          <a:bodyPr anchorCtr="0" anchor="t" bIns="45700" lIns="91425" spcFirstLastPara="1" rIns="91425" wrap="square" tIns="45700">
            <a:noAutofit/>
          </a:bodyPr>
          <a:lstStyle/>
          <a:p>
            <a:pPr indent="-228600" lvl="0" marL="457200" rtl="0" algn="just">
              <a:lnSpc>
                <a:spcPct val="90000"/>
              </a:lnSpc>
              <a:spcBef>
                <a:spcPts val="1000"/>
              </a:spcBef>
              <a:spcAft>
                <a:spcPts val="0"/>
              </a:spcAft>
              <a:buSzPts val="2400"/>
              <a:buNone/>
            </a:pPr>
            <a:r>
              <a:rPr lang="en-US"/>
              <a:t> 	A menudo, el uso de la tecnología puede verse obstaculizado por dificultades de diversa índole (problemas de visión, audición, etc.). Por eso, se puede cambiar el aspecto visual del dispositivo para que su uso sea accesible a todo el mundo (por ejemplo, aumentar/reducir el zoom), o recurrir a un teclado físico en lugar de la pantalla táctil si esto facilita la escritura o incluso activar la conversión de texto a voz para oír y entender los textos que no se pueden leer.</a:t>
            </a:r>
            <a:endParaRPr/>
          </a:p>
        </p:txBody>
      </p:sp>
      <p:sp>
        <p:nvSpPr>
          <p:cNvPr id="1038" name="Google Shape;1038;p88"/>
          <p:cNvSpPr txBox="1"/>
          <p:nvPr>
            <p:ph idx="2" type="body"/>
          </p:nvPr>
        </p:nvSpPr>
        <p:spPr>
          <a:xfrm>
            <a:off x="446314" y="494274"/>
            <a:ext cx="11172181" cy="803654"/>
          </a:xfrm>
          <a:prstGeom prst="rect">
            <a:avLst/>
          </a:prstGeom>
          <a:noFill/>
          <a:ln>
            <a:noFill/>
          </a:ln>
        </p:spPr>
        <p:txBody>
          <a:bodyPr anchorCtr="0" anchor="t" bIns="45700" lIns="91425" spcFirstLastPara="1" rIns="91425" wrap="square" tIns="45700">
            <a:noAutofit/>
          </a:bodyPr>
          <a:lstStyle/>
          <a:p>
            <a:pPr indent="-742950" lvl="0" marL="971550" marR="0" rtl="0" algn="l">
              <a:lnSpc>
                <a:spcPct val="90000"/>
              </a:lnSpc>
              <a:spcBef>
                <a:spcPts val="1000"/>
              </a:spcBef>
              <a:spcAft>
                <a:spcPts val="0"/>
              </a:spcAft>
              <a:buClr>
                <a:srgbClr val="24BAA2"/>
              </a:buClr>
              <a:buSzPts val="3600"/>
              <a:buFont typeface="Arial"/>
              <a:buAutoNum type="arabicPeriod" startAt="10"/>
            </a:pPr>
            <a:r>
              <a:rPr lang="en-US"/>
              <a:t>Adapta los dispositivos a las necesidades físicas</a:t>
            </a:r>
            <a:endParaRPr/>
          </a:p>
        </p:txBody>
      </p:sp>
      <p:sp>
        <p:nvSpPr>
          <p:cNvPr id="1039" name="Google Shape;1039;p88"/>
          <p:cNvSpPr txBox="1"/>
          <p:nvPr/>
        </p:nvSpPr>
        <p:spPr>
          <a:xfrm>
            <a:off x="1792705" y="4586555"/>
            <a:ext cx="9380120" cy="1882526"/>
          </a:xfrm>
          <a:prstGeom prst="rect">
            <a:avLst/>
          </a:prstGeom>
          <a:noFill/>
          <a:ln>
            <a:noFill/>
          </a:ln>
        </p:spPr>
        <p:txBody>
          <a:bodyPr anchorCtr="0" anchor="t" bIns="45700" lIns="91425" spcFirstLastPara="1" rIns="91425" wrap="square" tIns="45700">
            <a:spAutoFit/>
          </a:bodyPr>
          <a:lstStyle/>
          <a:p>
            <a:pPr indent="0" lvl="0" marL="457200" marR="0" rtl="0" algn="ctr">
              <a:lnSpc>
                <a:spcPct val="90000"/>
              </a:lnSpc>
              <a:spcBef>
                <a:spcPts val="0"/>
              </a:spcBef>
              <a:spcAft>
                <a:spcPts val="0"/>
              </a:spcAft>
              <a:buClr>
                <a:srgbClr val="FFFFFF"/>
              </a:buClr>
              <a:buSzPts val="3000"/>
              <a:buFont typeface="Arial"/>
              <a:buNone/>
            </a:pPr>
            <a:r>
              <a:rPr b="1" i="0" lang="en-US" sz="2400" u="none" cap="none" strike="noStrike">
                <a:solidFill>
                  <a:srgbClr val="7F3494"/>
                </a:solidFill>
                <a:latin typeface="Calibri"/>
                <a:ea typeface="Calibri"/>
                <a:cs typeface="Calibri"/>
                <a:sym typeface="Calibri"/>
              </a:rPr>
              <a:t>Pero para poder disfrutar por completo de las ventajas que ofrece la tecnología, es bueno estar educado en su uso responsable y saber los efectos negativos que puede conllevar si no se sabe usar correctamente. </a:t>
            </a:r>
            <a:endParaRPr b="0" i="0" sz="1400" u="none" cap="none" strike="noStrike">
              <a:solidFill>
                <a:srgbClr val="7F3494"/>
              </a:solidFill>
              <a:latin typeface="Arial"/>
              <a:ea typeface="Arial"/>
              <a:cs typeface="Arial"/>
              <a:sym typeface="Arial"/>
            </a:endParaRPr>
          </a:p>
          <a:p>
            <a:pPr indent="0" lvl="0" marL="457200" marR="0" rtl="0" algn="ctr">
              <a:lnSpc>
                <a:spcPct val="90000"/>
              </a:lnSpc>
              <a:spcBef>
                <a:spcPts val="1000"/>
              </a:spcBef>
              <a:spcAft>
                <a:spcPts val="0"/>
              </a:spcAft>
              <a:buClr>
                <a:srgbClr val="FFFFFF"/>
              </a:buClr>
              <a:buSzPts val="3000"/>
              <a:buFont typeface="Arial"/>
              <a:buNone/>
            </a:pPr>
            <a:r>
              <a:rPr b="1" i="0" lang="en-US" sz="2400" u="none" cap="none" strike="noStrike">
                <a:solidFill>
                  <a:srgbClr val="7F3494"/>
                </a:solidFill>
                <a:latin typeface="Calibri"/>
                <a:ea typeface="Calibri"/>
                <a:cs typeface="Calibri"/>
                <a:sym typeface="Calibri"/>
              </a:rPr>
              <a:t>Dichos efectos pueden afectar incluso a los usuarios más confiados. </a:t>
            </a:r>
            <a:endParaRPr b="0" i="0" sz="1400" u="none" cap="none" strike="noStrike">
              <a:solidFill>
                <a:srgbClr val="000000"/>
              </a:solidFill>
              <a:latin typeface="Arial"/>
              <a:ea typeface="Arial"/>
              <a:cs typeface="Arial"/>
              <a:sym typeface="Arial"/>
            </a:endParaRPr>
          </a:p>
        </p:txBody>
      </p:sp>
      <p:pic>
        <p:nvPicPr>
          <p:cNvPr id="1040" name="Google Shape;1040;p88"/>
          <p:cNvPicPr preferRelativeResize="0"/>
          <p:nvPr/>
        </p:nvPicPr>
        <p:blipFill rotWithShape="1">
          <a:blip r:embed="rId3">
            <a:alphaModFix/>
          </a:blip>
          <a:srcRect b="0" l="0" r="0" t="0"/>
          <a:stretch/>
        </p:blipFill>
        <p:spPr>
          <a:xfrm>
            <a:off x="709961" y="4855839"/>
            <a:ext cx="1219200" cy="1219200"/>
          </a:xfrm>
          <a:prstGeom prst="rect">
            <a:avLst/>
          </a:prstGeom>
          <a:noFill/>
          <a:ln>
            <a:noFill/>
          </a:ln>
        </p:spPr>
      </p:pic>
      <p:grpSp>
        <p:nvGrpSpPr>
          <p:cNvPr id="1041" name="Google Shape;1041;p88"/>
          <p:cNvGrpSpPr/>
          <p:nvPr/>
        </p:nvGrpSpPr>
        <p:grpSpPr>
          <a:xfrm>
            <a:off x="9479108" y="1769455"/>
            <a:ext cx="1285857" cy="1235909"/>
            <a:chOff x="8420010" y="811881"/>
            <a:chExt cx="3121846" cy="3000578"/>
          </a:xfrm>
        </p:grpSpPr>
        <p:grpSp>
          <p:nvGrpSpPr>
            <p:cNvPr id="1042" name="Google Shape;1042;p88"/>
            <p:cNvGrpSpPr/>
            <p:nvPr/>
          </p:nvGrpSpPr>
          <p:grpSpPr>
            <a:xfrm>
              <a:off x="8904818" y="1383087"/>
              <a:ext cx="2056247" cy="1037657"/>
              <a:chOff x="8907189" y="1344210"/>
              <a:chExt cx="2056247" cy="1037657"/>
            </a:xfrm>
          </p:grpSpPr>
          <p:sp>
            <p:nvSpPr>
              <p:cNvPr id="1043" name="Google Shape;1043;p88"/>
              <p:cNvSpPr/>
              <p:nvPr/>
            </p:nvSpPr>
            <p:spPr>
              <a:xfrm>
                <a:off x="10640824" y="1968923"/>
                <a:ext cx="322612" cy="321723"/>
              </a:xfrm>
              <a:custGeom>
                <a:rect b="b" l="l" r="r" t="t"/>
                <a:pathLst>
                  <a:path extrusionOk="0" h="321723" w="322612">
                    <a:moveTo>
                      <a:pt x="322613" y="96110"/>
                    </a:moveTo>
                    <a:cubicBezTo>
                      <a:pt x="273732" y="115657"/>
                      <a:pt x="231369" y="130318"/>
                      <a:pt x="191449" y="149866"/>
                    </a:cubicBezTo>
                    <a:cubicBezTo>
                      <a:pt x="175156" y="158011"/>
                      <a:pt x="158862" y="174301"/>
                      <a:pt x="150715" y="190590"/>
                    </a:cubicBezTo>
                    <a:cubicBezTo>
                      <a:pt x="131163" y="229686"/>
                      <a:pt x="116499" y="272039"/>
                      <a:pt x="96947" y="321723"/>
                    </a:cubicBezTo>
                    <a:cubicBezTo>
                      <a:pt x="63545" y="210138"/>
                      <a:pt x="32587" y="108327"/>
                      <a:pt x="0" y="0"/>
                    </a:cubicBezTo>
                    <a:cubicBezTo>
                      <a:pt x="109167" y="31765"/>
                      <a:pt x="211816" y="62716"/>
                      <a:pt x="322613" y="96110"/>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88"/>
              <p:cNvSpPr/>
              <p:nvPr/>
            </p:nvSpPr>
            <p:spPr>
              <a:xfrm>
                <a:off x="8908818" y="2230373"/>
                <a:ext cx="186562" cy="151494"/>
              </a:xfrm>
              <a:custGeom>
                <a:rect b="b" l="l" r="r" t="t"/>
                <a:pathLst>
                  <a:path extrusionOk="0" h="151494" w="186561">
                    <a:moveTo>
                      <a:pt x="186561" y="0"/>
                    </a:moveTo>
                    <a:cubicBezTo>
                      <a:pt x="186561" y="50498"/>
                      <a:pt x="186561" y="100182"/>
                      <a:pt x="186561" y="151495"/>
                    </a:cubicBezTo>
                    <a:cubicBezTo>
                      <a:pt x="124646" y="151495"/>
                      <a:pt x="63545" y="151495"/>
                      <a:pt x="0" y="151495"/>
                    </a:cubicBezTo>
                    <a:cubicBezTo>
                      <a:pt x="0" y="100997"/>
                      <a:pt x="0" y="51313"/>
                      <a:pt x="0" y="0"/>
                    </a:cubicBezTo>
                    <a:cubicBezTo>
                      <a:pt x="62730" y="0"/>
                      <a:pt x="123831" y="0"/>
                      <a:pt x="186561" y="0"/>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88"/>
              <p:cNvSpPr/>
              <p:nvPr/>
            </p:nvSpPr>
            <p:spPr>
              <a:xfrm>
                <a:off x="8908004" y="1344210"/>
                <a:ext cx="187375" cy="149865"/>
              </a:xfrm>
              <a:custGeom>
                <a:rect b="b" l="l" r="r" t="t"/>
                <a:pathLst>
                  <a:path extrusionOk="0" h="149865" w="187375">
                    <a:moveTo>
                      <a:pt x="0" y="149866"/>
                    </a:moveTo>
                    <a:cubicBezTo>
                      <a:pt x="0" y="100182"/>
                      <a:pt x="0" y="50498"/>
                      <a:pt x="0" y="0"/>
                    </a:cubicBezTo>
                    <a:cubicBezTo>
                      <a:pt x="62730" y="0"/>
                      <a:pt x="123831" y="0"/>
                      <a:pt x="187376" y="0"/>
                    </a:cubicBezTo>
                    <a:cubicBezTo>
                      <a:pt x="187376" y="48869"/>
                      <a:pt x="187376" y="98553"/>
                      <a:pt x="187376" y="149866"/>
                    </a:cubicBezTo>
                    <a:cubicBezTo>
                      <a:pt x="125460" y="149866"/>
                      <a:pt x="63545" y="149866"/>
                      <a:pt x="0" y="149866"/>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88"/>
              <p:cNvSpPr/>
              <p:nvPr/>
            </p:nvSpPr>
            <p:spPr>
              <a:xfrm>
                <a:off x="8907189" y="1788107"/>
                <a:ext cx="187375" cy="149865"/>
              </a:xfrm>
              <a:custGeom>
                <a:rect b="b" l="l" r="r" t="t"/>
                <a:pathLst>
                  <a:path extrusionOk="0" h="149865" w="187375">
                    <a:moveTo>
                      <a:pt x="0" y="149866"/>
                    </a:moveTo>
                    <a:cubicBezTo>
                      <a:pt x="0" y="99368"/>
                      <a:pt x="0" y="50498"/>
                      <a:pt x="0" y="0"/>
                    </a:cubicBezTo>
                    <a:cubicBezTo>
                      <a:pt x="62730" y="0"/>
                      <a:pt x="123831" y="0"/>
                      <a:pt x="187376" y="0"/>
                    </a:cubicBezTo>
                    <a:cubicBezTo>
                      <a:pt x="187376" y="48869"/>
                      <a:pt x="187376" y="97739"/>
                      <a:pt x="187376" y="149866"/>
                    </a:cubicBezTo>
                    <a:cubicBezTo>
                      <a:pt x="127090" y="149866"/>
                      <a:pt x="65174" y="149866"/>
                      <a:pt x="0" y="149866"/>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47" name="Google Shape;1047;p88"/>
            <p:cNvGrpSpPr/>
            <p:nvPr/>
          </p:nvGrpSpPr>
          <p:grpSpPr>
            <a:xfrm>
              <a:off x="8420010" y="811881"/>
              <a:ext cx="3121846" cy="3000578"/>
              <a:chOff x="8420010" y="811881"/>
              <a:chExt cx="3121846" cy="3000578"/>
            </a:xfrm>
          </p:grpSpPr>
          <p:sp>
            <p:nvSpPr>
              <p:cNvPr id="1048" name="Google Shape;1048;p88"/>
              <p:cNvSpPr/>
              <p:nvPr/>
            </p:nvSpPr>
            <p:spPr>
              <a:xfrm>
                <a:off x="8420010" y="811881"/>
                <a:ext cx="3121846" cy="3000578"/>
              </a:xfrm>
              <a:custGeom>
                <a:rect b="b" l="l" r="r" t="t"/>
                <a:pathLst>
                  <a:path extrusionOk="0" h="3000578" w="3121846">
                    <a:moveTo>
                      <a:pt x="0" y="139278"/>
                    </a:moveTo>
                    <a:cubicBezTo>
                      <a:pt x="3259" y="131133"/>
                      <a:pt x="6517" y="122173"/>
                      <a:pt x="8961" y="114029"/>
                    </a:cubicBezTo>
                    <a:cubicBezTo>
                      <a:pt x="33402" y="45611"/>
                      <a:pt x="94503" y="1629"/>
                      <a:pt x="166194" y="0"/>
                    </a:cubicBezTo>
                    <a:cubicBezTo>
                      <a:pt x="175156" y="0"/>
                      <a:pt x="184117" y="0"/>
                      <a:pt x="193893" y="0"/>
                    </a:cubicBezTo>
                    <a:cubicBezTo>
                      <a:pt x="1105518" y="0"/>
                      <a:pt x="2017143" y="0"/>
                      <a:pt x="2928767" y="0"/>
                    </a:cubicBezTo>
                    <a:cubicBezTo>
                      <a:pt x="3055857" y="0"/>
                      <a:pt x="3121846" y="65974"/>
                      <a:pt x="3121846" y="193848"/>
                    </a:cubicBezTo>
                    <a:cubicBezTo>
                      <a:pt x="3121846" y="834852"/>
                      <a:pt x="3121846" y="1476669"/>
                      <a:pt x="3121846" y="2117672"/>
                    </a:cubicBezTo>
                    <a:cubicBezTo>
                      <a:pt x="3121846" y="2242289"/>
                      <a:pt x="3055043" y="2309892"/>
                      <a:pt x="2930397" y="2309892"/>
                    </a:cubicBezTo>
                    <a:cubicBezTo>
                      <a:pt x="2626522" y="2309892"/>
                      <a:pt x="2322647" y="2309892"/>
                      <a:pt x="2018772" y="2309892"/>
                    </a:cubicBezTo>
                    <a:cubicBezTo>
                      <a:pt x="2006552" y="2309892"/>
                      <a:pt x="1995146" y="2309892"/>
                      <a:pt x="1978853" y="2309892"/>
                    </a:cubicBezTo>
                    <a:cubicBezTo>
                      <a:pt x="1984556" y="2339213"/>
                      <a:pt x="1987814" y="2365277"/>
                      <a:pt x="1994332" y="2390526"/>
                    </a:cubicBezTo>
                    <a:cubicBezTo>
                      <a:pt x="2021216" y="2503740"/>
                      <a:pt x="2073356" y="2603108"/>
                      <a:pt x="2150750" y="2689444"/>
                    </a:cubicBezTo>
                    <a:cubicBezTo>
                      <a:pt x="2164600" y="2704919"/>
                      <a:pt x="2179264" y="2713064"/>
                      <a:pt x="2200445" y="2711435"/>
                    </a:cubicBezTo>
                    <a:cubicBezTo>
                      <a:pt x="2238735" y="2709806"/>
                      <a:pt x="2277840" y="2710621"/>
                      <a:pt x="2316130" y="2711435"/>
                    </a:cubicBezTo>
                    <a:cubicBezTo>
                      <a:pt x="2374786" y="2712250"/>
                      <a:pt x="2407374" y="2744014"/>
                      <a:pt x="2408188" y="2801843"/>
                    </a:cubicBezTo>
                    <a:cubicBezTo>
                      <a:pt x="2409003" y="2838495"/>
                      <a:pt x="2409003" y="2875148"/>
                      <a:pt x="2408188" y="2911800"/>
                    </a:cubicBezTo>
                    <a:cubicBezTo>
                      <a:pt x="2406559" y="2965556"/>
                      <a:pt x="2373972" y="2998950"/>
                      <a:pt x="2320203" y="2999764"/>
                    </a:cubicBezTo>
                    <a:cubicBezTo>
                      <a:pt x="2265620" y="3000579"/>
                      <a:pt x="2210221" y="3000579"/>
                      <a:pt x="2155638" y="2999764"/>
                    </a:cubicBezTo>
                    <a:cubicBezTo>
                      <a:pt x="2123051" y="2998950"/>
                      <a:pt x="2103499" y="2981031"/>
                      <a:pt x="2104313" y="2952524"/>
                    </a:cubicBezTo>
                    <a:cubicBezTo>
                      <a:pt x="2105128" y="2925646"/>
                      <a:pt x="2123866" y="2908541"/>
                      <a:pt x="2155638" y="2908541"/>
                    </a:cubicBezTo>
                    <a:cubicBezTo>
                      <a:pt x="2208592" y="2907727"/>
                      <a:pt x="2260732" y="2908541"/>
                      <a:pt x="2315315" y="2908541"/>
                    </a:cubicBezTo>
                    <a:cubicBezTo>
                      <a:pt x="2315315" y="2873518"/>
                      <a:pt x="2315315" y="2840125"/>
                      <a:pt x="2315315" y="2805101"/>
                    </a:cubicBezTo>
                    <a:cubicBezTo>
                      <a:pt x="1812659" y="2805101"/>
                      <a:pt x="1311632" y="2805101"/>
                      <a:pt x="808161" y="2805101"/>
                    </a:cubicBezTo>
                    <a:cubicBezTo>
                      <a:pt x="808161" y="2839310"/>
                      <a:pt x="808161" y="2871889"/>
                      <a:pt x="808161" y="2908541"/>
                    </a:cubicBezTo>
                    <a:cubicBezTo>
                      <a:pt x="821195" y="2908541"/>
                      <a:pt x="832601" y="2908541"/>
                      <a:pt x="844821" y="2908541"/>
                    </a:cubicBezTo>
                    <a:cubicBezTo>
                      <a:pt x="1200835" y="2908541"/>
                      <a:pt x="1556035" y="2908541"/>
                      <a:pt x="1912049" y="2908541"/>
                    </a:cubicBezTo>
                    <a:cubicBezTo>
                      <a:pt x="1921011" y="2908541"/>
                      <a:pt x="1930787" y="2907727"/>
                      <a:pt x="1939748" y="2908541"/>
                    </a:cubicBezTo>
                    <a:cubicBezTo>
                      <a:pt x="1965818" y="2911800"/>
                      <a:pt x="1980482" y="2928089"/>
                      <a:pt x="1981297" y="2953338"/>
                    </a:cubicBezTo>
                    <a:cubicBezTo>
                      <a:pt x="1982111" y="2977773"/>
                      <a:pt x="1967447" y="2993248"/>
                      <a:pt x="1943822" y="2998950"/>
                    </a:cubicBezTo>
                    <a:cubicBezTo>
                      <a:pt x="1934860" y="3000579"/>
                      <a:pt x="1925899" y="3000579"/>
                      <a:pt x="1916123" y="3000579"/>
                    </a:cubicBezTo>
                    <a:cubicBezTo>
                      <a:pt x="1550332" y="3000579"/>
                      <a:pt x="1184542" y="3000579"/>
                      <a:pt x="818751" y="3000579"/>
                    </a:cubicBezTo>
                    <a:cubicBezTo>
                      <a:pt x="745430" y="3000579"/>
                      <a:pt x="715287" y="2969628"/>
                      <a:pt x="715287" y="2897139"/>
                    </a:cubicBezTo>
                    <a:cubicBezTo>
                      <a:pt x="715287" y="2865374"/>
                      <a:pt x="714473" y="2834423"/>
                      <a:pt x="715287" y="2802658"/>
                    </a:cubicBezTo>
                    <a:cubicBezTo>
                      <a:pt x="716102" y="2746458"/>
                      <a:pt x="747874" y="2713879"/>
                      <a:pt x="804087" y="2713064"/>
                    </a:cubicBezTo>
                    <a:cubicBezTo>
                      <a:pt x="845636" y="2712250"/>
                      <a:pt x="887184" y="2713879"/>
                      <a:pt x="928733" y="2712250"/>
                    </a:cubicBezTo>
                    <a:cubicBezTo>
                      <a:pt x="940138" y="2712250"/>
                      <a:pt x="953988" y="2708991"/>
                      <a:pt x="961320" y="2701661"/>
                    </a:cubicBezTo>
                    <a:cubicBezTo>
                      <a:pt x="1062340" y="2596592"/>
                      <a:pt x="1120997" y="2471161"/>
                      <a:pt x="1141364" y="2326182"/>
                    </a:cubicBezTo>
                    <a:cubicBezTo>
                      <a:pt x="1142179" y="2322109"/>
                      <a:pt x="1141364" y="2318037"/>
                      <a:pt x="1140549" y="2311521"/>
                    </a:cubicBezTo>
                    <a:cubicBezTo>
                      <a:pt x="1129144" y="2311521"/>
                      <a:pt x="1117738" y="2311521"/>
                      <a:pt x="1107147" y="2311521"/>
                    </a:cubicBezTo>
                    <a:cubicBezTo>
                      <a:pt x="962949" y="2311521"/>
                      <a:pt x="818751" y="2311521"/>
                      <a:pt x="674553" y="2311521"/>
                    </a:cubicBezTo>
                    <a:cubicBezTo>
                      <a:pt x="664777" y="2311521"/>
                      <a:pt x="654186" y="2312335"/>
                      <a:pt x="644410" y="2309892"/>
                    </a:cubicBezTo>
                    <a:cubicBezTo>
                      <a:pt x="620785" y="2304190"/>
                      <a:pt x="607750" y="2287901"/>
                      <a:pt x="609379" y="2263466"/>
                    </a:cubicBezTo>
                    <a:cubicBezTo>
                      <a:pt x="611009" y="2239031"/>
                      <a:pt x="624858" y="2224370"/>
                      <a:pt x="649298" y="2221112"/>
                    </a:cubicBezTo>
                    <a:cubicBezTo>
                      <a:pt x="661519" y="2219484"/>
                      <a:pt x="673739" y="2220298"/>
                      <a:pt x="685959" y="2220298"/>
                    </a:cubicBezTo>
                    <a:cubicBezTo>
                      <a:pt x="1433019" y="2220298"/>
                      <a:pt x="2180078" y="2220298"/>
                      <a:pt x="2927138" y="2220298"/>
                    </a:cubicBezTo>
                    <a:cubicBezTo>
                      <a:pt x="3007791" y="2220298"/>
                      <a:pt x="3032232" y="2195049"/>
                      <a:pt x="3032232" y="2115229"/>
                    </a:cubicBezTo>
                    <a:cubicBezTo>
                      <a:pt x="3032232" y="1475855"/>
                      <a:pt x="3032232" y="836481"/>
                      <a:pt x="3032232" y="197106"/>
                    </a:cubicBezTo>
                    <a:cubicBezTo>
                      <a:pt x="3032232" y="118915"/>
                      <a:pt x="3006977" y="93666"/>
                      <a:pt x="2927953" y="93666"/>
                    </a:cubicBezTo>
                    <a:cubicBezTo>
                      <a:pt x="2017143" y="93666"/>
                      <a:pt x="1106333" y="93666"/>
                      <a:pt x="195523" y="93666"/>
                    </a:cubicBezTo>
                    <a:cubicBezTo>
                      <a:pt x="117314" y="93666"/>
                      <a:pt x="92059" y="118915"/>
                      <a:pt x="92059" y="197921"/>
                    </a:cubicBezTo>
                    <a:cubicBezTo>
                      <a:pt x="92059" y="838110"/>
                      <a:pt x="92059" y="1478298"/>
                      <a:pt x="92059" y="2118487"/>
                    </a:cubicBezTo>
                    <a:cubicBezTo>
                      <a:pt x="92059" y="2194234"/>
                      <a:pt x="118128" y="2220298"/>
                      <a:pt x="194708" y="2220298"/>
                    </a:cubicBezTo>
                    <a:cubicBezTo>
                      <a:pt x="272102" y="2220298"/>
                      <a:pt x="349497" y="2220298"/>
                      <a:pt x="426077" y="2220298"/>
                    </a:cubicBezTo>
                    <a:cubicBezTo>
                      <a:pt x="464366" y="2220298"/>
                      <a:pt x="484733" y="2236588"/>
                      <a:pt x="483919" y="2266724"/>
                    </a:cubicBezTo>
                    <a:cubicBezTo>
                      <a:pt x="483104" y="2294416"/>
                      <a:pt x="462737" y="2311521"/>
                      <a:pt x="426891" y="2311521"/>
                    </a:cubicBezTo>
                    <a:cubicBezTo>
                      <a:pt x="345423" y="2311521"/>
                      <a:pt x="263956" y="2311521"/>
                      <a:pt x="183303" y="2311521"/>
                    </a:cubicBezTo>
                    <a:cubicBezTo>
                      <a:pt x="90429" y="2311521"/>
                      <a:pt x="33402" y="2269167"/>
                      <a:pt x="4888" y="2180388"/>
                    </a:cubicBezTo>
                    <a:cubicBezTo>
                      <a:pt x="4073" y="2177945"/>
                      <a:pt x="1629" y="2175501"/>
                      <a:pt x="0" y="2172243"/>
                    </a:cubicBezTo>
                    <a:cubicBezTo>
                      <a:pt x="0" y="1493774"/>
                      <a:pt x="0" y="816933"/>
                      <a:pt x="0" y="139278"/>
                    </a:cubicBezTo>
                    <a:close/>
                    <a:moveTo>
                      <a:pt x="2043212" y="2708991"/>
                    </a:moveTo>
                    <a:cubicBezTo>
                      <a:pt x="2041583" y="2704105"/>
                      <a:pt x="2041583" y="2700847"/>
                      <a:pt x="2039954" y="2698403"/>
                    </a:cubicBezTo>
                    <a:cubicBezTo>
                      <a:pt x="1956857" y="2588447"/>
                      <a:pt x="1906347" y="2464645"/>
                      <a:pt x="1889238" y="2327811"/>
                    </a:cubicBezTo>
                    <a:cubicBezTo>
                      <a:pt x="1888424" y="2321295"/>
                      <a:pt x="1873759" y="2310706"/>
                      <a:pt x="1864798" y="2310706"/>
                    </a:cubicBezTo>
                    <a:cubicBezTo>
                      <a:pt x="1662758" y="2309892"/>
                      <a:pt x="1459903" y="2309892"/>
                      <a:pt x="1257863" y="2309892"/>
                    </a:cubicBezTo>
                    <a:cubicBezTo>
                      <a:pt x="1239940" y="2309892"/>
                      <a:pt x="1234237" y="2315593"/>
                      <a:pt x="1231793" y="2333512"/>
                    </a:cubicBezTo>
                    <a:cubicBezTo>
                      <a:pt x="1216314" y="2457314"/>
                      <a:pt x="1172322" y="2571343"/>
                      <a:pt x="1101445" y="2673969"/>
                    </a:cubicBezTo>
                    <a:cubicBezTo>
                      <a:pt x="1094113" y="2684557"/>
                      <a:pt x="1086780" y="2695145"/>
                      <a:pt x="1077004" y="2708991"/>
                    </a:cubicBezTo>
                    <a:cubicBezTo>
                      <a:pt x="1401246" y="2708991"/>
                      <a:pt x="1721415" y="2708991"/>
                      <a:pt x="2043212" y="27089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88"/>
              <p:cNvSpPr/>
              <p:nvPr/>
            </p:nvSpPr>
            <p:spPr>
              <a:xfrm>
                <a:off x="8616348" y="1036521"/>
                <a:ext cx="2729171" cy="1730788"/>
              </a:xfrm>
              <a:custGeom>
                <a:rect b="b" l="l" r="r" t="t"/>
                <a:pathLst>
                  <a:path extrusionOk="0" h="1730789" w="2729171">
                    <a:moveTo>
                      <a:pt x="2636298" y="1639567"/>
                    </a:moveTo>
                    <a:cubicBezTo>
                      <a:pt x="2636298" y="1123181"/>
                      <a:pt x="2636298" y="610053"/>
                      <a:pt x="2636298" y="94481"/>
                    </a:cubicBezTo>
                    <a:cubicBezTo>
                      <a:pt x="1789033" y="94481"/>
                      <a:pt x="941768" y="94481"/>
                      <a:pt x="92873" y="94481"/>
                    </a:cubicBezTo>
                    <a:cubicBezTo>
                      <a:pt x="92873" y="608424"/>
                      <a:pt x="92873" y="1121552"/>
                      <a:pt x="92873" y="1639567"/>
                    </a:cubicBezTo>
                    <a:cubicBezTo>
                      <a:pt x="105908" y="1639567"/>
                      <a:pt x="118128" y="1639567"/>
                      <a:pt x="131163" y="1639567"/>
                    </a:cubicBezTo>
                    <a:cubicBezTo>
                      <a:pt x="800014" y="1639567"/>
                      <a:pt x="1468864" y="1639567"/>
                      <a:pt x="2137715" y="1639567"/>
                    </a:cubicBezTo>
                    <a:cubicBezTo>
                      <a:pt x="2149121" y="1639567"/>
                      <a:pt x="2160526" y="1638753"/>
                      <a:pt x="2171117" y="1640382"/>
                    </a:cubicBezTo>
                    <a:cubicBezTo>
                      <a:pt x="2196372" y="1645268"/>
                      <a:pt x="2211851" y="1661558"/>
                      <a:pt x="2210221" y="1686807"/>
                    </a:cubicBezTo>
                    <a:cubicBezTo>
                      <a:pt x="2209407" y="1712057"/>
                      <a:pt x="2193928" y="1727532"/>
                      <a:pt x="2167858" y="1729975"/>
                    </a:cubicBezTo>
                    <a:cubicBezTo>
                      <a:pt x="2158897" y="1730790"/>
                      <a:pt x="2149935" y="1730790"/>
                      <a:pt x="2140159" y="1730790"/>
                    </a:cubicBezTo>
                    <a:cubicBezTo>
                      <a:pt x="1450127" y="1730790"/>
                      <a:pt x="760095" y="1730790"/>
                      <a:pt x="70062" y="1730790"/>
                    </a:cubicBezTo>
                    <a:cubicBezTo>
                      <a:pt x="11406" y="1730790"/>
                      <a:pt x="0" y="1719387"/>
                      <a:pt x="0" y="1659115"/>
                    </a:cubicBezTo>
                    <a:cubicBezTo>
                      <a:pt x="0" y="1130511"/>
                      <a:pt x="0" y="601908"/>
                      <a:pt x="0" y="73304"/>
                    </a:cubicBezTo>
                    <a:cubicBezTo>
                      <a:pt x="0" y="12217"/>
                      <a:pt x="11406" y="0"/>
                      <a:pt x="73321" y="0"/>
                    </a:cubicBezTo>
                    <a:cubicBezTo>
                      <a:pt x="934436" y="0"/>
                      <a:pt x="1794736" y="0"/>
                      <a:pt x="2655850" y="0"/>
                    </a:cubicBezTo>
                    <a:cubicBezTo>
                      <a:pt x="2717766" y="0"/>
                      <a:pt x="2729171" y="11403"/>
                      <a:pt x="2729171" y="72490"/>
                    </a:cubicBezTo>
                    <a:cubicBezTo>
                      <a:pt x="2729171" y="601093"/>
                      <a:pt x="2729171" y="1129697"/>
                      <a:pt x="2729171" y="1658300"/>
                    </a:cubicBezTo>
                    <a:cubicBezTo>
                      <a:pt x="2729171" y="1719387"/>
                      <a:pt x="2717766" y="1730790"/>
                      <a:pt x="2655850" y="1730790"/>
                    </a:cubicBezTo>
                    <a:cubicBezTo>
                      <a:pt x="2567051" y="1730790"/>
                      <a:pt x="2479065" y="1730790"/>
                      <a:pt x="2390265" y="1730790"/>
                    </a:cubicBezTo>
                    <a:cubicBezTo>
                      <a:pt x="2353605" y="1730790"/>
                      <a:pt x="2334053" y="1715314"/>
                      <a:pt x="2333238" y="1686807"/>
                    </a:cubicBezTo>
                    <a:cubicBezTo>
                      <a:pt x="2332423" y="1656671"/>
                      <a:pt x="2352790" y="1639567"/>
                      <a:pt x="2391080" y="1639567"/>
                    </a:cubicBezTo>
                    <a:cubicBezTo>
                      <a:pt x="2472548" y="1638753"/>
                      <a:pt x="2552386" y="1639567"/>
                      <a:pt x="2636298" y="163956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88"/>
              <p:cNvSpPr/>
              <p:nvPr/>
            </p:nvSpPr>
            <p:spPr>
              <a:xfrm>
                <a:off x="10545480" y="1881562"/>
                <a:ext cx="618648" cy="620362"/>
              </a:xfrm>
              <a:custGeom>
                <a:rect b="b" l="l" r="r" t="t"/>
                <a:pathLst>
                  <a:path extrusionOk="0" h="620362" w="618648">
                    <a:moveTo>
                      <a:pt x="618648" y="204948"/>
                    </a:moveTo>
                    <a:cubicBezTo>
                      <a:pt x="618648" y="230197"/>
                      <a:pt x="602355" y="242415"/>
                      <a:pt x="581173" y="251374"/>
                    </a:cubicBezTo>
                    <a:cubicBezTo>
                      <a:pt x="510296" y="279881"/>
                      <a:pt x="440234" y="308389"/>
                      <a:pt x="369357" y="335267"/>
                    </a:cubicBezTo>
                    <a:cubicBezTo>
                      <a:pt x="350619" y="342597"/>
                      <a:pt x="340029" y="354000"/>
                      <a:pt x="333511" y="371919"/>
                    </a:cubicBezTo>
                    <a:cubicBezTo>
                      <a:pt x="306627" y="441150"/>
                      <a:pt x="278928" y="509567"/>
                      <a:pt x="252043" y="577985"/>
                    </a:cubicBezTo>
                    <a:cubicBezTo>
                      <a:pt x="243082" y="601605"/>
                      <a:pt x="230862" y="621152"/>
                      <a:pt x="203163" y="620338"/>
                    </a:cubicBezTo>
                    <a:cubicBezTo>
                      <a:pt x="173834" y="619524"/>
                      <a:pt x="162429" y="598347"/>
                      <a:pt x="155097" y="573098"/>
                    </a:cubicBezTo>
                    <a:cubicBezTo>
                      <a:pt x="106216" y="407756"/>
                      <a:pt x="56520" y="243229"/>
                      <a:pt x="6825" y="77888"/>
                    </a:cubicBezTo>
                    <a:cubicBezTo>
                      <a:pt x="308" y="55082"/>
                      <a:pt x="-7024" y="32277"/>
                      <a:pt x="13343" y="12729"/>
                    </a:cubicBezTo>
                    <a:cubicBezTo>
                      <a:pt x="32080" y="-6004"/>
                      <a:pt x="54077" y="-303"/>
                      <a:pt x="76073" y="6213"/>
                    </a:cubicBezTo>
                    <a:cubicBezTo>
                      <a:pt x="242267" y="55897"/>
                      <a:pt x="407647" y="105581"/>
                      <a:pt x="573841" y="155265"/>
                    </a:cubicBezTo>
                    <a:cubicBezTo>
                      <a:pt x="598281" y="164224"/>
                      <a:pt x="618648" y="174812"/>
                      <a:pt x="618648" y="204948"/>
                    </a:cubicBezTo>
                    <a:close/>
                    <a:moveTo>
                      <a:pt x="434531" y="210650"/>
                    </a:moveTo>
                    <a:cubicBezTo>
                      <a:pt x="322920" y="177256"/>
                      <a:pt x="221086" y="146305"/>
                      <a:pt x="111919" y="113726"/>
                    </a:cubicBezTo>
                    <a:cubicBezTo>
                      <a:pt x="144506" y="222053"/>
                      <a:pt x="175464" y="324678"/>
                      <a:pt x="208865" y="435449"/>
                    </a:cubicBezTo>
                    <a:cubicBezTo>
                      <a:pt x="229232" y="385765"/>
                      <a:pt x="243896" y="344226"/>
                      <a:pt x="262634" y="304316"/>
                    </a:cubicBezTo>
                    <a:cubicBezTo>
                      <a:pt x="270781" y="288026"/>
                      <a:pt x="287075" y="271736"/>
                      <a:pt x="303368" y="263592"/>
                    </a:cubicBezTo>
                    <a:cubicBezTo>
                      <a:pt x="343287" y="244858"/>
                      <a:pt x="385651" y="230197"/>
                      <a:pt x="434531" y="2106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88"/>
              <p:cNvSpPr/>
              <p:nvPr/>
            </p:nvSpPr>
            <p:spPr>
              <a:xfrm>
                <a:off x="8793452" y="2223036"/>
                <a:ext cx="374549" cy="339799"/>
              </a:xfrm>
              <a:custGeom>
                <a:rect b="b" l="l" r="r" t="t"/>
                <a:pathLst>
                  <a:path extrusionOk="0" h="339800" w="374548">
                    <a:moveTo>
                      <a:pt x="188802" y="362"/>
                    </a:moveTo>
                    <a:cubicBezTo>
                      <a:pt x="231165" y="362"/>
                      <a:pt x="274343" y="362"/>
                      <a:pt x="316706" y="362"/>
                    </a:cubicBezTo>
                    <a:cubicBezTo>
                      <a:pt x="358255" y="362"/>
                      <a:pt x="374548" y="16652"/>
                      <a:pt x="374548" y="57376"/>
                    </a:cubicBezTo>
                    <a:cubicBezTo>
                      <a:pt x="374548" y="132309"/>
                      <a:pt x="374548" y="208057"/>
                      <a:pt x="374548" y="282990"/>
                    </a:cubicBezTo>
                    <a:cubicBezTo>
                      <a:pt x="374548" y="322085"/>
                      <a:pt x="358255" y="339190"/>
                      <a:pt x="319150" y="339190"/>
                    </a:cubicBezTo>
                    <a:cubicBezTo>
                      <a:pt x="231980" y="340004"/>
                      <a:pt x="143994" y="340004"/>
                      <a:pt x="56824" y="339190"/>
                    </a:cubicBezTo>
                    <a:cubicBezTo>
                      <a:pt x="16905" y="339190"/>
                      <a:pt x="1426" y="322900"/>
                      <a:pt x="611" y="283804"/>
                    </a:cubicBezTo>
                    <a:cubicBezTo>
                      <a:pt x="-204" y="207242"/>
                      <a:pt x="-204" y="131495"/>
                      <a:pt x="611" y="54933"/>
                    </a:cubicBezTo>
                    <a:cubicBezTo>
                      <a:pt x="611" y="16652"/>
                      <a:pt x="16905" y="1176"/>
                      <a:pt x="54380" y="362"/>
                    </a:cubicBezTo>
                    <a:cubicBezTo>
                      <a:pt x="99187" y="-452"/>
                      <a:pt x="143994" y="362"/>
                      <a:pt x="188802" y="362"/>
                    </a:cubicBezTo>
                    <a:close/>
                    <a:moveTo>
                      <a:pt x="280860" y="93214"/>
                    </a:moveTo>
                    <a:cubicBezTo>
                      <a:pt x="218130" y="93214"/>
                      <a:pt x="156215" y="93214"/>
                      <a:pt x="94299" y="93214"/>
                    </a:cubicBezTo>
                    <a:cubicBezTo>
                      <a:pt x="94299" y="145341"/>
                      <a:pt x="94299" y="195025"/>
                      <a:pt x="94299" y="244709"/>
                    </a:cubicBezTo>
                    <a:cubicBezTo>
                      <a:pt x="157844" y="244709"/>
                      <a:pt x="219759" y="244709"/>
                      <a:pt x="280860" y="244709"/>
                    </a:cubicBezTo>
                    <a:cubicBezTo>
                      <a:pt x="280860" y="194211"/>
                      <a:pt x="280860" y="144527"/>
                      <a:pt x="280860" y="9321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88"/>
              <p:cNvSpPr/>
              <p:nvPr/>
            </p:nvSpPr>
            <p:spPr>
              <a:xfrm>
                <a:off x="8814520" y="1268187"/>
                <a:ext cx="374549" cy="337561"/>
              </a:xfrm>
              <a:custGeom>
                <a:rect b="b" l="l" r="r" t="t"/>
                <a:pathLst>
                  <a:path extrusionOk="0" h="337560" w="374548">
                    <a:moveTo>
                      <a:pt x="187987" y="337199"/>
                    </a:moveTo>
                    <a:cubicBezTo>
                      <a:pt x="143994" y="337199"/>
                      <a:pt x="100816" y="337199"/>
                      <a:pt x="56824" y="337199"/>
                    </a:cubicBezTo>
                    <a:cubicBezTo>
                      <a:pt x="16090" y="337199"/>
                      <a:pt x="611" y="322538"/>
                      <a:pt x="611" y="282628"/>
                    </a:cubicBezTo>
                    <a:cubicBezTo>
                      <a:pt x="-204" y="206066"/>
                      <a:pt x="-204" y="130318"/>
                      <a:pt x="611" y="53756"/>
                    </a:cubicBezTo>
                    <a:cubicBezTo>
                      <a:pt x="611" y="15475"/>
                      <a:pt x="16905" y="0"/>
                      <a:pt x="54380" y="0"/>
                    </a:cubicBezTo>
                    <a:cubicBezTo>
                      <a:pt x="143180" y="0"/>
                      <a:pt x="231165" y="0"/>
                      <a:pt x="319965" y="0"/>
                    </a:cubicBezTo>
                    <a:cubicBezTo>
                      <a:pt x="359069" y="0"/>
                      <a:pt x="374548" y="16290"/>
                      <a:pt x="374548" y="56200"/>
                    </a:cubicBezTo>
                    <a:cubicBezTo>
                      <a:pt x="374548" y="131133"/>
                      <a:pt x="374548" y="206880"/>
                      <a:pt x="374548" y="281813"/>
                    </a:cubicBezTo>
                    <a:cubicBezTo>
                      <a:pt x="374548" y="320909"/>
                      <a:pt x="359069" y="336384"/>
                      <a:pt x="319150" y="337199"/>
                    </a:cubicBezTo>
                    <a:cubicBezTo>
                      <a:pt x="275158" y="338013"/>
                      <a:pt x="231165" y="337199"/>
                      <a:pt x="187987" y="337199"/>
                    </a:cubicBezTo>
                    <a:close/>
                    <a:moveTo>
                      <a:pt x="93484" y="243532"/>
                    </a:moveTo>
                    <a:cubicBezTo>
                      <a:pt x="157029" y="243532"/>
                      <a:pt x="218945" y="243532"/>
                      <a:pt x="280860" y="243532"/>
                    </a:cubicBezTo>
                    <a:cubicBezTo>
                      <a:pt x="280860" y="192220"/>
                      <a:pt x="280860" y="142536"/>
                      <a:pt x="280860" y="93666"/>
                    </a:cubicBezTo>
                    <a:cubicBezTo>
                      <a:pt x="217315" y="93666"/>
                      <a:pt x="156215" y="93666"/>
                      <a:pt x="93484" y="93666"/>
                    </a:cubicBezTo>
                    <a:cubicBezTo>
                      <a:pt x="93484" y="144979"/>
                      <a:pt x="93484" y="193849"/>
                      <a:pt x="93484" y="2435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88"/>
              <p:cNvSpPr/>
              <p:nvPr/>
            </p:nvSpPr>
            <p:spPr>
              <a:xfrm>
                <a:off x="8793656" y="1712478"/>
                <a:ext cx="374345" cy="338170"/>
              </a:xfrm>
              <a:custGeom>
                <a:rect b="b" l="l" r="r" t="t"/>
                <a:pathLst>
                  <a:path extrusionOk="0" h="338171" w="374344">
                    <a:moveTo>
                      <a:pt x="187172" y="362"/>
                    </a:moveTo>
                    <a:cubicBezTo>
                      <a:pt x="231980" y="362"/>
                      <a:pt x="276787" y="-453"/>
                      <a:pt x="321594" y="362"/>
                    </a:cubicBezTo>
                    <a:cubicBezTo>
                      <a:pt x="357440" y="1177"/>
                      <a:pt x="372919" y="16652"/>
                      <a:pt x="373733" y="53304"/>
                    </a:cubicBezTo>
                    <a:cubicBezTo>
                      <a:pt x="374548" y="130680"/>
                      <a:pt x="374548" y="208057"/>
                      <a:pt x="373733" y="284619"/>
                    </a:cubicBezTo>
                    <a:cubicBezTo>
                      <a:pt x="373733" y="320456"/>
                      <a:pt x="356625" y="336746"/>
                      <a:pt x="321594" y="337561"/>
                    </a:cubicBezTo>
                    <a:cubicBezTo>
                      <a:pt x="231980" y="338375"/>
                      <a:pt x="142365" y="338375"/>
                      <a:pt x="53565" y="337561"/>
                    </a:cubicBezTo>
                    <a:cubicBezTo>
                      <a:pt x="17719" y="337561"/>
                      <a:pt x="611" y="321271"/>
                      <a:pt x="611" y="285433"/>
                    </a:cubicBezTo>
                    <a:cubicBezTo>
                      <a:pt x="-204" y="207242"/>
                      <a:pt x="-204" y="129051"/>
                      <a:pt x="611" y="50860"/>
                    </a:cubicBezTo>
                    <a:cubicBezTo>
                      <a:pt x="611" y="15837"/>
                      <a:pt x="16905" y="1177"/>
                      <a:pt x="51121" y="362"/>
                    </a:cubicBezTo>
                    <a:cubicBezTo>
                      <a:pt x="95928" y="362"/>
                      <a:pt x="141550" y="362"/>
                      <a:pt x="187172" y="362"/>
                    </a:cubicBezTo>
                    <a:close/>
                    <a:moveTo>
                      <a:pt x="91855" y="243894"/>
                    </a:moveTo>
                    <a:cubicBezTo>
                      <a:pt x="156214" y="243894"/>
                      <a:pt x="218945" y="243894"/>
                      <a:pt x="279231" y="243894"/>
                    </a:cubicBezTo>
                    <a:cubicBezTo>
                      <a:pt x="279231" y="191767"/>
                      <a:pt x="279231" y="142898"/>
                      <a:pt x="279231" y="94028"/>
                    </a:cubicBezTo>
                    <a:cubicBezTo>
                      <a:pt x="215686" y="94028"/>
                      <a:pt x="154585" y="94028"/>
                      <a:pt x="91855" y="94028"/>
                    </a:cubicBezTo>
                    <a:cubicBezTo>
                      <a:pt x="91855" y="145341"/>
                      <a:pt x="91855" y="193396"/>
                      <a:pt x="91855" y="24389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88"/>
              <p:cNvSpPr/>
              <p:nvPr/>
            </p:nvSpPr>
            <p:spPr>
              <a:xfrm>
                <a:off x="9345459" y="1940416"/>
                <a:ext cx="852094" cy="92764"/>
              </a:xfrm>
              <a:custGeom>
                <a:rect b="b" l="l" r="r" t="t"/>
                <a:pathLst>
                  <a:path extrusionOk="0" h="92764" w="852094">
                    <a:moveTo>
                      <a:pt x="426103" y="0"/>
                    </a:moveTo>
                    <a:cubicBezTo>
                      <a:pt x="549120" y="0"/>
                      <a:pt x="672136" y="0"/>
                      <a:pt x="795152" y="815"/>
                    </a:cubicBezTo>
                    <a:cubicBezTo>
                      <a:pt x="809817" y="815"/>
                      <a:pt x="827740" y="3258"/>
                      <a:pt x="836701" y="13032"/>
                    </a:cubicBezTo>
                    <a:cubicBezTo>
                      <a:pt x="846477" y="22806"/>
                      <a:pt x="854624" y="43168"/>
                      <a:pt x="851365" y="55385"/>
                    </a:cubicBezTo>
                    <a:cubicBezTo>
                      <a:pt x="847292" y="69232"/>
                      <a:pt x="830998" y="80634"/>
                      <a:pt x="817963" y="90408"/>
                    </a:cubicBezTo>
                    <a:cubicBezTo>
                      <a:pt x="811446" y="94481"/>
                      <a:pt x="800040" y="92037"/>
                      <a:pt x="791079" y="92037"/>
                    </a:cubicBezTo>
                    <a:cubicBezTo>
                      <a:pt x="548305" y="92037"/>
                      <a:pt x="305531" y="92037"/>
                      <a:pt x="62757" y="92037"/>
                    </a:cubicBezTo>
                    <a:cubicBezTo>
                      <a:pt x="57054" y="92037"/>
                      <a:pt x="50537" y="92037"/>
                      <a:pt x="44834" y="92037"/>
                    </a:cubicBezTo>
                    <a:cubicBezTo>
                      <a:pt x="17135" y="89594"/>
                      <a:pt x="-788" y="70860"/>
                      <a:pt x="27" y="44797"/>
                    </a:cubicBezTo>
                    <a:cubicBezTo>
                      <a:pt x="841" y="20362"/>
                      <a:pt x="18764" y="2443"/>
                      <a:pt x="45649" y="1629"/>
                    </a:cubicBezTo>
                    <a:cubicBezTo>
                      <a:pt x="74977" y="815"/>
                      <a:pt x="104305" y="1629"/>
                      <a:pt x="133634" y="1629"/>
                    </a:cubicBezTo>
                    <a:cubicBezTo>
                      <a:pt x="231395" y="0"/>
                      <a:pt x="328342" y="0"/>
                      <a:pt x="426103"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88"/>
              <p:cNvSpPr/>
              <p:nvPr/>
            </p:nvSpPr>
            <p:spPr>
              <a:xfrm>
                <a:off x="9345887" y="2383951"/>
                <a:ext cx="849872" cy="92529"/>
              </a:xfrm>
              <a:custGeom>
                <a:rect b="b" l="l" r="r" t="t"/>
                <a:pathLst>
                  <a:path extrusionOk="0" h="92529" w="849872">
                    <a:moveTo>
                      <a:pt x="428119" y="1177"/>
                    </a:moveTo>
                    <a:cubicBezTo>
                      <a:pt x="552765" y="1177"/>
                      <a:pt x="678225" y="1177"/>
                      <a:pt x="802871" y="1177"/>
                    </a:cubicBezTo>
                    <a:cubicBezTo>
                      <a:pt x="825682" y="1177"/>
                      <a:pt x="846049" y="8507"/>
                      <a:pt x="849308" y="31313"/>
                    </a:cubicBezTo>
                    <a:cubicBezTo>
                      <a:pt x="851752" y="46788"/>
                      <a:pt x="846049" y="67965"/>
                      <a:pt x="836273" y="79367"/>
                    </a:cubicBezTo>
                    <a:cubicBezTo>
                      <a:pt x="827311" y="89141"/>
                      <a:pt x="806945" y="91585"/>
                      <a:pt x="791465" y="91585"/>
                    </a:cubicBezTo>
                    <a:cubicBezTo>
                      <a:pt x="709183" y="92399"/>
                      <a:pt x="626901" y="92399"/>
                      <a:pt x="544618" y="92399"/>
                    </a:cubicBezTo>
                    <a:cubicBezTo>
                      <a:pt x="386571" y="92399"/>
                      <a:pt x="227708" y="92399"/>
                      <a:pt x="69661" y="92399"/>
                    </a:cubicBezTo>
                    <a:cubicBezTo>
                      <a:pt x="59885" y="92399"/>
                      <a:pt x="49294" y="93214"/>
                      <a:pt x="39518" y="90770"/>
                    </a:cubicBezTo>
                    <a:cubicBezTo>
                      <a:pt x="13448" y="85883"/>
                      <a:pt x="-2845" y="66336"/>
                      <a:pt x="413" y="41086"/>
                    </a:cubicBezTo>
                    <a:cubicBezTo>
                      <a:pt x="3672" y="15023"/>
                      <a:pt x="19151" y="1177"/>
                      <a:pt x="45220" y="362"/>
                    </a:cubicBezTo>
                    <a:cubicBezTo>
                      <a:pt x="85954" y="-453"/>
                      <a:pt x="126688" y="362"/>
                      <a:pt x="167422" y="362"/>
                    </a:cubicBezTo>
                    <a:cubicBezTo>
                      <a:pt x="253778" y="1177"/>
                      <a:pt x="340949" y="1177"/>
                      <a:pt x="428119" y="117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88"/>
              <p:cNvSpPr/>
              <p:nvPr/>
            </p:nvSpPr>
            <p:spPr>
              <a:xfrm>
                <a:off x="9344564" y="1496316"/>
                <a:ext cx="854727" cy="91629"/>
              </a:xfrm>
              <a:custGeom>
                <a:rect b="b" l="l" r="r" t="t"/>
                <a:pathLst>
                  <a:path extrusionOk="0" h="91629" w="854727">
                    <a:moveTo>
                      <a:pt x="428628" y="91426"/>
                    </a:moveTo>
                    <a:cubicBezTo>
                      <a:pt x="303982" y="91426"/>
                      <a:pt x="178521" y="91426"/>
                      <a:pt x="53876" y="91426"/>
                    </a:cubicBezTo>
                    <a:cubicBezTo>
                      <a:pt x="20474" y="91426"/>
                      <a:pt x="2551" y="76766"/>
                      <a:pt x="107" y="49888"/>
                    </a:cubicBezTo>
                    <a:cubicBezTo>
                      <a:pt x="-1522" y="23824"/>
                      <a:pt x="15586" y="3462"/>
                      <a:pt x="43285" y="1018"/>
                    </a:cubicBezTo>
                    <a:cubicBezTo>
                      <a:pt x="57134" y="-611"/>
                      <a:pt x="71799" y="204"/>
                      <a:pt x="85648" y="204"/>
                    </a:cubicBezTo>
                    <a:cubicBezTo>
                      <a:pt x="317017" y="204"/>
                      <a:pt x="548385" y="204"/>
                      <a:pt x="780568" y="204"/>
                    </a:cubicBezTo>
                    <a:cubicBezTo>
                      <a:pt x="788715" y="204"/>
                      <a:pt x="796862" y="204"/>
                      <a:pt x="805009" y="204"/>
                    </a:cubicBezTo>
                    <a:cubicBezTo>
                      <a:pt x="835152" y="1832"/>
                      <a:pt x="855519" y="21380"/>
                      <a:pt x="854704" y="46629"/>
                    </a:cubicBezTo>
                    <a:cubicBezTo>
                      <a:pt x="853889" y="72693"/>
                      <a:pt x="834337" y="90612"/>
                      <a:pt x="803380" y="90612"/>
                    </a:cubicBezTo>
                    <a:cubicBezTo>
                      <a:pt x="678734" y="92241"/>
                      <a:pt x="554088" y="91426"/>
                      <a:pt x="428628" y="91426"/>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88"/>
              <p:cNvSpPr/>
              <p:nvPr/>
            </p:nvSpPr>
            <p:spPr>
              <a:xfrm>
                <a:off x="9703107" y="1250544"/>
                <a:ext cx="718568" cy="92037"/>
              </a:xfrm>
              <a:custGeom>
                <a:rect b="b" l="l" r="r" t="t"/>
                <a:pathLst>
                  <a:path extrusionOk="0" h="92037" w="718568">
                    <a:moveTo>
                      <a:pt x="360925" y="815"/>
                    </a:moveTo>
                    <a:cubicBezTo>
                      <a:pt x="460316" y="815"/>
                      <a:pt x="559707" y="815"/>
                      <a:pt x="659912" y="815"/>
                    </a:cubicBezTo>
                    <a:cubicBezTo>
                      <a:pt x="698202" y="815"/>
                      <a:pt x="718569" y="17104"/>
                      <a:pt x="718569" y="47241"/>
                    </a:cubicBezTo>
                    <a:cubicBezTo>
                      <a:pt x="717754" y="75748"/>
                      <a:pt x="697387" y="92037"/>
                      <a:pt x="661541" y="92037"/>
                    </a:cubicBezTo>
                    <a:cubicBezTo>
                      <a:pt x="459501" y="92037"/>
                      <a:pt x="257461" y="92037"/>
                      <a:pt x="55421" y="92037"/>
                    </a:cubicBezTo>
                    <a:cubicBezTo>
                      <a:pt x="20390" y="92037"/>
                      <a:pt x="-792" y="73304"/>
                      <a:pt x="23" y="44797"/>
                    </a:cubicBezTo>
                    <a:cubicBezTo>
                      <a:pt x="837" y="17104"/>
                      <a:pt x="21204" y="815"/>
                      <a:pt x="57865" y="0"/>
                    </a:cubicBezTo>
                    <a:cubicBezTo>
                      <a:pt x="63568" y="0"/>
                      <a:pt x="70085" y="0"/>
                      <a:pt x="75788" y="0"/>
                    </a:cubicBezTo>
                    <a:cubicBezTo>
                      <a:pt x="169476" y="815"/>
                      <a:pt x="264793" y="815"/>
                      <a:pt x="360925" y="81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88"/>
              <p:cNvSpPr/>
              <p:nvPr/>
            </p:nvSpPr>
            <p:spPr>
              <a:xfrm>
                <a:off x="9701474" y="2136505"/>
                <a:ext cx="719510" cy="92240"/>
              </a:xfrm>
              <a:custGeom>
                <a:rect b="b" l="l" r="r" t="t"/>
                <a:pathLst>
                  <a:path extrusionOk="0" h="92240" w="719510">
                    <a:moveTo>
                      <a:pt x="362558" y="92241"/>
                    </a:moveTo>
                    <a:cubicBezTo>
                      <a:pt x="266426" y="92241"/>
                      <a:pt x="169480" y="92241"/>
                      <a:pt x="73348" y="92241"/>
                    </a:cubicBezTo>
                    <a:cubicBezTo>
                      <a:pt x="64386" y="92241"/>
                      <a:pt x="55425" y="92241"/>
                      <a:pt x="45649" y="91426"/>
                    </a:cubicBezTo>
                    <a:cubicBezTo>
                      <a:pt x="18764" y="88983"/>
                      <a:pt x="841" y="71064"/>
                      <a:pt x="27" y="47444"/>
                    </a:cubicBezTo>
                    <a:cubicBezTo>
                      <a:pt x="-788" y="23824"/>
                      <a:pt x="17135" y="3462"/>
                      <a:pt x="44019" y="1018"/>
                    </a:cubicBezTo>
                    <a:cubicBezTo>
                      <a:pt x="65201" y="-611"/>
                      <a:pt x="86382" y="204"/>
                      <a:pt x="108379" y="204"/>
                    </a:cubicBezTo>
                    <a:cubicBezTo>
                      <a:pt x="289237" y="204"/>
                      <a:pt x="470096" y="204"/>
                      <a:pt x="650954" y="204"/>
                    </a:cubicBezTo>
                    <a:cubicBezTo>
                      <a:pt x="660730" y="204"/>
                      <a:pt x="671321" y="-611"/>
                      <a:pt x="681097" y="1832"/>
                    </a:cubicBezTo>
                    <a:cubicBezTo>
                      <a:pt x="706352" y="6719"/>
                      <a:pt x="721017" y="22195"/>
                      <a:pt x="719387" y="49073"/>
                    </a:cubicBezTo>
                    <a:cubicBezTo>
                      <a:pt x="717758" y="75137"/>
                      <a:pt x="702279" y="89797"/>
                      <a:pt x="676209" y="91426"/>
                    </a:cubicBezTo>
                    <a:cubicBezTo>
                      <a:pt x="667248" y="92241"/>
                      <a:pt x="658287" y="92241"/>
                      <a:pt x="648510" y="92241"/>
                    </a:cubicBezTo>
                    <a:cubicBezTo>
                      <a:pt x="553193" y="92241"/>
                      <a:pt x="457876" y="92241"/>
                      <a:pt x="362558" y="9224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88"/>
              <p:cNvSpPr/>
              <p:nvPr/>
            </p:nvSpPr>
            <p:spPr>
              <a:xfrm>
                <a:off x="9701500" y="1693264"/>
                <a:ext cx="719455" cy="91946"/>
              </a:xfrm>
              <a:custGeom>
                <a:rect b="b" l="l" r="r" t="t"/>
                <a:pathLst>
                  <a:path extrusionOk="0" h="91946" w="719455">
                    <a:moveTo>
                      <a:pt x="359273" y="1176"/>
                    </a:moveTo>
                    <a:cubicBezTo>
                      <a:pt x="461922" y="1176"/>
                      <a:pt x="564572" y="1176"/>
                      <a:pt x="667221" y="1176"/>
                    </a:cubicBezTo>
                    <a:cubicBezTo>
                      <a:pt x="699808" y="1176"/>
                      <a:pt x="718546" y="16652"/>
                      <a:pt x="719361" y="43530"/>
                    </a:cubicBezTo>
                    <a:cubicBezTo>
                      <a:pt x="720990" y="71223"/>
                      <a:pt x="701438" y="89956"/>
                      <a:pt x="668851" y="91585"/>
                    </a:cubicBezTo>
                    <a:cubicBezTo>
                      <a:pt x="659889" y="92399"/>
                      <a:pt x="650928" y="91585"/>
                      <a:pt x="641152" y="91585"/>
                    </a:cubicBezTo>
                    <a:cubicBezTo>
                      <a:pt x="487177" y="91585"/>
                      <a:pt x="332389" y="91585"/>
                      <a:pt x="178415" y="91585"/>
                    </a:cubicBezTo>
                    <a:cubicBezTo>
                      <a:pt x="134422" y="91585"/>
                      <a:pt x="91244" y="92399"/>
                      <a:pt x="47251" y="90770"/>
                    </a:cubicBezTo>
                    <a:cubicBezTo>
                      <a:pt x="18738" y="89956"/>
                      <a:pt x="0" y="69594"/>
                      <a:pt x="0" y="44345"/>
                    </a:cubicBezTo>
                    <a:cubicBezTo>
                      <a:pt x="0" y="19095"/>
                      <a:pt x="19552" y="1991"/>
                      <a:pt x="48066" y="362"/>
                    </a:cubicBezTo>
                    <a:cubicBezTo>
                      <a:pt x="56213" y="-452"/>
                      <a:pt x="64360" y="362"/>
                      <a:pt x="72506" y="362"/>
                    </a:cubicBezTo>
                    <a:cubicBezTo>
                      <a:pt x="167824" y="1176"/>
                      <a:pt x="263956" y="1176"/>
                      <a:pt x="359273" y="1176"/>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88"/>
              <p:cNvSpPr/>
              <p:nvPr/>
            </p:nvSpPr>
            <p:spPr>
              <a:xfrm>
                <a:off x="9345363" y="2138133"/>
                <a:ext cx="231614" cy="90974"/>
              </a:xfrm>
              <a:custGeom>
                <a:rect b="b" l="l" r="r" t="t"/>
                <a:pathLst>
                  <a:path extrusionOk="0" h="90974" w="231614">
                    <a:moveTo>
                      <a:pt x="114992" y="90612"/>
                    </a:moveTo>
                    <a:cubicBezTo>
                      <a:pt x="90552" y="90612"/>
                      <a:pt x="66112" y="91427"/>
                      <a:pt x="42486" y="90612"/>
                    </a:cubicBezTo>
                    <a:cubicBezTo>
                      <a:pt x="16416" y="88983"/>
                      <a:pt x="1752" y="73508"/>
                      <a:pt x="123" y="48258"/>
                    </a:cubicBezTo>
                    <a:cubicBezTo>
                      <a:pt x="-1507" y="22195"/>
                      <a:pt x="13158" y="3462"/>
                      <a:pt x="38413" y="1833"/>
                    </a:cubicBezTo>
                    <a:cubicBezTo>
                      <a:pt x="89738" y="-611"/>
                      <a:pt x="141877" y="-611"/>
                      <a:pt x="193202" y="1833"/>
                    </a:cubicBezTo>
                    <a:cubicBezTo>
                      <a:pt x="218457" y="3462"/>
                      <a:pt x="233121" y="23009"/>
                      <a:pt x="231491" y="48258"/>
                    </a:cubicBezTo>
                    <a:cubicBezTo>
                      <a:pt x="229862" y="73508"/>
                      <a:pt x="214383" y="89797"/>
                      <a:pt x="188313" y="90612"/>
                    </a:cubicBezTo>
                    <a:cubicBezTo>
                      <a:pt x="163873" y="91427"/>
                      <a:pt x="139433" y="90612"/>
                      <a:pt x="114992" y="9061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88"/>
              <p:cNvSpPr/>
              <p:nvPr/>
            </p:nvSpPr>
            <p:spPr>
              <a:xfrm>
                <a:off x="9346059" y="1250996"/>
                <a:ext cx="231610" cy="91788"/>
              </a:xfrm>
              <a:custGeom>
                <a:rect b="b" l="l" r="r" t="t"/>
                <a:pathLst>
                  <a:path extrusionOk="0" h="91788" w="231610">
                    <a:moveTo>
                      <a:pt x="115926" y="362"/>
                    </a:moveTo>
                    <a:cubicBezTo>
                      <a:pt x="139552" y="362"/>
                      <a:pt x="162363" y="-453"/>
                      <a:pt x="185988" y="362"/>
                    </a:cubicBezTo>
                    <a:cubicBezTo>
                      <a:pt x="212058" y="1177"/>
                      <a:pt x="231610" y="19910"/>
                      <a:pt x="231610" y="44344"/>
                    </a:cubicBezTo>
                    <a:cubicBezTo>
                      <a:pt x="230796" y="69594"/>
                      <a:pt x="216946" y="89141"/>
                      <a:pt x="191691" y="89956"/>
                    </a:cubicBezTo>
                    <a:cubicBezTo>
                      <a:pt x="141181" y="92399"/>
                      <a:pt x="90671" y="92399"/>
                      <a:pt x="40161" y="89956"/>
                    </a:cubicBezTo>
                    <a:cubicBezTo>
                      <a:pt x="14091" y="89141"/>
                      <a:pt x="-2202" y="66336"/>
                      <a:pt x="242" y="41901"/>
                    </a:cubicBezTo>
                    <a:cubicBezTo>
                      <a:pt x="2686" y="15837"/>
                      <a:pt x="18165" y="1177"/>
                      <a:pt x="43420" y="362"/>
                    </a:cubicBezTo>
                    <a:cubicBezTo>
                      <a:pt x="67045" y="-453"/>
                      <a:pt x="91486" y="362"/>
                      <a:pt x="115926" y="36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88"/>
              <p:cNvSpPr/>
              <p:nvPr/>
            </p:nvSpPr>
            <p:spPr>
              <a:xfrm>
                <a:off x="9345384" y="1693829"/>
                <a:ext cx="232380" cy="92365"/>
              </a:xfrm>
              <a:custGeom>
                <a:rect b="b" l="l" r="r" t="t"/>
                <a:pathLst>
                  <a:path extrusionOk="0" h="92365" w="232380">
                    <a:moveTo>
                      <a:pt x="114157" y="91834"/>
                    </a:moveTo>
                    <a:cubicBezTo>
                      <a:pt x="92161" y="91834"/>
                      <a:pt x="69350" y="92648"/>
                      <a:pt x="47354" y="91834"/>
                    </a:cubicBezTo>
                    <a:cubicBezTo>
                      <a:pt x="16396" y="90205"/>
                      <a:pt x="-1527" y="71472"/>
                      <a:pt x="102" y="43779"/>
                    </a:cubicBezTo>
                    <a:cubicBezTo>
                      <a:pt x="917" y="17715"/>
                      <a:pt x="18840" y="1425"/>
                      <a:pt x="48983" y="611"/>
                    </a:cubicBezTo>
                    <a:cubicBezTo>
                      <a:pt x="93790" y="-204"/>
                      <a:pt x="137783" y="-204"/>
                      <a:pt x="182590" y="611"/>
                    </a:cubicBezTo>
                    <a:cubicBezTo>
                      <a:pt x="211919" y="1425"/>
                      <a:pt x="230656" y="18530"/>
                      <a:pt x="232286" y="42964"/>
                    </a:cubicBezTo>
                    <a:cubicBezTo>
                      <a:pt x="233915" y="68214"/>
                      <a:pt x="214363" y="89390"/>
                      <a:pt x="184219" y="91019"/>
                    </a:cubicBezTo>
                    <a:cubicBezTo>
                      <a:pt x="160594" y="93463"/>
                      <a:pt x="136968" y="91834"/>
                      <a:pt x="114157" y="9183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063" name="Google Shape;1063;p88"/>
          <p:cNvGrpSpPr/>
          <p:nvPr/>
        </p:nvGrpSpPr>
        <p:grpSpPr>
          <a:xfrm>
            <a:off x="10845835" y="2490656"/>
            <a:ext cx="663924" cy="712273"/>
            <a:chOff x="3951850" y="2985350"/>
            <a:chExt cx="407950" cy="416500"/>
          </a:xfrm>
        </p:grpSpPr>
        <p:sp>
          <p:nvSpPr>
            <p:cNvPr id="1064" name="Google Shape;1064;p88"/>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solidFill>
              <a:srgbClr val="000000"/>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88"/>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solidFill>
              <a:srgbClr val="000000"/>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88"/>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solidFill>
              <a:srgbClr val="000000"/>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p88"/>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solidFill>
              <a:srgbClr val="000000"/>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15"/>
          <p:cNvSpPr txBox="1"/>
          <p:nvPr>
            <p:ph idx="1" type="body"/>
          </p:nvPr>
        </p:nvSpPr>
        <p:spPr>
          <a:xfrm>
            <a:off x="5325527" y="2657188"/>
            <a:ext cx="5849937" cy="225266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b="1" i="0" lang="en-US" sz="3600" u="none" cap="none" strike="noStrike">
                <a:solidFill>
                  <a:schemeClr val="lt1"/>
                </a:solidFill>
                <a:latin typeface="Calibri"/>
                <a:ea typeface="Calibri"/>
                <a:cs typeface="Calibri"/>
                <a:sym typeface="Calibri"/>
              </a:rPr>
              <a:t>  Algunos efectos colaterales del uso o abuso de herramientas digitales que debemos conocer</a:t>
            </a:r>
            <a:endParaRPr/>
          </a:p>
        </p:txBody>
      </p:sp>
      <p:grpSp>
        <p:nvGrpSpPr>
          <p:cNvPr id="1073" name="Google Shape;1073;p15"/>
          <p:cNvGrpSpPr/>
          <p:nvPr/>
        </p:nvGrpSpPr>
        <p:grpSpPr>
          <a:xfrm>
            <a:off x="1066800" y="1485900"/>
            <a:ext cx="1667284" cy="1657959"/>
            <a:chOff x="5834687" y="3140849"/>
            <a:chExt cx="1290933" cy="1314614"/>
          </a:xfrm>
        </p:grpSpPr>
        <p:sp>
          <p:nvSpPr>
            <p:cNvPr id="1074" name="Google Shape;1074;p15"/>
            <p:cNvSpPr/>
            <p:nvPr/>
          </p:nvSpPr>
          <p:spPr>
            <a:xfrm>
              <a:off x="5916513" y="3217290"/>
              <a:ext cx="1132441" cy="1001179"/>
            </a:xfrm>
            <a:custGeom>
              <a:rect b="b" l="l" r="r" t="t"/>
              <a:pathLst>
                <a:path extrusionOk="0" h="1153898" w="1305183">
                  <a:moveTo>
                    <a:pt x="652593" y="0"/>
                  </a:moveTo>
                  <a:cubicBezTo>
                    <a:pt x="611030" y="0"/>
                    <a:pt x="573491" y="25463"/>
                    <a:pt x="548018" y="67009"/>
                  </a:cubicBezTo>
                  <a:lnTo>
                    <a:pt x="21124" y="974314"/>
                  </a:lnTo>
                  <a:cubicBezTo>
                    <a:pt x="-4348" y="1017200"/>
                    <a:pt x="-7031" y="1061426"/>
                    <a:pt x="14420" y="1097611"/>
                  </a:cubicBezTo>
                  <a:cubicBezTo>
                    <a:pt x="35873" y="1133796"/>
                    <a:pt x="76093" y="1153899"/>
                    <a:pt x="125699" y="1153899"/>
                  </a:cubicBezTo>
                  <a:lnTo>
                    <a:pt x="1179485" y="1153899"/>
                  </a:lnTo>
                  <a:cubicBezTo>
                    <a:pt x="1229092" y="1153899"/>
                    <a:pt x="1269312" y="1133796"/>
                    <a:pt x="1290763" y="1097611"/>
                  </a:cubicBezTo>
                  <a:cubicBezTo>
                    <a:pt x="1312214" y="1061426"/>
                    <a:pt x="1309533" y="1017200"/>
                    <a:pt x="1284060" y="974314"/>
                  </a:cubicBezTo>
                  <a:lnTo>
                    <a:pt x="757166" y="67009"/>
                  </a:lnTo>
                  <a:cubicBezTo>
                    <a:pt x="731692" y="25463"/>
                    <a:pt x="694154" y="0"/>
                    <a:pt x="652593" y="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75" name="Google Shape;1075;p15"/>
            <p:cNvGrpSpPr/>
            <p:nvPr/>
          </p:nvGrpSpPr>
          <p:grpSpPr>
            <a:xfrm>
              <a:off x="5834687" y="3140849"/>
              <a:ext cx="1290933" cy="1314614"/>
              <a:chOff x="5197376" y="5607922"/>
              <a:chExt cx="687857" cy="700475"/>
            </a:xfrm>
          </p:grpSpPr>
          <p:grpSp>
            <p:nvGrpSpPr>
              <p:cNvPr id="1076" name="Google Shape;1076;p15"/>
              <p:cNvGrpSpPr/>
              <p:nvPr/>
            </p:nvGrpSpPr>
            <p:grpSpPr>
              <a:xfrm>
                <a:off x="5234593" y="5645191"/>
                <a:ext cx="613000" cy="540390"/>
                <a:chOff x="5234593" y="5645191"/>
                <a:chExt cx="613000" cy="540390"/>
              </a:xfrm>
            </p:grpSpPr>
            <p:grpSp>
              <p:nvGrpSpPr>
                <p:cNvPr id="1077" name="Google Shape;1077;p15"/>
                <p:cNvGrpSpPr/>
                <p:nvPr/>
              </p:nvGrpSpPr>
              <p:grpSpPr>
                <a:xfrm>
                  <a:off x="5234593" y="5645191"/>
                  <a:ext cx="613000" cy="540390"/>
                  <a:chOff x="5234593" y="5645191"/>
                  <a:chExt cx="613000" cy="540390"/>
                </a:xfrm>
              </p:grpSpPr>
              <p:sp>
                <p:nvSpPr>
                  <p:cNvPr id="1078" name="Google Shape;1078;p15"/>
                  <p:cNvSpPr/>
                  <p:nvPr/>
                </p:nvSpPr>
                <p:spPr>
                  <a:xfrm>
                    <a:off x="5471424" y="5645191"/>
                    <a:ext cx="140186" cy="96558"/>
                  </a:xfrm>
                  <a:custGeom>
                    <a:rect b="b" l="l" r="r" t="t"/>
                    <a:pathLst>
                      <a:path extrusionOk="0" h="96558" w="140186">
                        <a:moveTo>
                          <a:pt x="132795" y="96559"/>
                        </a:moveTo>
                        <a:cubicBezTo>
                          <a:pt x="130253" y="96559"/>
                          <a:pt x="127712" y="95288"/>
                          <a:pt x="126440" y="92747"/>
                        </a:cubicBezTo>
                        <a:lnTo>
                          <a:pt x="90429" y="30492"/>
                        </a:lnTo>
                        <a:cubicBezTo>
                          <a:pt x="84497" y="20328"/>
                          <a:pt x="77295" y="14823"/>
                          <a:pt x="70093" y="14823"/>
                        </a:cubicBezTo>
                        <a:cubicBezTo>
                          <a:pt x="62891" y="14823"/>
                          <a:pt x="55265" y="20328"/>
                          <a:pt x="49757" y="30492"/>
                        </a:cubicBezTo>
                        <a:lnTo>
                          <a:pt x="13746" y="92747"/>
                        </a:lnTo>
                        <a:cubicBezTo>
                          <a:pt x="11627" y="96135"/>
                          <a:pt x="7391" y="97406"/>
                          <a:pt x="3578" y="95288"/>
                        </a:cubicBezTo>
                        <a:cubicBezTo>
                          <a:pt x="188" y="93171"/>
                          <a:pt x="-1083" y="88936"/>
                          <a:pt x="1036" y="85124"/>
                        </a:cubicBezTo>
                        <a:lnTo>
                          <a:pt x="37047" y="22869"/>
                        </a:lnTo>
                        <a:cubicBezTo>
                          <a:pt x="45520" y="8046"/>
                          <a:pt x="57383" y="0"/>
                          <a:pt x="70093" y="0"/>
                        </a:cubicBezTo>
                        <a:cubicBezTo>
                          <a:pt x="82803" y="0"/>
                          <a:pt x="94666" y="8046"/>
                          <a:pt x="103139" y="22869"/>
                        </a:cubicBezTo>
                        <a:lnTo>
                          <a:pt x="139150" y="85124"/>
                        </a:lnTo>
                        <a:cubicBezTo>
                          <a:pt x="141269" y="88512"/>
                          <a:pt x="139998" y="93171"/>
                          <a:pt x="136608" y="95288"/>
                        </a:cubicBezTo>
                        <a:cubicBezTo>
                          <a:pt x="135337" y="96135"/>
                          <a:pt x="134067" y="96559"/>
                          <a:pt x="132795" y="96559"/>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15"/>
                  <p:cNvSpPr/>
                  <p:nvPr/>
                </p:nvSpPr>
                <p:spPr>
                  <a:xfrm>
                    <a:off x="5727506" y="6062577"/>
                    <a:ext cx="120087" cy="123004"/>
                  </a:xfrm>
                  <a:custGeom>
                    <a:rect b="b" l="l" r="r" t="t"/>
                    <a:pathLst>
                      <a:path extrusionOk="0" h="123004" w="120087">
                        <a:moveTo>
                          <a:pt x="79649" y="123004"/>
                        </a:moveTo>
                        <a:lnTo>
                          <a:pt x="7203" y="123004"/>
                        </a:lnTo>
                        <a:cubicBezTo>
                          <a:pt x="3390" y="123004"/>
                          <a:pt x="0" y="119616"/>
                          <a:pt x="0" y="115805"/>
                        </a:cubicBezTo>
                        <a:cubicBezTo>
                          <a:pt x="0" y="111570"/>
                          <a:pt x="3390" y="108605"/>
                          <a:pt x="7203" y="108605"/>
                        </a:cubicBezTo>
                        <a:lnTo>
                          <a:pt x="79649" y="108605"/>
                        </a:lnTo>
                        <a:cubicBezTo>
                          <a:pt x="91088" y="108605"/>
                          <a:pt x="99561" y="105217"/>
                          <a:pt x="103374" y="98441"/>
                        </a:cubicBezTo>
                        <a:cubicBezTo>
                          <a:pt x="107187" y="92088"/>
                          <a:pt x="105916" y="83195"/>
                          <a:pt x="99985" y="73031"/>
                        </a:cubicBezTo>
                        <a:lnTo>
                          <a:pt x="63974" y="11199"/>
                        </a:lnTo>
                        <a:cubicBezTo>
                          <a:pt x="61856" y="7811"/>
                          <a:pt x="63126" y="3153"/>
                          <a:pt x="66516" y="1035"/>
                        </a:cubicBezTo>
                        <a:cubicBezTo>
                          <a:pt x="69905" y="-1082"/>
                          <a:pt x="74565" y="188"/>
                          <a:pt x="76684" y="3576"/>
                        </a:cubicBezTo>
                        <a:lnTo>
                          <a:pt x="112695" y="65408"/>
                        </a:lnTo>
                        <a:cubicBezTo>
                          <a:pt x="121169" y="80231"/>
                          <a:pt x="122439" y="94206"/>
                          <a:pt x="116084" y="105641"/>
                        </a:cubicBezTo>
                        <a:cubicBezTo>
                          <a:pt x="109729" y="117075"/>
                          <a:pt x="97019" y="123004"/>
                          <a:pt x="79649" y="123004"/>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p15"/>
                  <p:cNvSpPr/>
                  <p:nvPr/>
                </p:nvSpPr>
                <p:spPr>
                  <a:xfrm>
                    <a:off x="5234593" y="6062577"/>
                    <a:ext cx="120123" cy="123004"/>
                  </a:xfrm>
                  <a:custGeom>
                    <a:rect b="b" l="l" r="r" t="t"/>
                    <a:pathLst>
                      <a:path extrusionOk="0" h="123004" w="120123">
                        <a:moveTo>
                          <a:pt x="112885" y="123004"/>
                        </a:moveTo>
                        <a:lnTo>
                          <a:pt x="40438" y="123004"/>
                        </a:lnTo>
                        <a:cubicBezTo>
                          <a:pt x="23492" y="123004"/>
                          <a:pt x="10358" y="116652"/>
                          <a:pt x="4003" y="105641"/>
                        </a:cubicBezTo>
                        <a:cubicBezTo>
                          <a:pt x="-2352" y="94629"/>
                          <a:pt x="-1081" y="80231"/>
                          <a:pt x="7392" y="65408"/>
                        </a:cubicBezTo>
                        <a:lnTo>
                          <a:pt x="43404" y="3576"/>
                        </a:lnTo>
                        <a:cubicBezTo>
                          <a:pt x="45522" y="188"/>
                          <a:pt x="49759" y="-1082"/>
                          <a:pt x="53572" y="1035"/>
                        </a:cubicBezTo>
                        <a:cubicBezTo>
                          <a:pt x="56961" y="3153"/>
                          <a:pt x="58232" y="7388"/>
                          <a:pt x="56114" y="11199"/>
                        </a:cubicBezTo>
                        <a:lnTo>
                          <a:pt x="20102" y="73031"/>
                        </a:lnTo>
                        <a:cubicBezTo>
                          <a:pt x="14171" y="83195"/>
                          <a:pt x="13324" y="92088"/>
                          <a:pt x="16713" y="98441"/>
                        </a:cubicBezTo>
                        <a:cubicBezTo>
                          <a:pt x="20526" y="104794"/>
                          <a:pt x="28576" y="108605"/>
                          <a:pt x="40438" y="108605"/>
                        </a:cubicBezTo>
                        <a:lnTo>
                          <a:pt x="112885" y="108605"/>
                        </a:lnTo>
                        <a:cubicBezTo>
                          <a:pt x="116698" y="108605"/>
                          <a:pt x="120087" y="111993"/>
                          <a:pt x="120087" y="115805"/>
                        </a:cubicBezTo>
                        <a:cubicBezTo>
                          <a:pt x="120511" y="119616"/>
                          <a:pt x="117122" y="123004"/>
                          <a:pt x="112885" y="123004"/>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81" name="Google Shape;1081;p15"/>
                <p:cNvSpPr/>
                <p:nvPr/>
              </p:nvSpPr>
              <p:spPr>
                <a:xfrm>
                  <a:off x="5596405" y="5727162"/>
                  <a:ext cx="208395" cy="348308"/>
                </a:xfrm>
                <a:custGeom>
                  <a:rect b="b" l="l" r="r" t="t"/>
                  <a:pathLst>
                    <a:path extrusionOk="0" h="348308" w="208395">
                      <a:moveTo>
                        <a:pt x="201005" y="348308"/>
                      </a:moveTo>
                      <a:cubicBezTo>
                        <a:pt x="198463" y="348308"/>
                        <a:pt x="195922" y="347038"/>
                        <a:pt x="194650" y="344497"/>
                      </a:cubicBezTo>
                      <a:lnTo>
                        <a:pt x="173044" y="307228"/>
                      </a:lnTo>
                      <a:cubicBezTo>
                        <a:pt x="170925" y="303840"/>
                        <a:pt x="172196" y="299182"/>
                        <a:pt x="175585" y="297064"/>
                      </a:cubicBezTo>
                      <a:cubicBezTo>
                        <a:pt x="178975" y="294947"/>
                        <a:pt x="183635" y="296217"/>
                        <a:pt x="185753" y="299605"/>
                      </a:cubicBezTo>
                      <a:lnTo>
                        <a:pt x="207360" y="336450"/>
                      </a:lnTo>
                      <a:cubicBezTo>
                        <a:pt x="209479" y="339838"/>
                        <a:pt x="208208" y="344497"/>
                        <a:pt x="204818" y="346614"/>
                      </a:cubicBezTo>
                      <a:cubicBezTo>
                        <a:pt x="203124" y="347885"/>
                        <a:pt x="202277" y="348308"/>
                        <a:pt x="201005" y="348308"/>
                      </a:cubicBezTo>
                      <a:close/>
                      <a:moveTo>
                        <a:pt x="157792" y="274195"/>
                      </a:moveTo>
                      <a:cubicBezTo>
                        <a:pt x="155250" y="274195"/>
                        <a:pt x="152708" y="272924"/>
                        <a:pt x="151437" y="270384"/>
                      </a:cubicBezTo>
                      <a:lnTo>
                        <a:pt x="129830" y="233115"/>
                      </a:lnTo>
                      <a:cubicBezTo>
                        <a:pt x="127712" y="229727"/>
                        <a:pt x="128982" y="225069"/>
                        <a:pt x="132372" y="222951"/>
                      </a:cubicBezTo>
                      <a:cubicBezTo>
                        <a:pt x="135761" y="220834"/>
                        <a:pt x="140422" y="222104"/>
                        <a:pt x="142540" y="225492"/>
                      </a:cubicBezTo>
                      <a:lnTo>
                        <a:pt x="164147" y="262760"/>
                      </a:lnTo>
                      <a:cubicBezTo>
                        <a:pt x="166265" y="266149"/>
                        <a:pt x="164994" y="270807"/>
                        <a:pt x="161605" y="272924"/>
                      </a:cubicBezTo>
                      <a:cubicBezTo>
                        <a:pt x="160334" y="273772"/>
                        <a:pt x="159063" y="274195"/>
                        <a:pt x="157792" y="274195"/>
                      </a:cubicBezTo>
                      <a:close/>
                      <a:moveTo>
                        <a:pt x="115002" y="200082"/>
                      </a:moveTo>
                      <a:cubicBezTo>
                        <a:pt x="112460" y="200082"/>
                        <a:pt x="109917" y="198811"/>
                        <a:pt x="108647" y="196270"/>
                      </a:cubicBezTo>
                      <a:lnTo>
                        <a:pt x="87040" y="159002"/>
                      </a:lnTo>
                      <a:cubicBezTo>
                        <a:pt x="84921" y="155614"/>
                        <a:pt x="86192" y="150956"/>
                        <a:pt x="89582" y="148838"/>
                      </a:cubicBezTo>
                      <a:cubicBezTo>
                        <a:pt x="92971" y="146721"/>
                        <a:pt x="97631" y="147991"/>
                        <a:pt x="99750" y="151379"/>
                      </a:cubicBezTo>
                      <a:lnTo>
                        <a:pt x="121357" y="188647"/>
                      </a:lnTo>
                      <a:cubicBezTo>
                        <a:pt x="123475" y="192035"/>
                        <a:pt x="122204" y="196694"/>
                        <a:pt x="118815" y="198811"/>
                      </a:cubicBezTo>
                      <a:cubicBezTo>
                        <a:pt x="117543" y="199659"/>
                        <a:pt x="116272" y="200082"/>
                        <a:pt x="115002" y="200082"/>
                      </a:cubicBezTo>
                      <a:close/>
                      <a:moveTo>
                        <a:pt x="72212" y="125969"/>
                      </a:moveTo>
                      <a:cubicBezTo>
                        <a:pt x="69669" y="125969"/>
                        <a:pt x="67127" y="124698"/>
                        <a:pt x="65857" y="122157"/>
                      </a:cubicBezTo>
                      <a:lnTo>
                        <a:pt x="44249" y="84889"/>
                      </a:lnTo>
                      <a:cubicBezTo>
                        <a:pt x="42131" y="81501"/>
                        <a:pt x="43402" y="76843"/>
                        <a:pt x="46792" y="74725"/>
                      </a:cubicBezTo>
                      <a:cubicBezTo>
                        <a:pt x="50181" y="72608"/>
                        <a:pt x="54841" y="73878"/>
                        <a:pt x="56959" y="77266"/>
                      </a:cubicBezTo>
                      <a:lnTo>
                        <a:pt x="78567" y="114534"/>
                      </a:lnTo>
                      <a:cubicBezTo>
                        <a:pt x="80685" y="117922"/>
                        <a:pt x="79414" y="122581"/>
                        <a:pt x="76024" y="124698"/>
                      </a:cubicBezTo>
                      <a:cubicBezTo>
                        <a:pt x="74753" y="125545"/>
                        <a:pt x="73482" y="125969"/>
                        <a:pt x="72212" y="125969"/>
                      </a:cubicBezTo>
                      <a:close/>
                      <a:moveTo>
                        <a:pt x="28997" y="51856"/>
                      </a:moveTo>
                      <a:cubicBezTo>
                        <a:pt x="26455" y="51856"/>
                        <a:pt x="23914" y="50585"/>
                        <a:pt x="22642" y="48044"/>
                      </a:cubicBezTo>
                      <a:lnTo>
                        <a:pt x="1036" y="11199"/>
                      </a:lnTo>
                      <a:cubicBezTo>
                        <a:pt x="-1083" y="7811"/>
                        <a:pt x="188" y="3153"/>
                        <a:pt x="3577" y="1035"/>
                      </a:cubicBezTo>
                      <a:cubicBezTo>
                        <a:pt x="6967" y="-1082"/>
                        <a:pt x="11627" y="188"/>
                        <a:pt x="13746" y="3576"/>
                      </a:cubicBezTo>
                      <a:lnTo>
                        <a:pt x="35352" y="40845"/>
                      </a:lnTo>
                      <a:cubicBezTo>
                        <a:pt x="37471" y="44232"/>
                        <a:pt x="36200" y="48891"/>
                        <a:pt x="32810" y="51008"/>
                      </a:cubicBezTo>
                      <a:cubicBezTo>
                        <a:pt x="31539" y="51432"/>
                        <a:pt x="30269" y="51856"/>
                        <a:pt x="28997" y="51856"/>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p15"/>
                <p:cNvSpPr/>
                <p:nvPr/>
              </p:nvSpPr>
              <p:spPr>
                <a:xfrm>
                  <a:off x="5277809" y="5727162"/>
                  <a:ext cx="207972" cy="348308"/>
                </a:xfrm>
                <a:custGeom>
                  <a:rect b="b" l="l" r="r" t="t"/>
                  <a:pathLst>
                    <a:path extrusionOk="0" h="348308" w="207972">
                      <a:moveTo>
                        <a:pt x="7391" y="348308"/>
                      </a:moveTo>
                      <a:cubicBezTo>
                        <a:pt x="6120" y="348308"/>
                        <a:pt x="4849" y="347885"/>
                        <a:pt x="3578" y="347461"/>
                      </a:cubicBezTo>
                      <a:cubicBezTo>
                        <a:pt x="188" y="345343"/>
                        <a:pt x="-1083" y="341108"/>
                        <a:pt x="1036" y="337297"/>
                      </a:cubicBezTo>
                      <a:lnTo>
                        <a:pt x="22643" y="300029"/>
                      </a:lnTo>
                      <a:cubicBezTo>
                        <a:pt x="24761" y="296641"/>
                        <a:pt x="28998" y="295370"/>
                        <a:pt x="32811" y="297488"/>
                      </a:cubicBezTo>
                      <a:cubicBezTo>
                        <a:pt x="36200" y="299605"/>
                        <a:pt x="37471" y="304264"/>
                        <a:pt x="35353" y="307652"/>
                      </a:cubicBezTo>
                      <a:lnTo>
                        <a:pt x="13746" y="344920"/>
                      </a:lnTo>
                      <a:cubicBezTo>
                        <a:pt x="12051" y="347038"/>
                        <a:pt x="9933" y="348308"/>
                        <a:pt x="7391" y="348308"/>
                      </a:cubicBezTo>
                      <a:close/>
                      <a:moveTo>
                        <a:pt x="50181" y="274195"/>
                      </a:moveTo>
                      <a:cubicBezTo>
                        <a:pt x="48910" y="274195"/>
                        <a:pt x="47639" y="273772"/>
                        <a:pt x="46368" y="273348"/>
                      </a:cubicBezTo>
                      <a:cubicBezTo>
                        <a:pt x="42979" y="271230"/>
                        <a:pt x="41708" y="266995"/>
                        <a:pt x="43826" y="263184"/>
                      </a:cubicBezTo>
                      <a:lnTo>
                        <a:pt x="65433" y="225916"/>
                      </a:lnTo>
                      <a:cubicBezTo>
                        <a:pt x="67551" y="222527"/>
                        <a:pt x="71788" y="221257"/>
                        <a:pt x="75601" y="223375"/>
                      </a:cubicBezTo>
                      <a:cubicBezTo>
                        <a:pt x="78990" y="225492"/>
                        <a:pt x="80261" y="229727"/>
                        <a:pt x="78143" y="233539"/>
                      </a:cubicBezTo>
                      <a:lnTo>
                        <a:pt x="56536" y="270807"/>
                      </a:lnTo>
                      <a:cubicBezTo>
                        <a:pt x="55265" y="272924"/>
                        <a:pt x="52723" y="274195"/>
                        <a:pt x="50181" y="274195"/>
                      </a:cubicBezTo>
                      <a:close/>
                      <a:moveTo>
                        <a:pt x="92971" y="200082"/>
                      </a:moveTo>
                      <a:cubicBezTo>
                        <a:pt x="91700" y="200082"/>
                        <a:pt x="90429" y="199659"/>
                        <a:pt x="89158" y="199235"/>
                      </a:cubicBezTo>
                      <a:cubicBezTo>
                        <a:pt x="85769" y="197117"/>
                        <a:pt x="84498" y="192882"/>
                        <a:pt x="86616" y="189071"/>
                      </a:cubicBezTo>
                      <a:lnTo>
                        <a:pt x="108223" y="151803"/>
                      </a:lnTo>
                      <a:cubicBezTo>
                        <a:pt x="110341" y="148414"/>
                        <a:pt x="114578" y="147144"/>
                        <a:pt x="118391" y="149262"/>
                      </a:cubicBezTo>
                      <a:cubicBezTo>
                        <a:pt x="121780" y="151379"/>
                        <a:pt x="123051" y="155614"/>
                        <a:pt x="120933" y="159426"/>
                      </a:cubicBezTo>
                      <a:lnTo>
                        <a:pt x="99326" y="196694"/>
                      </a:lnTo>
                      <a:cubicBezTo>
                        <a:pt x="98055" y="198811"/>
                        <a:pt x="95513" y="200082"/>
                        <a:pt x="92971" y="200082"/>
                      </a:cubicBezTo>
                      <a:close/>
                      <a:moveTo>
                        <a:pt x="136185" y="125969"/>
                      </a:moveTo>
                      <a:cubicBezTo>
                        <a:pt x="134914" y="125969"/>
                        <a:pt x="133643" y="125545"/>
                        <a:pt x="132372" y="125122"/>
                      </a:cubicBezTo>
                      <a:cubicBezTo>
                        <a:pt x="128983" y="123004"/>
                        <a:pt x="127712" y="118769"/>
                        <a:pt x="129830" y="114958"/>
                      </a:cubicBezTo>
                      <a:lnTo>
                        <a:pt x="151437" y="77689"/>
                      </a:lnTo>
                      <a:cubicBezTo>
                        <a:pt x="153555" y="74301"/>
                        <a:pt x="157792" y="73031"/>
                        <a:pt x="161605" y="75148"/>
                      </a:cubicBezTo>
                      <a:cubicBezTo>
                        <a:pt x="164994" y="77266"/>
                        <a:pt x="166265" y="81501"/>
                        <a:pt x="164147" y="85313"/>
                      </a:cubicBezTo>
                      <a:lnTo>
                        <a:pt x="142540" y="122581"/>
                      </a:lnTo>
                      <a:cubicBezTo>
                        <a:pt x="140845" y="124698"/>
                        <a:pt x="138727" y="125969"/>
                        <a:pt x="136185" y="125969"/>
                      </a:cubicBezTo>
                      <a:close/>
                      <a:moveTo>
                        <a:pt x="178975" y="51856"/>
                      </a:moveTo>
                      <a:cubicBezTo>
                        <a:pt x="177704" y="51856"/>
                        <a:pt x="176433" y="51432"/>
                        <a:pt x="175162" y="51008"/>
                      </a:cubicBezTo>
                      <a:cubicBezTo>
                        <a:pt x="171773" y="48891"/>
                        <a:pt x="170502" y="44232"/>
                        <a:pt x="172620" y="40845"/>
                      </a:cubicBezTo>
                      <a:lnTo>
                        <a:pt x="194227" y="3576"/>
                      </a:lnTo>
                      <a:cubicBezTo>
                        <a:pt x="196345" y="188"/>
                        <a:pt x="200582" y="-1082"/>
                        <a:pt x="204395" y="1035"/>
                      </a:cubicBezTo>
                      <a:cubicBezTo>
                        <a:pt x="207784" y="3153"/>
                        <a:pt x="209055" y="7388"/>
                        <a:pt x="206937" y="11199"/>
                      </a:cubicBezTo>
                      <a:lnTo>
                        <a:pt x="185330" y="48044"/>
                      </a:lnTo>
                      <a:cubicBezTo>
                        <a:pt x="184059" y="50585"/>
                        <a:pt x="181517" y="51856"/>
                        <a:pt x="178975" y="51856"/>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p15"/>
                <p:cNvSpPr/>
                <p:nvPr/>
              </p:nvSpPr>
              <p:spPr>
                <a:xfrm>
                  <a:off x="5340276" y="6171182"/>
                  <a:ext cx="400363" cy="14399"/>
                </a:xfrm>
                <a:custGeom>
                  <a:rect b="b" l="l" r="r" t="t"/>
                  <a:pathLst>
                    <a:path extrusionOk="0" h="14399" w="400363">
                      <a:moveTo>
                        <a:pt x="393161" y="14399"/>
                      </a:moveTo>
                      <a:lnTo>
                        <a:pt x="350371" y="14399"/>
                      </a:lnTo>
                      <a:cubicBezTo>
                        <a:pt x="346134" y="14399"/>
                        <a:pt x="343169" y="11011"/>
                        <a:pt x="343169" y="7199"/>
                      </a:cubicBezTo>
                      <a:cubicBezTo>
                        <a:pt x="343169" y="2964"/>
                        <a:pt x="346558" y="0"/>
                        <a:pt x="350371" y="0"/>
                      </a:cubicBezTo>
                      <a:lnTo>
                        <a:pt x="393161" y="0"/>
                      </a:lnTo>
                      <a:cubicBezTo>
                        <a:pt x="397398" y="0"/>
                        <a:pt x="400364" y="3388"/>
                        <a:pt x="400364" y="7199"/>
                      </a:cubicBezTo>
                      <a:cubicBezTo>
                        <a:pt x="400364" y="11011"/>
                        <a:pt x="396974" y="14399"/>
                        <a:pt x="393161" y="14399"/>
                      </a:cubicBezTo>
                      <a:close/>
                      <a:moveTo>
                        <a:pt x="307157" y="14399"/>
                      </a:moveTo>
                      <a:lnTo>
                        <a:pt x="264367" y="14399"/>
                      </a:lnTo>
                      <a:cubicBezTo>
                        <a:pt x="260130" y="14399"/>
                        <a:pt x="257165" y="11011"/>
                        <a:pt x="257165" y="7199"/>
                      </a:cubicBezTo>
                      <a:cubicBezTo>
                        <a:pt x="257165" y="2964"/>
                        <a:pt x="260554" y="0"/>
                        <a:pt x="264367" y="0"/>
                      </a:cubicBezTo>
                      <a:lnTo>
                        <a:pt x="307157" y="0"/>
                      </a:lnTo>
                      <a:cubicBezTo>
                        <a:pt x="311394" y="0"/>
                        <a:pt x="314360" y="3388"/>
                        <a:pt x="314360" y="7199"/>
                      </a:cubicBezTo>
                      <a:cubicBezTo>
                        <a:pt x="314783" y="11011"/>
                        <a:pt x="311394" y="14399"/>
                        <a:pt x="307157" y="14399"/>
                      </a:cubicBezTo>
                      <a:close/>
                      <a:moveTo>
                        <a:pt x="221577" y="14399"/>
                      </a:moveTo>
                      <a:lnTo>
                        <a:pt x="178787" y="14399"/>
                      </a:lnTo>
                      <a:cubicBezTo>
                        <a:pt x="174550" y="14399"/>
                        <a:pt x="171584" y="11011"/>
                        <a:pt x="171584" y="7199"/>
                      </a:cubicBezTo>
                      <a:cubicBezTo>
                        <a:pt x="171584" y="2964"/>
                        <a:pt x="174974" y="0"/>
                        <a:pt x="178787" y="0"/>
                      </a:cubicBezTo>
                      <a:lnTo>
                        <a:pt x="221577" y="0"/>
                      </a:lnTo>
                      <a:cubicBezTo>
                        <a:pt x="225813" y="0"/>
                        <a:pt x="228779" y="3388"/>
                        <a:pt x="228779" y="7199"/>
                      </a:cubicBezTo>
                      <a:cubicBezTo>
                        <a:pt x="228779" y="11011"/>
                        <a:pt x="225813" y="14399"/>
                        <a:pt x="221577" y="14399"/>
                      </a:cubicBezTo>
                      <a:close/>
                      <a:moveTo>
                        <a:pt x="135997" y="14399"/>
                      </a:moveTo>
                      <a:lnTo>
                        <a:pt x="93206" y="14399"/>
                      </a:lnTo>
                      <a:cubicBezTo>
                        <a:pt x="88970" y="14399"/>
                        <a:pt x="86004" y="11011"/>
                        <a:pt x="86004" y="7199"/>
                      </a:cubicBezTo>
                      <a:cubicBezTo>
                        <a:pt x="86004" y="2964"/>
                        <a:pt x="89393" y="0"/>
                        <a:pt x="93206" y="0"/>
                      </a:cubicBezTo>
                      <a:lnTo>
                        <a:pt x="135997" y="0"/>
                      </a:lnTo>
                      <a:cubicBezTo>
                        <a:pt x="140233" y="0"/>
                        <a:pt x="143199" y="3388"/>
                        <a:pt x="143199" y="7199"/>
                      </a:cubicBezTo>
                      <a:cubicBezTo>
                        <a:pt x="143199" y="11011"/>
                        <a:pt x="139809" y="14399"/>
                        <a:pt x="135997" y="14399"/>
                      </a:cubicBezTo>
                      <a:close/>
                      <a:moveTo>
                        <a:pt x="49992" y="14399"/>
                      </a:moveTo>
                      <a:lnTo>
                        <a:pt x="7202" y="14399"/>
                      </a:lnTo>
                      <a:cubicBezTo>
                        <a:pt x="2966" y="14399"/>
                        <a:pt x="0" y="11011"/>
                        <a:pt x="0" y="7199"/>
                      </a:cubicBezTo>
                      <a:cubicBezTo>
                        <a:pt x="0" y="2964"/>
                        <a:pt x="3389" y="0"/>
                        <a:pt x="7202" y="0"/>
                      </a:cubicBezTo>
                      <a:lnTo>
                        <a:pt x="49992" y="0"/>
                      </a:lnTo>
                      <a:cubicBezTo>
                        <a:pt x="54229" y="0"/>
                        <a:pt x="57195" y="3388"/>
                        <a:pt x="57195" y="7199"/>
                      </a:cubicBezTo>
                      <a:cubicBezTo>
                        <a:pt x="57619" y="11011"/>
                        <a:pt x="54229" y="14399"/>
                        <a:pt x="49992" y="14399"/>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84" name="Google Shape;1084;p15"/>
              <p:cNvSpPr/>
              <p:nvPr/>
            </p:nvSpPr>
            <p:spPr>
              <a:xfrm>
                <a:off x="5197376" y="5607922"/>
                <a:ext cx="687857" cy="614927"/>
              </a:xfrm>
              <a:custGeom>
                <a:rect b="b" l="l" r="r" t="t"/>
                <a:pathLst>
                  <a:path extrusionOk="0" h="614927" w="687857">
                    <a:moveTo>
                      <a:pt x="609779" y="614927"/>
                    </a:moveTo>
                    <a:lnTo>
                      <a:pt x="77655" y="614927"/>
                    </a:lnTo>
                    <a:cubicBezTo>
                      <a:pt x="47152" y="614927"/>
                      <a:pt x="22155" y="601799"/>
                      <a:pt x="9022" y="578929"/>
                    </a:cubicBezTo>
                    <a:cubicBezTo>
                      <a:pt x="-4112" y="556061"/>
                      <a:pt x="-2841" y="527685"/>
                      <a:pt x="12411" y="501428"/>
                    </a:cubicBezTo>
                    <a:lnTo>
                      <a:pt x="278473" y="41504"/>
                    </a:lnTo>
                    <a:cubicBezTo>
                      <a:pt x="293725" y="15246"/>
                      <a:pt x="317450" y="0"/>
                      <a:pt x="344141" y="0"/>
                    </a:cubicBezTo>
                    <a:cubicBezTo>
                      <a:pt x="370408" y="0"/>
                      <a:pt x="394557" y="15246"/>
                      <a:pt x="409385" y="41504"/>
                    </a:cubicBezTo>
                    <a:lnTo>
                      <a:pt x="675447" y="501428"/>
                    </a:lnTo>
                    <a:cubicBezTo>
                      <a:pt x="690699" y="527685"/>
                      <a:pt x="691970" y="556061"/>
                      <a:pt x="678836" y="578929"/>
                    </a:cubicBezTo>
                    <a:cubicBezTo>
                      <a:pt x="665279" y="601799"/>
                      <a:pt x="640282" y="614927"/>
                      <a:pt x="609779" y="614927"/>
                    </a:cubicBezTo>
                    <a:close/>
                    <a:moveTo>
                      <a:pt x="343717" y="14823"/>
                    </a:moveTo>
                    <a:cubicBezTo>
                      <a:pt x="322534" y="14823"/>
                      <a:pt x="303469" y="27528"/>
                      <a:pt x="290759" y="49126"/>
                    </a:cubicBezTo>
                    <a:lnTo>
                      <a:pt x="24697" y="509051"/>
                    </a:lnTo>
                    <a:cubicBezTo>
                      <a:pt x="11987" y="530650"/>
                      <a:pt x="10716" y="553519"/>
                      <a:pt x="21308" y="571730"/>
                    </a:cubicBezTo>
                    <a:cubicBezTo>
                      <a:pt x="31899" y="589941"/>
                      <a:pt x="52236" y="600105"/>
                      <a:pt x="77232" y="600105"/>
                    </a:cubicBezTo>
                    <a:lnTo>
                      <a:pt x="609779" y="600105"/>
                    </a:lnTo>
                    <a:cubicBezTo>
                      <a:pt x="634775" y="600105"/>
                      <a:pt x="655111" y="589941"/>
                      <a:pt x="665702" y="571730"/>
                    </a:cubicBezTo>
                    <a:cubicBezTo>
                      <a:pt x="676294" y="553519"/>
                      <a:pt x="675023" y="530650"/>
                      <a:pt x="662313" y="509051"/>
                    </a:cubicBezTo>
                    <a:lnTo>
                      <a:pt x="396251" y="49126"/>
                    </a:lnTo>
                    <a:cubicBezTo>
                      <a:pt x="383965" y="27528"/>
                      <a:pt x="364900" y="14823"/>
                      <a:pt x="343717" y="14823"/>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15"/>
              <p:cNvSpPr/>
              <p:nvPr/>
            </p:nvSpPr>
            <p:spPr>
              <a:xfrm>
                <a:off x="5514402" y="5806969"/>
                <a:ext cx="53381" cy="308734"/>
              </a:xfrm>
              <a:custGeom>
                <a:rect b="b" l="l" r="r" t="t"/>
                <a:pathLst>
                  <a:path extrusionOk="0" h="308734" w="53381">
                    <a:moveTo>
                      <a:pt x="26267" y="308734"/>
                    </a:moveTo>
                    <a:cubicBezTo>
                      <a:pt x="11015" y="308734"/>
                      <a:pt x="0" y="296453"/>
                      <a:pt x="0" y="280783"/>
                    </a:cubicBezTo>
                    <a:cubicBezTo>
                      <a:pt x="0" y="264690"/>
                      <a:pt x="11439" y="252831"/>
                      <a:pt x="26691" y="252831"/>
                    </a:cubicBezTo>
                    <a:cubicBezTo>
                      <a:pt x="42790" y="252831"/>
                      <a:pt x="53382" y="264690"/>
                      <a:pt x="53382" y="280783"/>
                    </a:cubicBezTo>
                    <a:cubicBezTo>
                      <a:pt x="53382" y="296453"/>
                      <a:pt x="43214" y="308734"/>
                      <a:pt x="26691" y="308734"/>
                    </a:cubicBezTo>
                    <a:lnTo>
                      <a:pt x="26267" y="308734"/>
                    </a:lnTo>
                    <a:close/>
                    <a:moveTo>
                      <a:pt x="11439" y="216410"/>
                    </a:moveTo>
                    <a:lnTo>
                      <a:pt x="5084" y="0"/>
                    </a:lnTo>
                    <a:lnTo>
                      <a:pt x="48298" y="0"/>
                    </a:lnTo>
                    <a:lnTo>
                      <a:pt x="41943" y="216410"/>
                    </a:lnTo>
                    <a:lnTo>
                      <a:pt x="11439" y="216410"/>
                    </a:ln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15"/>
              <p:cNvSpPr/>
              <p:nvPr/>
            </p:nvSpPr>
            <p:spPr>
              <a:xfrm>
                <a:off x="5503811" y="6208451"/>
                <a:ext cx="74600" cy="99946"/>
              </a:xfrm>
              <a:custGeom>
                <a:rect b="b" l="l" r="r" t="t"/>
                <a:pathLst>
                  <a:path extrusionOk="0" h="99946" w="74600">
                    <a:moveTo>
                      <a:pt x="67363" y="99947"/>
                    </a:moveTo>
                    <a:lnTo>
                      <a:pt x="7202" y="99947"/>
                    </a:lnTo>
                    <a:cubicBezTo>
                      <a:pt x="2965" y="99947"/>
                      <a:pt x="0" y="96559"/>
                      <a:pt x="0" y="92747"/>
                    </a:cubicBezTo>
                    <a:lnTo>
                      <a:pt x="0" y="7199"/>
                    </a:lnTo>
                    <a:cubicBezTo>
                      <a:pt x="0" y="3388"/>
                      <a:pt x="3389" y="0"/>
                      <a:pt x="7202" y="0"/>
                    </a:cubicBezTo>
                    <a:lnTo>
                      <a:pt x="67363" y="0"/>
                    </a:lnTo>
                    <a:cubicBezTo>
                      <a:pt x="71600" y="0"/>
                      <a:pt x="74565" y="3388"/>
                      <a:pt x="74565" y="7199"/>
                    </a:cubicBezTo>
                    <a:lnTo>
                      <a:pt x="74565" y="92747"/>
                    </a:lnTo>
                    <a:cubicBezTo>
                      <a:pt x="74989" y="96559"/>
                      <a:pt x="71600" y="99947"/>
                      <a:pt x="67363" y="99947"/>
                    </a:cubicBezTo>
                    <a:close/>
                    <a:moveTo>
                      <a:pt x="14404" y="85124"/>
                    </a:moveTo>
                    <a:lnTo>
                      <a:pt x="60160" y="85124"/>
                    </a:lnTo>
                    <a:lnTo>
                      <a:pt x="60160" y="14399"/>
                    </a:lnTo>
                    <a:lnTo>
                      <a:pt x="14404" y="14399"/>
                    </a:lnTo>
                    <a:lnTo>
                      <a:pt x="14404" y="85124"/>
                    </a:ln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89"/>
          <p:cNvSpPr txBox="1"/>
          <p:nvPr>
            <p:ph idx="1" type="body"/>
          </p:nvPr>
        </p:nvSpPr>
        <p:spPr>
          <a:xfrm>
            <a:off x="249253" y="1432382"/>
            <a:ext cx="5627671" cy="4377696"/>
          </a:xfrm>
          <a:prstGeom prst="rect">
            <a:avLst/>
          </a:prstGeom>
          <a:noFill/>
          <a:ln>
            <a:noFill/>
          </a:ln>
        </p:spPr>
        <p:txBody>
          <a:bodyPr anchorCtr="0" anchor="t" bIns="45700" lIns="91425" spcFirstLastPara="1" rIns="91425" wrap="square" tIns="45700">
            <a:noAutofit/>
          </a:bodyPr>
          <a:lstStyle/>
          <a:p>
            <a:pPr indent="-228600" lvl="0" marL="457200" marR="0" rtl="0" algn="just">
              <a:lnSpc>
                <a:spcPct val="90000"/>
              </a:lnSpc>
              <a:spcBef>
                <a:spcPts val="1000"/>
              </a:spcBef>
              <a:spcAft>
                <a:spcPts val="0"/>
              </a:spcAft>
              <a:buClr>
                <a:schemeClr val="lt1"/>
              </a:buClr>
              <a:buSzPts val="2400"/>
              <a:buFont typeface="Arial"/>
              <a:buNone/>
            </a:pPr>
            <a:r>
              <a:rPr lang="en-US"/>
              <a:t>   El uso de ordenadores, </a:t>
            </a:r>
            <a:r>
              <a:rPr i="1" lang="en-US"/>
              <a:t>smartphones</a:t>
            </a:r>
            <a:r>
              <a:rPr lang="en-US"/>
              <a:t>, </a:t>
            </a:r>
            <a:r>
              <a:rPr i="1" lang="en-US"/>
              <a:t>tablets</a:t>
            </a:r>
            <a:r>
              <a:rPr lang="en-US"/>
              <a:t>, televisores y videojuegos es ya una constante en nuestras vidas. Pero el abuso de los mismos puede llevar a un distanciamiento de la realidad </a:t>
            </a:r>
            <a:r>
              <a:rPr i="1" lang="en-US"/>
              <a:t>offline</a:t>
            </a:r>
            <a:r>
              <a:rPr lang="en-US"/>
              <a:t> y a una adicción al mundo </a:t>
            </a:r>
            <a:r>
              <a:rPr i="1" lang="en-US"/>
              <a:t>online</a:t>
            </a:r>
            <a:r>
              <a:rPr lang="en-US"/>
              <a:t> que resultan en un menor interés por las actividades e interacciones no digitales. Este es el fenómeno de la alienación, del que nos podemos proteger reduciendo la cantidad de tiempo que pasamos </a:t>
            </a:r>
            <a:r>
              <a:rPr i="1" lang="en-US"/>
              <a:t>online</a:t>
            </a:r>
            <a:r>
              <a:rPr lang="en-US"/>
              <a:t>, por ejemplo.  </a:t>
            </a:r>
            <a:endParaRPr/>
          </a:p>
        </p:txBody>
      </p:sp>
      <p:sp>
        <p:nvSpPr>
          <p:cNvPr id="1092" name="Google Shape;1092;p89"/>
          <p:cNvSpPr txBox="1"/>
          <p:nvPr>
            <p:ph idx="2" type="body"/>
          </p:nvPr>
        </p:nvSpPr>
        <p:spPr>
          <a:xfrm>
            <a:off x="467089" y="439730"/>
            <a:ext cx="4757375"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Riesgo de alienación</a:t>
            </a:r>
            <a:endParaRPr/>
          </a:p>
          <a:p>
            <a:pPr indent="-228600" lvl="0" marL="457200" marR="0" rtl="0" algn="l">
              <a:lnSpc>
                <a:spcPct val="90000"/>
              </a:lnSpc>
              <a:spcBef>
                <a:spcPts val="1000"/>
              </a:spcBef>
              <a:spcAft>
                <a:spcPts val="0"/>
              </a:spcAft>
              <a:buClr>
                <a:srgbClr val="24BAA2"/>
              </a:buClr>
              <a:buSzPts val="3600"/>
              <a:buFont typeface="Arial"/>
              <a:buNone/>
            </a:pPr>
            <a:r>
              <a:t/>
            </a:r>
            <a:endParaRPr/>
          </a:p>
        </p:txBody>
      </p:sp>
      <p:pic>
        <p:nvPicPr>
          <p:cNvPr id="1093" name="Google Shape;1093;p89"/>
          <p:cNvPicPr preferRelativeResize="0"/>
          <p:nvPr>
            <p:ph idx="3" type="pic"/>
          </p:nvPr>
        </p:nvPicPr>
        <p:blipFill rotWithShape="1">
          <a:blip r:embed="rId3">
            <a:alphaModFix/>
          </a:blip>
          <a:srcRect b="0" l="18785" r="18785" t="0"/>
          <a:stretch/>
        </p:blipFill>
        <p:spPr>
          <a:xfrm>
            <a:off x="6193562" y="439730"/>
            <a:ext cx="5383546" cy="6045736"/>
          </a:xfrm>
          <a:prstGeom prst="rect">
            <a:avLst/>
          </a:prstGeom>
          <a:solidFill>
            <a:srgbClr val="F2F2F2"/>
          </a:solid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90"/>
          <p:cNvSpPr txBox="1"/>
          <p:nvPr>
            <p:ph idx="1" type="body"/>
          </p:nvPr>
        </p:nvSpPr>
        <p:spPr>
          <a:xfrm>
            <a:off x="169333" y="829988"/>
            <a:ext cx="6199718" cy="2398915"/>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lang="en-US"/>
              <a:t>   El recurrir constantemente a apoyo tecnológico para llevar a cabo incluso las actividades más insignificantes de la vida diaria puede tener un efecto negativo en las capacidades cognitivas. En lugar de estimularlas, puede deteriorarlas. </a:t>
            </a:r>
            <a:endParaRPr/>
          </a:p>
        </p:txBody>
      </p:sp>
      <p:sp>
        <p:nvSpPr>
          <p:cNvPr id="1099" name="Google Shape;1099;p90"/>
          <p:cNvSpPr txBox="1"/>
          <p:nvPr>
            <p:ph idx="2" type="body"/>
          </p:nvPr>
        </p:nvSpPr>
        <p:spPr>
          <a:xfrm>
            <a:off x="395817" y="229116"/>
            <a:ext cx="4256783"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sz="3200"/>
              <a:t>Pereza cognitiva</a:t>
            </a:r>
            <a:endParaRPr sz="3200"/>
          </a:p>
        </p:txBody>
      </p:sp>
      <p:pic>
        <p:nvPicPr>
          <p:cNvPr id="1100" name="Google Shape;1100;p90"/>
          <p:cNvPicPr preferRelativeResize="0"/>
          <p:nvPr>
            <p:ph idx="3" type="pic"/>
          </p:nvPr>
        </p:nvPicPr>
        <p:blipFill rotWithShape="1">
          <a:blip r:embed="rId3">
            <a:alphaModFix/>
          </a:blip>
          <a:srcRect b="0" l="18785" r="18785" t="0"/>
          <a:stretch/>
        </p:blipFill>
        <p:spPr>
          <a:xfrm>
            <a:off x="6394301" y="439730"/>
            <a:ext cx="5154232" cy="6045736"/>
          </a:xfrm>
          <a:prstGeom prst="rect">
            <a:avLst/>
          </a:prstGeom>
          <a:solidFill>
            <a:srgbClr val="F2F2F2"/>
          </a:solidFill>
          <a:ln>
            <a:noFill/>
          </a:ln>
        </p:spPr>
      </p:pic>
      <p:sp>
        <p:nvSpPr>
          <p:cNvPr id="1101" name="Google Shape;1101;p90"/>
          <p:cNvSpPr txBox="1"/>
          <p:nvPr/>
        </p:nvSpPr>
        <p:spPr>
          <a:xfrm>
            <a:off x="171300" y="3055101"/>
            <a:ext cx="5988807"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b="1" i="0" lang="en-US" sz="3200" u="none" cap="none" strike="noStrike">
                <a:solidFill>
                  <a:srgbClr val="24BAA2"/>
                </a:solidFill>
                <a:latin typeface="Calibri"/>
                <a:ea typeface="Calibri"/>
                <a:cs typeface="Calibri"/>
                <a:sym typeface="Calibri"/>
              </a:rPr>
              <a:t>  Alteración del ritmo circadiano</a:t>
            </a:r>
            <a:endParaRPr b="0" i="0" sz="3200" u="none" cap="none" strike="noStrike">
              <a:solidFill>
                <a:srgbClr val="000000"/>
              </a:solidFill>
              <a:latin typeface="Arial"/>
              <a:ea typeface="Arial"/>
              <a:cs typeface="Arial"/>
              <a:sym typeface="Arial"/>
            </a:endParaRPr>
          </a:p>
        </p:txBody>
      </p:sp>
      <p:sp>
        <p:nvSpPr>
          <p:cNvPr id="1102" name="Google Shape;1102;p90"/>
          <p:cNvSpPr txBox="1"/>
          <p:nvPr/>
        </p:nvSpPr>
        <p:spPr>
          <a:xfrm>
            <a:off x="220361" y="3675313"/>
            <a:ext cx="6148689" cy="3182687"/>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FFFFFF"/>
              </a:buClr>
              <a:buSzPts val="2400"/>
              <a:buFont typeface="Arial"/>
              <a:buNone/>
            </a:pPr>
            <a:r>
              <a:rPr b="0" i="0" lang="en-US" sz="2400" u="none" cap="none" strike="noStrike">
                <a:solidFill>
                  <a:srgbClr val="FFFFFF"/>
                </a:solidFill>
                <a:latin typeface="Calibri"/>
                <a:ea typeface="Calibri"/>
                <a:cs typeface="Calibri"/>
                <a:sym typeface="Calibri"/>
              </a:rPr>
              <a:t>   La luz artificial de los dispositivos puede influir negativamente en los ritmos circadianos, empeorando la calidad de nuestro descanso. Es preferible evitar el uso de </a:t>
            </a:r>
            <a:r>
              <a:rPr b="0" i="1" lang="en-US" sz="2400" u="none" cap="none" strike="noStrike">
                <a:solidFill>
                  <a:srgbClr val="FFFFFF"/>
                </a:solidFill>
                <a:latin typeface="Calibri"/>
                <a:ea typeface="Calibri"/>
                <a:cs typeface="Calibri"/>
                <a:sym typeface="Calibri"/>
              </a:rPr>
              <a:t>smartphones</a:t>
            </a:r>
            <a:r>
              <a:rPr b="0" i="0" lang="en-US" sz="2400" u="none" cap="none" strike="noStrike">
                <a:solidFill>
                  <a:srgbClr val="FFFFFF"/>
                </a:solidFill>
                <a:latin typeface="Calibri"/>
                <a:ea typeface="Calibri"/>
                <a:cs typeface="Calibri"/>
                <a:sym typeface="Calibri"/>
              </a:rPr>
              <a:t> y </a:t>
            </a:r>
            <a:r>
              <a:rPr b="0" i="1" lang="en-US" sz="2400" u="none" cap="none" strike="noStrike">
                <a:solidFill>
                  <a:srgbClr val="FFFFFF"/>
                </a:solidFill>
                <a:latin typeface="Calibri"/>
                <a:ea typeface="Calibri"/>
                <a:cs typeface="Calibri"/>
                <a:sym typeface="Calibri"/>
              </a:rPr>
              <a:t>tablets</a:t>
            </a:r>
            <a:r>
              <a:rPr b="0" i="0" lang="en-US" sz="2400" u="none" cap="none" strike="noStrike">
                <a:solidFill>
                  <a:srgbClr val="FFFFFF"/>
                </a:solidFill>
                <a:latin typeface="Calibri"/>
                <a:ea typeface="Calibri"/>
                <a:cs typeface="Calibri"/>
                <a:sym typeface="Calibri"/>
              </a:rPr>
              <a:t> antes de irnos a dormir, o al menos activar el modo noche que atenuará la luz azul de la pantalla. </a:t>
            </a:r>
            <a:endParaRPr b="0" i="0" sz="2400" u="none" cap="none" strike="noStrike">
              <a:solidFill>
                <a:srgbClr val="FFFFFF"/>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pic>
        <p:nvPicPr>
          <p:cNvPr id="1107" name="Google Shape;1107;g18d05828803_0_24"/>
          <p:cNvPicPr preferRelativeResize="0"/>
          <p:nvPr>
            <p:ph idx="3" type="pic"/>
          </p:nvPr>
        </p:nvPicPr>
        <p:blipFill rotWithShape="1">
          <a:blip r:embed="rId3">
            <a:alphaModFix/>
          </a:blip>
          <a:srcRect b="0" l="14885" r="14891" t="0"/>
          <a:stretch/>
        </p:blipFill>
        <p:spPr>
          <a:xfrm>
            <a:off x="5888002" y="439730"/>
            <a:ext cx="5660532" cy="6045738"/>
          </a:xfrm>
          <a:prstGeom prst="rect">
            <a:avLst/>
          </a:prstGeom>
          <a:solidFill>
            <a:srgbClr val="F2F2F2"/>
          </a:solidFill>
          <a:ln>
            <a:noFill/>
          </a:ln>
        </p:spPr>
      </p:pic>
      <p:sp>
        <p:nvSpPr>
          <p:cNvPr id="1108" name="Google Shape;1108;g18d05828803_0_24"/>
          <p:cNvSpPr txBox="1"/>
          <p:nvPr>
            <p:ph idx="2" type="body"/>
          </p:nvPr>
        </p:nvSpPr>
        <p:spPr>
          <a:xfrm>
            <a:off x="705125" y="2031151"/>
            <a:ext cx="4757700" cy="19206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SzPts val="688"/>
              <a:buNone/>
            </a:pPr>
            <a:r>
              <a:rPr lang="en-US" sz="2550">
                <a:solidFill>
                  <a:schemeClr val="lt1"/>
                </a:solidFill>
              </a:rPr>
              <a:t>Lo estás haciendo GENIAL… Solo te queda un tema más que estudiar y habrás completado el módulo. </a:t>
            </a:r>
            <a:endParaRPr/>
          </a:p>
        </p:txBody>
      </p:sp>
      <p:sp>
        <p:nvSpPr>
          <p:cNvPr id="1109" name="Google Shape;1109;g18d05828803_0_24"/>
          <p:cNvSpPr txBox="1"/>
          <p:nvPr/>
        </p:nvSpPr>
        <p:spPr>
          <a:xfrm>
            <a:off x="158044" y="507263"/>
            <a:ext cx="6005688" cy="794033"/>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600"/>
              <a:buFont typeface="Arial"/>
              <a:buNone/>
            </a:pPr>
            <a:r>
              <a:rPr b="1" i="0" lang="en-US" sz="4400" u="none" cap="none" strike="noStrike">
                <a:solidFill>
                  <a:srgbClr val="24BAA2"/>
                </a:solidFill>
                <a:latin typeface="Calibri"/>
                <a:ea typeface="Calibri"/>
                <a:cs typeface="Calibri"/>
                <a:sym typeface="Calibri"/>
              </a:rPr>
              <a:t>¡Un ÚLTIMO ESFUERZO! </a:t>
            </a:r>
            <a:endParaRPr b="0" i="0" sz="4400" u="none" cap="none" strike="noStrike">
              <a:solidFill>
                <a:srgbClr val="000000"/>
              </a:solidFill>
              <a:latin typeface="Arial"/>
              <a:ea typeface="Arial"/>
              <a:cs typeface="Arial"/>
              <a:sym typeface="Arial"/>
            </a:endParaRPr>
          </a:p>
        </p:txBody>
      </p:sp>
      <p:sp>
        <p:nvSpPr>
          <p:cNvPr id="1110" name="Google Shape;1110;g18d05828803_0_24"/>
          <p:cNvSpPr txBox="1"/>
          <p:nvPr/>
        </p:nvSpPr>
        <p:spPr>
          <a:xfrm>
            <a:off x="816125" y="4607100"/>
            <a:ext cx="46467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2750"/>
              <a:buFont typeface="Arial"/>
              <a:buNone/>
            </a:pPr>
            <a:r>
              <a:rPr b="1" i="0" lang="en-US" sz="2750" u="none" cap="none" strike="noStrike">
                <a:solidFill>
                  <a:srgbClr val="24BAA2"/>
                </a:solidFill>
                <a:latin typeface="Calibri"/>
                <a:ea typeface="Calibri"/>
                <a:cs typeface="Calibri"/>
                <a:sym typeface="Calibri"/>
              </a:rPr>
              <a:t>¡Mantén la concentración!</a:t>
            </a:r>
            <a:endParaRPr b="0" i="0" sz="1600" u="none" cap="none" strike="noStrike">
              <a:solidFill>
                <a:srgbClr val="24BAA2"/>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91"/>
          <p:cNvSpPr txBox="1"/>
          <p:nvPr>
            <p:ph idx="1" type="body"/>
          </p:nvPr>
        </p:nvSpPr>
        <p:spPr>
          <a:xfrm>
            <a:off x="5497150" y="3602325"/>
            <a:ext cx="5780450" cy="225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92E4B"/>
              </a:buClr>
              <a:buSzPts val="2200"/>
              <a:buNone/>
            </a:pPr>
            <a:r>
              <a:rPr lang="en-US"/>
              <a:t>Entorno laboral y Cooperación</a:t>
            </a:r>
            <a:endParaRPr/>
          </a:p>
        </p:txBody>
      </p:sp>
      <p:sp>
        <p:nvSpPr>
          <p:cNvPr id="1117" name="Google Shape;1117;p91"/>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13000"/>
              <a:buNone/>
            </a:pPr>
            <a:r>
              <a:rPr lang="en-US">
                <a:extLst>
                  <a:ext uri="http://customooxmlschemas.google.com/">
                    <go:slidesCustomData xmlns:go="http://customooxmlschemas.google.com/" textRoundtripDataId="2"/>
                  </a:ext>
                </a:extLst>
              </a:rPr>
              <a:t>04</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pic>
        <p:nvPicPr>
          <p:cNvPr id="1122" name="Google Shape;1122;p92"/>
          <p:cNvPicPr preferRelativeResize="0"/>
          <p:nvPr>
            <p:ph idx="2" type="pic"/>
          </p:nvPr>
        </p:nvPicPr>
        <p:blipFill rotWithShape="1">
          <a:blip r:embed="rId3">
            <a:alphaModFix/>
          </a:blip>
          <a:srcRect b="0" l="0" r="0" t="0"/>
          <a:stretch/>
        </p:blipFill>
        <p:spPr>
          <a:xfrm>
            <a:off x="0" y="0"/>
            <a:ext cx="12192000" cy="6858000"/>
          </a:xfrm>
          <a:prstGeom prst="rect">
            <a:avLst/>
          </a:prstGeom>
          <a:solidFill>
            <a:srgbClr val="F2F2F2"/>
          </a:solidFill>
          <a:ln>
            <a:noFill/>
          </a:ln>
        </p:spPr>
      </p:pic>
      <p:sp>
        <p:nvSpPr>
          <p:cNvPr id="1123" name="Google Shape;1123;p92"/>
          <p:cNvSpPr txBox="1"/>
          <p:nvPr>
            <p:ph idx="1" type="body"/>
          </p:nvPr>
        </p:nvSpPr>
        <p:spPr>
          <a:xfrm>
            <a:off x="2238278" y="3777673"/>
            <a:ext cx="8249100" cy="2235200"/>
          </a:xfrm>
          <a:prstGeom prst="rect">
            <a:avLst/>
          </a:prstGeom>
          <a:solidFill>
            <a:srgbClr val="7F3494"/>
          </a:solidFill>
          <a:ln>
            <a:noFill/>
          </a:ln>
        </p:spPr>
        <p:txBody>
          <a:bodyPr anchorCtr="0" anchor="ctr" bIns="45700" lIns="91425" spcFirstLastPara="1" rIns="91425" wrap="square" tIns="45700">
            <a:normAutofit fontScale="92500" lnSpcReduction="10000"/>
          </a:bodyPr>
          <a:lstStyle/>
          <a:p>
            <a:pPr indent="0" lvl="0" marL="457200" marR="0" rtl="0" algn="just">
              <a:lnSpc>
                <a:spcPct val="90000"/>
              </a:lnSpc>
              <a:spcBef>
                <a:spcPts val="1000"/>
              </a:spcBef>
              <a:spcAft>
                <a:spcPts val="0"/>
              </a:spcAft>
              <a:buClr>
                <a:schemeClr val="lt1"/>
              </a:buClr>
              <a:buSzPct val="135135"/>
              <a:buFont typeface="Arial"/>
              <a:buNone/>
            </a:pPr>
            <a:r>
              <a:t/>
            </a:r>
            <a:endParaRPr i="0" sz="2400"/>
          </a:p>
          <a:p>
            <a:pPr indent="0" lvl="0" marL="457200" marR="0" rtl="0" algn="ctr">
              <a:lnSpc>
                <a:spcPct val="90000"/>
              </a:lnSpc>
              <a:spcBef>
                <a:spcPts val="1000"/>
              </a:spcBef>
              <a:spcAft>
                <a:spcPts val="0"/>
              </a:spcAft>
              <a:buClr>
                <a:schemeClr val="lt1"/>
              </a:buClr>
              <a:buSzPct val="135135"/>
              <a:buFont typeface="Arial"/>
              <a:buNone/>
            </a:pPr>
            <a:r>
              <a:rPr b="1" i="0" lang="en-US" sz="2400">
                <a:solidFill>
                  <a:schemeClr val="lt1"/>
                </a:solidFill>
              </a:rPr>
              <a:t>LA COMUNICACIÓN Y LA COOPERACIÓN </a:t>
            </a:r>
            <a:r>
              <a:rPr i="0" lang="en-US" sz="2400"/>
              <a:t>entre compañeros son dos factores básicos para obtener excelentes resultados en el trabajo, tanto en cuanto al rendimiento como a la satisfacción personal. Cuando trabajas </a:t>
            </a:r>
            <a:r>
              <a:rPr i="0" lang="en-US" sz="2400">
                <a:solidFill>
                  <a:schemeClr val="lt1"/>
                </a:solidFill>
              </a:rPr>
              <a:t>colaborativamente, tienes más capacidad para manejar situaciones complicadas y solucionar problemas. </a:t>
            </a:r>
            <a:endParaRPr/>
          </a:p>
          <a:p>
            <a:pPr indent="0" lvl="0" marL="457200" marR="0" rtl="0" algn="ctr">
              <a:lnSpc>
                <a:spcPct val="90000"/>
              </a:lnSpc>
              <a:spcBef>
                <a:spcPts val="1000"/>
              </a:spcBef>
              <a:spcAft>
                <a:spcPts val="0"/>
              </a:spcAft>
              <a:buClr>
                <a:schemeClr val="lt1"/>
              </a:buClr>
              <a:buSzPct val="135135"/>
              <a:buFont typeface="Arial"/>
              <a:buNone/>
            </a:pPr>
            <a:r>
              <a:t/>
            </a:r>
            <a:endParaRPr i="0" sz="24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36"/>
          <p:cNvPicPr preferRelativeResize="0"/>
          <p:nvPr/>
        </p:nvPicPr>
        <p:blipFill rotWithShape="1">
          <a:blip r:embed="rId3">
            <a:alphaModFix/>
          </a:blip>
          <a:srcRect b="0" l="0" r="0" t="15730"/>
          <a:stretch/>
        </p:blipFill>
        <p:spPr>
          <a:xfrm>
            <a:off x="0" y="0"/>
            <a:ext cx="12191948" cy="6858000"/>
          </a:xfrm>
          <a:prstGeom prst="rect">
            <a:avLst/>
          </a:prstGeom>
          <a:noFill/>
          <a:ln>
            <a:noFill/>
          </a:ln>
        </p:spPr>
      </p:pic>
      <p:sp>
        <p:nvSpPr>
          <p:cNvPr id="336" name="Google Shape;336;p36"/>
          <p:cNvSpPr txBox="1"/>
          <p:nvPr>
            <p:ph idx="1" type="body"/>
          </p:nvPr>
        </p:nvSpPr>
        <p:spPr>
          <a:xfrm>
            <a:off x="4003449" y="3087256"/>
            <a:ext cx="6797901" cy="3429000"/>
          </a:xfrm>
          <a:prstGeom prst="rect">
            <a:avLst/>
          </a:prstGeom>
          <a:noFill/>
          <a:ln>
            <a:noFill/>
          </a:ln>
        </p:spPr>
        <p:txBody>
          <a:bodyPr anchorCtr="0" anchor="ctr" bIns="45700" lIns="91425" spcFirstLastPara="1" rIns="91425" wrap="square" tIns="45700">
            <a:noAutofit/>
          </a:bodyPr>
          <a:lstStyle/>
          <a:p>
            <a:pPr indent="-230400" lvl="0" marL="457200" rtl="0" algn="just">
              <a:lnSpc>
                <a:spcPct val="90000"/>
              </a:lnSpc>
              <a:spcBef>
                <a:spcPts val="0"/>
              </a:spcBef>
              <a:spcAft>
                <a:spcPts val="0"/>
              </a:spcAft>
              <a:buSzPts val="2400"/>
              <a:buNone/>
            </a:pPr>
            <a:r>
              <a:rPr lang="en-US">
                <a:solidFill>
                  <a:srgbClr val="002060"/>
                </a:solidFill>
              </a:rPr>
              <a:t>El principal enfoque en la prevención del </a:t>
            </a:r>
            <a:r>
              <a:rPr i="1" lang="en-US">
                <a:solidFill>
                  <a:srgbClr val="002060"/>
                </a:solidFill>
              </a:rPr>
              <a:t>burnout</a:t>
            </a:r>
            <a:r>
              <a:rPr lang="en-US">
                <a:solidFill>
                  <a:srgbClr val="002060"/>
                </a:solidFill>
              </a:rPr>
              <a:t> </a:t>
            </a:r>
            <a:endParaRPr>
              <a:solidFill>
                <a:srgbClr val="002060"/>
              </a:solidFill>
            </a:endParaRPr>
          </a:p>
          <a:p>
            <a:pPr indent="-230400" lvl="0" marL="457200" rtl="0" algn="just">
              <a:lnSpc>
                <a:spcPct val="90000"/>
              </a:lnSpc>
              <a:spcBef>
                <a:spcPts val="0"/>
              </a:spcBef>
              <a:spcAft>
                <a:spcPts val="0"/>
              </a:spcAft>
              <a:buSzPts val="2400"/>
              <a:buNone/>
            </a:pPr>
            <a:r>
              <a:rPr lang="en-US">
                <a:solidFill>
                  <a:srgbClr val="002060"/>
                </a:solidFill>
              </a:rPr>
              <a:t>consiste en </a:t>
            </a:r>
            <a:r>
              <a:rPr b="1" lang="en-US">
                <a:solidFill>
                  <a:srgbClr val="002060"/>
                </a:solidFill>
              </a:rPr>
              <a:t>estrategias centradas en la persona</a:t>
            </a:r>
            <a:r>
              <a:rPr lang="en-US">
                <a:solidFill>
                  <a:srgbClr val="002060"/>
                </a:solidFill>
              </a:rPr>
              <a:t>, </a:t>
            </a:r>
            <a:endParaRPr>
              <a:solidFill>
                <a:srgbClr val="002060"/>
              </a:solidFill>
            </a:endParaRPr>
          </a:p>
          <a:p>
            <a:pPr indent="-230400" lvl="0" marL="457200" rtl="0" algn="just">
              <a:lnSpc>
                <a:spcPct val="90000"/>
              </a:lnSpc>
              <a:spcBef>
                <a:spcPts val="0"/>
              </a:spcBef>
              <a:spcAft>
                <a:spcPts val="0"/>
              </a:spcAft>
              <a:buSzPts val="2400"/>
              <a:buNone/>
            </a:pPr>
            <a:r>
              <a:rPr lang="en-US">
                <a:solidFill>
                  <a:srgbClr val="002060"/>
                </a:solidFill>
              </a:rPr>
              <a:t>es decir, aquellas dirigidas a mejorar el bienestar </a:t>
            </a:r>
            <a:endParaRPr>
              <a:solidFill>
                <a:srgbClr val="002060"/>
              </a:solidFill>
            </a:endParaRPr>
          </a:p>
          <a:p>
            <a:pPr indent="-230400" lvl="0" marL="457200" rtl="0" algn="just">
              <a:lnSpc>
                <a:spcPct val="90000"/>
              </a:lnSpc>
              <a:spcBef>
                <a:spcPts val="0"/>
              </a:spcBef>
              <a:spcAft>
                <a:spcPts val="0"/>
              </a:spcAft>
              <a:buSzPts val="2400"/>
              <a:buNone/>
            </a:pPr>
            <a:r>
              <a:rPr lang="en-US">
                <a:solidFill>
                  <a:srgbClr val="002060"/>
                </a:solidFill>
              </a:rPr>
              <a:t>psicosocial, a la relajación, al cambio de hábitos </a:t>
            </a:r>
            <a:endParaRPr>
              <a:solidFill>
                <a:srgbClr val="002060"/>
              </a:solidFill>
            </a:endParaRPr>
          </a:p>
          <a:p>
            <a:pPr indent="-230400" lvl="0" marL="457200" rtl="0" algn="just">
              <a:lnSpc>
                <a:spcPct val="90000"/>
              </a:lnSpc>
              <a:spcBef>
                <a:spcPts val="0"/>
              </a:spcBef>
              <a:spcAft>
                <a:spcPts val="0"/>
              </a:spcAft>
              <a:buSzPts val="2400"/>
              <a:buNone/>
            </a:pPr>
            <a:r>
              <a:rPr lang="en-US">
                <a:solidFill>
                  <a:srgbClr val="002060"/>
                </a:solidFill>
              </a:rPr>
              <a:t>laborales o a desarrollar la capacidad para</a:t>
            </a:r>
            <a:endParaRPr>
              <a:solidFill>
                <a:srgbClr val="002060"/>
              </a:solidFill>
            </a:endParaRPr>
          </a:p>
          <a:p>
            <a:pPr indent="-230400" lvl="0" marL="457200" rtl="0" algn="just">
              <a:lnSpc>
                <a:spcPct val="90000"/>
              </a:lnSpc>
              <a:spcBef>
                <a:spcPts val="0"/>
              </a:spcBef>
              <a:spcAft>
                <a:spcPts val="0"/>
              </a:spcAft>
              <a:buSzPts val="2400"/>
              <a:buNone/>
            </a:pPr>
            <a:r>
              <a:rPr lang="en-US">
                <a:solidFill>
                  <a:srgbClr val="002060"/>
                </a:solidFill>
              </a:rPr>
              <a:t>gestionar y afrontar el malestar. </a:t>
            </a:r>
            <a:endParaRPr>
              <a:solidFill>
                <a:srgbClr val="002060"/>
              </a:solidFill>
            </a:endParaRPr>
          </a:p>
          <a:p>
            <a:pPr indent="-230400" lvl="0" marL="457200" rtl="0" algn="just">
              <a:lnSpc>
                <a:spcPct val="90000"/>
              </a:lnSpc>
              <a:spcBef>
                <a:spcPts val="0"/>
              </a:spcBef>
              <a:spcAft>
                <a:spcPts val="0"/>
              </a:spcAft>
              <a:buSzPts val="2400"/>
              <a:buNone/>
            </a:pPr>
            <a:r>
              <a:t/>
            </a:r>
            <a:endParaRPr>
              <a:solidFill>
                <a:srgbClr val="002060"/>
              </a:solidFill>
            </a:endParaRPr>
          </a:p>
          <a:p>
            <a:pPr indent="-230400" lvl="0" marL="457200" rtl="0" algn="just">
              <a:lnSpc>
                <a:spcPct val="90000"/>
              </a:lnSpc>
              <a:spcBef>
                <a:spcPts val="0"/>
              </a:spcBef>
              <a:spcAft>
                <a:spcPts val="0"/>
              </a:spcAft>
              <a:buSzPts val="2400"/>
              <a:buNone/>
            </a:pPr>
            <a:r>
              <a:rPr lang="en-US">
                <a:solidFill>
                  <a:srgbClr val="002060"/>
                </a:solidFill>
              </a:rPr>
              <a:t>La estrategia más adoptada es la enfocada a</a:t>
            </a:r>
            <a:endParaRPr>
              <a:solidFill>
                <a:srgbClr val="002060"/>
              </a:solidFill>
            </a:endParaRPr>
          </a:p>
          <a:p>
            <a:pPr indent="-230400" lvl="0" marL="457200" rtl="0" algn="just">
              <a:lnSpc>
                <a:spcPct val="90000"/>
              </a:lnSpc>
              <a:spcBef>
                <a:spcPts val="0"/>
              </a:spcBef>
              <a:spcAft>
                <a:spcPts val="0"/>
              </a:spcAft>
              <a:buSzPts val="2400"/>
              <a:buNone/>
            </a:pPr>
            <a:r>
              <a:rPr lang="en-US">
                <a:solidFill>
                  <a:srgbClr val="002060"/>
                </a:solidFill>
              </a:rPr>
              <a:t>establecer un </a:t>
            </a:r>
            <a:r>
              <a:rPr b="1" lang="en-US">
                <a:solidFill>
                  <a:srgbClr val="002060"/>
                </a:solidFill>
              </a:rPr>
              <a:t>equilibrio entre la vida laboral y la </a:t>
            </a:r>
            <a:endParaRPr>
              <a:solidFill>
                <a:srgbClr val="002060"/>
              </a:solidFill>
            </a:endParaRPr>
          </a:p>
          <a:p>
            <a:pPr indent="-230400" lvl="0" marL="457200" rtl="0" algn="just">
              <a:lnSpc>
                <a:spcPct val="90000"/>
              </a:lnSpc>
              <a:spcBef>
                <a:spcPts val="0"/>
              </a:spcBef>
              <a:spcAft>
                <a:spcPts val="0"/>
              </a:spcAft>
              <a:buSzPts val="2400"/>
              <a:buNone/>
            </a:pPr>
            <a:r>
              <a:rPr b="1" lang="en-US">
                <a:solidFill>
                  <a:srgbClr val="002060"/>
                </a:solidFill>
              </a:rPr>
              <a:t>vida privada</a:t>
            </a:r>
            <a:r>
              <a:rPr lang="en-US">
                <a:solidFill>
                  <a:srgbClr val="002060"/>
                </a:solidFill>
              </a:rPr>
              <a:t>.</a:t>
            </a:r>
            <a:endParaRPr i="0">
              <a:solidFill>
                <a:srgbClr val="002060"/>
              </a:solidFill>
            </a:endParaRPr>
          </a:p>
        </p:txBody>
      </p:sp>
      <p:sp>
        <p:nvSpPr>
          <p:cNvPr id="337" name="Google Shape;337;p36"/>
          <p:cNvSpPr txBox="1"/>
          <p:nvPr>
            <p:ph idx="2" type="body"/>
          </p:nvPr>
        </p:nvSpPr>
        <p:spPr>
          <a:xfrm>
            <a:off x="214865" y="391477"/>
            <a:ext cx="3228245" cy="124335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24BAA2"/>
              </a:buClr>
              <a:buSzPts val="3600"/>
              <a:buFont typeface="Arial"/>
              <a:buNone/>
            </a:pPr>
            <a:r>
              <a:rPr lang="en-US" sz="4800">
                <a:solidFill>
                  <a:srgbClr val="7F3494"/>
                </a:solidFill>
              </a:rPr>
              <a:t>Conciliación</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93"/>
          <p:cNvSpPr txBox="1"/>
          <p:nvPr>
            <p:ph idx="1" type="body"/>
          </p:nvPr>
        </p:nvSpPr>
        <p:spPr>
          <a:xfrm>
            <a:off x="798378" y="1669142"/>
            <a:ext cx="10595237" cy="2466622"/>
          </a:xfrm>
          <a:prstGeom prst="rect">
            <a:avLst/>
          </a:prstGeom>
          <a:noFill/>
          <a:ln>
            <a:noFill/>
          </a:ln>
        </p:spPr>
        <p:txBody>
          <a:bodyPr anchorCtr="0" anchor="t" bIns="45700" lIns="91425" spcFirstLastPara="1" rIns="91425" wrap="square" tIns="45700">
            <a:noAutofit/>
          </a:bodyPr>
          <a:lstStyle/>
          <a:p>
            <a:pPr indent="-342900" lvl="0" marL="571500" marR="0" rtl="0" algn="l">
              <a:lnSpc>
                <a:spcPct val="90000"/>
              </a:lnSpc>
              <a:spcBef>
                <a:spcPts val="1000"/>
              </a:spcBef>
              <a:spcAft>
                <a:spcPts val="0"/>
              </a:spcAft>
              <a:buClr>
                <a:srgbClr val="092E4B"/>
              </a:buClr>
              <a:buSzPts val="2400"/>
              <a:buFont typeface="Arial"/>
              <a:buChar char="•"/>
            </a:pPr>
            <a:r>
              <a:rPr lang="en-US"/>
              <a:t>Mayor sentido de pertenencia a la empresa. </a:t>
            </a:r>
            <a:endParaRPr/>
          </a:p>
          <a:p>
            <a:pPr indent="-342900" lvl="0" marL="571500" marR="0" rtl="0" algn="l">
              <a:lnSpc>
                <a:spcPct val="90000"/>
              </a:lnSpc>
              <a:spcBef>
                <a:spcPts val="1000"/>
              </a:spcBef>
              <a:spcAft>
                <a:spcPts val="0"/>
              </a:spcAft>
              <a:buClr>
                <a:srgbClr val="092E4B"/>
              </a:buClr>
              <a:buSzPts val="2400"/>
              <a:buFont typeface="Arial"/>
              <a:buChar char="•"/>
            </a:pPr>
            <a:r>
              <a:rPr lang="en-US"/>
              <a:t>Mayor motivación y sentido de unidad entre los compañeros. </a:t>
            </a:r>
            <a:endParaRPr/>
          </a:p>
          <a:p>
            <a:pPr indent="-342900" lvl="0" marL="571500" marR="0" rtl="0" algn="l">
              <a:lnSpc>
                <a:spcPct val="90000"/>
              </a:lnSpc>
              <a:spcBef>
                <a:spcPts val="1000"/>
              </a:spcBef>
              <a:spcAft>
                <a:spcPts val="0"/>
              </a:spcAft>
              <a:buClr>
                <a:srgbClr val="092E4B"/>
              </a:buClr>
              <a:buSzPts val="2400"/>
              <a:buFont typeface="Arial"/>
              <a:buChar char="•"/>
            </a:pPr>
            <a:r>
              <a:rPr lang="en-US"/>
              <a:t>Menos conflictos. </a:t>
            </a:r>
            <a:endParaRPr/>
          </a:p>
          <a:p>
            <a:pPr indent="-342900" lvl="0" marL="571500" marR="0" rtl="0" algn="l">
              <a:lnSpc>
                <a:spcPct val="90000"/>
              </a:lnSpc>
              <a:spcBef>
                <a:spcPts val="1000"/>
              </a:spcBef>
              <a:spcAft>
                <a:spcPts val="0"/>
              </a:spcAft>
              <a:buClr>
                <a:srgbClr val="092E4B"/>
              </a:buClr>
              <a:buSzPts val="2400"/>
              <a:buFont typeface="Arial"/>
              <a:buChar char="•"/>
            </a:pPr>
            <a:r>
              <a:rPr lang="en-US"/>
              <a:t>Mayor nivel de eficacia y eficiencia productivas. </a:t>
            </a:r>
            <a:endParaRPr/>
          </a:p>
          <a:p>
            <a:pPr indent="-342900" lvl="0" marL="571500" marR="0" rtl="0" algn="l">
              <a:lnSpc>
                <a:spcPct val="90000"/>
              </a:lnSpc>
              <a:spcBef>
                <a:spcPts val="1000"/>
              </a:spcBef>
              <a:spcAft>
                <a:spcPts val="0"/>
              </a:spcAft>
              <a:buClr>
                <a:srgbClr val="092E4B"/>
              </a:buClr>
              <a:buSzPts val="2400"/>
              <a:buFont typeface="Arial"/>
              <a:buChar char="•"/>
            </a:pPr>
            <a:r>
              <a:rPr lang="en-US"/>
              <a:t>Mayor facilidad para alcanzar los objetivos corporativos. </a:t>
            </a:r>
            <a:endParaRPr/>
          </a:p>
        </p:txBody>
      </p:sp>
      <p:sp>
        <p:nvSpPr>
          <p:cNvPr id="1129" name="Google Shape;1129;p93"/>
          <p:cNvSpPr txBox="1"/>
          <p:nvPr>
            <p:ph idx="2" type="body"/>
          </p:nvPr>
        </p:nvSpPr>
        <p:spPr>
          <a:xfrm>
            <a:off x="674554" y="605120"/>
            <a:ext cx="10595237" cy="1168797"/>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Qué beneficios aporta la cooperación en el trabajo:</a:t>
            </a:r>
            <a:endParaRPr/>
          </a:p>
        </p:txBody>
      </p:sp>
      <p:sp>
        <p:nvSpPr>
          <p:cNvPr id="1130" name="Google Shape;1130;p93"/>
          <p:cNvSpPr txBox="1"/>
          <p:nvPr/>
        </p:nvSpPr>
        <p:spPr>
          <a:xfrm>
            <a:off x="2608083" y="4190502"/>
            <a:ext cx="6975826" cy="1168797"/>
          </a:xfrm>
          <a:prstGeom prst="rect">
            <a:avLst/>
          </a:prstGeom>
          <a:noFill/>
          <a:ln>
            <a:noFill/>
          </a:ln>
        </p:spPr>
        <p:txBody>
          <a:bodyPr anchorCtr="0" anchor="t" bIns="45700" lIns="91425" spcFirstLastPara="1" rIns="91425" wrap="square" tIns="45700">
            <a:normAutofit/>
          </a:bodyPr>
          <a:lstStyle/>
          <a:p>
            <a:pPr indent="-228600" lvl="0" marL="457200" marR="0" rtl="0" algn="ctr">
              <a:lnSpc>
                <a:spcPct val="90000"/>
              </a:lnSpc>
              <a:spcBef>
                <a:spcPts val="1000"/>
              </a:spcBef>
              <a:spcAft>
                <a:spcPts val="0"/>
              </a:spcAft>
              <a:buClr>
                <a:srgbClr val="092E4B"/>
              </a:buClr>
              <a:buSzPts val="2400"/>
              <a:buFont typeface="Arial"/>
              <a:buNone/>
            </a:pPr>
            <a:r>
              <a:rPr b="1" i="0" lang="en-US" sz="4400" u="none" cap="none" strike="noStrike">
                <a:solidFill>
                  <a:srgbClr val="24BAA2"/>
                </a:solidFill>
                <a:latin typeface="Calibri"/>
                <a:ea typeface="Calibri"/>
                <a:cs typeface="Calibri"/>
                <a:sym typeface="Calibri"/>
              </a:rPr>
              <a:t>  </a:t>
            </a:r>
            <a:r>
              <a:rPr b="1" i="0" lang="en-US" sz="2400" u="none" cap="none" strike="noStrike">
                <a:solidFill>
                  <a:srgbClr val="24BAA2"/>
                </a:solidFill>
                <a:latin typeface="Calibri"/>
                <a:ea typeface="Calibri"/>
                <a:cs typeface="Calibri"/>
                <a:sym typeface="Calibri"/>
              </a:rPr>
              <a:t>Te proponemos algunas estrategias para mejorar la comunicación entre compañeros </a:t>
            </a:r>
            <a:endParaRPr b="1" i="0" sz="4400" u="none" cap="none" strike="noStrike">
              <a:solidFill>
                <a:srgbClr val="24BAA2"/>
              </a:solidFill>
              <a:latin typeface="Calibri"/>
              <a:ea typeface="Calibri"/>
              <a:cs typeface="Calibri"/>
              <a:sym typeface="Calibri"/>
            </a:endParaRPr>
          </a:p>
        </p:txBody>
      </p:sp>
      <p:sp>
        <p:nvSpPr>
          <p:cNvPr id="1131" name="Google Shape;1131;p93"/>
          <p:cNvSpPr/>
          <p:nvPr/>
        </p:nvSpPr>
        <p:spPr>
          <a:xfrm>
            <a:off x="5769429" y="5414037"/>
            <a:ext cx="1023257" cy="943618"/>
          </a:xfrm>
          <a:prstGeom prst="downArrow">
            <a:avLst>
              <a:gd fmla="val 50000" name="adj1"/>
              <a:gd fmla="val 50000" name="adj2"/>
            </a:avLst>
          </a:prstGeom>
          <a:solidFill>
            <a:srgbClr val="24BAA2"/>
          </a:solidFill>
          <a:ln cap="flat" cmpd="sng" w="25400">
            <a:solidFill>
              <a:srgbClr val="7F34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94"/>
          <p:cNvSpPr txBox="1"/>
          <p:nvPr>
            <p:ph idx="1" type="body"/>
          </p:nvPr>
        </p:nvSpPr>
        <p:spPr>
          <a:xfrm>
            <a:off x="798381" y="1305613"/>
            <a:ext cx="7029285" cy="445651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rgbClr val="092E4B"/>
              </a:buClr>
              <a:buSzPts val="2400"/>
              <a:buNone/>
            </a:pPr>
            <a:r>
              <a:rPr lang="en-US"/>
              <a:t>Puedes comunicarte de diversas formas: en persona, por e-mail, por chat o a través de plataformas </a:t>
            </a:r>
            <a:r>
              <a:rPr i="1" lang="en-US"/>
              <a:t>online</a:t>
            </a:r>
            <a:r>
              <a:rPr lang="en-US"/>
              <a:t>. </a:t>
            </a:r>
            <a:endParaRPr/>
          </a:p>
          <a:p>
            <a:pPr indent="0" lvl="0" marL="0" rtl="0" algn="l">
              <a:lnSpc>
                <a:spcPct val="90000"/>
              </a:lnSpc>
              <a:spcBef>
                <a:spcPts val="1000"/>
              </a:spcBef>
              <a:spcAft>
                <a:spcPts val="0"/>
              </a:spcAft>
              <a:buClr>
                <a:srgbClr val="092E4B"/>
              </a:buClr>
              <a:buSzPts val="2400"/>
              <a:buNone/>
            </a:pPr>
            <a:r>
              <a:rPr lang="en-US"/>
              <a:t>La elección del canal puede depender tanto del tema a tratar como de las necesidades (técnicas, económicas o personales). En cualquier caso, es bueno ser claro sobre la herramienta que quieres emplear y asegurarte de que todo el mundo sabe cómo usarla.  </a:t>
            </a:r>
            <a:endParaRPr/>
          </a:p>
          <a:p>
            <a:pPr indent="0" lvl="0" marL="0" rtl="0" algn="l">
              <a:lnSpc>
                <a:spcPct val="90000"/>
              </a:lnSpc>
              <a:spcBef>
                <a:spcPts val="1000"/>
              </a:spcBef>
              <a:spcAft>
                <a:spcPts val="0"/>
              </a:spcAft>
              <a:buClr>
                <a:srgbClr val="092E4B"/>
              </a:buClr>
              <a:buSzPts val="2400"/>
              <a:buNone/>
            </a:pPr>
            <a:r>
              <a:rPr b="1" lang="en-US"/>
              <a:t>Para hacer que la comunicación sea efectiva, es fundamental que todo el mundo esté en la misma onda. </a:t>
            </a:r>
            <a:endParaRPr/>
          </a:p>
          <a:p>
            <a:pPr indent="0" lvl="0" marL="0" rtl="0" algn="l">
              <a:lnSpc>
                <a:spcPct val="90000"/>
              </a:lnSpc>
              <a:spcBef>
                <a:spcPts val="1000"/>
              </a:spcBef>
              <a:spcAft>
                <a:spcPts val="0"/>
              </a:spcAft>
              <a:buClr>
                <a:srgbClr val="092E4B"/>
              </a:buClr>
              <a:buSzPts val="2400"/>
              <a:buNone/>
            </a:pPr>
            <a:r>
              <a:rPr lang="en-US"/>
              <a:t>Para comunicarte rápidamente, usa </a:t>
            </a:r>
            <a:r>
              <a:rPr i="1" lang="en-US"/>
              <a:t>apps</a:t>
            </a:r>
            <a:r>
              <a:rPr lang="en-US"/>
              <a:t> de mensajería instantánea como</a:t>
            </a:r>
            <a:r>
              <a:rPr b="1" lang="en-US"/>
              <a:t> WhatsApp</a:t>
            </a:r>
            <a:r>
              <a:rPr lang="en-US"/>
              <a:t>.  Para lo no urgente, usa el </a:t>
            </a:r>
            <a:r>
              <a:rPr b="1" i="1" lang="en-US"/>
              <a:t>e-mail</a:t>
            </a:r>
            <a:r>
              <a:rPr lang="en-US"/>
              <a:t>. </a:t>
            </a:r>
            <a:endParaRPr/>
          </a:p>
        </p:txBody>
      </p:sp>
      <p:sp>
        <p:nvSpPr>
          <p:cNvPr id="1137" name="Google Shape;1137;p94"/>
          <p:cNvSpPr txBox="1"/>
          <p:nvPr>
            <p:ph idx="2" type="body"/>
          </p:nvPr>
        </p:nvSpPr>
        <p:spPr>
          <a:xfrm>
            <a:off x="787092" y="513247"/>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rgbClr val="24BAA2"/>
              </a:buClr>
              <a:buSzPts val="3600"/>
              <a:buNone/>
            </a:pPr>
            <a:r>
              <a:rPr lang="en-US"/>
              <a:t>1. Identifica el canal de comunicación y el asunto</a:t>
            </a:r>
            <a:endParaRPr/>
          </a:p>
        </p:txBody>
      </p:sp>
      <p:pic>
        <p:nvPicPr>
          <p:cNvPr id="1138" name="Google Shape;1138;p94"/>
          <p:cNvPicPr preferRelativeResize="0"/>
          <p:nvPr/>
        </p:nvPicPr>
        <p:blipFill rotWithShape="1">
          <a:blip r:embed="rId3">
            <a:alphaModFix/>
          </a:blip>
          <a:srcRect b="0" l="0" r="0" t="0"/>
          <a:stretch/>
        </p:blipFill>
        <p:spPr>
          <a:xfrm>
            <a:off x="7378851" y="2252448"/>
            <a:ext cx="3917175" cy="3228277"/>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95"/>
          <p:cNvSpPr txBox="1"/>
          <p:nvPr>
            <p:ph idx="1" type="body"/>
          </p:nvPr>
        </p:nvSpPr>
        <p:spPr>
          <a:xfrm>
            <a:off x="352425" y="1160225"/>
            <a:ext cx="7943849" cy="5376000"/>
          </a:xfrm>
          <a:prstGeom prst="rect">
            <a:avLst/>
          </a:prstGeom>
          <a:noFill/>
          <a:ln>
            <a:noFill/>
          </a:ln>
        </p:spPr>
        <p:txBody>
          <a:bodyPr anchorCtr="0" anchor="t" bIns="45700" lIns="91425" spcFirstLastPara="1" rIns="91425" wrap="square" tIns="45700">
            <a:noAutofit/>
          </a:bodyPr>
          <a:lstStyle/>
          <a:p>
            <a:pPr indent="0" lvl="0" marL="457200" marR="0" rtl="0" algn="just">
              <a:lnSpc>
                <a:spcPct val="90000"/>
              </a:lnSpc>
              <a:spcBef>
                <a:spcPts val="1000"/>
              </a:spcBef>
              <a:spcAft>
                <a:spcPts val="0"/>
              </a:spcAft>
              <a:buClr>
                <a:srgbClr val="092E4B"/>
              </a:buClr>
              <a:buSzPts val="2400"/>
              <a:buFont typeface="Arial"/>
              <a:buNone/>
            </a:pPr>
            <a:r>
              <a:rPr lang="en-US"/>
              <a:t>Para que tu comunicación sea realmente colaborativa, tienes que escuchar y dar también espacio a las ideas de los demás, no centrarte solamente en las tuyas. </a:t>
            </a:r>
            <a:endParaRPr/>
          </a:p>
          <a:p>
            <a:pPr indent="0" lvl="0" marL="457200" marR="0" rtl="0" algn="just">
              <a:lnSpc>
                <a:spcPct val="90000"/>
              </a:lnSpc>
              <a:spcBef>
                <a:spcPts val="1000"/>
              </a:spcBef>
              <a:spcAft>
                <a:spcPts val="0"/>
              </a:spcAft>
              <a:buClr>
                <a:srgbClr val="092E4B"/>
              </a:buClr>
              <a:buSzPts val="2400"/>
              <a:buFont typeface="Arial"/>
              <a:buNone/>
            </a:pPr>
            <a:r>
              <a:rPr lang="en-US"/>
              <a:t>Comunicarse significa intercambiar información, incluida la no verbal. Por tanto, si no eres capaz de escuchar y observar, es poco probable que entiendas lo que se te pide y será aún más difícil alcanzar los resultados que deseas. </a:t>
            </a:r>
            <a:endParaRPr/>
          </a:p>
          <a:p>
            <a:pPr indent="0" lvl="0" marL="457200" marR="0" rtl="0" algn="just">
              <a:lnSpc>
                <a:spcPct val="90000"/>
              </a:lnSpc>
              <a:spcBef>
                <a:spcPts val="1000"/>
              </a:spcBef>
              <a:spcAft>
                <a:spcPts val="0"/>
              </a:spcAft>
              <a:buClr>
                <a:srgbClr val="092E4B"/>
              </a:buClr>
              <a:buSzPts val="2400"/>
              <a:buFont typeface="Arial"/>
              <a:buNone/>
            </a:pPr>
            <a:r>
              <a:rPr b="1" lang="en-US"/>
              <a:t>A menudo se usan grupos en </a:t>
            </a:r>
            <a:r>
              <a:rPr b="1" i="1" lang="en-US"/>
              <a:t>apps</a:t>
            </a:r>
            <a:r>
              <a:rPr b="1" lang="en-US"/>
              <a:t> de mensajería instantánea. </a:t>
            </a:r>
            <a:r>
              <a:rPr lang="en-US"/>
              <a:t>Probablemente tengas alguno con tus compañeros. Pero chatear mucho crea confusión y malentendidos. A veces es más útil </a:t>
            </a:r>
            <a:r>
              <a:rPr b="1" lang="en-US"/>
              <a:t>un chat privado </a:t>
            </a:r>
            <a:r>
              <a:rPr lang="en-US"/>
              <a:t>donde sólo puedes hablar con una persona.</a:t>
            </a:r>
            <a:endParaRPr/>
          </a:p>
        </p:txBody>
      </p:sp>
      <p:sp>
        <p:nvSpPr>
          <p:cNvPr id="1144" name="Google Shape;1144;p95"/>
          <p:cNvSpPr txBox="1"/>
          <p:nvPr>
            <p:ph idx="2" type="body"/>
          </p:nvPr>
        </p:nvSpPr>
        <p:spPr>
          <a:xfrm>
            <a:off x="539756" y="484177"/>
            <a:ext cx="105951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2.	Prioriza la comunicación bidireccional</a:t>
            </a:r>
            <a:endParaRPr/>
          </a:p>
        </p:txBody>
      </p:sp>
      <p:pic>
        <p:nvPicPr>
          <p:cNvPr id="1145" name="Google Shape;1145;p95"/>
          <p:cNvPicPr preferRelativeResize="0"/>
          <p:nvPr/>
        </p:nvPicPr>
        <p:blipFill rotWithShape="1">
          <a:blip r:embed="rId3">
            <a:alphaModFix/>
          </a:blip>
          <a:srcRect b="0" l="0" r="0" t="0"/>
          <a:stretch/>
        </p:blipFill>
        <p:spPr>
          <a:xfrm>
            <a:off x="8286397" y="1591151"/>
            <a:ext cx="3556300" cy="38381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pic>
        <p:nvPicPr>
          <p:cNvPr descr="Checkmark with solid fill" id="1150" name="Google Shape;1150;p96"/>
          <p:cNvPicPr preferRelativeResize="0"/>
          <p:nvPr/>
        </p:nvPicPr>
        <p:blipFill rotWithShape="1">
          <a:blip r:embed="rId3">
            <a:alphaModFix/>
          </a:blip>
          <a:srcRect b="0" l="0" r="0" t="0"/>
          <a:stretch/>
        </p:blipFill>
        <p:spPr>
          <a:xfrm>
            <a:off x="9818573" y="1824472"/>
            <a:ext cx="680603" cy="680603"/>
          </a:xfrm>
          <a:prstGeom prst="rect">
            <a:avLst/>
          </a:prstGeom>
          <a:noFill/>
          <a:ln>
            <a:noFill/>
          </a:ln>
        </p:spPr>
      </p:pic>
      <p:sp>
        <p:nvSpPr>
          <p:cNvPr id="1151" name="Google Shape;1151;p96"/>
          <p:cNvSpPr txBox="1"/>
          <p:nvPr>
            <p:ph idx="1" type="body"/>
          </p:nvPr>
        </p:nvSpPr>
        <p:spPr>
          <a:xfrm>
            <a:off x="263050" y="1383824"/>
            <a:ext cx="8591400" cy="1456200"/>
          </a:xfrm>
          <a:prstGeom prst="rect">
            <a:avLst/>
          </a:prstGeom>
          <a:noFill/>
          <a:ln>
            <a:noFill/>
          </a:ln>
        </p:spPr>
        <p:txBody>
          <a:bodyPr anchorCtr="0" anchor="t" bIns="45700" lIns="91425" spcFirstLastPara="1" rIns="91425" wrap="square" tIns="45700">
            <a:noAutofit/>
          </a:bodyPr>
          <a:lstStyle/>
          <a:p>
            <a:pPr indent="-228600" lvl="0" marL="457200" rtl="0" algn="just">
              <a:lnSpc>
                <a:spcPct val="90000"/>
              </a:lnSpc>
              <a:spcBef>
                <a:spcPts val="1000"/>
              </a:spcBef>
              <a:spcAft>
                <a:spcPts val="0"/>
              </a:spcAft>
              <a:buSzPts val="2400"/>
              <a:buNone/>
            </a:pPr>
            <a:r>
              <a:rPr lang="en-US"/>
              <a:t>   Durante la comunicación, es importante ceñirse a lo que ha sucedido y puede confirmarse y no a las interpretaciones que pueden hacerse de una situación. Crear historias es inevitable, pero debes intentar separarlas de los hechos. </a:t>
            </a:r>
            <a:endParaRPr/>
          </a:p>
        </p:txBody>
      </p:sp>
      <p:sp>
        <p:nvSpPr>
          <p:cNvPr id="1152" name="Google Shape;1152;p96"/>
          <p:cNvSpPr txBox="1"/>
          <p:nvPr>
            <p:ph idx="2" type="body"/>
          </p:nvPr>
        </p:nvSpPr>
        <p:spPr>
          <a:xfrm>
            <a:off x="493581" y="580170"/>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3.	Cíñete a los hechos y no a las historias</a:t>
            </a:r>
            <a:endParaRPr/>
          </a:p>
        </p:txBody>
      </p:sp>
      <p:sp>
        <p:nvSpPr>
          <p:cNvPr id="1153" name="Google Shape;1153;p96"/>
          <p:cNvSpPr txBox="1"/>
          <p:nvPr/>
        </p:nvSpPr>
        <p:spPr>
          <a:xfrm>
            <a:off x="493718" y="3047612"/>
            <a:ext cx="105951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b="1" i="0" lang="en-US" sz="3600" u="none" cap="none" strike="noStrike">
                <a:solidFill>
                  <a:srgbClr val="24BAA2"/>
                </a:solidFill>
                <a:latin typeface="Calibri"/>
                <a:ea typeface="Calibri"/>
                <a:cs typeface="Calibri"/>
                <a:sym typeface="Calibri"/>
              </a:rPr>
              <a:t>4.	Ten confianza</a:t>
            </a:r>
            <a:endParaRPr b="0" i="0" sz="1400" u="none" cap="none" strike="noStrike">
              <a:solidFill>
                <a:srgbClr val="000000"/>
              </a:solidFill>
              <a:latin typeface="Arial"/>
              <a:ea typeface="Arial"/>
              <a:cs typeface="Arial"/>
              <a:sym typeface="Arial"/>
            </a:endParaRPr>
          </a:p>
        </p:txBody>
      </p:sp>
      <p:sp>
        <p:nvSpPr>
          <p:cNvPr id="1154" name="Google Shape;1154;p96"/>
          <p:cNvSpPr txBox="1"/>
          <p:nvPr/>
        </p:nvSpPr>
        <p:spPr>
          <a:xfrm>
            <a:off x="1950797" y="3697950"/>
            <a:ext cx="9686128" cy="2700600"/>
          </a:xfrm>
          <a:prstGeom prst="rect">
            <a:avLst/>
          </a:prstGeom>
          <a:noFill/>
          <a:ln>
            <a:noFill/>
          </a:ln>
        </p:spPr>
        <p:txBody>
          <a:bodyPr anchorCtr="0" anchor="t" bIns="45700" lIns="91425" spcFirstLastPara="1" rIns="91425" wrap="square" tIns="45700">
            <a:noAutofit/>
          </a:bodyPr>
          <a:lstStyle/>
          <a:p>
            <a:pPr indent="-228600" lvl="0" marL="457200" marR="0" rtl="0" algn="just">
              <a:lnSpc>
                <a:spcPct val="90000"/>
              </a:lnSpc>
              <a:spcBef>
                <a:spcPts val="1000"/>
              </a:spcBef>
              <a:spcAft>
                <a:spcPts val="0"/>
              </a:spcAft>
              <a:buClr>
                <a:srgbClr val="092E4B"/>
              </a:buClr>
              <a:buSzPts val="2400"/>
              <a:buFont typeface="Arial"/>
              <a:buNone/>
            </a:pPr>
            <a:r>
              <a:rPr b="0" i="0" lang="en-US" sz="2400" u="none" cap="none" strike="noStrike">
                <a:solidFill>
                  <a:srgbClr val="092E4B"/>
                </a:solidFill>
                <a:latin typeface="Calibri"/>
                <a:ea typeface="Calibri"/>
                <a:cs typeface="Calibri"/>
                <a:sym typeface="Calibri"/>
              </a:rPr>
              <a:t>   Para ser creíble cuando te comuniques con tus compañeros es importante que muestres seguridad en lo que dices. Mantén el contacto visual y no emplees un tono autoritario o arrogante con ellos; intenta ser siempre empático. </a:t>
            </a:r>
            <a:r>
              <a:rPr b="1" i="0" lang="en-US" sz="2400" u="none" cap="none" strike="noStrike">
                <a:solidFill>
                  <a:srgbClr val="092E4B"/>
                </a:solidFill>
                <a:latin typeface="Calibri"/>
                <a:ea typeface="Calibri"/>
                <a:cs typeface="Calibri"/>
                <a:sym typeface="Calibri"/>
              </a:rPr>
              <a:t>Cuando estés en una reunión </a:t>
            </a:r>
            <a:r>
              <a:rPr b="1" i="1" lang="en-US" sz="2400" u="none" cap="none" strike="noStrike">
                <a:solidFill>
                  <a:srgbClr val="092E4B"/>
                </a:solidFill>
                <a:latin typeface="Calibri"/>
                <a:ea typeface="Calibri"/>
                <a:cs typeface="Calibri"/>
                <a:sym typeface="Calibri"/>
              </a:rPr>
              <a:t>online</a:t>
            </a:r>
            <a:r>
              <a:rPr b="0" i="0" lang="en-US" sz="2400" u="none" cap="none" strike="noStrike">
                <a:solidFill>
                  <a:srgbClr val="092E4B"/>
                </a:solidFill>
                <a:latin typeface="Calibri"/>
                <a:ea typeface="Calibri"/>
                <a:cs typeface="Calibri"/>
                <a:sym typeface="Calibri"/>
              </a:rPr>
              <a:t>,  recuerda tener activados el audio y la cámara y mirar a cámara cuando hables. La mayoría de las plataformas para reuniones te permiten </a:t>
            </a:r>
            <a:r>
              <a:rPr b="1" i="0" lang="en-US" sz="2400" u="none" cap="none" strike="noStrike">
                <a:solidFill>
                  <a:srgbClr val="092E4B"/>
                </a:solidFill>
                <a:latin typeface="Calibri"/>
                <a:ea typeface="Calibri"/>
                <a:cs typeface="Calibri"/>
                <a:sym typeface="Calibri"/>
              </a:rPr>
              <a:t>“levantar la mano” </a:t>
            </a:r>
            <a:r>
              <a:rPr b="0" i="0" lang="en-US" sz="2400" u="none" cap="none" strike="noStrike">
                <a:solidFill>
                  <a:srgbClr val="092E4B"/>
                </a:solidFill>
                <a:latin typeface="Calibri"/>
                <a:ea typeface="Calibri"/>
                <a:cs typeface="Calibri"/>
                <a:sym typeface="Calibri"/>
              </a:rPr>
              <a:t> para pedir la palabra, así que espera a que sea tu turno. </a:t>
            </a:r>
            <a:endParaRPr b="0" i="0" sz="2400" u="none" cap="none" strike="noStrike">
              <a:solidFill>
                <a:srgbClr val="092E4B"/>
              </a:solidFill>
              <a:latin typeface="Calibri"/>
              <a:ea typeface="Calibri"/>
              <a:cs typeface="Calibri"/>
              <a:sym typeface="Calibri"/>
            </a:endParaRPr>
          </a:p>
        </p:txBody>
      </p:sp>
      <p:sp>
        <p:nvSpPr>
          <p:cNvPr id="1155" name="Google Shape;1155;p96"/>
          <p:cNvSpPr/>
          <p:nvPr/>
        </p:nvSpPr>
        <p:spPr>
          <a:xfrm>
            <a:off x="9523043" y="1485900"/>
            <a:ext cx="1230682" cy="1354075"/>
          </a:xfrm>
          <a:custGeom>
            <a:rect b="b" l="l" r="r" t="t"/>
            <a:pathLst>
              <a:path extrusionOk="0" fill="none" h="16222" w="16221">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solidFill>
            <a:schemeClr val="dk1"/>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56" name="Google Shape;1156;p96"/>
          <p:cNvGrpSpPr/>
          <p:nvPr/>
        </p:nvGrpSpPr>
        <p:grpSpPr>
          <a:xfrm>
            <a:off x="999057" y="4345963"/>
            <a:ext cx="1083393" cy="1108075"/>
            <a:chOff x="6488295" y="5309031"/>
            <a:chExt cx="1083393" cy="1108075"/>
          </a:xfrm>
        </p:grpSpPr>
        <p:sp>
          <p:nvSpPr>
            <p:cNvPr id="1157" name="Google Shape;1157;p96"/>
            <p:cNvSpPr/>
            <p:nvPr/>
          </p:nvSpPr>
          <p:spPr>
            <a:xfrm>
              <a:off x="7127359" y="5377600"/>
              <a:ext cx="397701" cy="323645"/>
            </a:xfrm>
            <a:custGeom>
              <a:rect b="b" l="l" r="r" t="t"/>
              <a:pathLst>
                <a:path extrusionOk="0" h="323645" w="397701">
                  <a:moveTo>
                    <a:pt x="8229" y="0"/>
                  </a:moveTo>
                  <a:cubicBezTo>
                    <a:pt x="2743" y="0"/>
                    <a:pt x="0" y="2743"/>
                    <a:pt x="0" y="8228"/>
                  </a:cubicBezTo>
                  <a:lnTo>
                    <a:pt x="0" y="271533"/>
                  </a:lnTo>
                  <a:cubicBezTo>
                    <a:pt x="0" y="277019"/>
                    <a:pt x="2743" y="279761"/>
                    <a:pt x="8229" y="279761"/>
                  </a:cubicBezTo>
                  <a:lnTo>
                    <a:pt x="60341" y="279761"/>
                  </a:lnTo>
                  <a:cubicBezTo>
                    <a:pt x="71312" y="279761"/>
                    <a:pt x="79541" y="287990"/>
                    <a:pt x="82283" y="298961"/>
                  </a:cubicBezTo>
                  <a:lnTo>
                    <a:pt x="87769" y="323646"/>
                  </a:lnTo>
                  <a:lnTo>
                    <a:pt x="139881" y="285247"/>
                  </a:lnTo>
                  <a:cubicBezTo>
                    <a:pt x="142624" y="282504"/>
                    <a:pt x="148110" y="279761"/>
                    <a:pt x="153595" y="279761"/>
                  </a:cubicBezTo>
                  <a:lnTo>
                    <a:pt x="389473" y="279761"/>
                  </a:lnTo>
                  <a:cubicBezTo>
                    <a:pt x="394959" y="279761"/>
                    <a:pt x="397701" y="277019"/>
                    <a:pt x="397701" y="271533"/>
                  </a:cubicBezTo>
                  <a:lnTo>
                    <a:pt x="397701" y="8228"/>
                  </a:lnTo>
                  <a:cubicBezTo>
                    <a:pt x="397701" y="2743"/>
                    <a:pt x="394959" y="0"/>
                    <a:pt x="389473" y="0"/>
                  </a:cubicBezTo>
                  <a:lnTo>
                    <a:pt x="8229" y="0"/>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58" name="Google Shape;1158;p96"/>
            <p:cNvGrpSpPr/>
            <p:nvPr/>
          </p:nvGrpSpPr>
          <p:grpSpPr>
            <a:xfrm>
              <a:off x="6488295" y="5309031"/>
              <a:ext cx="1083393" cy="1108075"/>
              <a:chOff x="6488295" y="5309031"/>
              <a:chExt cx="1083393" cy="1108075"/>
            </a:xfrm>
          </p:grpSpPr>
          <p:sp>
            <p:nvSpPr>
              <p:cNvPr id="1159" name="Google Shape;1159;p96"/>
              <p:cNvSpPr/>
              <p:nvPr/>
            </p:nvSpPr>
            <p:spPr>
              <a:xfrm>
                <a:off x="6488295" y="5309031"/>
                <a:ext cx="647293" cy="1108075"/>
              </a:xfrm>
              <a:custGeom>
                <a:rect b="b" l="l" r="r" t="t"/>
                <a:pathLst>
                  <a:path extrusionOk="0" h="1108075" w="647293">
                    <a:moveTo>
                      <a:pt x="619866" y="573237"/>
                    </a:moveTo>
                    <a:lnTo>
                      <a:pt x="551296" y="573237"/>
                    </a:lnTo>
                    <a:lnTo>
                      <a:pt x="551296" y="425128"/>
                    </a:lnTo>
                    <a:cubicBezTo>
                      <a:pt x="551296" y="364787"/>
                      <a:pt x="501926" y="312675"/>
                      <a:pt x="438843" y="312675"/>
                    </a:cubicBezTo>
                    <a:lnTo>
                      <a:pt x="436100" y="312675"/>
                    </a:lnTo>
                    <a:cubicBezTo>
                      <a:pt x="474498" y="279761"/>
                      <a:pt x="499184" y="230392"/>
                      <a:pt x="499184" y="178280"/>
                    </a:cubicBezTo>
                    <a:cubicBezTo>
                      <a:pt x="499184" y="79540"/>
                      <a:pt x="419643" y="0"/>
                      <a:pt x="320904" y="0"/>
                    </a:cubicBezTo>
                    <a:cubicBezTo>
                      <a:pt x="222164" y="0"/>
                      <a:pt x="142624" y="79540"/>
                      <a:pt x="142624" y="178280"/>
                    </a:cubicBezTo>
                    <a:cubicBezTo>
                      <a:pt x="142624" y="233135"/>
                      <a:pt x="167309" y="279761"/>
                      <a:pt x="205708" y="312675"/>
                    </a:cubicBezTo>
                    <a:lnTo>
                      <a:pt x="202965" y="312675"/>
                    </a:lnTo>
                    <a:cubicBezTo>
                      <a:pt x="142624" y="312675"/>
                      <a:pt x="90511" y="362044"/>
                      <a:pt x="90511" y="425128"/>
                    </a:cubicBezTo>
                    <a:lnTo>
                      <a:pt x="90511" y="573237"/>
                    </a:lnTo>
                    <a:lnTo>
                      <a:pt x="21942" y="573237"/>
                    </a:lnTo>
                    <a:cubicBezTo>
                      <a:pt x="10971" y="573237"/>
                      <a:pt x="0" y="584208"/>
                      <a:pt x="0" y="595179"/>
                    </a:cubicBezTo>
                    <a:lnTo>
                      <a:pt x="0" y="737803"/>
                    </a:lnTo>
                    <a:cubicBezTo>
                      <a:pt x="0" y="748774"/>
                      <a:pt x="10971" y="759745"/>
                      <a:pt x="21942" y="759745"/>
                    </a:cubicBezTo>
                    <a:lnTo>
                      <a:pt x="57598" y="759745"/>
                    </a:lnTo>
                    <a:lnTo>
                      <a:pt x="57598" y="1086134"/>
                    </a:lnTo>
                    <a:cubicBezTo>
                      <a:pt x="57598" y="1097105"/>
                      <a:pt x="68569" y="1108076"/>
                      <a:pt x="79540" y="1108076"/>
                    </a:cubicBezTo>
                    <a:lnTo>
                      <a:pt x="567753" y="1108076"/>
                    </a:lnTo>
                    <a:cubicBezTo>
                      <a:pt x="578724" y="1108076"/>
                      <a:pt x="589695" y="1097105"/>
                      <a:pt x="589695" y="1086134"/>
                    </a:cubicBezTo>
                    <a:lnTo>
                      <a:pt x="589695" y="759745"/>
                    </a:lnTo>
                    <a:lnTo>
                      <a:pt x="625351" y="759745"/>
                    </a:lnTo>
                    <a:cubicBezTo>
                      <a:pt x="636322" y="759745"/>
                      <a:pt x="647293" y="748774"/>
                      <a:pt x="647293" y="737803"/>
                    </a:cubicBezTo>
                    <a:lnTo>
                      <a:pt x="647293" y="595179"/>
                    </a:lnTo>
                    <a:cubicBezTo>
                      <a:pt x="641807" y="584208"/>
                      <a:pt x="630837" y="573237"/>
                      <a:pt x="619866" y="573237"/>
                    </a:cubicBezTo>
                    <a:lnTo>
                      <a:pt x="619866" y="573237"/>
                    </a:lnTo>
                    <a:close/>
                    <a:moveTo>
                      <a:pt x="183766" y="178280"/>
                    </a:moveTo>
                    <a:cubicBezTo>
                      <a:pt x="183766" y="104225"/>
                      <a:pt x="244106" y="43884"/>
                      <a:pt x="318161" y="43884"/>
                    </a:cubicBezTo>
                    <a:cubicBezTo>
                      <a:pt x="392215" y="43884"/>
                      <a:pt x="452557" y="104225"/>
                      <a:pt x="452557" y="178280"/>
                    </a:cubicBezTo>
                    <a:cubicBezTo>
                      <a:pt x="452557" y="252334"/>
                      <a:pt x="392215" y="312675"/>
                      <a:pt x="318161" y="312675"/>
                    </a:cubicBezTo>
                    <a:cubicBezTo>
                      <a:pt x="244106" y="312675"/>
                      <a:pt x="183766" y="252334"/>
                      <a:pt x="183766" y="178280"/>
                    </a:cubicBezTo>
                    <a:lnTo>
                      <a:pt x="183766" y="178280"/>
                    </a:lnTo>
                    <a:close/>
                    <a:moveTo>
                      <a:pt x="131653" y="425128"/>
                    </a:moveTo>
                    <a:cubicBezTo>
                      <a:pt x="131653" y="386730"/>
                      <a:pt x="161823" y="356559"/>
                      <a:pt x="200222" y="356559"/>
                    </a:cubicBezTo>
                    <a:lnTo>
                      <a:pt x="438843" y="356559"/>
                    </a:lnTo>
                    <a:cubicBezTo>
                      <a:pt x="477241" y="356559"/>
                      <a:pt x="507412" y="386730"/>
                      <a:pt x="507412" y="425128"/>
                    </a:cubicBezTo>
                    <a:lnTo>
                      <a:pt x="507412" y="573237"/>
                    </a:lnTo>
                    <a:lnTo>
                      <a:pt x="131653" y="573237"/>
                    </a:lnTo>
                    <a:lnTo>
                      <a:pt x="131653" y="425128"/>
                    </a:lnTo>
                    <a:close/>
                    <a:moveTo>
                      <a:pt x="597923" y="715861"/>
                    </a:moveTo>
                    <a:lnTo>
                      <a:pt x="425129" y="715861"/>
                    </a:lnTo>
                    <a:cubicBezTo>
                      <a:pt x="414158" y="715861"/>
                      <a:pt x="403187" y="726832"/>
                      <a:pt x="403187" y="737803"/>
                    </a:cubicBezTo>
                    <a:cubicBezTo>
                      <a:pt x="403187" y="748774"/>
                      <a:pt x="414158" y="759745"/>
                      <a:pt x="425129" y="759745"/>
                    </a:cubicBezTo>
                    <a:lnTo>
                      <a:pt x="540326" y="759745"/>
                    </a:lnTo>
                    <a:lnTo>
                      <a:pt x="540326" y="1064191"/>
                    </a:lnTo>
                    <a:lnTo>
                      <a:pt x="95997" y="1064191"/>
                    </a:lnTo>
                    <a:lnTo>
                      <a:pt x="95997" y="759745"/>
                    </a:lnTo>
                    <a:lnTo>
                      <a:pt x="230392" y="759745"/>
                    </a:lnTo>
                    <a:cubicBezTo>
                      <a:pt x="241363" y="759745"/>
                      <a:pt x="252335" y="748774"/>
                      <a:pt x="252335" y="737803"/>
                    </a:cubicBezTo>
                    <a:cubicBezTo>
                      <a:pt x="252335" y="726832"/>
                      <a:pt x="241363" y="715861"/>
                      <a:pt x="230392" y="715861"/>
                    </a:cubicBezTo>
                    <a:lnTo>
                      <a:pt x="41142" y="715861"/>
                    </a:lnTo>
                    <a:lnTo>
                      <a:pt x="41142" y="617122"/>
                    </a:lnTo>
                    <a:lnTo>
                      <a:pt x="597923" y="617122"/>
                    </a:lnTo>
                    <a:lnTo>
                      <a:pt x="597923" y="71586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96"/>
              <p:cNvSpPr/>
              <p:nvPr/>
            </p:nvSpPr>
            <p:spPr>
              <a:xfrm>
                <a:off x="6797152" y="6025833"/>
                <a:ext cx="42217" cy="42942"/>
              </a:xfrm>
              <a:custGeom>
                <a:rect b="b" l="l" r="r" t="t"/>
                <a:pathLst>
                  <a:path extrusionOk="0" h="42942" w="42217">
                    <a:moveTo>
                      <a:pt x="20275" y="42943"/>
                    </a:moveTo>
                    <a:cubicBezTo>
                      <a:pt x="12047" y="42943"/>
                      <a:pt x="3819" y="37458"/>
                      <a:pt x="1076" y="29229"/>
                    </a:cubicBezTo>
                    <a:cubicBezTo>
                      <a:pt x="-1666" y="21001"/>
                      <a:pt x="1076" y="10030"/>
                      <a:pt x="6562" y="4544"/>
                    </a:cubicBezTo>
                    <a:cubicBezTo>
                      <a:pt x="14790" y="-941"/>
                      <a:pt x="23018" y="-941"/>
                      <a:pt x="31246" y="1801"/>
                    </a:cubicBezTo>
                    <a:cubicBezTo>
                      <a:pt x="39475" y="7287"/>
                      <a:pt x="42217" y="15515"/>
                      <a:pt x="42217" y="23744"/>
                    </a:cubicBezTo>
                    <a:cubicBezTo>
                      <a:pt x="39475" y="34715"/>
                      <a:pt x="28503" y="42943"/>
                      <a:pt x="20275" y="42943"/>
                    </a:cubicBezTo>
                    <a:lnTo>
                      <a:pt x="20275" y="42943"/>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96"/>
              <p:cNvSpPr/>
              <p:nvPr/>
            </p:nvSpPr>
            <p:spPr>
              <a:xfrm>
                <a:off x="7184958" y="5479081"/>
                <a:ext cx="287990" cy="43884"/>
              </a:xfrm>
              <a:custGeom>
                <a:rect b="b" l="l" r="r" t="t"/>
                <a:pathLst>
                  <a:path extrusionOk="0" h="43884" w="287990">
                    <a:moveTo>
                      <a:pt x="266049" y="43884"/>
                    </a:moveTo>
                    <a:lnTo>
                      <a:pt x="21943" y="43884"/>
                    </a:lnTo>
                    <a:cubicBezTo>
                      <a:pt x="10971" y="43884"/>
                      <a:pt x="0" y="32913"/>
                      <a:pt x="0" y="21943"/>
                    </a:cubicBezTo>
                    <a:cubicBezTo>
                      <a:pt x="0" y="10972"/>
                      <a:pt x="10971" y="0"/>
                      <a:pt x="21943" y="0"/>
                    </a:cubicBezTo>
                    <a:lnTo>
                      <a:pt x="266049" y="0"/>
                    </a:lnTo>
                    <a:cubicBezTo>
                      <a:pt x="277020" y="0"/>
                      <a:pt x="287991" y="10972"/>
                      <a:pt x="287991" y="21943"/>
                    </a:cubicBezTo>
                    <a:cubicBezTo>
                      <a:pt x="287991" y="32913"/>
                      <a:pt x="279763" y="43884"/>
                      <a:pt x="266049" y="43884"/>
                    </a:cubicBezTo>
                    <a:lnTo>
                      <a:pt x="266049" y="4388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96"/>
              <p:cNvSpPr/>
              <p:nvPr/>
            </p:nvSpPr>
            <p:spPr>
              <a:xfrm>
                <a:off x="7184958" y="5569593"/>
                <a:ext cx="287990" cy="43884"/>
              </a:xfrm>
              <a:custGeom>
                <a:rect b="b" l="l" r="r" t="t"/>
                <a:pathLst>
                  <a:path extrusionOk="0" h="43884" w="287990">
                    <a:moveTo>
                      <a:pt x="266049" y="43884"/>
                    </a:moveTo>
                    <a:lnTo>
                      <a:pt x="21943" y="43884"/>
                    </a:lnTo>
                    <a:cubicBezTo>
                      <a:pt x="10971" y="43884"/>
                      <a:pt x="0" y="32913"/>
                      <a:pt x="0" y="21942"/>
                    </a:cubicBezTo>
                    <a:cubicBezTo>
                      <a:pt x="0" y="10971"/>
                      <a:pt x="10971" y="0"/>
                      <a:pt x="21943" y="0"/>
                    </a:cubicBezTo>
                    <a:lnTo>
                      <a:pt x="266049" y="0"/>
                    </a:lnTo>
                    <a:cubicBezTo>
                      <a:pt x="277020" y="0"/>
                      <a:pt x="287991" y="10971"/>
                      <a:pt x="287991" y="21942"/>
                    </a:cubicBezTo>
                    <a:cubicBezTo>
                      <a:pt x="287991" y="35656"/>
                      <a:pt x="279763" y="43884"/>
                      <a:pt x="266049" y="43884"/>
                    </a:cubicBezTo>
                    <a:lnTo>
                      <a:pt x="266049" y="4388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p96"/>
              <p:cNvSpPr/>
              <p:nvPr/>
            </p:nvSpPr>
            <p:spPr>
              <a:xfrm>
                <a:off x="7088961" y="5363886"/>
                <a:ext cx="482727" cy="427871"/>
              </a:xfrm>
              <a:custGeom>
                <a:rect b="b" l="l" r="r" t="t"/>
                <a:pathLst>
                  <a:path extrusionOk="0" h="427871" w="482727">
                    <a:moveTo>
                      <a:pt x="115197" y="427871"/>
                    </a:moveTo>
                    <a:cubicBezTo>
                      <a:pt x="112454" y="427871"/>
                      <a:pt x="109711" y="427871"/>
                      <a:pt x="106968" y="425128"/>
                    </a:cubicBezTo>
                    <a:cubicBezTo>
                      <a:pt x="98740" y="422385"/>
                      <a:pt x="95997" y="416899"/>
                      <a:pt x="93254" y="408671"/>
                    </a:cubicBezTo>
                    <a:lnTo>
                      <a:pt x="85026" y="367530"/>
                    </a:lnTo>
                    <a:lnTo>
                      <a:pt x="52112" y="367530"/>
                    </a:lnTo>
                    <a:cubicBezTo>
                      <a:pt x="24685" y="367530"/>
                      <a:pt x="0" y="342845"/>
                      <a:pt x="0" y="315418"/>
                    </a:cubicBezTo>
                    <a:lnTo>
                      <a:pt x="0" y="52112"/>
                    </a:lnTo>
                    <a:cubicBezTo>
                      <a:pt x="0" y="24685"/>
                      <a:pt x="24685" y="0"/>
                      <a:pt x="52112" y="0"/>
                    </a:cubicBezTo>
                    <a:lnTo>
                      <a:pt x="430615" y="0"/>
                    </a:lnTo>
                    <a:cubicBezTo>
                      <a:pt x="458042" y="0"/>
                      <a:pt x="482727" y="24685"/>
                      <a:pt x="482727" y="52112"/>
                    </a:cubicBezTo>
                    <a:lnTo>
                      <a:pt x="482727" y="315418"/>
                    </a:lnTo>
                    <a:cubicBezTo>
                      <a:pt x="482727" y="342845"/>
                      <a:pt x="458042" y="367530"/>
                      <a:pt x="430615" y="367530"/>
                    </a:cubicBezTo>
                    <a:lnTo>
                      <a:pt x="202965" y="367530"/>
                    </a:lnTo>
                    <a:lnTo>
                      <a:pt x="126167" y="422385"/>
                    </a:lnTo>
                    <a:cubicBezTo>
                      <a:pt x="123425" y="425128"/>
                      <a:pt x="120682" y="427871"/>
                      <a:pt x="115197" y="427871"/>
                    </a:cubicBezTo>
                    <a:lnTo>
                      <a:pt x="115197" y="427871"/>
                    </a:lnTo>
                    <a:close/>
                    <a:moveTo>
                      <a:pt x="52112" y="43884"/>
                    </a:moveTo>
                    <a:cubicBezTo>
                      <a:pt x="46627" y="43884"/>
                      <a:pt x="43884" y="46626"/>
                      <a:pt x="43884" y="52112"/>
                    </a:cubicBezTo>
                    <a:lnTo>
                      <a:pt x="43884" y="315418"/>
                    </a:lnTo>
                    <a:cubicBezTo>
                      <a:pt x="43884" y="320903"/>
                      <a:pt x="46627" y="323646"/>
                      <a:pt x="52112" y="323646"/>
                    </a:cubicBezTo>
                    <a:lnTo>
                      <a:pt x="104226" y="323646"/>
                    </a:lnTo>
                    <a:cubicBezTo>
                      <a:pt x="115197" y="323646"/>
                      <a:pt x="123425" y="331874"/>
                      <a:pt x="126167" y="342845"/>
                    </a:cubicBezTo>
                    <a:lnTo>
                      <a:pt x="131653" y="367530"/>
                    </a:lnTo>
                    <a:lnTo>
                      <a:pt x="183766" y="329131"/>
                    </a:lnTo>
                    <a:cubicBezTo>
                      <a:pt x="186509" y="326389"/>
                      <a:pt x="191994" y="323646"/>
                      <a:pt x="197480" y="323646"/>
                    </a:cubicBezTo>
                    <a:lnTo>
                      <a:pt x="433358" y="323646"/>
                    </a:lnTo>
                    <a:cubicBezTo>
                      <a:pt x="438843" y="323646"/>
                      <a:pt x="441586" y="320903"/>
                      <a:pt x="441586" y="315418"/>
                    </a:cubicBezTo>
                    <a:lnTo>
                      <a:pt x="441586" y="52112"/>
                    </a:lnTo>
                    <a:cubicBezTo>
                      <a:pt x="441586" y="46626"/>
                      <a:pt x="438843" y="43884"/>
                      <a:pt x="433358" y="43884"/>
                    </a:cubicBezTo>
                    <a:lnTo>
                      <a:pt x="52112" y="4388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97"/>
          <p:cNvSpPr txBox="1"/>
          <p:nvPr>
            <p:ph idx="1" type="body"/>
          </p:nvPr>
        </p:nvSpPr>
        <p:spPr>
          <a:xfrm>
            <a:off x="174999" y="852642"/>
            <a:ext cx="10067904" cy="1945200"/>
          </a:xfrm>
          <a:prstGeom prst="rect">
            <a:avLst/>
          </a:prstGeom>
          <a:noFill/>
          <a:ln>
            <a:noFill/>
          </a:ln>
        </p:spPr>
        <p:txBody>
          <a:bodyPr anchorCtr="0" anchor="t" bIns="45700" lIns="91425" spcFirstLastPara="1" rIns="91425" wrap="square" tIns="45700">
            <a:noAutofit/>
          </a:bodyPr>
          <a:lstStyle/>
          <a:p>
            <a:pPr indent="-228600" lvl="0" marL="457200" rtl="0" algn="just">
              <a:lnSpc>
                <a:spcPct val="90000"/>
              </a:lnSpc>
              <a:spcBef>
                <a:spcPts val="1000"/>
              </a:spcBef>
              <a:spcAft>
                <a:spcPts val="0"/>
              </a:spcAft>
              <a:buSzPts val="2400"/>
              <a:buNone/>
            </a:pPr>
            <a:r>
              <a:rPr lang="en-US"/>
              <a:t>   Para que tu comunicación sea eficaz, expresa los conceptos de forma directa y concisa, independientemente de la herramienta que uses. Esto sirve para la </a:t>
            </a:r>
            <a:r>
              <a:rPr b="1" lang="en-US"/>
              <a:t>comunicación online </a:t>
            </a:r>
            <a:r>
              <a:rPr lang="en-US"/>
              <a:t>tanto oral como escrita. Cuando redactes un </a:t>
            </a:r>
            <a:r>
              <a:rPr b="1" i="1" lang="en-US"/>
              <a:t>e-mail</a:t>
            </a:r>
            <a:r>
              <a:rPr lang="en-US"/>
              <a:t>,  asegúrate de aclarar de inmediato por qué lo escribes, definiendo un objetivo claro. Si estás en una </a:t>
            </a:r>
            <a:r>
              <a:rPr b="1" lang="en-US"/>
              <a:t>reunión </a:t>
            </a:r>
            <a:r>
              <a:rPr b="1" i="1" lang="en-US"/>
              <a:t>online</a:t>
            </a:r>
            <a:r>
              <a:rPr b="1" lang="en-US"/>
              <a:t>, </a:t>
            </a:r>
            <a:r>
              <a:rPr lang="en-US"/>
              <a:t>no te enrolles, porque cuando estamos conectados nos distraemos más fácilmente y tus compañeros no van a permanecer atentos mucho rato. </a:t>
            </a:r>
            <a:endParaRPr/>
          </a:p>
        </p:txBody>
      </p:sp>
      <p:sp>
        <p:nvSpPr>
          <p:cNvPr id="1169" name="Google Shape;1169;p97"/>
          <p:cNvSpPr txBox="1"/>
          <p:nvPr>
            <p:ph idx="2" type="body"/>
          </p:nvPr>
        </p:nvSpPr>
        <p:spPr>
          <a:xfrm>
            <a:off x="396810" y="367585"/>
            <a:ext cx="105951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5.	Sé claro y conciso</a:t>
            </a:r>
            <a:endParaRPr/>
          </a:p>
        </p:txBody>
      </p:sp>
      <p:sp>
        <p:nvSpPr>
          <p:cNvPr id="1170" name="Google Shape;1170;p97"/>
          <p:cNvSpPr txBox="1"/>
          <p:nvPr/>
        </p:nvSpPr>
        <p:spPr>
          <a:xfrm>
            <a:off x="385521" y="3274488"/>
            <a:ext cx="105951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b="1" i="0" lang="en-US" sz="3600" u="none" cap="none" strike="noStrike">
                <a:solidFill>
                  <a:srgbClr val="24BAA2"/>
                </a:solidFill>
                <a:latin typeface="Calibri"/>
                <a:ea typeface="Calibri"/>
                <a:cs typeface="Calibri"/>
                <a:sym typeface="Calibri"/>
              </a:rPr>
              <a:t>6.	Respeta a los demás</a:t>
            </a:r>
            <a:endParaRPr b="0" i="0" sz="1400" u="none" cap="none" strike="noStrike">
              <a:solidFill>
                <a:srgbClr val="000000"/>
              </a:solidFill>
              <a:latin typeface="Arial"/>
              <a:ea typeface="Arial"/>
              <a:cs typeface="Arial"/>
              <a:sym typeface="Arial"/>
            </a:endParaRPr>
          </a:p>
        </p:txBody>
      </p:sp>
      <p:sp>
        <p:nvSpPr>
          <p:cNvPr id="1171" name="Google Shape;1171;p97"/>
          <p:cNvSpPr txBox="1"/>
          <p:nvPr/>
        </p:nvSpPr>
        <p:spPr>
          <a:xfrm>
            <a:off x="1986880" y="3809123"/>
            <a:ext cx="9669208" cy="2482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b="0" i="0" lang="en-US" sz="2400" u="none" cap="none" strike="noStrike">
                <a:solidFill>
                  <a:srgbClr val="092E4B"/>
                </a:solidFill>
                <a:latin typeface="Calibri"/>
                <a:ea typeface="Calibri"/>
                <a:cs typeface="Calibri"/>
                <a:sym typeface="Calibri"/>
              </a:rPr>
              <a:t>   Para fomentar una comunicación más productiva, es importante escuchar y respetar las ideas y opiniones de los demás sin dejarse influir por prejuicios. Mantente abierto al debate, intenta prestar atención a lo que dice todo el mundo. Hay algunos pequeños trucos, como mantener el contacto visual, llamar a la gente por su nombre o no mirar el móvil mientras alguien está hablando, que pueden ayudarte a valorar más las opiniones de tus compañeros y hacer que ellos valoren tu esfuerzo. </a:t>
            </a:r>
            <a:endParaRPr b="0" i="0" sz="2400" u="none" cap="none" strike="noStrike">
              <a:solidFill>
                <a:srgbClr val="092E4B"/>
              </a:solidFill>
              <a:latin typeface="Calibri"/>
              <a:ea typeface="Calibri"/>
              <a:cs typeface="Calibri"/>
              <a:sym typeface="Calibri"/>
            </a:endParaRPr>
          </a:p>
        </p:txBody>
      </p:sp>
      <p:grpSp>
        <p:nvGrpSpPr>
          <p:cNvPr id="1172" name="Google Shape;1172;p97"/>
          <p:cNvGrpSpPr/>
          <p:nvPr/>
        </p:nvGrpSpPr>
        <p:grpSpPr>
          <a:xfrm>
            <a:off x="10412773" y="1711646"/>
            <a:ext cx="1136972" cy="933209"/>
            <a:chOff x="4588722" y="5445936"/>
            <a:chExt cx="1136972" cy="933209"/>
          </a:xfrm>
        </p:grpSpPr>
        <p:sp>
          <p:nvSpPr>
            <p:cNvPr id="1173" name="Google Shape;1173;p97"/>
            <p:cNvSpPr/>
            <p:nvPr/>
          </p:nvSpPr>
          <p:spPr>
            <a:xfrm>
              <a:off x="5441723" y="6107613"/>
              <a:ext cx="145366" cy="46626"/>
            </a:xfrm>
            <a:custGeom>
              <a:rect b="b" l="l" r="r" t="t"/>
              <a:pathLst>
                <a:path extrusionOk="0" h="46626" w="145366">
                  <a:moveTo>
                    <a:pt x="1" y="0"/>
                  </a:moveTo>
                  <a:lnTo>
                    <a:pt x="145367" y="0"/>
                  </a:lnTo>
                  <a:lnTo>
                    <a:pt x="145367" y="46627"/>
                  </a:lnTo>
                  <a:lnTo>
                    <a:pt x="1" y="46627"/>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97"/>
            <p:cNvSpPr/>
            <p:nvPr/>
          </p:nvSpPr>
          <p:spPr>
            <a:xfrm>
              <a:off x="5170189" y="5635858"/>
              <a:ext cx="57598" cy="27427"/>
            </a:xfrm>
            <a:custGeom>
              <a:rect b="b" l="l" r="r" t="t"/>
              <a:pathLst>
                <a:path extrusionOk="0" h="27427" w="57598">
                  <a:moveTo>
                    <a:pt x="0" y="0"/>
                  </a:moveTo>
                  <a:lnTo>
                    <a:pt x="57597" y="0"/>
                  </a:lnTo>
                  <a:lnTo>
                    <a:pt x="57597" y="27427"/>
                  </a:lnTo>
                  <a:lnTo>
                    <a:pt x="0" y="27427"/>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97"/>
            <p:cNvSpPr/>
            <p:nvPr/>
          </p:nvSpPr>
          <p:spPr>
            <a:xfrm>
              <a:off x="5170189" y="5762025"/>
              <a:ext cx="57598" cy="27427"/>
            </a:xfrm>
            <a:custGeom>
              <a:rect b="b" l="l" r="r" t="t"/>
              <a:pathLst>
                <a:path extrusionOk="0" h="27427" w="57598">
                  <a:moveTo>
                    <a:pt x="0" y="0"/>
                  </a:moveTo>
                  <a:lnTo>
                    <a:pt x="57597" y="0"/>
                  </a:lnTo>
                  <a:lnTo>
                    <a:pt x="57597" y="27427"/>
                  </a:lnTo>
                  <a:lnTo>
                    <a:pt x="0" y="27427"/>
                  </a:lnTo>
                  <a:close/>
                </a:path>
              </a:pathLst>
            </a:custGeom>
            <a:solidFill>
              <a:srgbClr val="00BAD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76" name="Google Shape;1176;p97"/>
            <p:cNvGrpSpPr/>
            <p:nvPr/>
          </p:nvGrpSpPr>
          <p:grpSpPr>
            <a:xfrm>
              <a:off x="4588722" y="5445936"/>
              <a:ext cx="1136972" cy="933209"/>
              <a:chOff x="4588722" y="5445936"/>
              <a:chExt cx="1136972" cy="933209"/>
            </a:xfrm>
          </p:grpSpPr>
          <p:sp>
            <p:nvSpPr>
              <p:cNvPr id="1177" name="Google Shape;1177;p97"/>
              <p:cNvSpPr/>
              <p:nvPr/>
            </p:nvSpPr>
            <p:spPr>
              <a:xfrm>
                <a:off x="4683254" y="5445936"/>
                <a:ext cx="1042440" cy="927053"/>
              </a:xfrm>
              <a:custGeom>
                <a:rect b="b" l="l" r="r" t="t"/>
                <a:pathLst>
                  <a:path extrusionOk="0" h="927053" w="1042440">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97"/>
              <p:cNvSpPr/>
              <p:nvPr/>
            </p:nvSpPr>
            <p:spPr>
              <a:xfrm>
                <a:off x="4588722" y="5715398"/>
                <a:ext cx="662087" cy="663747"/>
              </a:xfrm>
              <a:custGeom>
                <a:rect b="b" l="l" r="r" t="t"/>
                <a:pathLst>
                  <a:path extrusionOk="0" h="663747" w="66208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97"/>
              <p:cNvSpPr/>
              <p:nvPr/>
            </p:nvSpPr>
            <p:spPr>
              <a:xfrm>
                <a:off x="5135074" y="5613915"/>
                <a:ext cx="123424" cy="93253"/>
              </a:xfrm>
              <a:custGeom>
                <a:rect b="b" l="l" r="r" t="t"/>
                <a:pathLst>
                  <a:path extrusionOk="0" h="93253" w="123424">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97"/>
              <p:cNvSpPr/>
              <p:nvPr/>
            </p:nvSpPr>
            <p:spPr>
              <a:xfrm>
                <a:off x="5142762" y="5740083"/>
                <a:ext cx="123424" cy="93253"/>
              </a:xfrm>
              <a:custGeom>
                <a:rect b="b" l="l" r="r" t="t"/>
                <a:pathLst>
                  <a:path extrusionOk="0" h="93253" w="123424">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97"/>
              <p:cNvSpPr/>
              <p:nvPr/>
            </p:nvSpPr>
            <p:spPr>
              <a:xfrm>
                <a:off x="5296356" y="5644086"/>
                <a:ext cx="329132" cy="32912"/>
              </a:xfrm>
              <a:custGeom>
                <a:rect b="b" l="l" r="r" t="t"/>
                <a:pathLst>
                  <a:path extrusionOk="0" h="32912" w="32913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182" name="Google Shape;1182;p97"/>
          <p:cNvGrpSpPr/>
          <p:nvPr/>
        </p:nvGrpSpPr>
        <p:grpSpPr>
          <a:xfrm>
            <a:off x="1035888" y="4567023"/>
            <a:ext cx="1090872" cy="1093052"/>
            <a:chOff x="2694219" y="430095"/>
            <a:chExt cx="1090872" cy="1093052"/>
          </a:xfrm>
        </p:grpSpPr>
        <p:sp>
          <p:nvSpPr>
            <p:cNvPr id="1183" name="Google Shape;1183;p97"/>
            <p:cNvSpPr/>
            <p:nvPr/>
          </p:nvSpPr>
          <p:spPr>
            <a:xfrm>
              <a:off x="2904664" y="463008"/>
              <a:ext cx="674720" cy="674719"/>
            </a:xfrm>
            <a:custGeom>
              <a:rect b="b" l="l" r="r" t="t"/>
              <a:pathLst>
                <a:path extrusionOk="0" h="674719" w="674720">
                  <a:moveTo>
                    <a:pt x="647292" y="282505"/>
                  </a:moveTo>
                  <a:cubicBezTo>
                    <a:pt x="636321" y="279762"/>
                    <a:pt x="628093" y="271534"/>
                    <a:pt x="625351" y="260562"/>
                  </a:cubicBezTo>
                  <a:cubicBezTo>
                    <a:pt x="619865" y="235878"/>
                    <a:pt x="608893" y="211193"/>
                    <a:pt x="595179" y="189251"/>
                  </a:cubicBezTo>
                  <a:cubicBezTo>
                    <a:pt x="589695" y="178280"/>
                    <a:pt x="589695" y="167309"/>
                    <a:pt x="595179" y="156338"/>
                  </a:cubicBezTo>
                  <a:cubicBezTo>
                    <a:pt x="603409" y="142624"/>
                    <a:pt x="600665" y="123424"/>
                    <a:pt x="589695" y="112453"/>
                  </a:cubicBezTo>
                  <a:lnTo>
                    <a:pt x="562267" y="85026"/>
                  </a:lnTo>
                  <a:cubicBezTo>
                    <a:pt x="551296" y="74055"/>
                    <a:pt x="532096" y="71312"/>
                    <a:pt x="518382" y="79540"/>
                  </a:cubicBezTo>
                  <a:cubicBezTo>
                    <a:pt x="507412" y="85026"/>
                    <a:pt x="496440" y="85026"/>
                    <a:pt x="485468" y="79540"/>
                  </a:cubicBezTo>
                  <a:cubicBezTo>
                    <a:pt x="463527" y="65826"/>
                    <a:pt x="438843" y="57598"/>
                    <a:pt x="414157" y="49370"/>
                  </a:cubicBezTo>
                  <a:cubicBezTo>
                    <a:pt x="403185" y="46627"/>
                    <a:pt x="394958" y="38399"/>
                    <a:pt x="392215" y="27428"/>
                  </a:cubicBezTo>
                  <a:cubicBezTo>
                    <a:pt x="389472" y="10971"/>
                    <a:pt x="373016" y="0"/>
                    <a:pt x="356560" y="0"/>
                  </a:cubicBezTo>
                  <a:lnTo>
                    <a:pt x="318160" y="0"/>
                  </a:lnTo>
                  <a:cubicBezTo>
                    <a:pt x="301704" y="0"/>
                    <a:pt x="285247" y="10971"/>
                    <a:pt x="282505" y="27428"/>
                  </a:cubicBezTo>
                  <a:cubicBezTo>
                    <a:pt x="279761" y="38399"/>
                    <a:pt x="271533" y="46627"/>
                    <a:pt x="260563" y="49370"/>
                  </a:cubicBezTo>
                  <a:cubicBezTo>
                    <a:pt x="235877" y="54855"/>
                    <a:pt x="211192" y="65826"/>
                    <a:pt x="189250" y="79540"/>
                  </a:cubicBezTo>
                  <a:cubicBezTo>
                    <a:pt x="178280" y="85026"/>
                    <a:pt x="167308" y="85026"/>
                    <a:pt x="156336" y="79540"/>
                  </a:cubicBezTo>
                  <a:cubicBezTo>
                    <a:pt x="142623" y="71312"/>
                    <a:pt x="123425" y="74055"/>
                    <a:pt x="112453" y="85026"/>
                  </a:cubicBezTo>
                  <a:lnTo>
                    <a:pt x="85025" y="112453"/>
                  </a:lnTo>
                  <a:cubicBezTo>
                    <a:pt x="74053" y="123424"/>
                    <a:pt x="71311" y="142624"/>
                    <a:pt x="79539" y="156338"/>
                  </a:cubicBezTo>
                  <a:cubicBezTo>
                    <a:pt x="85025" y="167309"/>
                    <a:pt x="85025" y="178280"/>
                    <a:pt x="79539" y="189251"/>
                  </a:cubicBezTo>
                  <a:cubicBezTo>
                    <a:pt x="65825" y="211193"/>
                    <a:pt x="57597" y="235878"/>
                    <a:pt x="49369" y="260562"/>
                  </a:cubicBezTo>
                  <a:cubicBezTo>
                    <a:pt x="46626" y="271534"/>
                    <a:pt x="38398" y="279762"/>
                    <a:pt x="27428" y="282505"/>
                  </a:cubicBezTo>
                  <a:cubicBezTo>
                    <a:pt x="10970" y="285247"/>
                    <a:pt x="0" y="301704"/>
                    <a:pt x="0" y="318161"/>
                  </a:cubicBezTo>
                  <a:lnTo>
                    <a:pt x="0" y="318161"/>
                  </a:lnTo>
                  <a:lnTo>
                    <a:pt x="0" y="356559"/>
                  </a:lnTo>
                  <a:cubicBezTo>
                    <a:pt x="0" y="373016"/>
                    <a:pt x="10970" y="389472"/>
                    <a:pt x="27428" y="392215"/>
                  </a:cubicBezTo>
                  <a:cubicBezTo>
                    <a:pt x="38398" y="394958"/>
                    <a:pt x="46626" y="403186"/>
                    <a:pt x="49369" y="414157"/>
                  </a:cubicBezTo>
                  <a:cubicBezTo>
                    <a:pt x="54855" y="438842"/>
                    <a:pt x="65825" y="463527"/>
                    <a:pt x="79539" y="485469"/>
                  </a:cubicBezTo>
                  <a:cubicBezTo>
                    <a:pt x="85025" y="496440"/>
                    <a:pt x="85025" y="507411"/>
                    <a:pt x="79539" y="518382"/>
                  </a:cubicBezTo>
                  <a:cubicBezTo>
                    <a:pt x="71311" y="532096"/>
                    <a:pt x="74053" y="551295"/>
                    <a:pt x="85025" y="562266"/>
                  </a:cubicBezTo>
                  <a:lnTo>
                    <a:pt x="112453" y="589694"/>
                  </a:lnTo>
                  <a:cubicBezTo>
                    <a:pt x="123425" y="600665"/>
                    <a:pt x="142623" y="603408"/>
                    <a:pt x="156336" y="595180"/>
                  </a:cubicBezTo>
                  <a:cubicBezTo>
                    <a:pt x="167308" y="589694"/>
                    <a:pt x="178280" y="589694"/>
                    <a:pt x="189250" y="595180"/>
                  </a:cubicBezTo>
                  <a:cubicBezTo>
                    <a:pt x="211192" y="608893"/>
                    <a:pt x="235877" y="617122"/>
                    <a:pt x="260563" y="625350"/>
                  </a:cubicBezTo>
                  <a:cubicBezTo>
                    <a:pt x="271533" y="628093"/>
                    <a:pt x="279761" y="636321"/>
                    <a:pt x="282505" y="647292"/>
                  </a:cubicBezTo>
                  <a:cubicBezTo>
                    <a:pt x="285247" y="663749"/>
                    <a:pt x="301704" y="674720"/>
                    <a:pt x="318160" y="674720"/>
                  </a:cubicBezTo>
                  <a:lnTo>
                    <a:pt x="356560" y="674720"/>
                  </a:lnTo>
                  <a:cubicBezTo>
                    <a:pt x="373016" y="674720"/>
                    <a:pt x="389472" y="663749"/>
                    <a:pt x="392215" y="647292"/>
                  </a:cubicBezTo>
                  <a:cubicBezTo>
                    <a:pt x="394958" y="636321"/>
                    <a:pt x="403185" y="628093"/>
                    <a:pt x="414157" y="625350"/>
                  </a:cubicBezTo>
                  <a:cubicBezTo>
                    <a:pt x="438843" y="619864"/>
                    <a:pt x="463527" y="608893"/>
                    <a:pt x="485468" y="595180"/>
                  </a:cubicBezTo>
                  <a:cubicBezTo>
                    <a:pt x="496440" y="589694"/>
                    <a:pt x="507412" y="589694"/>
                    <a:pt x="518382" y="595180"/>
                  </a:cubicBezTo>
                  <a:cubicBezTo>
                    <a:pt x="532096" y="603408"/>
                    <a:pt x="551296" y="600665"/>
                    <a:pt x="562267" y="589694"/>
                  </a:cubicBezTo>
                  <a:lnTo>
                    <a:pt x="589695" y="562266"/>
                  </a:lnTo>
                  <a:cubicBezTo>
                    <a:pt x="600665" y="551295"/>
                    <a:pt x="603409" y="532096"/>
                    <a:pt x="595179" y="518382"/>
                  </a:cubicBezTo>
                  <a:cubicBezTo>
                    <a:pt x="589695" y="507411"/>
                    <a:pt x="589695" y="496440"/>
                    <a:pt x="595179" y="485469"/>
                  </a:cubicBezTo>
                  <a:cubicBezTo>
                    <a:pt x="608893" y="463527"/>
                    <a:pt x="617123" y="438842"/>
                    <a:pt x="625351" y="414157"/>
                  </a:cubicBezTo>
                  <a:cubicBezTo>
                    <a:pt x="628093" y="403186"/>
                    <a:pt x="636321" y="394958"/>
                    <a:pt x="647292" y="392215"/>
                  </a:cubicBezTo>
                  <a:cubicBezTo>
                    <a:pt x="663748" y="389472"/>
                    <a:pt x="674720" y="375759"/>
                    <a:pt x="674720" y="359302"/>
                  </a:cubicBezTo>
                  <a:lnTo>
                    <a:pt x="674720" y="318161"/>
                  </a:lnTo>
                  <a:cubicBezTo>
                    <a:pt x="674720" y="301704"/>
                    <a:pt x="663748" y="287990"/>
                    <a:pt x="647292" y="282505"/>
                  </a:cubicBezTo>
                  <a:close/>
                  <a:moveTo>
                    <a:pt x="342846" y="554038"/>
                  </a:moveTo>
                  <a:cubicBezTo>
                    <a:pt x="216678" y="554038"/>
                    <a:pt x="112453" y="452556"/>
                    <a:pt x="112453" y="323646"/>
                  </a:cubicBezTo>
                  <a:cubicBezTo>
                    <a:pt x="112453" y="194736"/>
                    <a:pt x="213936" y="93254"/>
                    <a:pt x="342846" y="93254"/>
                  </a:cubicBezTo>
                  <a:cubicBezTo>
                    <a:pt x="471755" y="93254"/>
                    <a:pt x="573237" y="194736"/>
                    <a:pt x="573237" y="323646"/>
                  </a:cubicBezTo>
                  <a:cubicBezTo>
                    <a:pt x="573237" y="452556"/>
                    <a:pt x="469013" y="554038"/>
                    <a:pt x="342846" y="554038"/>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84" name="Google Shape;1184;p97"/>
            <p:cNvGrpSpPr/>
            <p:nvPr/>
          </p:nvGrpSpPr>
          <p:grpSpPr>
            <a:xfrm>
              <a:off x="2694219" y="430095"/>
              <a:ext cx="1090872" cy="1093052"/>
              <a:chOff x="2694219" y="430095"/>
              <a:chExt cx="1090872" cy="1093052"/>
            </a:xfrm>
          </p:grpSpPr>
          <p:sp>
            <p:nvSpPr>
              <p:cNvPr id="1185" name="Google Shape;1185;p97"/>
              <p:cNvSpPr/>
              <p:nvPr/>
            </p:nvSpPr>
            <p:spPr>
              <a:xfrm>
                <a:off x="2871751" y="430095"/>
                <a:ext cx="740547" cy="743288"/>
              </a:xfrm>
              <a:custGeom>
                <a:rect b="b" l="l" r="r" t="t"/>
                <a:pathLst>
                  <a:path extrusionOk="0" h="743288" w="740547">
                    <a:moveTo>
                      <a:pt x="52112" y="458041"/>
                    </a:moveTo>
                    <a:cubicBezTo>
                      <a:pt x="60341" y="485469"/>
                      <a:pt x="71311" y="510154"/>
                      <a:pt x="85025" y="534839"/>
                    </a:cubicBezTo>
                    <a:cubicBezTo>
                      <a:pt x="68569" y="562266"/>
                      <a:pt x="74055" y="595179"/>
                      <a:pt x="95997" y="619864"/>
                    </a:cubicBezTo>
                    <a:lnTo>
                      <a:pt x="123425" y="647292"/>
                    </a:lnTo>
                    <a:cubicBezTo>
                      <a:pt x="145366" y="669234"/>
                      <a:pt x="181022" y="674719"/>
                      <a:pt x="208450" y="658263"/>
                    </a:cubicBezTo>
                    <a:cubicBezTo>
                      <a:pt x="233135" y="671977"/>
                      <a:pt x="257819" y="682948"/>
                      <a:pt x="285247" y="691176"/>
                    </a:cubicBezTo>
                    <a:cubicBezTo>
                      <a:pt x="293476" y="721347"/>
                      <a:pt x="320904" y="743289"/>
                      <a:pt x="351074" y="743289"/>
                    </a:cubicBezTo>
                    <a:lnTo>
                      <a:pt x="389473" y="743289"/>
                    </a:lnTo>
                    <a:cubicBezTo>
                      <a:pt x="422385" y="743289"/>
                      <a:pt x="449813" y="721347"/>
                      <a:pt x="455299" y="691176"/>
                    </a:cubicBezTo>
                    <a:cubicBezTo>
                      <a:pt x="482726" y="682948"/>
                      <a:pt x="507412" y="671977"/>
                      <a:pt x="532096" y="658263"/>
                    </a:cubicBezTo>
                    <a:cubicBezTo>
                      <a:pt x="559524" y="674719"/>
                      <a:pt x="592437" y="669234"/>
                      <a:pt x="617123" y="647292"/>
                    </a:cubicBezTo>
                    <a:lnTo>
                      <a:pt x="644550" y="619864"/>
                    </a:lnTo>
                    <a:cubicBezTo>
                      <a:pt x="666492" y="597922"/>
                      <a:pt x="671978" y="562266"/>
                      <a:pt x="655520" y="534839"/>
                    </a:cubicBezTo>
                    <a:cubicBezTo>
                      <a:pt x="669234" y="510154"/>
                      <a:pt x="680206" y="485469"/>
                      <a:pt x="688434" y="458041"/>
                    </a:cubicBezTo>
                    <a:cubicBezTo>
                      <a:pt x="718605" y="449813"/>
                      <a:pt x="740547" y="425128"/>
                      <a:pt x="740547" y="392215"/>
                    </a:cubicBezTo>
                    <a:lnTo>
                      <a:pt x="740547" y="351074"/>
                    </a:lnTo>
                    <a:cubicBezTo>
                      <a:pt x="740547" y="320903"/>
                      <a:pt x="718605" y="293475"/>
                      <a:pt x="688434" y="285247"/>
                    </a:cubicBezTo>
                    <a:cubicBezTo>
                      <a:pt x="680206" y="257820"/>
                      <a:pt x="669234" y="233135"/>
                      <a:pt x="655520" y="208450"/>
                    </a:cubicBezTo>
                    <a:cubicBezTo>
                      <a:pt x="671978" y="181022"/>
                      <a:pt x="666492" y="148109"/>
                      <a:pt x="644550" y="123424"/>
                    </a:cubicBezTo>
                    <a:lnTo>
                      <a:pt x="617123" y="95997"/>
                    </a:lnTo>
                    <a:cubicBezTo>
                      <a:pt x="595181" y="74054"/>
                      <a:pt x="559524" y="68569"/>
                      <a:pt x="532096" y="85026"/>
                    </a:cubicBezTo>
                    <a:cubicBezTo>
                      <a:pt x="507412" y="71312"/>
                      <a:pt x="482726" y="60341"/>
                      <a:pt x="455299" y="52113"/>
                    </a:cubicBezTo>
                    <a:cubicBezTo>
                      <a:pt x="447071" y="21942"/>
                      <a:pt x="419643" y="0"/>
                      <a:pt x="389473" y="0"/>
                    </a:cubicBezTo>
                    <a:lnTo>
                      <a:pt x="351074" y="0"/>
                    </a:lnTo>
                    <a:cubicBezTo>
                      <a:pt x="318160" y="0"/>
                      <a:pt x="290733" y="21942"/>
                      <a:pt x="285247" y="52113"/>
                    </a:cubicBezTo>
                    <a:cubicBezTo>
                      <a:pt x="257819" y="60341"/>
                      <a:pt x="233135" y="71312"/>
                      <a:pt x="208450" y="85026"/>
                    </a:cubicBezTo>
                    <a:cubicBezTo>
                      <a:pt x="181022" y="68569"/>
                      <a:pt x="148108" y="74054"/>
                      <a:pt x="123425" y="95997"/>
                    </a:cubicBezTo>
                    <a:lnTo>
                      <a:pt x="95997" y="123424"/>
                    </a:lnTo>
                    <a:cubicBezTo>
                      <a:pt x="74055" y="145366"/>
                      <a:pt x="68569" y="181022"/>
                      <a:pt x="85025" y="208450"/>
                    </a:cubicBezTo>
                    <a:cubicBezTo>
                      <a:pt x="71311" y="233135"/>
                      <a:pt x="60341" y="257820"/>
                      <a:pt x="52112" y="285247"/>
                    </a:cubicBezTo>
                    <a:cubicBezTo>
                      <a:pt x="21942" y="293475"/>
                      <a:pt x="0" y="320903"/>
                      <a:pt x="0" y="351074"/>
                    </a:cubicBezTo>
                    <a:lnTo>
                      <a:pt x="0" y="389472"/>
                    </a:lnTo>
                    <a:cubicBezTo>
                      <a:pt x="0" y="422385"/>
                      <a:pt x="21942" y="449813"/>
                      <a:pt x="52112" y="458041"/>
                    </a:cubicBezTo>
                    <a:lnTo>
                      <a:pt x="52112" y="458041"/>
                    </a:lnTo>
                    <a:close/>
                    <a:moveTo>
                      <a:pt x="30170" y="351074"/>
                    </a:moveTo>
                    <a:cubicBezTo>
                      <a:pt x="30170" y="334617"/>
                      <a:pt x="41142" y="318160"/>
                      <a:pt x="57597" y="315418"/>
                    </a:cubicBezTo>
                    <a:cubicBezTo>
                      <a:pt x="68569" y="312675"/>
                      <a:pt x="76797" y="304447"/>
                      <a:pt x="79539" y="293475"/>
                    </a:cubicBezTo>
                    <a:cubicBezTo>
                      <a:pt x="85025" y="268791"/>
                      <a:pt x="95997" y="244106"/>
                      <a:pt x="109711" y="222164"/>
                    </a:cubicBezTo>
                    <a:cubicBezTo>
                      <a:pt x="115197" y="211193"/>
                      <a:pt x="115197" y="200222"/>
                      <a:pt x="109711" y="189251"/>
                    </a:cubicBezTo>
                    <a:cubicBezTo>
                      <a:pt x="101483" y="175537"/>
                      <a:pt x="104225" y="156337"/>
                      <a:pt x="115197" y="145366"/>
                    </a:cubicBezTo>
                    <a:lnTo>
                      <a:pt x="142624" y="117939"/>
                    </a:lnTo>
                    <a:cubicBezTo>
                      <a:pt x="153594" y="106968"/>
                      <a:pt x="172794" y="104225"/>
                      <a:pt x="186508" y="112453"/>
                    </a:cubicBezTo>
                    <a:cubicBezTo>
                      <a:pt x="197480" y="117939"/>
                      <a:pt x="208450" y="117939"/>
                      <a:pt x="219421" y="112453"/>
                    </a:cubicBezTo>
                    <a:cubicBezTo>
                      <a:pt x="241363" y="98739"/>
                      <a:pt x="266049" y="90511"/>
                      <a:pt x="290733" y="82283"/>
                    </a:cubicBezTo>
                    <a:cubicBezTo>
                      <a:pt x="301704" y="79540"/>
                      <a:pt x="309932" y="71312"/>
                      <a:pt x="312674" y="60341"/>
                    </a:cubicBezTo>
                    <a:cubicBezTo>
                      <a:pt x="315418" y="43884"/>
                      <a:pt x="331874" y="32913"/>
                      <a:pt x="348332" y="32913"/>
                    </a:cubicBezTo>
                    <a:lnTo>
                      <a:pt x="386730" y="32913"/>
                    </a:lnTo>
                    <a:cubicBezTo>
                      <a:pt x="403187" y="32913"/>
                      <a:pt x="419643" y="43884"/>
                      <a:pt x="422385" y="60341"/>
                    </a:cubicBezTo>
                    <a:cubicBezTo>
                      <a:pt x="425129" y="71312"/>
                      <a:pt x="433357" y="79540"/>
                      <a:pt x="444329" y="82283"/>
                    </a:cubicBezTo>
                    <a:cubicBezTo>
                      <a:pt x="469013" y="87768"/>
                      <a:pt x="493698" y="98739"/>
                      <a:pt x="515640" y="112453"/>
                    </a:cubicBezTo>
                    <a:cubicBezTo>
                      <a:pt x="526612" y="117939"/>
                      <a:pt x="537582" y="117939"/>
                      <a:pt x="548553" y="112453"/>
                    </a:cubicBezTo>
                    <a:cubicBezTo>
                      <a:pt x="562267" y="104225"/>
                      <a:pt x="581467" y="106968"/>
                      <a:pt x="592437" y="117939"/>
                    </a:cubicBezTo>
                    <a:lnTo>
                      <a:pt x="619865" y="145366"/>
                    </a:lnTo>
                    <a:cubicBezTo>
                      <a:pt x="630837" y="156337"/>
                      <a:pt x="633579" y="175537"/>
                      <a:pt x="625351" y="189251"/>
                    </a:cubicBezTo>
                    <a:cubicBezTo>
                      <a:pt x="619865" y="200222"/>
                      <a:pt x="619865" y="211193"/>
                      <a:pt x="625351" y="222164"/>
                    </a:cubicBezTo>
                    <a:cubicBezTo>
                      <a:pt x="639064" y="244106"/>
                      <a:pt x="647292" y="268791"/>
                      <a:pt x="655520" y="293475"/>
                    </a:cubicBezTo>
                    <a:cubicBezTo>
                      <a:pt x="658264" y="304447"/>
                      <a:pt x="666492" y="312675"/>
                      <a:pt x="677464" y="315418"/>
                    </a:cubicBezTo>
                    <a:cubicBezTo>
                      <a:pt x="693920" y="318160"/>
                      <a:pt x="704892" y="331874"/>
                      <a:pt x="704892" y="348331"/>
                    </a:cubicBezTo>
                    <a:lnTo>
                      <a:pt x="704892" y="389472"/>
                    </a:lnTo>
                    <a:cubicBezTo>
                      <a:pt x="704892" y="405929"/>
                      <a:pt x="693920" y="419643"/>
                      <a:pt x="677464" y="422385"/>
                    </a:cubicBezTo>
                    <a:cubicBezTo>
                      <a:pt x="666492" y="425128"/>
                      <a:pt x="658264" y="433357"/>
                      <a:pt x="655520" y="444327"/>
                    </a:cubicBezTo>
                    <a:cubicBezTo>
                      <a:pt x="650036" y="469012"/>
                      <a:pt x="639064" y="493697"/>
                      <a:pt x="625351" y="515639"/>
                    </a:cubicBezTo>
                    <a:cubicBezTo>
                      <a:pt x="619865" y="526610"/>
                      <a:pt x="619865" y="537581"/>
                      <a:pt x="625351" y="548552"/>
                    </a:cubicBezTo>
                    <a:cubicBezTo>
                      <a:pt x="633579" y="562266"/>
                      <a:pt x="630837" y="581466"/>
                      <a:pt x="619865" y="592437"/>
                    </a:cubicBezTo>
                    <a:lnTo>
                      <a:pt x="592437" y="619864"/>
                    </a:lnTo>
                    <a:cubicBezTo>
                      <a:pt x="581467" y="630835"/>
                      <a:pt x="562267" y="633578"/>
                      <a:pt x="548553" y="625350"/>
                    </a:cubicBezTo>
                    <a:cubicBezTo>
                      <a:pt x="537582" y="619864"/>
                      <a:pt x="526612" y="619864"/>
                      <a:pt x="515640" y="625350"/>
                    </a:cubicBezTo>
                    <a:cubicBezTo>
                      <a:pt x="493698" y="639064"/>
                      <a:pt x="469013" y="647292"/>
                      <a:pt x="444329" y="655520"/>
                    </a:cubicBezTo>
                    <a:cubicBezTo>
                      <a:pt x="433357" y="658263"/>
                      <a:pt x="425129" y="666491"/>
                      <a:pt x="422385" y="677462"/>
                    </a:cubicBezTo>
                    <a:cubicBezTo>
                      <a:pt x="419643" y="693919"/>
                      <a:pt x="403187" y="704890"/>
                      <a:pt x="386730" y="704890"/>
                    </a:cubicBezTo>
                    <a:lnTo>
                      <a:pt x="348332" y="704890"/>
                    </a:lnTo>
                    <a:cubicBezTo>
                      <a:pt x="331874" y="704890"/>
                      <a:pt x="315418" y="693919"/>
                      <a:pt x="312674" y="677462"/>
                    </a:cubicBezTo>
                    <a:cubicBezTo>
                      <a:pt x="309932" y="666491"/>
                      <a:pt x="301704" y="658263"/>
                      <a:pt x="290733" y="655520"/>
                    </a:cubicBezTo>
                    <a:cubicBezTo>
                      <a:pt x="266049" y="650035"/>
                      <a:pt x="241363" y="639064"/>
                      <a:pt x="219421" y="625350"/>
                    </a:cubicBezTo>
                    <a:cubicBezTo>
                      <a:pt x="208450" y="619864"/>
                      <a:pt x="197480" y="619864"/>
                      <a:pt x="186508" y="625350"/>
                    </a:cubicBezTo>
                    <a:cubicBezTo>
                      <a:pt x="172794" y="633578"/>
                      <a:pt x="153594" y="630835"/>
                      <a:pt x="142624" y="619864"/>
                    </a:cubicBezTo>
                    <a:lnTo>
                      <a:pt x="115197" y="592437"/>
                    </a:lnTo>
                    <a:cubicBezTo>
                      <a:pt x="104225" y="581466"/>
                      <a:pt x="101483" y="562266"/>
                      <a:pt x="109711" y="548552"/>
                    </a:cubicBezTo>
                    <a:cubicBezTo>
                      <a:pt x="115197" y="537581"/>
                      <a:pt x="115197" y="526610"/>
                      <a:pt x="109711" y="515639"/>
                    </a:cubicBezTo>
                    <a:cubicBezTo>
                      <a:pt x="95997" y="493697"/>
                      <a:pt x="87769" y="469012"/>
                      <a:pt x="79539" y="444327"/>
                    </a:cubicBezTo>
                    <a:cubicBezTo>
                      <a:pt x="76797" y="433357"/>
                      <a:pt x="68569" y="425128"/>
                      <a:pt x="57597" y="422385"/>
                    </a:cubicBezTo>
                    <a:cubicBezTo>
                      <a:pt x="41142" y="419643"/>
                      <a:pt x="30170" y="403186"/>
                      <a:pt x="30170" y="386729"/>
                    </a:cubicBezTo>
                    <a:lnTo>
                      <a:pt x="30170" y="351074"/>
                    </a:lnTo>
                    <a:lnTo>
                      <a:pt x="30170" y="35107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86" name="Google Shape;1186;p97"/>
              <p:cNvGrpSpPr/>
              <p:nvPr/>
            </p:nvGrpSpPr>
            <p:grpSpPr>
              <a:xfrm>
                <a:off x="2694219" y="553519"/>
                <a:ext cx="1090872" cy="969628"/>
                <a:chOff x="2694219" y="553519"/>
                <a:chExt cx="1090872" cy="969628"/>
              </a:xfrm>
            </p:grpSpPr>
            <p:sp>
              <p:nvSpPr>
                <p:cNvPr id="1187" name="Google Shape;1187;p97"/>
                <p:cNvSpPr/>
                <p:nvPr/>
              </p:nvSpPr>
              <p:spPr>
                <a:xfrm>
                  <a:off x="2992431" y="553519"/>
                  <a:ext cx="499183" cy="496439"/>
                </a:xfrm>
                <a:custGeom>
                  <a:rect b="b" l="l" r="r" t="t"/>
                  <a:pathLst>
                    <a:path extrusionOk="0" h="496439" w="499183">
                      <a:moveTo>
                        <a:pt x="35657" y="375758"/>
                      </a:moveTo>
                      <a:cubicBezTo>
                        <a:pt x="79541" y="449813"/>
                        <a:pt x="159082" y="496440"/>
                        <a:pt x="249593" y="496440"/>
                      </a:cubicBezTo>
                      <a:cubicBezTo>
                        <a:pt x="337362" y="496440"/>
                        <a:pt x="416901" y="449813"/>
                        <a:pt x="463528" y="375758"/>
                      </a:cubicBezTo>
                      <a:cubicBezTo>
                        <a:pt x="463528" y="375758"/>
                        <a:pt x="463528" y="375758"/>
                        <a:pt x="463528" y="375758"/>
                      </a:cubicBezTo>
                      <a:cubicBezTo>
                        <a:pt x="485470" y="337360"/>
                        <a:pt x="499184" y="296218"/>
                        <a:pt x="499184" y="249591"/>
                      </a:cubicBezTo>
                      <a:cubicBezTo>
                        <a:pt x="499184" y="112453"/>
                        <a:pt x="386731" y="0"/>
                        <a:pt x="249593" y="0"/>
                      </a:cubicBezTo>
                      <a:cubicBezTo>
                        <a:pt x="197480" y="0"/>
                        <a:pt x="148110" y="16457"/>
                        <a:pt x="106969" y="43884"/>
                      </a:cubicBezTo>
                      <a:cubicBezTo>
                        <a:pt x="98741" y="49370"/>
                        <a:pt x="98741" y="57598"/>
                        <a:pt x="104227" y="65826"/>
                      </a:cubicBezTo>
                      <a:cubicBezTo>
                        <a:pt x="109711" y="74054"/>
                        <a:pt x="117940" y="74054"/>
                        <a:pt x="126168" y="68569"/>
                      </a:cubicBezTo>
                      <a:cubicBezTo>
                        <a:pt x="161824" y="43884"/>
                        <a:pt x="205708" y="30170"/>
                        <a:pt x="249593" y="30170"/>
                      </a:cubicBezTo>
                      <a:cubicBezTo>
                        <a:pt x="370274" y="30170"/>
                        <a:pt x="466270" y="128910"/>
                        <a:pt x="466270" y="246849"/>
                      </a:cubicBezTo>
                      <a:cubicBezTo>
                        <a:pt x="466270" y="279762"/>
                        <a:pt x="458042" y="312675"/>
                        <a:pt x="444329" y="340103"/>
                      </a:cubicBezTo>
                      <a:cubicBezTo>
                        <a:pt x="436101" y="331874"/>
                        <a:pt x="425129" y="326389"/>
                        <a:pt x="414159" y="323646"/>
                      </a:cubicBezTo>
                      <a:cubicBezTo>
                        <a:pt x="425129" y="309932"/>
                        <a:pt x="430615" y="293475"/>
                        <a:pt x="430615" y="277019"/>
                      </a:cubicBezTo>
                      <a:cubicBezTo>
                        <a:pt x="430615" y="235878"/>
                        <a:pt x="397701" y="202964"/>
                        <a:pt x="356560" y="202964"/>
                      </a:cubicBezTo>
                      <a:cubicBezTo>
                        <a:pt x="353818" y="202964"/>
                        <a:pt x="351076" y="202964"/>
                        <a:pt x="348332" y="202964"/>
                      </a:cubicBezTo>
                      <a:cubicBezTo>
                        <a:pt x="337362" y="189251"/>
                        <a:pt x="323648" y="181022"/>
                        <a:pt x="307190" y="175537"/>
                      </a:cubicBezTo>
                      <a:cubicBezTo>
                        <a:pt x="318162" y="161823"/>
                        <a:pt x="323648" y="145366"/>
                        <a:pt x="323648" y="128910"/>
                      </a:cubicBezTo>
                      <a:cubicBezTo>
                        <a:pt x="323648" y="87768"/>
                        <a:pt x="290734" y="54855"/>
                        <a:pt x="249593" y="54855"/>
                      </a:cubicBezTo>
                      <a:cubicBezTo>
                        <a:pt x="208451" y="54855"/>
                        <a:pt x="175538" y="87768"/>
                        <a:pt x="175538" y="128910"/>
                      </a:cubicBezTo>
                      <a:cubicBezTo>
                        <a:pt x="175538" y="145366"/>
                        <a:pt x="181024" y="161823"/>
                        <a:pt x="191994" y="175537"/>
                      </a:cubicBezTo>
                      <a:cubicBezTo>
                        <a:pt x="175538" y="181022"/>
                        <a:pt x="161824" y="189251"/>
                        <a:pt x="150852" y="202964"/>
                      </a:cubicBezTo>
                      <a:cubicBezTo>
                        <a:pt x="148110" y="202964"/>
                        <a:pt x="145368" y="202964"/>
                        <a:pt x="142624" y="202964"/>
                      </a:cubicBezTo>
                      <a:cubicBezTo>
                        <a:pt x="101483" y="202964"/>
                        <a:pt x="68569" y="235878"/>
                        <a:pt x="68569" y="277019"/>
                      </a:cubicBezTo>
                      <a:cubicBezTo>
                        <a:pt x="68569" y="293475"/>
                        <a:pt x="74055" y="309932"/>
                        <a:pt x="85027" y="323646"/>
                      </a:cubicBezTo>
                      <a:cubicBezTo>
                        <a:pt x="74055" y="326389"/>
                        <a:pt x="65827" y="331874"/>
                        <a:pt x="54855" y="340103"/>
                      </a:cubicBezTo>
                      <a:cubicBezTo>
                        <a:pt x="41142" y="312675"/>
                        <a:pt x="32914" y="279762"/>
                        <a:pt x="32914" y="246849"/>
                      </a:cubicBezTo>
                      <a:cubicBezTo>
                        <a:pt x="32914" y="200222"/>
                        <a:pt x="46627" y="156337"/>
                        <a:pt x="74055" y="117939"/>
                      </a:cubicBezTo>
                      <a:cubicBezTo>
                        <a:pt x="79541" y="109710"/>
                        <a:pt x="76799" y="101482"/>
                        <a:pt x="71313" y="95997"/>
                      </a:cubicBezTo>
                      <a:cubicBezTo>
                        <a:pt x="63085" y="90511"/>
                        <a:pt x="54855" y="93254"/>
                        <a:pt x="49371" y="98739"/>
                      </a:cubicBezTo>
                      <a:cubicBezTo>
                        <a:pt x="16458" y="142624"/>
                        <a:pt x="0" y="191993"/>
                        <a:pt x="0" y="246849"/>
                      </a:cubicBezTo>
                      <a:cubicBezTo>
                        <a:pt x="0" y="293475"/>
                        <a:pt x="10972" y="337360"/>
                        <a:pt x="35657" y="375758"/>
                      </a:cubicBezTo>
                      <a:cubicBezTo>
                        <a:pt x="35657" y="375758"/>
                        <a:pt x="35657" y="375758"/>
                        <a:pt x="35657" y="375758"/>
                      </a:cubicBezTo>
                      <a:lnTo>
                        <a:pt x="35657" y="375758"/>
                      </a:lnTo>
                      <a:close/>
                      <a:moveTo>
                        <a:pt x="263307" y="463527"/>
                      </a:moveTo>
                      <a:lnTo>
                        <a:pt x="263307" y="416900"/>
                      </a:lnTo>
                      <a:cubicBezTo>
                        <a:pt x="263307" y="381244"/>
                        <a:pt x="293476" y="351074"/>
                        <a:pt x="329132" y="351074"/>
                      </a:cubicBezTo>
                      <a:lnTo>
                        <a:pt x="383987" y="351074"/>
                      </a:lnTo>
                      <a:cubicBezTo>
                        <a:pt x="400445" y="351074"/>
                        <a:pt x="416901" y="356559"/>
                        <a:pt x="427873" y="367530"/>
                      </a:cubicBezTo>
                      <a:cubicBezTo>
                        <a:pt x="392217" y="422385"/>
                        <a:pt x="331876" y="458041"/>
                        <a:pt x="263307" y="463527"/>
                      </a:cubicBezTo>
                      <a:lnTo>
                        <a:pt x="263307" y="463527"/>
                      </a:lnTo>
                      <a:close/>
                      <a:moveTo>
                        <a:pt x="397701" y="279762"/>
                      </a:moveTo>
                      <a:cubicBezTo>
                        <a:pt x="397701" y="298961"/>
                        <a:pt x="383987" y="315418"/>
                        <a:pt x="364789" y="320903"/>
                      </a:cubicBezTo>
                      <a:lnTo>
                        <a:pt x="345590" y="320903"/>
                      </a:lnTo>
                      <a:cubicBezTo>
                        <a:pt x="326390" y="315418"/>
                        <a:pt x="312676" y="298961"/>
                        <a:pt x="312676" y="279762"/>
                      </a:cubicBezTo>
                      <a:cubicBezTo>
                        <a:pt x="312676" y="255077"/>
                        <a:pt x="331876" y="235878"/>
                        <a:pt x="356560" y="235878"/>
                      </a:cubicBezTo>
                      <a:cubicBezTo>
                        <a:pt x="378503" y="235878"/>
                        <a:pt x="397701" y="255077"/>
                        <a:pt x="397701" y="279762"/>
                      </a:cubicBezTo>
                      <a:lnTo>
                        <a:pt x="397701" y="279762"/>
                      </a:lnTo>
                      <a:close/>
                      <a:moveTo>
                        <a:pt x="246849" y="87768"/>
                      </a:moveTo>
                      <a:cubicBezTo>
                        <a:pt x="271535" y="87768"/>
                        <a:pt x="290734" y="106968"/>
                        <a:pt x="290734" y="131653"/>
                      </a:cubicBezTo>
                      <a:cubicBezTo>
                        <a:pt x="290734" y="150852"/>
                        <a:pt x="277021" y="167308"/>
                        <a:pt x="257821" y="172794"/>
                      </a:cubicBezTo>
                      <a:lnTo>
                        <a:pt x="238621" y="172794"/>
                      </a:lnTo>
                      <a:cubicBezTo>
                        <a:pt x="219421" y="167308"/>
                        <a:pt x="205708" y="150852"/>
                        <a:pt x="205708" y="131653"/>
                      </a:cubicBezTo>
                      <a:cubicBezTo>
                        <a:pt x="205708" y="106968"/>
                        <a:pt x="224907" y="87768"/>
                        <a:pt x="246849" y="87768"/>
                      </a:cubicBezTo>
                      <a:lnTo>
                        <a:pt x="246849" y="87768"/>
                      </a:lnTo>
                      <a:close/>
                      <a:moveTo>
                        <a:pt x="219421" y="205707"/>
                      </a:moveTo>
                      <a:lnTo>
                        <a:pt x="274277" y="205707"/>
                      </a:lnTo>
                      <a:cubicBezTo>
                        <a:pt x="287991" y="205707"/>
                        <a:pt x="301704" y="211193"/>
                        <a:pt x="312676" y="219421"/>
                      </a:cubicBezTo>
                      <a:cubicBezTo>
                        <a:pt x="293476" y="233135"/>
                        <a:pt x="279763" y="255077"/>
                        <a:pt x="279763" y="279762"/>
                      </a:cubicBezTo>
                      <a:cubicBezTo>
                        <a:pt x="279763" y="296218"/>
                        <a:pt x="285248" y="312675"/>
                        <a:pt x="296220" y="326389"/>
                      </a:cubicBezTo>
                      <a:cubicBezTo>
                        <a:pt x="274277" y="334617"/>
                        <a:pt x="257821" y="348331"/>
                        <a:pt x="246849" y="364787"/>
                      </a:cubicBezTo>
                      <a:cubicBezTo>
                        <a:pt x="235879" y="345588"/>
                        <a:pt x="216679" y="331874"/>
                        <a:pt x="197480" y="326389"/>
                      </a:cubicBezTo>
                      <a:cubicBezTo>
                        <a:pt x="208451" y="312675"/>
                        <a:pt x="213937" y="296218"/>
                        <a:pt x="213937" y="279762"/>
                      </a:cubicBezTo>
                      <a:cubicBezTo>
                        <a:pt x="213937" y="255077"/>
                        <a:pt x="200223" y="230392"/>
                        <a:pt x="181024" y="219421"/>
                      </a:cubicBezTo>
                      <a:cubicBezTo>
                        <a:pt x="191994" y="208450"/>
                        <a:pt x="205708" y="205707"/>
                        <a:pt x="219421" y="205707"/>
                      </a:cubicBezTo>
                      <a:lnTo>
                        <a:pt x="219421" y="205707"/>
                      </a:lnTo>
                      <a:close/>
                      <a:moveTo>
                        <a:pt x="139882" y="235878"/>
                      </a:moveTo>
                      <a:cubicBezTo>
                        <a:pt x="164566" y="235878"/>
                        <a:pt x="183766" y="255077"/>
                        <a:pt x="183766" y="279762"/>
                      </a:cubicBezTo>
                      <a:cubicBezTo>
                        <a:pt x="183766" y="298961"/>
                        <a:pt x="170052" y="315418"/>
                        <a:pt x="150852" y="320903"/>
                      </a:cubicBezTo>
                      <a:lnTo>
                        <a:pt x="131654" y="320903"/>
                      </a:lnTo>
                      <a:cubicBezTo>
                        <a:pt x="112454" y="315418"/>
                        <a:pt x="98741" y="298961"/>
                        <a:pt x="98741" y="279762"/>
                      </a:cubicBezTo>
                      <a:cubicBezTo>
                        <a:pt x="95997" y="255077"/>
                        <a:pt x="115197" y="235878"/>
                        <a:pt x="139882" y="235878"/>
                      </a:cubicBezTo>
                      <a:lnTo>
                        <a:pt x="139882" y="235878"/>
                      </a:lnTo>
                      <a:close/>
                      <a:moveTo>
                        <a:pt x="112454" y="351074"/>
                      </a:moveTo>
                      <a:cubicBezTo>
                        <a:pt x="112454" y="351074"/>
                        <a:pt x="167310" y="351074"/>
                        <a:pt x="167310" y="351074"/>
                      </a:cubicBezTo>
                      <a:cubicBezTo>
                        <a:pt x="202965" y="351074"/>
                        <a:pt x="233135" y="381244"/>
                        <a:pt x="233135" y="416900"/>
                      </a:cubicBezTo>
                      <a:lnTo>
                        <a:pt x="233135" y="463527"/>
                      </a:lnTo>
                      <a:cubicBezTo>
                        <a:pt x="164566" y="458041"/>
                        <a:pt x="106969" y="422385"/>
                        <a:pt x="68569" y="370273"/>
                      </a:cubicBezTo>
                      <a:cubicBezTo>
                        <a:pt x="79541" y="359302"/>
                        <a:pt x="95997" y="351074"/>
                        <a:pt x="112454" y="351074"/>
                      </a:cubicBezTo>
                      <a:lnTo>
                        <a:pt x="112454" y="35107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97"/>
                <p:cNvSpPr/>
                <p:nvPr/>
              </p:nvSpPr>
              <p:spPr>
                <a:xfrm>
                  <a:off x="2694219" y="1044474"/>
                  <a:ext cx="1090872" cy="478673"/>
                </a:xfrm>
                <a:custGeom>
                  <a:rect b="b" l="l" r="r" t="t"/>
                  <a:pathLst>
                    <a:path extrusionOk="0" h="478673" w="1090872">
                      <a:moveTo>
                        <a:pt x="1038759" y="0"/>
                      </a:moveTo>
                      <a:lnTo>
                        <a:pt x="978420" y="0"/>
                      </a:lnTo>
                      <a:cubicBezTo>
                        <a:pt x="950992" y="0"/>
                        <a:pt x="926306" y="21942"/>
                        <a:pt x="926306" y="52113"/>
                      </a:cubicBezTo>
                      <a:lnTo>
                        <a:pt x="926306" y="74054"/>
                      </a:lnTo>
                      <a:lnTo>
                        <a:pt x="896137" y="74054"/>
                      </a:lnTo>
                      <a:cubicBezTo>
                        <a:pt x="830310" y="74054"/>
                        <a:pt x="764482" y="90511"/>
                        <a:pt x="706885" y="126167"/>
                      </a:cubicBezTo>
                      <a:cubicBezTo>
                        <a:pt x="627344" y="172794"/>
                        <a:pt x="577975" y="167308"/>
                        <a:pt x="446322" y="191993"/>
                      </a:cubicBezTo>
                      <a:cubicBezTo>
                        <a:pt x="396953" y="200222"/>
                        <a:pt x="358553" y="235878"/>
                        <a:pt x="353067" y="285247"/>
                      </a:cubicBezTo>
                      <a:lnTo>
                        <a:pt x="309184" y="285247"/>
                      </a:lnTo>
                      <a:cubicBezTo>
                        <a:pt x="295470" y="285247"/>
                        <a:pt x="281756" y="282504"/>
                        <a:pt x="270784" y="274276"/>
                      </a:cubicBezTo>
                      <a:lnTo>
                        <a:pt x="111704" y="164566"/>
                      </a:lnTo>
                      <a:cubicBezTo>
                        <a:pt x="81534" y="145366"/>
                        <a:pt x="43135" y="148109"/>
                        <a:pt x="18451" y="175537"/>
                      </a:cubicBezTo>
                      <a:cubicBezTo>
                        <a:pt x="-8977" y="205707"/>
                        <a:pt x="-6234" y="255077"/>
                        <a:pt x="29421" y="279762"/>
                      </a:cubicBezTo>
                      <a:cubicBezTo>
                        <a:pt x="152846" y="359302"/>
                        <a:pt x="226901" y="463527"/>
                        <a:pt x="396953" y="471755"/>
                      </a:cubicBezTo>
                      <a:cubicBezTo>
                        <a:pt x="490206" y="471755"/>
                        <a:pt x="619116" y="496440"/>
                        <a:pt x="778196" y="452556"/>
                      </a:cubicBezTo>
                      <a:cubicBezTo>
                        <a:pt x="778196" y="452556"/>
                        <a:pt x="778196" y="452556"/>
                        <a:pt x="778196" y="452556"/>
                      </a:cubicBezTo>
                      <a:lnTo>
                        <a:pt x="926306" y="408672"/>
                      </a:lnTo>
                      <a:cubicBezTo>
                        <a:pt x="929049" y="436099"/>
                        <a:pt x="950992" y="455298"/>
                        <a:pt x="978420" y="455298"/>
                      </a:cubicBezTo>
                      <a:lnTo>
                        <a:pt x="1038759" y="455298"/>
                      </a:lnTo>
                      <a:cubicBezTo>
                        <a:pt x="1066187" y="455298"/>
                        <a:pt x="1090873" y="433356"/>
                        <a:pt x="1090873" y="403186"/>
                      </a:cubicBezTo>
                      <a:lnTo>
                        <a:pt x="1090873" y="52113"/>
                      </a:lnTo>
                      <a:cubicBezTo>
                        <a:pt x="1090873" y="24685"/>
                        <a:pt x="1066187" y="0"/>
                        <a:pt x="1038759" y="0"/>
                      </a:cubicBezTo>
                      <a:lnTo>
                        <a:pt x="1038759" y="0"/>
                      </a:lnTo>
                      <a:close/>
                      <a:moveTo>
                        <a:pt x="1057959" y="400443"/>
                      </a:moveTo>
                      <a:cubicBezTo>
                        <a:pt x="1057959" y="411414"/>
                        <a:pt x="1049731" y="419643"/>
                        <a:pt x="1038759" y="419643"/>
                      </a:cubicBezTo>
                      <a:lnTo>
                        <a:pt x="978420" y="419643"/>
                      </a:lnTo>
                      <a:cubicBezTo>
                        <a:pt x="967448" y="419643"/>
                        <a:pt x="959220" y="411414"/>
                        <a:pt x="959220" y="400443"/>
                      </a:cubicBezTo>
                      <a:lnTo>
                        <a:pt x="959220" y="383987"/>
                      </a:lnTo>
                      <a:cubicBezTo>
                        <a:pt x="959220" y="383987"/>
                        <a:pt x="959220" y="383987"/>
                        <a:pt x="959220" y="383987"/>
                      </a:cubicBezTo>
                      <a:lnTo>
                        <a:pt x="959220" y="216678"/>
                      </a:lnTo>
                      <a:cubicBezTo>
                        <a:pt x="959220" y="208450"/>
                        <a:pt x="950992" y="200222"/>
                        <a:pt x="942762" y="200222"/>
                      </a:cubicBezTo>
                      <a:cubicBezTo>
                        <a:pt x="934534" y="200222"/>
                        <a:pt x="926306" y="208450"/>
                        <a:pt x="926306" y="216678"/>
                      </a:cubicBezTo>
                      <a:lnTo>
                        <a:pt x="926306" y="373016"/>
                      </a:lnTo>
                      <a:lnTo>
                        <a:pt x="769968" y="419643"/>
                      </a:lnTo>
                      <a:cubicBezTo>
                        <a:pt x="616374" y="463527"/>
                        <a:pt x="495692" y="438842"/>
                        <a:pt x="399695" y="436099"/>
                      </a:cubicBezTo>
                      <a:cubicBezTo>
                        <a:pt x="243357" y="427871"/>
                        <a:pt x="174787" y="331874"/>
                        <a:pt x="51363" y="252334"/>
                      </a:cubicBezTo>
                      <a:cubicBezTo>
                        <a:pt x="32165" y="238620"/>
                        <a:pt x="29421" y="211193"/>
                        <a:pt x="45879" y="194736"/>
                      </a:cubicBezTo>
                      <a:cubicBezTo>
                        <a:pt x="59593" y="181022"/>
                        <a:pt x="81534" y="178280"/>
                        <a:pt x="97990" y="189251"/>
                      </a:cubicBezTo>
                      <a:lnTo>
                        <a:pt x="257071" y="298961"/>
                      </a:lnTo>
                      <a:cubicBezTo>
                        <a:pt x="273528" y="309932"/>
                        <a:pt x="292728" y="315418"/>
                        <a:pt x="311926" y="315418"/>
                      </a:cubicBezTo>
                      <a:cubicBezTo>
                        <a:pt x="726085" y="315418"/>
                        <a:pt x="687685" y="315418"/>
                        <a:pt x="690429" y="315418"/>
                      </a:cubicBezTo>
                      <a:cubicBezTo>
                        <a:pt x="690429" y="315418"/>
                        <a:pt x="690429" y="315418"/>
                        <a:pt x="690429" y="315418"/>
                      </a:cubicBezTo>
                      <a:cubicBezTo>
                        <a:pt x="720599" y="315418"/>
                        <a:pt x="748027" y="285247"/>
                        <a:pt x="745284" y="252334"/>
                      </a:cubicBezTo>
                      <a:cubicBezTo>
                        <a:pt x="745284" y="244106"/>
                        <a:pt x="737055" y="235878"/>
                        <a:pt x="728827" y="238620"/>
                      </a:cubicBezTo>
                      <a:cubicBezTo>
                        <a:pt x="720599" y="238620"/>
                        <a:pt x="712371" y="246849"/>
                        <a:pt x="715113" y="255077"/>
                      </a:cubicBezTo>
                      <a:cubicBezTo>
                        <a:pt x="715113" y="268791"/>
                        <a:pt x="706885" y="282504"/>
                        <a:pt x="690429" y="285247"/>
                      </a:cubicBezTo>
                      <a:lnTo>
                        <a:pt x="388725" y="285247"/>
                      </a:lnTo>
                      <a:cubicBezTo>
                        <a:pt x="394209" y="252334"/>
                        <a:pt x="421637" y="227649"/>
                        <a:pt x="454550" y="224906"/>
                      </a:cubicBezTo>
                      <a:cubicBezTo>
                        <a:pt x="454550" y="224906"/>
                        <a:pt x="454550" y="224906"/>
                        <a:pt x="454550" y="224906"/>
                      </a:cubicBezTo>
                      <a:cubicBezTo>
                        <a:pt x="575233" y="200222"/>
                        <a:pt x="638316" y="205707"/>
                        <a:pt x="726085" y="153595"/>
                      </a:cubicBezTo>
                      <a:cubicBezTo>
                        <a:pt x="778196" y="123424"/>
                        <a:pt x="838538" y="106968"/>
                        <a:pt x="898879" y="106968"/>
                      </a:cubicBezTo>
                      <a:lnTo>
                        <a:pt x="929049" y="106968"/>
                      </a:lnTo>
                      <a:lnTo>
                        <a:pt x="929049" y="142624"/>
                      </a:lnTo>
                      <a:cubicBezTo>
                        <a:pt x="929049" y="150852"/>
                        <a:pt x="937278" y="159080"/>
                        <a:pt x="945506" y="159080"/>
                      </a:cubicBezTo>
                      <a:cubicBezTo>
                        <a:pt x="953734" y="159080"/>
                        <a:pt x="961962" y="150852"/>
                        <a:pt x="961962" y="142624"/>
                      </a:cubicBezTo>
                      <a:lnTo>
                        <a:pt x="961962" y="54855"/>
                      </a:lnTo>
                      <a:cubicBezTo>
                        <a:pt x="961962" y="43884"/>
                        <a:pt x="970190" y="35656"/>
                        <a:pt x="981162" y="35656"/>
                      </a:cubicBezTo>
                      <a:lnTo>
                        <a:pt x="1041503" y="35656"/>
                      </a:lnTo>
                      <a:cubicBezTo>
                        <a:pt x="1052473" y="35656"/>
                        <a:pt x="1060703" y="43884"/>
                        <a:pt x="1060703" y="54855"/>
                      </a:cubicBezTo>
                      <a:lnTo>
                        <a:pt x="1057959" y="400443"/>
                      </a:lnTo>
                      <a:lnTo>
                        <a:pt x="1057959" y="400443"/>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98"/>
          <p:cNvSpPr txBox="1"/>
          <p:nvPr>
            <p:ph idx="1" type="body"/>
          </p:nvPr>
        </p:nvSpPr>
        <p:spPr>
          <a:xfrm>
            <a:off x="622888" y="1426054"/>
            <a:ext cx="7530512" cy="3849900"/>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1000"/>
              </a:spcBef>
              <a:spcAft>
                <a:spcPts val="0"/>
              </a:spcAft>
              <a:buClr>
                <a:srgbClr val="092E4B"/>
              </a:buClr>
              <a:buSzPts val="2400"/>
              <a:buFont typeface="Arial"/>
              <a:buNone/>
            </a:pPr>
            <a:r>
              <a:rPr lang="en-US"/>
              <a:t>Las observaciones son básicas para mejorar tu trabajo y el de tus compañeros. Pide respuestas y expresa tu opinión sobre ideas o problemas que puedas estar teniendo. </a:t>
            </a:r>
            <a:endParaRPr/>
          </a:p>
          <a:p>
            <a:pPr indent="0" lvl="0" marL="0" marR="0" rtl="0" algn="just">
              <a:lnSpc>
                <a:spcPct val="90000"/>
              </a:lnSpc>
              <a:spcBef>
                <a:spcPts val="1000"/>
              </a:spcBef>
              <a:spcAft>
                <a:spcPts val="0"/>
              </a:spcAft>
              <a:buClr>
                <a:srgbClr val="092E4B"/>
              </a:buClr>
              <a:buSzPts val="2400"/>
              <a:buFont typeface="Arial"/>
              <a:buNone/>
            </a:pPr>
            <a:r>
              <a:rPr lang="en-US"/>
              <a:t>Las opiniones también son importantes para el crecimiento, en relación tanto con el rendimiento laboral como con la satisfacción personal. Son una forma estupenda de colaborar de manera constructiva y aumentar la motivación. </a:t>
            </a:r>
            <a:endParaRPr/>
          </a:p>
          <a:p>
            <a:pPr indent="0" lvl="0" marL="0" marR="0" rtl="0" algn="just">
              <a:lnSpc>
                <a:spcPct val="90000"/>
              </a:lnSpc>
              <a:spcBef>
                <a:spcPts val="1000"/>
              </a:spcBef>
              <a:spcAft>
                <a:spcPts val="0"/>
              </a:spcAft>
              <a:buClr>
                <a:srgbClr val="092E4B"/>
              </a:buClr>
              <a:buSzPts val="2400"/>
              <a:buFont typeface="Arial"/>
              <a:buNone/>
            </a:pPr>
            <a:r>
              <a:rPr lang="en-US"/>
              <a:t>Usa alguna herramienta de gestión como </a:t>
            </a:r>
            <a:r>
              <a:rPr b="1" lang="en-US"/>
              <a:t>Google Tasks, Sharepoint </a:t>
            </a:r>
            <a:r>
              <a:rPr lang="en-US"/>
              <a:t>o </a:t>
            </a:r>
            <a:r>
              <a:rPr b="1" lang="en-US"/>
              <a:t>Trello</a:t>
            </a:r>
            <a:r>
              <a:rPr lang="en-US"/>
              <a:t> para compartir las tareas con tus compañeros e intercambiar opiniones sobre lo que pasa. </a:t>
            </a:r>
            <a:endParaRPr/>
          </a:p>
        </p:txBody>
      </p:sp>
      <p:sp>
        <p:nvSpPr>
          <p:cNvPr id="1194" name="Google Shape;1194;p98"/>
          <p:cNvSpPr txBox="1"/>
          <p:nvPr>
            <p:ph idx="2" type="body"/>
          </p:nvPr>
        </p:nvSpPr>
        <p:spPr>
          <a:xfrm>
            <a:off x="622888" y="517628"/>
            <a:ext cx="105951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7.	Da y pide opinión</a:t>
            </a:r>
            <a:endParaRPr/>
          </a:p>
        </p:txBody>
      </p:sp>
      <p:pic>
        <p:nvPicPr>
          <p:cNvPr id="1195" name="Google Shape;1195;p98"/>
          <p:cNvPicPr preferRelativeResize="0"/>
          <p:nvPr/>
        </p:nvPicPr>
        <p:blipFill rotWithShape="1">
          <a:blip r:embed="rId3">
            <a:alphaModFix/>
          </a:blip>
          <a:srcRect b="0" l="0" r="0" t="0"/>
          <a:stretch/>
        </p:blipFill>
        <p:spPr>
          <a:xfrm>
            <a:off x="7886700" y="1426054"/>
            <a:ext cx="3897443" cy="352695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pic>
        <p:nvPicPr>
          <p:cNvPr id="1200" name="Google Shape;1200;p99"/>
          <p:cNvPicPr preferRelativeResize="0"/>
          <p:nvPr>
            <p:ph idx="2" type="pic"/>
          </p:nvPr>
        </p:nvPicPr>
        <p:blipFill rotWithShape="1">
          <a:blip r:embed="rId3">
            <a:alphaModFix/>
          </a:blip>
          <a:srcRect b="7813" l="0" r="0" t="7812"/>
          <a:stretch/>
        </p:blipFill>
        <p:spPr>
          <a:xfrm>
            <a:off x="0" y="0"/>
            <a:ext cx="12192000" cy="6858000"/>
          </a:xfrm>
          <a:prstGeom prst="rect">
            <a:avLst/>
          </a:prstGeom>
          <a:solidFill>
            <a:srgbClr val="F2F2F2"/>
          </a:solidFill>
          <a:ln>
            <a:noFill/>
          </a:ln>
        </p:spPr>
      </p:pic>
      <p:sp>
        <p:nvSpPr>
          <p:cNvPr id="1201" name="Google Shape;1201;p99"/>
          <p:cNvSpPr txBox="1"/>
          <p:nvPr>
            <p:ph idx="1" type="body"/>
          </p:nvPr>
        </p:nvSpPr>
        <p:spPr>
          <a:xfrm>
            <a:off x="0" y="0"/>
            <a:ext cx="9639300" cy="2973120"/>
          </a:xfrm>
          <a:prstGeom prst="rect">
            <a:avLst/>
          </a:prstGeom>
          <a:solidFill>
            <a:srgbClr val="7F3494"/>
          </a:solidFill>
          <a:ln>
            <a:noFill/>
          </a:ln>
        </p:spPr>
        <p:txBody>
          <a:bodyPr anchorCtr="0" anchor="ctr" bIns="45700" lIns="91425" spcFirstLastPara="1" rIns="91425" wrap="square" tIns="45700">
            <a:normAutofit lnSpcReduction="10000"/>
          </a:bodyPr>
          <a:lstStyle/>
          <a:p>
            <a:pPr indent="0" lvl="0" marL="457200" marR="0" rtl="0" algn="just">
              <a:lnSpc>
                <a:spcPct val="90000"/>
              </a:lnSpc>
              <a:spcBef>
                <a:spcPts val="1000"/>
              </a:spcBef>
              <a:spcAft>
                <a:spcPts val="0"/>
              </a:spcAft>
              <a:buClr>
                <a:schemeClr val="lt1"/>
              </a:buClr>
              <a:buSzPts val="2975"/>
              <a:buFont typeface="Arial"/>
              <a:buNone/>
            </a:pPr>
            <a:r>
              <a:t/>
            </a:r>
            <a:endParaRPr i="0" sz="2400">
              <a:solidFill>
                <a:schemeClr val="lt1"/>
              </a:solidFill>
            </a:endParaRPr>
          </a:p>
          <a:p>
            <a:pPr indent="0" lvl="0" marL="457200" marR="0" rtl="0" algn="just">
              <a:lnSpc>
                <a:spcPct val="90000"/>
              </a:lnSpc>
              <a:spcBef>
                <a:spcPts val="1000"/>
              </a:spcBef>
              <a:spcAft>
                <a:spcPts val="0"/>
              </a:spcAft>
              <a:buClr>
                <a:schemeClr val="lt1"/>
              </a:buClr>
              <a:buSzPts val="2975"/>
              <a:buFont typeface="Arial"/>
              <a:buNone/>
            </a:pPr>
            <a:r>
              <a:rPr i="0" lang="en-US" sz="2400">
                <a:solidFill>
                  <a:schemeClr val="lt1"/>
                </a:solidFill>
              </a:rPr>
              <a:t>Para trabajar con </a:t>
            </a:r>
            <a:r>
              <a:rPr b="1" i="0" lang="en-US" sz="2400">
                <a:solidFill>
                  <a:schemeClr val="lt1"/>
                </a:solidFill>
              </a:rPr>
              <a:t>calma </a:t>
            </a:r>
            <a:r>
              <a:rPr i="0" lang="en-US" sz="2400">
                <a:solidFill>
                  <a:schemeClr val="lt1"/>
                </a:solidFill>
              </a:rPr>
              <a:t>y </a:t>
            </a:r>
            <a:r>
              <a:rPr i="0" lang="en-US" sz="2400"/>
              <a:t>al mismo tiempo de forma </a:t>
            </a:r>
            <a:r>
              <a:rPr b="1" i="0" lang="en-US" sz="2400"/>
              <a:t>provechosa</a:t>
            </a:r>
            <a:r>
              <a:rPr i="0" lang="en-US" sz="2400">
                <a:solidFill>
                  <a:schemeClr val="lt1"/>
                </a:solidFill>
              </a:rPr>
              <a:t>, es necesario que en el entorno de trabajo haya determinación y motivación. </a:t>
            </a:r>
            <a:r>
              <a:rPr i="0" lang="en-US" sz="2400"/>
              <a:t>A veces pueden </a:t>
            </a:r>
            <a:r>
              <a:rPr b="1" i="0" lang="en-US" sz="2400"/>
              <a:t>surgir situaciones conflictivas </a:t>
            </a:r>
            <a:r>
              <a:rPr i="0" lang="en-US" sz="2400">
                <a:solidFill>
                  <a:schemeClr val="lt1"/>
                </a:solidFill>
              </a:rPr>
              <a:t>porque todo el mundo tiene sus propias ideas y distintas opiniones y enfoques del trabajo</a:t>
            </a:r>
            <a:r>
              <a:rPr b="1" i="0" lang="en-US" sz="2400">
                <a:solidFill>
                  <a:schemeClr val="lt1"/>
                </a:solidFill>
              </a:rPr>
              <a:t>. </a:t>
            </a:r>
            <a:endParaRPr sz="2400">
              <a:solidFill>
                <a:schemeClr val="lt1"/>
              </a:solidFill>
            </a:endParaRPr>
          </a:p>
          <a:p>
            <a:pPr indent="0" lvl="0" marL="457200" marR="0" rtl="0" algn="ctr">
              <a:lnSpc>
                <a:spcPct val="90000"/>
              </a:lnSpc>
              <a:spcBef>
                <a:spcPts val="1000"/>
              </a:spcBef>
              <a:spcAft>
                <a:spcPts val="0"/>
              </a:spcAft>
              <a:buClr>
                <a:schemeClr val="lt1"/>
              </a:buClr>
              <a:buSzPts val="2975"/>
              <a:buFont typeface="Arial"/>
              <a:buNone/>
            </a:pPr>
            <a:r>
              <a:rPr i="0" lang="en-US" sz="2400">
                <a:solidFill>
                  <a:schemeClr val="lt1"/>
                </a:solidFill>
              </a:rPr>
              <a:t>Aunque no siempre son evitables, es recomendable saber cómo manejarlas. </a:t>
            </a:r>
            <a:endParaRPr sz="2400">
              <a:solidFill>
                <a:schemeClr val="lt1"/>
              </a:solidFill>
            </a:endParaRPr>
          </a:p>
          <a:p>
            <a:pPr indent="0" lvl="0" marL="457200" marR="0" rtl="0" algn="ctr">
              <a:lnSpc>
                <a:spcPct val="90000"/>
              </a:lnSpc>
              <a:spcBef>
                <a:spcPts val="1000"/>
              </a:spcBef>
              <a:spcAft>
                <a:spcPts val="0"/>
              </a:spcAft>
              <a:buClr>
                <a:schemeClr val="lt1"/>
              </a:buClr>
              <a:buSzPts val="4364"/>
              <a:buFont typeface="Arial"/>
              <a:buNone/>
            </a:pPr>
            <a:r>
              <a:t/>
            </a:r>
            <a:endParaRPr sz="2400">
              <a:solidFill>
                <a:schemeClr val="lt1"/>
              </a:solidFill>
            </a:endParaRPr>
          </a:p>
        </p:txBody>
      </p:sp>
      <p:sp>
        <p:nvSpPr>
          <p:cNvPr id="1202" name="Google Shape;1202;p99"/>
          <p:cNvSpPr txBox="1"/>
          <p:nvPr/>
        </p:nvSpPr>
        <p:spPr>
          <a:xfrm>
            <a:off x="8396966" y="4520503"/>
            <a:ext cx="3625701" cy="1925451"/>
          </a:xfrm>
          <a:prstGeom prst="rect">
            <a:avLst/>
          </a:prstGeom>
          <a:solidFill>
            <a:srgbClr val="813995"/>
          </a:solidFill>
          <a:ln cap="flat" cmpd="sng" w="9525">
            <a:solidFill>
              <a:srgbClr val="7F3494"/>
            </a:solidFill>
            <a:prstDash val="solid"/>
            <a:round/>
            <a:headEnd len="sm" w="sm" type="none"/>
            <a:tailEnd len="sm" w="sm" type="none"/>
          </a:ln>
        </p:spPr>
        <p:txBody>
          <a:bodyPr anchorCtr="0" anchor="ctr" bIns="45700" lIns="91425" spcFirstLastPara="1" rIns="91425" wrap="square" tIns="45700">
            <a:normAutofit/>
          </a:bodyPr>
          <a:lstStyle/>
          <a:p>
            <a:pPr indent="-228600" lvl="0" marL="457200" marR="0" rtl="0" algn="ctr">
              <a:lnSpc>
                <a:spcPct val="90000"/>
              </a:lnSpc>
              <a:spcBef>
                <a:spcPts val="1000"/>
              </a:spcBef>
              <a:spcAft>
                <a:spcPts val="0"/>
              </a:spcAft>
              <a:buClr>
                <a:schemeClr val="lt1"/>
              </a:buClr>
              <a:buSzPts val="3000"/>
              <a:buFont typeface="Arial"/>
              <a:buNone/>
            </a:pPr>
            <a:r>
              <a:rPr b="1" i="0" lang="en-US" sz="4800" u="none" cap="none" strike="noStrike">
                <a:solidFill>
                  <a:srgbClr val="24BAA2"/>
                </a:solidFill>
                <a:latin typeface="Calibri"/>
                <a:ea typeface="Calibri"/>
                <a:cs typeface="Calibri"/>
                <a:sym typeface="Calibri"/>
              </a:rPr>
              <a:t>Gestionar el conflicto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p18"/>
          <p:cNvSpPr txBox="1"/>
          <p:nvPr>
            <p:ph idx="1" type="body"/>
          </p:nvPr>
        </p:nvSpPr>
        <p:spPr>
          <a:xfrm>
            <a:off x="499533" y="59268"/>
            <a:ext cx="11633200" cy="836032"/>
          </a:xfrm>
          <a:prstGeom prst="rect">
            <a:avLst/>
          </a:prstGeom>
          <a:solidFill>
            <a:srgbClr val="24BAA2"/>
          </a:solidFill>
          <a:ln>
            <a:noFill/>
          </a:ln>
        </p:spPr>
        <p:txBody>
          <a:bodyPr anchorCtr="0" anchor="ctr" bIns="45700" lIns="91425" spcFirstLastPara="1" rIns="91425" wrap="square" tIns="45700">
            <a:normAutofit fontScale="92500"/>
          </a:bodyPr>
          <a:lstStyle/>
          <a:p>
            <a:pPr indent="0" lvl="0" marL="0" rtl="0" algn="l">
              <a:lnSpc>
                <a:spcPct val="100000"/>
              </a:lnSpc>
              <a:spcBef>
                <a:spcPts val="0"/>
              </a:spcBef>
              <a:spcAft>
                <a:spcPts val="0"/>
              </a:spcAft>
              <a:buSzPct val="108107"/>
              <a:buNone/>
            </a:pPr>
            <a:r>
              <a:rPr b="1" lang="en-US">
                <a:solidFill>
                  <a:schemeClr val="lt1"/>
                </a:solidFill>
                <a:latin typeface="Calibri"/>
                <a:ea typeface="Calibri"/>
                <a:cs typeface="Calibri"/>
                <a:sym typeface="Calibri"/>
              </a:rPr>
              <a:t>Los 4 pasos claves para evitar el conflicto en el lugar de trabajo</a:t>
            </a:r>
            <a:endParaRPr b="1">
              <a:solidFill>
                <a:schemeClr val="lt1"/>
              </a:solidFill>
            </a:endParaRPr>
          </a:p>
        </p:txBody>
      </p:sp>
      <p:sp>
        <p:nvSpPr>
          <p:cNvPr id="1208" name="Google Shape;1208;p18"/>
          <p:cNvSpPr txBox="1"/>
          <p:nvPr>
            <p:ph idx="2" type="body"/>
          </p:nvPr>
        </p:nvSpPr>
        <p:spPr>
          <a:xfrm>
            <a:off x="1902728" y="2950663"/>
            <a:ext cx="2093228" cy="168041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b="1" lang="en-US" sz="2800">
                <a:solidFill>
                  <a:schemeClr val="lt1"/>
                </a:solidFill>
                <a:latin typeface="Calibri"/>
                <a:ea typeface="Calibri"/>
                <a:cs typeface="Calibri"/>
                <a:sym typeface="Calibri"/>
              </a:rPr>
              <a:t>Muestra disposición a escuchar</a:t>
            </a:r>
            <a:endParaRPr sz="2800">
              <a:latin typeface="Calibri"/>
              <a:ea typeface="Calibri"/>
              <a:cs typeface="Calibri"/>
              <a:sym typeface="Calibri"/>
            </a:endParaRPr>
          </a:p>
        </p:txBody>
      </p:sp>
      <p:sp>
        <p:nvSpPr>
          <p:cNvPr id="1209" name="Google Shape;1209;p18"/>
          <p:cNvSpPr txBox="1"/>
          <p:nvPr>
            <p:ph idx="3" type="body"/>
          </p:nvPr>
        </p:nvSpPr>
        <p:spPr>
          <a:xfrm>
            <a:off x="4222622" y="2950663"/>
            <a:ext cx="2163170" cy="120208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b="1" lang="en-US" sz="2800">
                <a:solidFill>
                  <a:schemeClr val="lt1"/>
                </a:solidFill>
                <a:latin typeface="Calibri"/>
                <a:ea typeface="Calibri"/>
                <a:cs typeface="Calibri"/>
                <a:sym typeface="Calibri"/>
              </a:rPr>
              <a:t>No pierdas el control</a:t>
            </a:r>
            <a:endParaRPr sz="2800">
              <a:latin typeface="Calibri"/>
              <a:ea typeface="Calibri"/>
              <a:cs typeface="Calibri"/>
              <a:sym typeface="Calibri"/>
            </a:endParaRPr>
          </a:p>
        </p:txBody>
      </p:sp>
      <p:sp>
        <p:nvSpPr>
          <p:cNvPr id="1210" name="Google Shape;1210;p18"/>
          <p:cNvSpPr txBox="1"/>
          <p:nvPr>
            <p:ph idx="4" type="body"/>
          </p:nvPr>
        </p:nvSpPr>
        <p:spPr>
          <a:xfrm>
            <a:off x="6385792" y="2908115"/>
            <a:ext cx="2418030" cy="154011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b="1" lang="en-US" sz="2800">
                <a:solidFill>
                  <a:schemeClr val="lt1"/>
                </a:solidFill>
                <a:latin typeface="Calibri"/>
                <a:ea typeface="Calibri"/>
                <a:cs typeface="Calibri"/>
                <a:sym typeface="Calibri"/>
              </a:rPr>
              <a:t>Llega a acuerdos</a:t>
            </a:r>
            <a:endParaRPr sz="2800">
              <a:latin typeface="Calibri"/>
              <a:ea typeface="Calibri"/>
              <a:cs typeface="Calibri"/>
              <a:sym typeface="Calibri"/>
            </a:endParaRPr>
          </a:p>
        </p:txBody>
      </p:sp>
      <p:sp>
        <p:nvSpPr>
          <p:cNvPr id="1211" name="Google Shape;1211;p18"/>
          <p:cNvSpPr txBox="1"/>
          <p:nvPr>
            <p:ph idx="5" type="body"/>
          </p:nvPr>
        </p:nvSpPr>
        <p:spPr>
          <a:xfrm>
            <a:off x="8908877" y="2929389"/>
            <a:ext cx="2093228" cy="120208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b="1" lang="en-US" sz="2800">
                <a:solidFill>
                  <a:schemeClr val="lt1"/>
                </a:solidFill>
                <a:latin typeface="Calibri"/>
                <a:ea typeface="Calibri"/>
                <a:cs typeface="Calibri"/>
                <a:sym typeface="Calibri"/>
              </a:rPr>
              <a:t>Intenta ser objetivo</a:t>
            </a:r>
            <a:endParaRPr sz="2800">
              <a:solidFill>
                <a:schemeClr val="lt1"/>
              </a:solidFill>
              <a:latin typeface="Calibri"/>
              <a:ea typeface="Calibri"/>
              <a:cs typeface="Calibri"/>
              <a:sym typeface="Calibri"/>
            </a:endParaRPr>
          </a:p>
        </p:txBody>
      </p:sp>
      <p:sp>
        <p:nvSpPr>
          <p:cNvPr id="1212" name="Google Shape;1212;p18"/>
          <p:cNvSpPr txBox="1"/>
          <p:nvPr>
            <p:ph idx="6" type="body"/>
          </p:nvPr>
        </p:nvSpPr>
        <p:spPr>
          <a:xfrm>
            <a:off x="2368110" y="1820444"/>
            <a:ext cx="695250" cy="73479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00000"/>
              </a:lnSpc>
              <a:spcBef>
                <a:spcPts val="0"/>
              </a:spcBef>
              <a:spcAft>
                <a:spcPts val="0"/>
              </a:spcAft>
              <a:buSzPct val="100000"/>
              <a:buNone/>
            </a:pPr>
            <a:r>
              <a:rPr lang="en-US">
                <a:solidFill>
                  <a:srgbClr val="002060"/>
                </a:solidFill>
              </a:rPr>
              <a:t>1</a:t>
            </a:r>
            <a:endParaRPr/>
          </a:p>
        </p:txBody>
      </p:sp>
      <p:sp>
        <p:nvSpPr>
          <p:cNvPr id="1213" name="Google Shape;1213;p18"/>
          <p:cNvSpPr txBox="1"/>
          <p:nvPr>
            <p:ph idx="7" type="body"/>
          </p:nvPr>
        </p:nvSpPr>
        <p:spPr>
          <a:xfrm>
            <a:off x="4684717" y="1794751"/>
            <a:ext cx="695250" cy="73479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00000"/>
              </a:lnSpc>
              <a:spcBef>
                <a:spcPts val="0"/>
              </a:spcBef>
              <a:spcAft>
                <a:spcPts val="0"/>
              </a:spcAft>
              <a:buSzPct val="100000"/>
              <a:buNone/>
            </a:pPr>
            <a:r>
              <a:rPr lang="en-US">
                <a:solidFill>
                  <a:srgbClr val="002060"/>
                </a:solidFill>
              </a:rPr>
              <a:t>2</a:t>
            </a:r>
            <a:endParaRPr/>
          </a:p>
        </p:txBody>
      </p:sp>
      <p:sp>
        <p:nvSpPr>
          <p:cNvPr id="1214" name="Google Shape;1214;p18"/>
          <p:cNvSpPr txBox="1"/>
          <p:nvPr>
            <p:ph idx="8" type="body"/>
          </p:nvPr>
        </p:nvSpPr>
        <p:spPr>
          <a:xfrm>
            <a:off x="7001324" y="1784114"/>
            <a:ext cx="695250" cy="73479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00000"/>
              </a:lnSpc>
              <a:spcBef>
                <a:spcPts val="0"/>
              </a:spcBef>
              <a:spcAft>
                <a:spcPts val="0"/>
              </a:spcAft>
              <a:buSzPct val="100000"/>
              <a:buNone/>
            </a:pPr>
            <a:r>
              <a:rPr lang="en-US">
                <a:solidFill>
                  <a:srgbClr val="002060"/>
                </a:solidFill>
              </a:rPr>
              <a:t>3</a:t>
            </a:r>
            <a:endParaRPr/>
          </a:p>
        </p:txBody>
      </p:sp>
      <p:sp>
        <p:nvSpPr>
          <p:cNvPr id="1215" name="Google Shape;1215;p18"/>
          <p:cNvSpPr txBox="1"/>
          <p:nvPr>
            <p:ph idx="9" type="body"/>
          </p:nvPr>
        </p:nvSpPr>
        <p:spPr>
          <a:xfrm>
            <a:off x="9231666" y="1805388"/>
            <a:ext cx="695250" cy="73479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00000"/>
              </a:lnSpc>
              <a:spcBef>
                <a:spcPts val="0"/>
              </a:spcBef>
              <a:spcAft>
                <a:spcPts val="0"/>
              </a:spcAft>
              <a:buSzPct val="100000"/>
              <a:buNone/>
            </a:pPr>
            <a:r>
              <a:rPr lang="en-US">
                <a:solidFill>
                  <a:srgbClr val="002060"/>
                </a:solidFill>
              </a:rPr>
              <a:t>4</a:t>
            </a:r>
            <a:endParaRPr/>
          </a:p>
        </p:txBody>
      </p:sp>
      <p:sp>
        <p:nvSpPr>
          <p:cNvPr id="1216" name="Google Shape;1216;p18"/>
          <p:cNvSpPr txBox="1"/>
          <p:nvPr/>
        </p:nvSpPr>
        <p:spPr>
          <a:xfrm>
            <a:off x="780122" y="4786185"/>
            <a:ext cx="2866441" cy="16311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Intenta entender las ideas de los demás y los motivos del conflicto o del agravamiento de la situación. </a:t>
            </a:r>
            <a:endParaRPr b="0" i="0" sz="1400" u="none" cap="none" strike="noStrike">
              <a:solidFill>
                <a:srgbClr val="000000"/>
              </a:solidFill>
              <a:latin typeface="Arial"/>
              <a:ea typeface="Arial"/>
              <a:cs typeface="Arial"/>
              <a:sym typeface="Arial"/>
            </a:endParaRPr>
          </a:p>
        </p:txBody>
      </p:sp>
      <p:sp>
        <p:nvSpPr>
          <p:cNvPr id="1217" name="Google Shape;1217;p18"/>
          <p:cNvSpPr txBox="1"/>
          <p:nvPr/>
        </p:nvSpPr>
        <p:spPr>
          <a:xfrm>
            <a:off x="3717354" y="4786186"/>
            <a:ext cx="2448752" cy="1477287"/>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92E4B"/>
              </a:buClr>
              <a:buSzPts val="2400"/>
              <a:buFont typeface="Arial"/>
              <a:buNone/>
            </a:pPr>
            <a:r>
              <a:rPr b="0" i="0" lang="en-US" sz="2000" u="none" cap="none" strike="noStrike">
                <a:solidFill>
                  <a:srgbClr val="092E4B"/>
                </a:solidFill>
                <a:latin typeface="Calibri"/>
                <a:ea typeface="Calibri"/>
                <a:cs typeface="Calibri"/>
                <a:sym typeface="Calibri"/>
              </a:rPr>
              <a:t>Verse preso de la rabia nunca es bueno ni constructivo. Intenta permanecer tranquilo. </a:t>
            </a:r>
            <a:endParaRPr b="0" i="0" sz="1400" u="none" cap="none" strike="noStrike">
              <a:solidFill>
                <a:srgbClr val="000000"/>
              </a:solidFill>
              <a:latin typeface="Arial"/>
              <a:ea typeface="Arial"/>
              <a:cs typeface="Arial"/>
              <a:sym typeface="Arial"/>
            </a:endParaRPr>
          </a:p>
        </p:txBody>
      </p:sp>
      <p:sp>
        <p:nvSpPr>
          <p:cNvPr id="1218" name="Google Shape;1218;p18"/>
          <p:cNvSpPr txBox="1"/>
          <p:nvPr/>
        </p:nvSpPr>
        <p:spPr>
          <a:xfrm>
            <a:off x="6236897" y="4786185"/>
            <a:ext cx="1973059" cy="1477287"/>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92E4B"/>
              </a:buClr>
              <a:buSzPts val="2400"/>
              <a:buFont typeface="Arial"/>
              <a:buNone/>
            </a:pPr>
            <a:r>
              <a:rPr b="0" i="0" lang="en-US" sz="2000" u="none" cap="none" strike="noStrike">
                <a:solidFill>
                  <a:srgbClr val="092E4B"/>
                </a:solidFill>
                <a:latin typeface="Calibri"/>
                <a:ea typeface="Calibri"/>
                <a:cs typeface="Calibri"/>
                <a:sym typeface="Calibri"/>
              </a:rPr>
              <a:t>Llegar a acuerdos es lo más inteligente en determinadas situaciones. </a:t>
            </a:r>
            <a:endParaRPr b="0" i="0" sz="2000" u="none" cap="none" strike="noStrike">
              <a:solidFill>
                <a:srgbClr val="000000"/>
              </a:solidFill>
              <a:latin typeface="Arial"/>
              <a:ea typeface="Arial"/>
              <a:cs typeface="Arial"/>
              <a:sym typeface="Arial"/>
            </a:endParaRPr>
          </a:p>
        </p:txBody>
      </p:sp>
      <p:sp>
        <p:nvSpPr>
          <p:cNvPr id="1219" name="Google Shape;1219;p18"/>
          <p:cNvSpPr txBox="1"/>
          <p:nvPr/>
        </p:nvSpPr>
        <p:spPr>
          <a:xfrm>
            <a:off x="8165751" y="4786185"/>
            <a:ext cx="2792149" cy="1200288"/>
          </a:xfrm>
          <a:prstGeom prst="rect">
            <a:avLst/>
          </a:prstGeom>
          <a:noFill/>
          <a:ln>
            <a:noFill/>
          </a:ln>
        </p:spPr>
        <p:txBody>
          <a:bodyPr anchorCtr="0" anchor="t" bIns="45700" lIns="91425" spcFirstLastPara="1" rIns="91425" wrap="square" tIns="45700">
            <a:spAutoFit/>
          </a:bodyPr>
          <a:lstStyle/>
          <a:p>
            <a:pPr indent="0" lvl="0" marL="457200" marR="0" rtl="0" algn="l">
              <a:lnSpc>
                <a:spcPct val="90000"/>
              </a:lnSpc>
              <a:spcBef>
                <a:spcPts val="0"/>
              </a:spcBef>
              <a:spcAft>
                <a:spcPts val="0"/>
              </a:spcAft>
              <a:buClr>
                <a:srgbClr val="092E4B"/>
              </a:buClr>
              <a:buSzPts val="2400"/>
              <a:buFont typeface="Arial"/>
              <a:buNone/>
            </a:pPr>
            <a:r>
              <a:rPr b="0" i="0" lang="en-US" sz="2000" u="none" cap="none" strike="noStrike">
                <a:solidFill>
                  <a:srgbClr val="092E4B"/>
                </a:solidFill>
                <a:latin typeface="Calibri"/>
                <a:ea typeface="Calibri"/>
                <a:cs typeface="Calibri"/>
                <a:sym typeface="Calibri"/>
              </a:rPr>
              <a:t>Reconoce tus propios errores y procura entender los de los demás.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101"/>
          <p:cNvSpPr txBox="1"/>
          <p:nvPr>
            <p:ph idx="1" type="body"/>
          </p:nvPr>
        </p:nvSpPr>
        <p:spPr>
          <a:xfrm>
            <a:off x="350982" y="2028825"/>
            <a:ext cx="11471563" cy="4528993"/>
          </a:xfrm>
          <a:prstGeom prst="rect">
            <a:avLst/>
          </a:prstGeom>
          <a:noFill/>
          <a:ln>
            <a:noFill/>
          </a:ln>
        </p:spPr>
        <p:txBody>
          <a:bodyPr anchorCtr="0" anchor="t" bIns="45700" lIns="91425" spcFirstLastPara="1" rIns="91425" wrap="square" tIns="45700">
            <a:noAutofit/>
          </a:bodyPr>
          <a:lstStyle/>
          <a:p>
            <a:pPr indent="-457200" lvl="0" marL="685800" marR="0" rtl="0" algn="l">
              <a:lnSpc>
                <a:spcPct val="90000"/>
              </a:lnSpc>
              <a:spcBef>
                <a:spcPts val="1000"/>
              </a:spcBef>
              <a:spcAft>
                <a:spcPts val="0"/>
              </a:spcAft>
              <a:buClr>
                <a:srgbClr val="092E4B"/>
              </a:buClr>
              <a:buSzPts val="2400"/>
              <a:buFont typeface="Arial"/>
              <a:buAutoNum type="arabicPeriod"/>
            </a:pPr>
            <a:r>
              <a:rPr b="1" lang="en-US"/>
              <a:t>Gestión de calendarios compartidos</a:t>
            </a:r>
            <a:r>
              <a:rPr lang="en-US"/>
              <a:t>. </a:t>
            </a:r>
            <a:r>
              <a:rPr b="1" lang="en-US" u="sng">
                <a:solidFill>
                  <a:srgbClr val="24BAA2"/>
                </a:solidFill>
                <a:hlinkClick r:id="rId3">
                  <a:extLst>
                    <a:ext uri="{A12FA001-AC4F-418D-AE19-62706E023703}">
                      <ahyp:hlinkClr val="tx"/>
                    </a:ext>
                  </a:extLst>
                </a:hlinkClick>
              </a:rPr>
              <a:t>Google Calendar</a:t>
            </a:r>
            <a:r>
              <a:rPr b="1" lang="en-US">
                <a:solidFill>
                  <a:srgbClr val="24BAA2"/>
                </a:solidFill>
              </a:rPr>
              <a:t> </a:t>
            </a:r>
            <a:r>
              <a:rPr lang="en-US"/>
              <a:t>te permite crear varias agendas en las que marcar citas y recordatorios de compromisos que puedes compartir entre compañeros.</a:t>
            </a:r>
            <a:endParaRPr/>
          </a:p>
          <a:p>
            <a:pPr indent="-457200" lvl="0" marL="685800" marR="0" rtl="0" algn="l">
              <a:lnSpc>
                <a:spcPct val="90000"/>
              </a:lnSpc>
              <a:spcBef>
                <a:spcPts val="1000"/>
              </a:spcBef>
              <a:spcAft>
                <a:spcPts val="0"/>
              </a:spcAft>
              <a:buClr>
                <a:srgbClr val="092E4B"/>
              </a:buClr>
              <a:buSzPts val="2400"/>
              <a:buFont typeface="Arial"/>
              <a:buAutoNum type="arabicPeriod"/>
            </a:pPr>
            <a:r>
              <a:rPr b="1" lang="en-US"/>
              <a:t>Comunicación ágil</a:t>
            </a:r>
            <a:r>
              <a:rPr lang="en-US"/>
              <a:t>. Para una comunicación rápida y urgente puedes usar grupos de trabajo en </a:t>
            </a:r>
            <a:r>
              <a:rPr i="1" lang="en-US"/>
              <a:t>apps </a:t>
            </a:r>
            <a:r>
              <a:rPr lang="en-US"/>
              <a:t>de mensajería como </a:t>
            </a:r>
            <a:r>
              <a:rPr b="1" lang="en-US" u="sng">
                <a:solidFill>
                  <a:srgbClr val="24BAA2"/>
                </a:solidFill>
                <a:hlinkClick r:id="rId4">
                  <a:extLst>
                    <a:ext uri="{A12FA001-AC4F-418D-AE19-62706E023703}">
                      <ahyp:hlinkClr val="tx"/>
                    </a:ext>
                  </a:extLst>
                </a:hlinkClick>
              </a:rPr>
              <a:t>Telegram</a:t>
            </a:r>
            <a:r>
              <a:rPr lang="en-US"/>
              <a:t> o </a:t>
            </a:r>
            <a:r>
              <a:rPr b="1" lang="en-US" u="sng">
                <a:solidFill>
                  <a:srgbClr val="24BAA2"/>
                </a:solidFill>
                <a:hlinkClick r:id="rId5">
                  <a:extLst>
                    <a:ext uri="{A12FA001-AC4F-418D-AE19-62706E023703}">
                      <ahyp:hlinkClr val="tx"/>
                    </a:ext>
                  </a:extLst>
                </a:hlinkClick>
              </a:rPr>
              <a:t>WhatsApp</a:t>
            </a:r>
            <a:r>
              <a:rPr lang="en-US"/>
              <a:t>.</a:t>
            </a:r>
            <a:endParaRPr/>
          </a:p>
          <a:p>
            <a:pPr indent="-457200" lvl="0" marL="685800" marR="0" rtl="0" algn="l">
              <a:lnSpc>
                <a:spcPct val="90000"/>
              </a:lnSpc>
              <a:spcBef>
                <a:spcPts val="1000"/>
              </a:spcBef>
              <a:spcAft>
                <a:spcPts val="0"/>
              </a:spcAft>
              <a:buClr>
                <a:srgbClr val="092E4B"/>
              </a:buClr>
              <a:buSzPts val="2400"/>
              <a:buFont typeface="Arial"/>
              <a:buAutoNum type="arabicPeriod"/>
            </a:pPr>
            <a:r>
              <a:rPr b="1" lang="en-US"/>
              <a:t>Reuniones virtuales</a:t>
            </a:r>
            <a:r>
              <a:rPr lang="en-US"/>
              <a:t>. Las plataformas digitales son muy útiles y ya se usan a diario, ya que facilitan la participación de todo el mundo. </a:t>
            </a:r>
            <a:r>
              <a:rPr b="1" lang="en-US" u="sng">
                <a:solidFill>
                  <a:srgbClr val="24BAA2"/>
                </a:solidFill>
                <a:hlinkClick r:id="rId6">
                  <a:extLst>
                    <a:ext uri="{A12FA001-AC4F-418D-AE19-62706E023703}">
                      <ahyp:hlinkClr val="tx"/>
                    </a:ext>
                  </a:extLst>
                </a:hlinkClick>
              </a:rPr>
              <a:t>Skype</a:t>
            </a:r>
            <a:r>
              <a:rPr lang="en-US"/>
              <a:t>, </a:t>
            </a:r>
            <a:r>
              <a:rPr b="1" lang="en-US" u="sng">
                <a:solidFill>
                  <a:srgbClr val="24BAA2"/>
                </a:solidFill>
                <a:hlinkClick r:id="rId7">
                  <a:extLst>
                    <a:ext uri="{A12FA001-AC4F-418D-AE19-62706E023703}">
                      <ahyp:hlinkClr val="tx"/>
                    </a:ext>
                  </a:extLst>
                </a:hlinkClick>
              </a:rPr>
              <a:t>Zoom</a:t>
            </a:r>
            <a:r>
              <a:rPr lang="en-US"/>
              <a:t> y </a:t>
            </a:r>
            <a:r>
              <a:rPr b="1" lang="en-US" u="sng">
                <a:solidFill>
                  <a:srgbClr val="24BAA2"/>
                </a:solidFill>
                <a:hlinkClick r:id="rId8">
                  <a:extLst>
                    <a:ext uri="{A12FA001-AC4F-418D-AE19-62706E023703}">
                      <ahyp:hlinkClr val="tx"/>
                    </a:ext>
                  </a:extLst>
                </a:hlinkClick>
              </a:rPr>
              <a:t>Google Meet</a:t>
            </a:r>
            <a:r>
              <a:rPr lang="en-US"/>
              <a:t> son algunos ejemplos. </a:t>
            </a:r>
            <a:endParaRPr/>
          </a:p>
          <a:p>
            <a:pPr indent="-457200" lvl="0" marL="685800" marR="0" rtl="0" algn="l">
              <a:lnSpc>
                <a:spcPct val="90000"/>
              </a:lnSpc>
              <a:spcBef>
                <a:spcPts val="1000"/>
              </a:spcBef>
              <a:spcAft>
                <a:spcPts val="0"/>
              </a:spcAft>
              <a:buClr>
                <a:srgbClr val="092E4B"/>
              </a:buClr>
              <a:buSzPts val="2400"/>
              <a:buFont typeface="Arial"/>
              <a:buAutoNum type="arabicPeriod"/>
            </a:pPr>
            <a:r>
              <a:rPr b="1" lang="en-US"/>
              <a:t>Intercambio de documentos</a:t>
            </a:r>
            <a:r>
              <a:rPr lang="en-US"/>
              <a:t>. Para compartir carpetas e información con tus compañeros, te sugerimos </a:t>
            </a:r>
            <a:r>
              <a:rPr b="1" lang="en-US" u="sng">
                <a:solidFill>
                  <a:srgbClr val="24BAA2"/>
                </a:solidFill>
                <a:hlinkClick r:id="rId9">
                  <a:extLst>
                    <a:ext uri="{A12FA001-AC4F-418D-AE19-62706E023703}">
                      <ahyp:hlinkClr val="tx"/>
                    </a:ext>
                  </a:extLst>
                </a:hlinkClick>
              </a:rPr>
              <a:t>Dropbox</a:t>
            </a:r>
            <a:r>
              <a:rPr lang="en-US"/>
              <a:t>,</a:t>
            </a:r>
            <a:r>
              <a:rPr b="1" lang="en-US"/>
              <a:t> </a:t>
            </a:r>
            <a:r>
              <a:rPr b="1" lang="en-US" u="sng">
                <a:solidFill>
                  <a:srgbClr val="24BAA2"/>
                </a:solidFill>
                <a:hlinkClick r:id="rId10">
                  <a:extLst>
                    <a:ext uri="{A12FA001-AC4F-418D-AE19-62706E023703}">
                      <ahyp:hlinkClr val="tx"/>
                    </a:ext>
                  </a:extLst>
                </a:hlinkClick>
              </a:rPr>
              <a:t>Microsoft Teams</a:t>
            </a:r>
            <a:r>
              <a:rPr lang="en-US"/>
              <a:t>, y </a:t>
            </a:r>
            <a:r>
              <a:rPr b="1" lang="en-US" u="sng">
                <a:solidFill>
                  <a:srgbClr val="24BAA2"/>
                </a:solidFill>
                <a:hlinkClick r:id="rId11">
                  <a:extLst>
                    <a:ext uri="{A12FA001-AC4F-418D-AE19-62706E023703}">
                      <ahyp:hlinkClr val="tx"/>
                    </a:ext>
                  </a:extLst>
                </a:hlinkClick>
              </a:rPr>
              <a:t>Monday.com</a:t>
            </a:r>
            <a:r>
              <a:rPr lang="en-US"/>
              <a:t>.</a:t>
            </a:r>
            <a:endParaRPr/>
          </a:p>
          <a:p>
            <a:pPr indent="0" lvl="0" marL="228600" marR="0" rtl="0" algn="l">
              <a:lnSpc>
                <a:spcPct val="90000"/>
              </a:lnSpc>
              <a:spcBef>
                <a:spcPts val="1000"/>
              </a:spcBef>
              <a:spcAft>
                <a:spcPts val="0"/>
              </a:spcAft>
              <a:buClr>
                <a:srgbClr val="092E4B"/>
              </a:buClr>
              <a:buSzPts val="2400"/>
              <a:buNone/>
            </a:pPr>
            <a:r>
              <a:t/>
            </a:r>
            <a:endParaRPr/>
          </a:p>
        </p:txBody>
      </p:sp>
      <p:sp>
        <p:nvSpPr>
          <p:cNvPr id="1225" name="Google Shape;1225;p101"/>
          <p:cNvSpPr txBox="1"/>
          <p:nvPr>
            <p:ph idx="2" type="body"/>
          </p:nvPr>
        </p:nvSpPr>
        <p:spPr>
          <a:xfrm>
            <a:off x="350982" y="385876"/>
            <a:ext cx="11471563" cy="129511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  Estas son algunas herramientas digitales que te ayudarán a gestionar la comunicación y la cooperación entre compañeros</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19"/>
          <p:cNvSpPr txBox="1"/>
          <p:nvPr>
            <p:ph idx="1" type="body"/>
          </p:nvPr>
        </p:nvSpPr>
        <p:spPr>
          <a:xfrm>
            <a:off x="898358" y="3171472"/>
            <a:ext cx="4639192" cy="3494616"/>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1000"/>
              </a:spcBef>
              <a:spcAft>
                <a:spcPts val="0"/>
              </a:spcAft>
              <a:buSzPts val="2400"/>
              <a:buNone/>
            </a:pPr>
            <a:r>
              <a:rPr lang="en-US" sz="2800"/>
              <a:t>   Sigue adelante en este viaje. </a:t>
            </a:r>
            <a:endParaRPr/>
          </a:p>
          <a:p>
            <a:pPr indent="0" lvl="0" marL="0" rtl="0" algn="ctr">
              <a:lnSpc>
                <a:spcPct val="90000"/>
              </a:lnSpc>
              <a:spcBef>
                <a:spcPts val="1000"/>
              </a:spcBef>
              <a:spcAft>
                <a:spcPts val="0"/>
              </a:spcAft>
              <a:buSzPts val="2400"/>
              <a:buNone/>
            </a:pPr>
            <a:r>
              <a:rPr lang="en-US" sz="2800"/>
              <a:t>En el siguiente y último módulo hablamos de </a:t>
            </a:r>
            <a:r>
              <a:rPr b="1" lang="en-US" sz="2800"/>
              <a:t>las Tecnologías Digitales en el campo de la Atención Sanitaria y los Cuidados.</a:t>
            </a:r>
            <a:endParaRPr sz="2800">
              <a:solidFill>
                <a:srgbClr val="FF0000"/>
              </a:solidFill>
            </a:endParaRPr>
          </a:p>
        </p:txBody>
      </p:sp>
      <p:pic>
        <p:nvPicPr>
          <p:cNvPr descr="Business people clapping" id="1231" name="Google Shape;1231;p19"/>
          <p:cNvPicPr preferRelativeResize="0"/>
          <p:nvPr>
            <p:ph idx="3" type="pic"/>
          </p:nvPr>
        </p:nvPicPr>
        <p:blipFill rotWithShape="1">
          <a:blip r:embed="rId3">
            <a:alphaModFix/>
          </a:blip>
          <a:srcRect b="0" l="13576" r="10430" t="0"/>
          <a:stretch/>
        </p:blipFill>
        <p:spPr>
          <a:xfrm>
            <a:off x="5888002" y="439730"/>
            <a:ext cx="5660531" cy="6045736"/>
          </a:xfrm>
          <a:prstGeom prst="rect">
            <a:avLst/>
          </a:prstGeom>
          <a:solidFill>
            <a:srgbClr val="F2F2F2"/>
          </a:solidFill>
          <a:ln>
            <a:noFill/>
          </a:ln>
        </p:spPr>
      </p:pic>
      <p:sp>
        <p:nvSpPr>
          <p:cNvPr id="1232" name="Google Shape;1232;p19"/>
          <p:cNvSpPr txBox="1"/>
          <p:nvPr>
            <p:ph idx="2" type="body"/>
          </p:nvPr>
        </p:nvSpPr>
        <p:spPr>
          <a:xfrm>
            <a:off x="898525" y="439730"/>
            <a:ext cx="4757738" cy="2665420"/>
          </a:xfrm>
          <a:prstGeom prst="rect">
            <a:avLst/>
          </a:prstGeom>
          <a:noFill/>
          <a:ln>
            <a:noFill/>
          </a:ln>
        </p:spPr>
        <p:txBody>
          <a:bodyPr anchorCtr="0" anchor="ctr" bIns="45700" lIns="91425" spcFirstLastPara="1" rIns="91425" wrap="square" tIns="45700">
            <a:normAutofit lnSpcReduction="10000"/>
          </a:bodyPr>
          <a:lstStyle/>
          <a:p>
            <a:pPr indent="0" lvl="0" marL="0" rtl="0" algn="ctr">
              <a:lnSpc>
                <a:spcPct val="90000"/>
              </a:lnSpc>
              <a:spcBef>
                <a:spcPts val="0"/>
              </a:spcBef>
              <a:spcAft>
                <a:spcPts val="0"/>
              </a:spcAft>
              <a:buClr>
                <a:srgbClr val="24BAA2"/>
              </a:buClr>
              <a:buSzPts val="5000"/>
              <a:buNone/>
            </a:pPr>
            <a:r>
              <a:rPr lang="en-US"/>
              <a:t>¡Enhorabuena! </a:t>
            </a:r>
            <a:endParaRPr/>
          </a:p>
          <a:p>
            <a:pPr indent="0" lvl="0" marL="0" rtl="0" algn="ctr">
              <a:lnSpc>
                <a:spcPct val="90000"/>
              </a:lnSpc>
              <a:spcBef>
                <a:spcPts val="0"/>
              </a:spcBef>
              <a:spcAft>
                <a:spcPts val="0"/>
              </a:spcAft>
              <a:buClr>
                <a:srgbClr val="24BAA2"/>
              </a:buClr>
              <a:buSzPts val="5000"/>
              <a:buNone/>
            </a:pPr>
            <a:r>
              <a:rPr b="0" lang="en-US"/>
              <a:t>Has finalizado el Módulo 2 de nuestro curso </a:t>
            </a:r>
            <a:r>
              <a:rPr b="0" i="1" lang="en-US"/>
              <a:t>online</a:t>
            </a:r>
            <a:r>
              <a:rPr b="0" lang="en-US"/>
              <a:t>.</a:t>
            </a:r>
            <a:endParaRPr/>
          </a:p>
          <a:p>
            <a:pPr indent="0" lvl="0" marL="0" rtl="0" algn="ctr">
              <a:lnSpc>
                <a:spcPct val="90000"/>
              </a:lnSpc>
              <a:spcBef>
                <a:spcPts val="0"/>
              </a:spcBef>
              <a:spcAft>
                <a:spcPts val="0"/>
              </a:spcAft>
              <a:buClr>
                <a:srgbClr val="24BAA2"/>
              </a:buClr>
              <a:buSzPts val="5000"/>
              <a:buNone/>
            </a:pPr>
            <a:r>
              <a:rPr b="0" lang="en-US"/>
              <a:t> </a:t>
            </a:r>
            <a:r>
              <a:rPr lang="en-US" sz="4800"/>
              <a:t>¡¡BIEN HECHO!!</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2"/>
          <p:cNvSpPr txBox="1"/>
          <p:nvPr>
            <p:ph idx="1" type="body"/>
          </p:nvPr>
        </p:nvSpPr>
        <p:spPr>
          <a:xfrm>
            <a:off x="5333999" y="352425"/>
            <a:ext cx="5915025" cy="6200785"/>
          </a:xfrm>
          <a:prstGeom prst="rect">
            <a:avLst/>
          </a:prstGeom>
          <a:noFill/>
          <a:ln>
            <a:noFill/>
          </a:ln>
        </p:spPr>
        <p:txBody>
          <a:bodyPr anchorCtr="0" anchor="ctr" bIns="45700" lIns="91425" spcFirstLastPara="1" rIns="91425" wrap="square" tIns="45700">
            <a:normAutofit fontScale="92500" lnSpcReduction="10000"/>
          </a:bodyPr>
          <a:lstStyle/>
          <a:p>
            <a:pPr indent="0" lvl="0" marL="0" marR="0" rtl="0" algn="l">
              <a:lnSpc>
                <a:spcPct val="90000"/>
              </a:lnSpc>
              <a:spcBef>
                <a:spcPts val="1000"/>
              </a:spcBef>
              <a:spcAft>
                <a:spcPts val="0"/>
              </a:spcAft>
              <a:buClr>
                <a:srgbClr val="FFFFFF"/>
              </a:buClr>
              <a:buSzPct val="135135"/>
              <a:buFont typeface="Arial"/>
              <a:buNone/>
            </a:pPr>
            <a:r>
              <a:rPr b="0" i="0" lang="en-US" sz="2400" u="none" cap="none" strike="noStrike">
                <a:solidFill>
                  <a:srgbClr val="FFFFFF"/>
                </a:solidFill>
                <a:latin typeface="Calibri"/>
                <a:ea typeface="Calibri"/>
                <a:cs typeface="Calibri"/>
                <a:sym typeface="Calibri"/>
              </a:rPr>
              <a:t>En el sector de los </a:t>
            </a:r>
            <a:r>
              <a:rPr b="0" i="0" lang="en-US" sz="2400" u="none" cap="none" strike="noStrike">
                <a:solidFill>
                  <a:schemeClr val="lt1"/>
                </a:solidFill>
                <a:latin typeface="Calibri"/>
                <a:ea typeface="Calibri"/>
                <a:cs typeface="Calibri"/>
                <a:sym typeface="Calibri"/>
              </a:rPr>
              <a:t>cuidados, problemas y retos como la falta </a:t>
            </a:r>
            <a:r>
              <a:rPr b="0" i="0" lang="en-US" sz="2400" u="none" cap="none" strike="noStrike">
                <a:solidFill>
                  <a:srgbClr val="FFFFFF"/>
                </a:solidFill>
                <a:latin typeface="Calibri"/>
                <a:ea typeface="Calibri"/>
                <a:cs typeface="Calibri"/>
                <a:sym typeface="Calibri"/>
              </a:rPr>
              <a:t>de personal y la sobrecarga de trabajo, que se han incrementado tras la pandemia de Covid-19, están directamente relacionados con que los trabajadores tengan más difícil gestionar sus actividades tanto laborales como personales</a:t>
            </a:r>
            <a:r>
              <a:rPr i="0" lang="en-US" sz="2400">
                <a:solidFill>
                  <a:srgbClr val="FFFFFF"/>
                </a:solidFill>
              </a:rPr>
              <a:t>. </a:t>
            </a:r>
            <a:r>
              <a:rPr b="0" i="0" lang="en-US" sz="2400" u="none" cap="none" strike="noStrike">
                <a:solidFill>
                  <a:srgbClr val="FFFFFF"/>
                </a:solidFill>
                <a:latin typeface="Calibri"/>
                <a:ea typeface="Calibri"/>
                <a:cs typeface="Calibri"/>
                <a:sym typeface="Calibri"/>
              </a:rPr>
              <a:t> </a:t>
            </a:r>
            <a:endParaRPr/>
          </a:p>
          <a:p>
            <a:pPr indent="0" lvl="0" marL="0" rtl="0" algn="l">
              <a:lnSpc>
                <a:spcPct val="90000"/>
              </a:lnSpc>
              <a:spcBef>
                <a:spcPts val="1000"/>
              </a:spcBef>
              <a:spcAft>
                <a:spcPts val="0"/>
              </a:spcAft>
              <a:buClr>
                <a:srgbClr val="FFFFFF"/>
              </a:buClr>
              <a:buSzPct val="135135"/>
              <a:buNone/>
            </a:pPr>
            <a:r>
              <a:rPr b="0" i="0" lang="en-US" sz="2400" u="none" cap="none" strike="noStrike">
                <a:solidFill>
                  <a:srgbClr val="FFFFFF"/>
                </a:solidFill>
                <a:latin typeface="Calibri"/>
                <a:ea typeface="Calibri"/>
                <a:cs typeface="Calibri"/>
                <a:sym typeface="Calibri"/>
              </a:rPr>
              <a:t>Numerosas investigaciones indican que el desgaste profesional se está extendiendo en este sector y, según los datos, afecta a más de la mitad de sus trabajadores. Además, herramientas digitales como el e-mail, los sistemas de mensajería instantánea y las plataformas, que permiten una continua disponibilidad, pueden aumentar también los niveles de estrés (tecnoestrés</a:t>
            </a:r>
            <a:r>
              <a:rPr i="0" lang="en-US" sz="2400">
                <a:solidFill>
                  <a:srgbClr val="FFFFFF"/>
                </a:solidFill>
              </a:rPr>
              <a:t>) si no se emplean correctamente. </a:t>
            </a:r>
            <a:endParaRPr b="0" i="0" sz="1400" u="none" cap="none" strike="noStrike">
              <a:solidFill>
                <a:srgbClr val="000000"/>
              </a:solidFill>
              <a:latin typeface="Arial"/>
              <a:ea typeface="Arial"/>
              <a:cs typeface="Arial"/>
              <a:sym typeface="Arial"/>
            </a:endParaRPr>
          </a:p>
          <a:p>
            <a:pPr indent="0" lvl="0" marL="0" rtl="0" algn="l">
              <a:lnSpc>
                <a:spcPct val="90000"/>
              </a:lnSpc>
              <a:spcBef>
                <a:spcPts val="1000"/>
              </a:spcBef>
              <a:spcAft>
                <a:spcPts val="0"/>
              </a:spcAft>
              <a:buClr>
                <a:srgbClr val="FFFFFF"/>
              </a:buClr>
              <a:buSzPct val="135135"/>
              <a:buNone/>
            </a:pPr>
            <a:r>
              <a:rPr b="0" i="0" lang="en-US" sz="2400" u="none" cap="none" strike="noStrike">
                <a:solidFill>
                  <a:srgbClr val="FFFFFF"/>
                </a:solidFill>
                <a:latin typeface="Calibri"/>
                <a:ea typeface="Calibri"/>
                <a:cs typeface="Calibri"/>
                <a:sym typeface="Calibri"/>
              </a:rPr>
              <a:t>Lograr la conciliación laboral es</a:t>
            </a:r>
            <a:r>
              <a:rPr i="0" lang="en-US" sz="2400">
                <a:solidFill>
                  <a:srgbClr val="FFFFFF"/>
                </a:solidFill>
              </a:rPr>
              <a:t> por tanto esencial para la salud mental y física propia y de los pacientes. </a:t>
            </a:r>
            <a:endParaRPr/>
          </a:p>
          <a:p>
            <a:pPr indent="0" lvl="0" marL="0" marR="0" rtl="0" algn="r">
              <a:lnSpc>
                <a:spcPct val="90000"/>
              </a:lnSpc>
              <a:spcBef>
                <a:spcPts val="1000"/>
              </a:spcBef>
              <a:spcAft>
                <a:spcPts val="0"/>
              </a:spcAft>
              <a:buClr>
                <a:srgbClr val="FFFFFF"/>
              </a:buClr>
              <a:buSzPct val="294840"/>
              <a:buFont typeface="Arial"/>
              <a:buNone/>
            </a:pPr>
            <a:r>
              <a:rPr b="0" i="0" lang="en-US" sz="1100" u="sng" cap="none" strike="noStrike">
                <a:solidFill>
                  <a:srgbClr val="35A1A0"/>
                </a:solidFill>
                <a:latin typeface="Calibri"/>
                <a:ea typeface="Calibri"/>
                <a:cs typeface="Calibri"/>
                <a:sym typeface="Calibri"/>
                <a:hlinkClick r:id="rId3">
                  <a:extLst>
                    <a:ext uri="{A12FA001-AC4F-418D-AE19-62706E023703}">
                      <ahyp:hlinkClr val="tx"/>
                    </a:ext>
                  </a:extLst>
                </a:hlinkClick>
              </a:rPr>
              <a:t>TESI-BURNOUT..pdf </a:t>
            </a:r>
            <a:r>
              <a:rPr b="0" i="0" lang="en-US" sz="1100" u="sng" cap="none" strike="noStrike">
                <a:solidFill>
                  <a:srgbClr val="24BAA2"/>
                </a:solidFill>
                <a:latin typeface="Calibri"/>
                <a:ea typeface="Calibri"/>
                <a:cs typeface="Calibri"/>
                <a:sym typeface="Calibri"/>
                <a:hlinkClick r:id="rId4">
                  <a:extLst>
                    <a:ext uri="{A12FA001-AC4F-418D-AE19-62706E023703}">
                      <ahyp:hlinkClr val="tx"/>
                    </a:ext>
                  </a:extLst>
                </a:hlinkClick>
              </a:rPr>
              <a:t>(nurse24.it)</a:t>
            </a:r>
            <a:endParaRPr b="0" i="1" sz="2400" u="none" cap="none" strike="noStrike">
              <a:solidFill>
                <a:srgbClr val="24BAA2"/>
              </a:solidFill>
              <a:latin typeface="Calibri"/>
              <a:ea typeface="Calibri"/>
              <a:cs typeface="Calibri"/>
              <a:sym typeface="Calibri"/>
            </a:endParaRPr>
          </a:p>
          <a:p>
            <a:pPr indent="0" lvl="0" marL="0" rtl="0" algn="l">
              <a:lnSpc>
                <a:spcPct val="90000"/>
              </a:lnSpc>
              <a:spcBef>
                <a:spcPts val="1000"/>
              </a:spcBef>
              <a:spcAft>
                <a:spcPts val="0"/>
              </a:spcAft>
              <a:buSzPct val="108107"/>
              <a:buNone/>
            </a:pPr>
            <a:r>
              <a:t/>
            </a:r>
            <a:endParaRPr/>
          </a:p>
        </p:txBody>
      </p:sp>
      <p:pic>
        <p:nvPicPr>
          <p:cNvPr id="343" name="Google Shape;343;p22"/>
          <p:cNvPicPr preferRelativeResize="0"/>
          <p:nvPr>
            <p:ph idx="2" type="pic"/>
          </p:nvPr>
        </p:nvPicPr>
        <p:blipFill rotWithShape="1">
          <a:blip r:embed="rId5">
            <a:alphaModFix/>
          </a:blip>
          <a:srcRect b="0" l="28214" r="28214" t="0"/>
          <a:stretch/>
        </p:blipFill>
        <p:spPr>
          <a:xfrm>
            <a:off x="414338" y="352425"/>
            <a:ext cx="4724400" cy="6099175"/>
          </a:xfrm>
          <a:prstGeom prst="rect">
            <a:avLst/>
          </a:prstGeom>
          <a:solidFill>
            <a:srgbClr val="F2F2F2"/>
          </a:solid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6"/>
          <p:cNvSpPr txBox="1"/>
          <p:nvPr>
            <p:ph idx="1" type="body"/>
          </p:nvPr>
        </p:nvSpPr>
        <p:spPr>
          <a:xfrm>
            <a:off x="7665396" y="5611394"/>
            <a:ext cx="3875423" cy="73114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None/>
            </a:pPr>
            <a:r>
              <a:rPr lang="en-US" sz="2800">
                <a:solidFill>
                  <a:schemeClr val="dk1"/>
                </a:solidFill>
                <a:latin typeface="Calibri"/>
                <a:ea typeface="Calibri"/>
                <a:cs typeface="Calibri"/>
                <a:sym typeface="Calibri"/>
              </a:rPr>
              <a:t>﻿www.housingcare.net</a:t>
            </a:r>
            <a:endParaRPr/>
          </a:p>
        </p:txBody>
      </p:sp>
      <p:grpSp>
        <p:nvGrpSpPr>
          <p:cNvPr id="1239" name="Google Shape;1239;p16"/>
          <p:cNvGrpSpPr/>
          <p:nvPr/>
        </p:nvGrpSpPr>
        <p:grpSpPr>
          <a:xfrm>
            <a:off x="11054594" y="2625849"/>
            <a:ext cx="280634" cy="280634"/>
            <a:chOff x="1950027" y="2499889"/>
            <a:chExt cx="850463" cy="850463"/>
          </a:xfrm>
        </p:grpSpPr>
        <p:sp>
          <p:nvSpPr>
            <p:cNvPr id="1240" name="Google Shape;1240;p16"/>
            <p:cNvSpPr/>
            <p:nvPr/>
          </p:nvSpPr>
          <p:spPr>
            <a:xfrm>
              <a:off x="1950027" y="2499889"/>
              <a:ext cx="850463" cy="85046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241" name="Google Shape;1241;p16"/>
            <p:cNvGrpSpPr/>
            <p:nvPr/>
          </p:nvGrpSpPr>
          <p:grpSpPr>
            <a:xfrm>
              <a:off x="2107521" y="2657382"/>
              <a:ext cx="535476" cy="535477"/>
              <a:chOff x="2107521" y="2657382"/>
              <a:chExt cx="535476" cy="535477"/>
            </a:xfrm>
          </p:grpSpPr>
          <p:sp>
            <p:nvSpPr>
              <p:cNvPr id="1242" name="Google Shape;1242;p16"/>
              <p:cNvSpPr/>
              <p:nvPr/>
            </p:nvSpPr>
            <p:spPr>
              <a:xfrm>
                <a:off x="2107521" y="2657382"/>
                <a:ext cx="535476" cy="535477"/>
              </a:xfrm>
              <a:custGeom>
                <a:rect b="b" l="l" r="r" t="t"/>
                <a:pathLst>
                  <a:path extrusionOk="0" h="535477" w="535476">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43" name="Google Shape;1243;p16"/>
              <p:cNvSpPr/>
              <p:nvPr/>
            </p:nvSpPr>
            <p:spPr>
              <a:xfrm>
                <a:off x="2237925" y="2787786"/>
                <a:ext cx="274668" cy="274668"/>
              </a:xfrm>
              <a:custGeom>
                <a:rect b="b" l="l" r="r" t="t"/>
                <a:pathLst>
                  <a:path extrusionOk="0" h="274668" w="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44" name="Google Shape;1244;p16"/>
              <p:cNvSpPr/>
              <p:nvPr/>
            </p:nvSpPr>
            <p:spPr>
              <a:xfrm>
                <a:off x="2486134" y="2749988"/>
                <a:ext cx="64257" cy="64257"/>
              </a:xfrm>
              <a:custGeom>
                <a:rect b="b" l="l" r="r" t="t"/>
                <a:pathLst>
                  <a:path extrusionOk="0" h="64257" w="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1245" name="Google Shape;1245;p16"/>
          <p:cNvGrpSpPr/>
          <p:nvPr/>
        </p:nvGrpSpPr>
        <p:grpSpPr>
          <a:xfrm>
            <a:off x="10362363" y="2625849"/>
            <a:ext cx="280634" cy="280634"/>
            <a:chOff x="-147782" y="2499889"/>
            <a:chExt cx="850463" cy="850463"/>
          </a:xfrm>
        </p:grpSpPr>
        <p:sp>
          <p:nvSpPr>
            <p:cNvPr id="1246" name="Google Shape;1246;p16"/>
            <p:cNvSpPr/>
            <p:nvPr/>
          </p:nvSpPr>
          <p:spPr>
            <a:xfrm>
              <a:off x="-147782" y="2499889"/>
              <a:ext cx="850463" cy="85046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47" name="Google Shape;1247;p16"/>
            <p:cNvSpPr/>
            <p:nvPr/>
          </p:nvSpPr>
          <p:spPr>
            <a:xfrm>
              <a:off x="18530" y="2722899"/>
              <a:ext cx="549966" cy="447280"/>
            </a:xfrm>
            <a:custGeom>
              <a:rect b="b" l="l" r="r" t="t"/>
              <a:pathLst>
                <a:path extrusionOk="0" h="447280" w="549966">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48" name="Google Shape;1248;p16"/>
          <p:cNvGrpSpPr/>
          <p:nvPr/>
        </p:nvGrpSpPr>
        <p:grpSpPr>
          <a:xfrm>
            <a:off x="11400502" y="2625849"/>
            <a:ext cx="280634" cy="280634"/>
            <a:chOff x="2998302" y="2499889"/>
            <a:chExt cx="850463" cy="850463"/>
          </a:xfrm>
        </p:grpSpPr>
        <p:sp>
          <p:nvSpPr>
            <p:cNvPr id="1249" name="Google Shape;1249;p16"/>
            <p:cNvSpPr/>
            <p:nvPr/>
          </p:nvSpPr>
          <p:spPr>
            <a:xfrm>
              <a:off x="2998302" y="2499889"/>
              <a:ext cx="850463" cy="850463"/>
            </a:xfrm>
            <a:custGeom>
              <a:rect b="b" l="l" r="r" t="t"/>
              <a:pathLst>
                <a:path extrusionOk="0" h="850463" w="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50" name="Google Shape;1250;p16"/>
            <p:cNvSpPr/>
            <p:nvPr/>
          </p:nvSpPr>
          <p:spPr>
            <a:xfrm>
              <a:off x="3139416" y="2726679"/>
              <a:ext cx="568235" cy="398142"/>
            </a:xfrm>
            <a:custGeom>
              <a:rect b="b" l="l" r="r" t="t"/>
              <a:pathLst>
                <a:path extrusionOk="0" h="398142" w="568235">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51" name="Google Shape;1251;p16"/>
          <p:cNvGrpSpPr/>
          <p:nvPr/>
        </p:nvGrpSpPr>
        <p:grpSpPr>
          <a:xfrm>
            <a:off x="10016456" y="2625849"/>
            <a:ext cx="280634" cy="280842"/>
            <a:chOff x="-1196056" y="2499889"/>
            <a:chExt cx="850463" cy="851092"/>
          </a:xfrm>
        </p:grpSpPr>
        <p:sp>
          <p:nvSpPr>
            <p:cNvPr id="1252" name="Google Shape;1252;p16"/>
            <p:cNvSpPr/>
            <p:nvPr/>
          </p:nvSpPr>
          <p:spPr>
            <a:xfrm>
              <a:off x="-1196056" y="2499889"/>
              <a:ext cx="850463" cy="845423"/>
            </a:xfrm>
            <a:custGeom>
              <a:rect b="b" l="l" r="r" t="t"/>
              <a:pathLst>
                <a:path extrusionOk="0" h="845423" w="85046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53" name="Google Shape;1253;p16"/>
            <p:cNvSpPr/>
            <p:nvPr/>
          </p:nvSpPr>
          <p:spPr>
            <a:xfrm>
              <a:off x="-945327" y="2666201"/>
              <a:ext cx="363494" cy="684780"/>
            </a:xfrm>
            <a:custGeom>
              <a:rect b="b" l="l" r="r" t="t"/>
              <a:pathLst>
                <a:path extrusionOk="0" h="684780" w="363494">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54" name="Google Shape;1254;p16"/>
          <p:cNvSpPr/>
          <p:nvPr/>
        </p:nvSpPr>
        <p:spPr>
          <a:xfrm>
            <a:off x="10708479" y="2625849"/>
            <a:ext cx="280634" cy="280634"/>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World with solid fill" id="1255" name="Google Shape;1255;p16"/>
          <p:cNvPicPr preferRelativeResize="0"/>
          <p:nvPr/>
        </p:nvPicPr>
        <p:blipFill rotWithShape="1">
          <a:blip r:embed="rId3">
            <a:alphaModFix/>
          </a:blip>
          <a:srcRect b="0" l="0" r="0" t="0"/>
          <a:stretch/>
        </p:blipFill>
        <p:spPr>
          <a:xfrm>
            <a:off x="10727019" y="2639589"/>
            <a:ext cx="246077" cy="246077"/>
          </a:xfrm>
          <a:prstGeom prst="rect">
            <a:avLst/>
          </a:prstGeom>
          <a:noFill/>
          <a:ln>
            <a:noFill/>
          </a:ln>
        </p:spPr>
      </p:pic>
      <p:sp>
        <p:nvSpPr>
          <p:cNvPr id="1256" name="Google Shape;1256;p16"/>
          <p:cNvSpPr txBox="1"/>
          <p:nvPr>
            <p:ph idx="2" type="body"/>
          </p:nvPr>
        </p:nvSpPr>
        <p:spPr>
          <a:xfrm>
            <a:off x="173159" y="3462051"/>
            <a:ext cx="6789501" cy="2182393"/>
          </a:xfrm>
          <a:prstGeom prst="rect">
            <a:avLst/>
          </a:prstGeom>
          <a:noFill/>
          <a:ln>
            <a:noFill/>
          </a:ln>
        </p:spPr>
        <p:txBody>
          <a:bodyPr anchorCtr="0" anchor="ctr" bIns="45700" lIns="91425" spcFirstLastPara="1" rIns="91425" wrap="square" tIns="45700">
            <a:normAutofit fontScale="92500"/>
          </a:bodyPr>
          <a:lstStyle/>
          <a:p>
            <a:pPr indent="0" lvl="0" marL="0" marR="0" rtl="0" algn="ctr">
              <a:lnSpc>
                <a:spcPct val="100000"/>
              </a:lnSpc>
              <a:spcBef>
                <a:spcPts val="0"/>
              </a:spcBef>
              <a:spcAft>
                <a:spcPts val="0"/>
              </a:spcAft>
              <a:buClr>
                <a:srgbClr val="24BAA2"/>
              </a:buClr>
              <a:buSzPct val="168918"/>
              <a:buFont typeface="Arial"/>
              <a:buNone/>
            </a:pPr>
            <a:r>
              <a:rPr lang="en-US" sz="3200"/>
              <a:t>En el Módulo 3 trataremos las oportunidades y ventajas de diversas Tecnologías y Aplicaciones Digitales para ayudarte en los cuidados de tus clientes. </a:t>
            </a:r>
            <a:endParaRPr/>
          </a:p>
        </p:txBody>
      </p:sp>
      <p:sp>
        <p:nvSpPr>
          <p:cNvPr id="1257" name="Google Shape;1257;p16"/>
          <p:cNvSpPr txBox="1"/>
          <p:nvPr/>
        </p:nvSpPr>
        <p:spPr>
          <a:xfrm>
            <a:off x="1393294" y="6031802"/>
            <a:ext cx="1272788"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rgbClr val="6666FF"/>
                </a:solidFill>
                <a:latin typeface="Arial"/>
                <a:ea typeface="Arial"/>
                <a:cs typeface="Arial"/>
                <a:sym typeface="Arial"/>
              </a:rPr>
              <a:t>Cofinanciado por el Programa Erasmus+ de la Unión Europea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2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