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337"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38" r:id="rId59"/>
    <p:sldId id="312" r:id="rId60"/>
    <p:sldId id="313" r:id="rId61"/>
    <p:sldId id="314" r:id="rId62"/>
    <p:sldId id="315" r:id="rId63"/>
    <p:sldId id="316" r:id="rId64"/>
    <p:sldId id="317" r:id="rId65"/>
    <p:sldId id="318" r:id="rId66"/>
    <p:sldId id="319" r:id="rId67"/>
    <p:sldId id="320" r:id="rId68"/>
    <p:sldId id="321" r:id="rId69"/>
    <p:sldId id="322" r:id="rId70"/>
    <p:sldId id="323" r:id="rId71"/>
    <p:sldId id="324" r:id="rId72"/>
    <p:sldId id="325" r:id="rId73"/>
    <p:sldId id="326" r:id="rId74"/>
    <p:sldId id="327" r:id="rId75"/>
    <p:sldId id="328" r:id="rId76"/>
    <p:sldId id="329" r:id="rId77"/>
    <p:sldId id="330" r:id="rId78"/>
    <p:sldId id="331" r:id="rId79"/>
    <p:sldId id="332" r:id="rId80"/>
    <p:sldId id="333" r:id="rId81"/>
    <p:sldId id="334" r:id="rId82"/>
    <p:sldId id="335" r:id="rId83"/>
    <p:sldId id="339" r:id="rId84"/>
    <p:sldId id="336" r:id="rId85"/>
  </p:sldIdLst>
  <p:sldSz cx="12192000" cy="6858000"/>
  <p:notesSz cx="6858000" cy="9144000"/>
  <p:embeddedFontLst>
    <p:embeddedFont>
      <p:font typeface="Calibri" panose="020F0502020204030204" pitchFamily="34" charset="0"/>
      <p:regular r:id="rId87"/>
      <p:bold r:id="rId88"/>
      <p:italic r:id="rId89"/>
      <p:boldItalic r:id="rId90"/>
    </p:embeddedFont>
    <p:embeddedFont>
      <p:font typeface="Montserrat" panose="00000500000000000000" pitchFamily="2" charset="0"/>
      <p:regular r:id="rId91"/>
      <p:bold r:id="rId92"/>
      <p:italic r:id="rId93"/>
      <p:boldItalic r:id="rId94"/>
    </p:embeddedFont>
    <p:embeddedFont>
      <p:font typeface="Montserrat Light" panose="00000400000000000000" pitchFamily="2" charset="0"/>
      <p:regular r:id="rId95"/>
      <p:bold r:id="rId96"/>
      <p:italic r:id="rId97"/>
      <p:boldItalic r:id="rId9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9" roundtripDataSignature="AMtx7miKq08lUmgjEiviKqVK1BEnMJiJ/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nrique Del Rio Villanueva" initials="" lastIdx="14" clrIdx="0"/>
  <p:cmAuthor id="1" name="Paula Whyte ( Momentum Consulting )" initials="PW(MC)" lastIdx="2" clrIdx="1">
    <p:extLst>
      <p:ext uri="{19B8F6BF-5375-455C-9EA6-DF929625EA0E}">
        <p15:presenceInfo xmlns:p15="http://schemas.microsoft.com/office/powerpoint/2012/main" userId="Paula Whyte ( Momentum Consulting )"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BAA2"/>
    <a:srgbClr val="7F3494"/>
    <a:srgbClr val="092E4B"/>
    <a:srgbClr val="C77C17"/>
    <a:srgbClr val="FF33CC"/>
    <a:srgbClr val="CE90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B46824D-A342-4CEB-ACFE-8D29FB3911F1}">
  <a:tblStyle styleId="{1B46824D-A342-4CEB-ACFE-8D29FB3911F1}"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AEA"/>
          </a:solidFill>
        </a:fill>
      </a:tcStyle>
    </a:wholeTbl>
    <a:band1H>
      <a:tcTxStyle/>
      <a:tcStyle>
        <a:tcBdr/>
        <a:fill>
          <a:solidFill>
            <a:srgbClr val="CAD3D4"/>
          </a:solidFill>
        </a:fill>
      </a:tcStyle>
    </a:band1H>
    <a:band2H>
      <a:tcTxStyle/>
      <a:tcStyle>
        <a:tcBdr/>
      </a:tcStyle>
    </a:band2H>
    <a:band1V>
      <a:tcTxStyle/>
      <a:tcStyle>
        <a:tcBdr/>
        <a:fill>
          <a:solidFill>
            <a:srgbClr val="CAD3D4"/>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75F328CF-986C-49F1-8125-FB207ECBECCC}"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6"/>
  </p:normalViewPr>
  <p:slideViewPr>
    <p:cSldViewPr snapToGrid="0">
      <p:cViewPr varScale="1">
        <p:scale>
          <a:sx n="96" d="100"/>
          <a:sy n="96" d="100"/>
        </p:scale>
        <p:origin x="111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font" Target="fonts/font3.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font" Target="fonts/font4.fntdata"/><Relationship Id="rId95" Type="http://schemas.openxmlformats.org/officeDocument/2006/relationships/font" Target="fonts/font9.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2.fntdata"/><Relationship Id="rId91" Type="http://schemas.openxmlformats.org/officeDocument/2006/relationships/font" Target="fonts/font5.fntdata"/><Relationship Id="rId96"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94" Type="http://schemas.openxmlformats.org/officeDocument/2006/relationships/font" Target="fonts/font8.fntdata"/><Relationship Id="rId99" Type="http://customschemas.google.com/relationships/presentationmetadata" Target="metadata"/><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1.fntdata"/><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6.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1.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7.fntdata"/><Relationship Id="rId98" Type="http://schemas.openxmlformats.org/officeDocument/2006/relationships/font" Target="fonts/font12.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9" name="Google Shape;309;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8" name="Google Shape;318;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7" name="Google Shape;327;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0" name="Google Shape;340;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1" name="Google Shape;361;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7" name="Google Shape;367;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68" name="Google Shape;368;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81" name="Google Shape;381;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93" name="Google Shape;393;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 name="Google Shape;21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406" name="Google Shape;406;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17" name="Google Shape;417;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31" name="Google Shape;431;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8" name="Google Shape;448;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49" name="Google Shape;449;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0" name="Google Shape;470;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6" name="Google Shape;476;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9" name="Google Shape;48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0" name="Google Shape;49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6" name="Google Shape;496;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6" name="Google Shape;50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4" name="Google Shape;534;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4" name="Google Shape;56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8" name="Google Shape;598;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5" name="Google Shape;605;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6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2" name="Google Shape;612;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0" name="Google Shape;62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6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8" name="Google Shape;748;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6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6" name="Google Shape;776;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5" name="Google Shape;78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g136ea598341_1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2" name="Google Shape;792;g136ea598341_1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3" name="Google Shape;793;g136ea598341_1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9" name="Google Shape;23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g136ea598341_1_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9" name="Google Shape;799;g136ea598341_1_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0" name="Google Shape;800;g136ea598341_1_6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41</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p6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6" name="Google Shape;806;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p6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4" name="Google Shape;814;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p6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2" name="Google Shape;822;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g136ea598341_1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8" name="Google Shape;828;g136ea598341_1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9" name="Google Shape;829;g136ea598341_1_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45</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p6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5" name="Google Shape;835;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2" name="Google Shape;84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7"/>
        <p:cNvGrpSpPr/>
        <p:nvPr/>
      </p:nvGrpSpPr>
      <p:grpSpPr>
        <a:xfrm>
          <a:off x="0" y="0"/>
          <a:ext cx="0" cy="0"/>
          <a:chOff x="0" y="0"/>
          <a:chExt cx="0" cy="0"/>
        </a:xfrm>
      </p:grpSpPr>
      <p:sp>
        <p:nvSpPr>
          <p:cNvPr id="848" name="Google Shape;848;g136ea598341_1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9" name="Google Shape;849;g136ea598341_1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0" name="Google Shape;850;g136ea598341_1_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48</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6" name="Google Shape;85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p:cNvGrpSpPr/>
        <p:nvPr/>
      </p:nvGrpSpPr>
      <p:grpSpPr>
        <a:xfrm>
          <a:off x="0" y="0"/>
          <a:ext cx="0" cy="0"/>
          <a:chOff x="0" y="0"/>
          <a:chExt cx="0" cy="0"/>
        </a:xfrm>
      </p:grpSpPr>
      <p:sp>
        <p:nvSpPr>
          <p:cNvPr id="874" name="Google Shape;874;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5" name="Google Shape;87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136ea598341_1_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g136ea598341_1_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6" name="Google Shape;256;g136ea598341_1_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5"/>
        <p:cNvGrpSpPr/>
        <p:nvPr/>
      </p:nvGrpSpPr>
      <p:grpSpPr>
        <a:xfrm>
          <a:off x="0" y="0"/>
          <a:ext cx="0" cy="0"/>
          <a:chOff x="0" y="0"/>
          <a:chExt cx="0" cy="0"/>
        </a:xfrm>
      </p:grpSpPr>
      <p:sp>
        <p:nvSpPr>
          <p:cNvPr id="896" name="Google Shape;89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7" name="Google Shape;89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7"/>
        <p:cNvGrpSpPr/>
        <p:nvPr/>
      </p:nvGrpSpPr>
      <p:grpSpPr>
        <a:xfrm>
          <a:off x="0" y="0"/>
          <a:ext cx="0" cy="0"/>
          <a:chOff x="0" y="0"/>
          <a:chExt cx="0" cy="0"/>
        </a:xfrm>
      </p:grpSpPr>
      <p:sp>
        <p:nvSpPr>
          <p:cNvPr id="948" name="Google Shape;948;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9" name="Google Shape;949;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9" name="Google Shape;959;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8"/>
        <p:cNvGrpSpPr/>
        <p:nvPr/>
      </p:nvGrpSpPr>
      <p:grpSpPr>
        <a:xfrm>
          <a:off x="0" y="0"/>
          <a:ext cx="0" cy="0"/>
          <a:chOff x="0" y="0"/>
          <a:chExt cx="0" cy="0"/>
        </a:xfrm>
      </p:grpSpPr>
      <p:sp>
        <p:nvSpPr>
          <p:cNvPr id="969" name="Google Shape;969;p6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0" name="Google Shape;970;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g136ea598341_1_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9" name="Google Shape;979;g136ea598341_1_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80" name="Google Shape;980;g136ea598341_1_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55</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p7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6" name="Google Shape;986;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g136ea598341_1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4" name="Google Shape;994;g136ea598341_1_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5" name="Google Shape;995;g136ea598341_1_4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57</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9"/>
        <p:cNvGrpSpPr/>
        <p:nvPr/>
      </p:nvGrpSpPr>
      <p:grpSpPr>
        <a:xfrm>
          <a:off x="0" y="0"/>
          <a:ext cx="0" cy="0"/>
          <a:chOff x="0" y="0"/>
          <a:chExt cx="0" cy="0"/>
        </a:xfrm>
      </p:grpSpPr>
      <p:sp>
        <p:nvSpPr>
          <p:cNvPr id="1000" name="Google Shape;1000;p7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1" name="Google Shape;1001;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p7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8" name="Google Shape;1008;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136ea598341_1_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8" name="Google Shape;1018;g136ea598341_1_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9" name="Google Shape;1019;g136ea598341_1_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61</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4"/>
        <p:cNvGrpSpPr/>
        <p:nvPr/>
      </p:nvGrpSpPr>
      <p:grpSpPr>
        <a:xfrm>
          <a:off x="0" y="0"/>
          <a:ext cx="0" cy="0"/>
          <a:chOff x="0" y="0"/>
          <a:chExt cx="0" cy="0"/>
        </a:xfrm>
      </p:grpSpPr>
      <p:sp>
        <p:nvSpPr>
          <p:cNvPr id="1025" name="Google Shape;1025;g136ea598341_1_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6" name="Google Shape;1026;g136ea598341_1_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7" name="Google Shape;1027;g136ea598341_1_5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62</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p7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3" name="Google Shape;1033;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g136ea598341_1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0" name="Google Shape;1040;g136ea598341_1_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1" name="Google Shape;1041;g136ea598341_1_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64</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5"/>
        <p:cNvGrpSpPr/>
        <p:nvPr/>
      </p:nvGrpSpPr>
      <p:grpSpPr>
        <a:xfrm>
          <a:off x="0" y="0"/>
          <a:ext cx="0" cy="0"/>
          <a:chOff x="0" y="0"/>
          <a:chExt cx="0" cy="0"/>
        </a:xfrm>
      </p:grpSpPr>
      <p:sp>
        <p:nvSpPr>
          <p:cNvPr id="1046" name="Google Shape;1046;p7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7" name="Google Shape;1047;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3"/>
        <p:cNvGrpSpPr/>
        <p:nvPr/>
      </p:nvGrpSpPr>
      <p:grpSpPr>
        <a:xfrm>
          <a:off x="0" y="0"/>
          <a:ext cx="0" cy="0"/>
          <a:chOff x="0" y="0"/>
          <a:chExt cx="0" cy="0"/>
        </a:xfrm>
      </p:grpSpPr>
      <p:sp>
        <p:nvSpPr>
          <p:cNvPr id="1054" name="Google Shape;105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5" name="Google Shape;105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56" name="Google Shape;105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66</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0"/>
        <p:cNvGrpSpPr/>
        <p:nvPr/>
      </p:nvGrpSpPr>
      <p:grpSpPr>
        <a:xfrm>
          <a:off x="0" y="0"/>
          <a:ext cx="0" cy="0"/>
          <a:chOff x="0" y="0"/>
          <a:chExt cx="0" cy="0"/>
        </a:xfrm>
      </p:grpSpPr>
      <p:sp>
        <p:nvSpPr>
          <p:cNvPr id="1061" name="Google Shape;1061;p7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2" name="Google Shape;1062;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p7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0" name="Google Shape;1080;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5"/>
        <p:cNvGrpSpPr/>
        <p:nvPr/>
      </p:nvGrpSpPr>
      <p:grpSpPr>
        <a:xfrm>
          <a:off x="0" y="0"/>
          <a:ext cx="0" cy="0"/>
          <a:chOff x="0" y="0"/>
          <a:chExt cx="0" cy="0"/>
        </a:xfrm>
      </p:grpSpPr>
      <p:sp>
        <p:nvSpPr>
          <p:cNvPr id="1086" name="Google Shape;1086;p7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7" name="Google Shape;1087;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2"/>
        <p:cNvGrpSpPr/>
        <p:nvPr/>
      </p:nvGrpSpPr>
      <p:grpSpPr>
        <a:xfrm>
          <a:off x="0" y="0"/>
          <a:ext cx="0" cy="0"/>
          <a:chOff x="0" y="0"/>
          <a:chExt cx="0" cy="0"/>
        </a:xfrm>
      </p:grpSpPr>
      <p:sp>
        <p:nvSpPr>
          <p:cNvPr id="1093" name="Google Shape;1093;p7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4" name="Google Shape;1094;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9"/>
        <p:cNvGrpSpPr/>
        <p:nvPr/>
      </p:nvGrpSpPr>
      <p:grpSpPr>
        <a:xfrm>
          <a:off x="0" y="0"/>
          <a:ext cx="0" cy="0"/>
          <a:chOff x="0" y="0"/>
          <a:chExt cx="0" cy="0"/>
        </a:xfrm>
      </p:grpSpPr>
      <p:sp>
        <p:nvSpPr>
          <p:cNvPr id="1100" name="Google Shape;1100;p7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1" name="Google Shape;1101;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70" name="Google Shape;270;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p8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8" name="Google Shape;1108;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3"/>
        <p:cNvGrpSpPr/>
        <p:nvPr/>
      </p:nvGrpSpPr>
      <p:grpSpPr>
        <a:xfrm>
          <a:off x="0" y="0"/>
          <a:ext cx="0" cy="0"/>
          <a:chOff x="0" y="0"/>
          <a:chExt cx="0" cy="0"/>
        </a:xfrm>
      </p:grpSpPr>
      <p:sp>
        <p:nvSpPr>
          <p:cNvPr id="1114" name="Google Shape;1114;p8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5" name="Google Shape;1115;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0"/>
        <p:cNvGrpSpPr/>
        <p:nvPr/>
      </p:nvGrpSpPr>
      <p:grpSpPr>
        <a:xfrm>
          <a:off x="0" y="0"/>
          <a:ext cx="0" cy="0"/>
          <a:chOff x="0" y="0"/>
          <a:chExt cx="0" cy="0"/>
        </a:xfrm>
      </p:grpSpPr>
      <p:sp>
        <p:nvSpPr>
          <p:cNvPr id="1121" name="Google Shape;1121;p8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2" name="Google Shape;1122;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7"/>
        <p:cNvGrpSpPr/>
        <p:nvPr/>
      </p:nvGrpSpPr>
      <p:grpSpPr>
        <a:xfrm>
          <a:off x="0" y="0"/>
          <a:ext cx="0" cy="0"/>
          <a:chOff x="0" y="0"/>
          <a:chExt cx="0" cy="0"/>
        </a:xfrm>
      </p:grpSpPr>
      <p:sp>
        <p:nvSpPr>
          <p:cNvPr id="1128" name="Google Shape;1128;p8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9" name="Google Shape;1129;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3"/>
        <p:cNvGrpSpPr/>
        <p:nvPr/>
      </p:nvGrpSpPr>
      <p:grpSpPr>
        <a:xfrm>
          <a:off x="0" y="0"/>
          <a:ext cx="0" cy="0"/>
          <a:chOff x="0" y="0"/>
          <a:chExt cx="0" cy="0"/>
        </a:xfrm>
      </p:grpSpPr>
      <p:sp>
        <p:nvSpPr>
          <p:cNvPr id="1134" name="Google Shape;1134;p8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5" name="Google Shape;1135;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0"/>
        <p:cNvGrpSpPr/>
        <p:nvPr/>
      </p:nvGrpSpPr>
      <p:grpSpPr>
        <a:xfrm>
          <a:off x="0" y="0"/>
          <a:ext cx="0" cy="0"/>
          <a:chOff x="0" y="0"/>
          <a:chExt cx="0" cy="0"/>
        </a:xfrm>
      </p:grpSpPr>
      <p:sp>
        <p:nvSpPr>
          <p:cNvPr id="1141" name="Google Shape;1141;p8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2" name="Google Shape;1142;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p8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9" name="Google Shape;1149;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7"/>
        <p:cNvGrpSpPr/>
        <p:nvPr/>
      </p:nvGrpSpPr>
      <p:grpSpPr>
        <a:xfrm>
          <a:off x="0" y="0"/>
          <a:ext cx="0" cy="0"/>
          <a:chOff x="0" y="0"/>
          <a:chExt cx="0" cy="0"/>
        </a:xfrm>
      </p:grpSpPr>
      <p:sp>
        <p:nvSpPr>
          <p:cNvPr id="1168" name="Google Shape;1168;p8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9" name="Google Shape;1169;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8"/>
        <p:cNvGrpSpPr/>
        <p:nvPr/>
      </p:nvGrpSpPr>
      <p:grpSpPr>
        <a:xfrm>
          <a:off x="0" y="0"/>
          <a:ext cx="0" cy="0"/>
          <a:chOff x="0" y="0"/>
          <a:chExt cx="0" cy="0"/>
        </a:xfrm>
      </p:grpSpPr>
      <p:sp>
        <p:nvSpPr>
          <p:cNvPr id="1179" name="Google Shape;1179;p8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0" name="Google Shape;1180;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3"/>
        <p:cNvGrpSpPr/>
        <p:nvPr/>
      </p:nvGrpSpPr>
      <p:grpSpPr>
        <a:xfrm>
          <a:off x="0" y="0"/>
          <a:ext cx="0" cy="0"/>
          <a:chOff x="0" y="0"/>
          <a:chExt cx="0" cy="0"/>
        </a:xfrm>
      </p:grpSpPr>
      <p:sp>
        <p:nvSpPr>
          <p:cNvPr id="1194" name="Google Shape;1194;p8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5" name="Google Shape;1195;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0"/>
        <p:cNvGrpSpPr/>
        <p:nvPr/>
      </p:nvGrpSpPr>
      <p:grpSpPr>
        <a:xfrm>
          <a:off x="0" y="0"/>
          <a:ext cx="0" cy="0"/>
          <a:chOff x="0" y="0"/>
          <a:chExt cx="0" cy="0"/>
        </a:xfrm>
      </p:grpSpPr>
      <p:sp>
        <p:nvSpPr>
          <p:cNvPr id="1201" name="Google Shape;1201;p9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2" name="Google Shape;1202;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6"/>
        <p:cNvGrpSpPr/>
        <p:nvPr/>
      </p:nvGrpSpPr>
      <p:grpSpPr>
        <a:xfrm>
          <a:off x="0" y="0"/>
          <a:ext cx="0" cy="0"/>
          <a:chOff x="0" y="0"/>
          <a:chExt cx="0" cy="0"/>
        </a:xfrm>
      </p:grpSpPr>
      <p:sp>
        <p:nvSpPr>
          <p:cNvPr id="1207" name="Google Shape;120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8" name="Google Shape;120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09" name="Google Shape;1209;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84</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0" name="Google Shape;290;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2"/>
        <p:cNvGrpSpPr/>
        <p:nvPr/>
      </p:nvGrpSpPr>
      <p:grpSpPr>
        <a:xfrm>
          <a:off x="0" y="0"/>
          <a:ext cx="0" cy="0"/>
          <a:chOff x="0" y="0"/>
          <a:chExt cx="0" cy="0"/>
        </a:xfrm>
      </p:grpSpPr>
      <p:sp>
        <p:nvSpPr>
          <p:cNvPr id="13" name="Google Shape;13;p20"/>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4" name="Google Shape;14;p20"/>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0"/>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 name="Google Shape;16;p20"/>
          <p:cNvGrpSpPr/>
          <p:nvPr/>
        </p:nvGrpSpPr>
        <p:grpSpPr>
          <a:xfrm>
            <a:off x="162193" y="6091871"/>
            <a:ext cx="2471731" cy="613729"/>
            <a:chOff x="0" y="0"/>
            <a:chExt cx="2301694" cy="571500"/>
          </a:xfrm>
        </p:grpSpPr>
        <p:sp>
          <p:nvSpPr>
            <p:cNvPr id="17" name="Google Shape;17;p2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 name="Google Shape;18;p20"/>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9" name="Google Shape;19;p20"/>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nvGrpSpPr>
          <p:cNvPr id="20" name="Google Shape;20;p20"/>
          <p:cNvGrpSpPr/>
          <p:nvPr/>
        </p:nvGrpSpPr>
        <p:grpSpPr>
          <a:xfrm>
            <a:off x="9565775" y="3574321"/>
            <a:ext cx="3525984" cy="2857223"/>
            <a:chOff x="1659400" y="1572038"/>
            <a:chExt cx="970931" cy="786778"/>
          </a:xfrm>
        </p:grpSpPr>
        <p:sp>
          <p:nvSpPr>
            <p:cNvPr id="21" name="Google Shape;21;p2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2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 name="Google Shape;23;p20"/>
          <p:cNvSpPr>
            <a:spLocks noGrp="1"/>
          </p:cNvSpPr>
          <p:nvPr>
            <p:ph type="pic" idx="3"/>
          </p:nvPr>
        </p:nvSpPr>
        <p:spPr>
          <a:xfrm>
            <a:off x="5718875" y="423474"/>
            <a:ext cx="5982506" cy="4551482"/>
          </a:xfrm>
          <a:prstGeom prst="rect">
            <a:avLst/>
          </a:prstGeom>
          <a:solidFill>
            <a:srgbClr val="F2F2F2"/>
          </a:solidFill>
          <a:ln>
            <a:noFill/>
          </a:ln>
        </p:spPr>
      </p:sp>
      <p:sp>
        <p:nvSpPr>
          <p:cNvPr id="24" name="Google Shape;24;p20"/>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25" name="Google Shape;25;p20"/>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20"/>
          <p:cNvPicPr preferRelativeResize="0"/>
          <p:nvPr/>
        </p:nvPicPr>
        <p:blipFill rotWithShape="1">
          <a:blip r:embed="rId3">
            <a:alphaModFix/>
          </a:blip>
          <a:srcRect/>
          <a:stretch/>
        </p:blipFill>
        <p:spPr>
          <a:xfrm>
            <a:off x="431403" y="569217"/>
            <a:ext cx="4405042" cy="1680639"/>
          </a:xfrm>
          <a:prstGeom prst="rect">
            <a:avLst/>
          </a:prstGeom>
          <a:noFill/>
          <a:ln>
            <a:noFill/>
          </a:ln>
        </p:spPr>
      </p:pic>
      <p:sp>
        <p:nvSpPr>
          <p:cNvPr id="27" name="Google Shape;27;p20"/>
          <p:cNvSpPr/>
          <p:nvPr/>
        </p:nvSpPr>
        <p:spPr>
          <a:xfrm>
            <a:off x="2615602" y="6075590"/>
            <a:ext cx="3952033" cy="64629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1050"/>
              <a:buFont typeface="Calibri"/>
              <a:buNone/>
            </a:pPr>
            <a:r>
              <a:rPr lang="en-US" sz="900" b="0" i="0" u="none" strike="noStrike" cap="non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9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31"/>
        <p:cNvGrpSpPr/>
        <p:nvPr/>
      </p:nvGrpSpPr>
      <p:grpSpPr>
        <a:xfrm>
          <a:off x="0" y="0"/>
          <a:ext cx="0" cy="0"/>
          <a:chOff x="0" y="0"/>
          <a:chExt cx="0" cy="0"/>
        </a:xfrm>
      </p:grpSpPr>
      <p:sp>
        <p:nvSpPr>
          <p:cNvPr id="132" name="Google Shape;132;p28"/>
          <p:cNvSpPr/>
          <p:nvPr/>
        </p:nvSpPr>
        <p:spPr>
          <a:xfrm>
            <a:off x="0" y="882027"/>
            <a:ext cx="12192000" cy="143727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3" name="Google Shape;133;p28"/>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 name="Google Shape;134;p28"/>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35" name="Google Shape;135;p28" descr="iPhone6_mockup_front_white.png"/>
          <p:cNvPicPr preferRelativeResize="0"/>
          <p:nvPr/>
        </p:nvPicPr>
        <p:blipFill rotWithShape="1">
          <a:blip r:embed="rId2">
            <a:alphaModFix/>
          </a:blip>
          <a:srcRect/>
          <a:stretch/>
        </p:blipFill>
        <p:spPr>
          <a:xfrm>
            <a:off x="7768850" y="226918"/>
            <a:ext cx="4094254" cy="6404164"/>
          </a:xfrm>
          <a:prstGeom prst="rect">
            <a:avLst/>
          </a:prstGeom>
          <a:noFill/>
          <a:ln>
            <a:noFill/>
          </a:ln>
        </p:spPr>
      </p:pic>
      <p:sp>
        <p:nvSpPr>
          <p:cNvPr id="136" name="Google Shape;136;p28"/>
          <p:cNvSpPr>
            <a:spLocks noGrp="1"/>
          </p:cNvSpPr>
          <p:nvPr>
            <p:ph type="pic" idx="3"/>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37"/>
        <p:cNvGrpSpPr/>
        <p:nvPr/>
      </p:nvGrpSpPr>
      <p:grpSpPr>
        <a:xfrm>
          <a:off x="0" y="0"/>
          <a:ext cx="0" cy="0"/>
          <a:chOff x="0" y="0"/>
          <a:chExt cx="0" cy="0"/>
        </a:xfrm>
      </p:grpSpPr>
      <p:sp>
        <p:nvSpPr>
          <p:cNvPr id="138" name="Google Shape;138;p24"/>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9" name="Google Shape;139;p24"/>
          <p:cNvSpPr>
            <a:spLocks noGrp="1"/>
          </p:cNvSpPr>
          <p:nvPr>
            <p:ph type="pic" idx="2"/>
          </p:nvPr>
        </p:nvSpPr>
        <p:spPr>
          <a:xfrm>
            <a:off x="0" y="0"/>
            <a:ext cx="12192000" cy="6858000"/>
          </a:xfrm>
          <a:prstGeom prst="rect">
            <a:avLst/>
          </a:prstGeom>
          <a:solidFill>
            <a:srgbClr val="F2F2F2"/>
          </a:solidFill>
          <a:ln>
            <a:noFill/>
          </a:ln>
        </p:spPr>
      </p:sp>
      <p:sp>
        <p:nvSpPr>
          <p:cNvPr id="140" name="Google Shape;140;p24"/>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41" name="Google Shape;141;p24"/>
          <p:cNvGrpSpPr/>
          <p:nvPr/>
        </p:nvGrpSpPr>
        <p:grpSpPr>
          <a:xfrm>
            <a:off x="-1877189" y="2648392"/>
            <a:ext cx="3525984" cy="2857223"/>
            <a:chOff x="1659400" y="1572038"/>
            <a:chExt cx="970931" cy="786778"/>
          </a:xfrm>
        </p:grpSpPr>
        <p:sp>
          <p:nvSpPr>
            <p:cNvPr id="142" name="Google Shape;142;p24"/>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24"/>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44"/>
        <p:cNvGrpSpPr/>
        <p:nvPr/>
      </p:nvGrpSpPr>
      <p:grpSpPr>
        <a:xfrm>
          <a:off x="0" y="0"/>
          <a:ext cx="0" cy="0"/>
          <a:chOff x="0" y="0"/>
          <a:chExt cx="0" cy="0"/>
        </a:xfrm>
      </p:grpSpPr>
      <p:sp>
        <p:nvSpPr>
          <p:cNvPr id="145" name="Google Shape;145;p40"/>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6" name="Google Shape;146;p40"/>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7" name="Google Shape;147;p40"/>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8" name="Google Shape;148;p40"/>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9" name="Google Shape;149;p40"/>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50"/>
        <p:cNvGrpSpPr/>
        <p:nvPr/>
      </p:nvGrpSpPr>
      <p:grpSpPr>
        <a:xfrm>
          <a:off x="0" y="0"/>
          <a:ext cx="0" cy="0"/>
          <a:chOff x="0" y="0"/>
          <a:chExt cx="0" cy="0"/>
        </a:xfrm>
      </p:grpSpPr>
      <p:sp>
        <p:nvSpPr>
          <p:cNvPr id="151" name="Google Shape;151;p27"/>
          <p:cNvSpPr/>
          <p:nvPr/>
        </p:nvSpPr>
        <p:spPr>
          <a:xfrm>
            <a:off x="4605868" y="1"/>
            <a:ext cx="6891866"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27"/>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3" name="Google Shape;153;p27"/>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54" name="Google Shape;154;p27"/>
          <p:cNvPicPr preferRelativeResize="0"/>
          <p:nvPr/>
        </p:nvPicPr>
        <p:blipFill rotWithShape="1">
          <a:blip r:embed="rId2">
            <a:alphaModFix/>
          </a:blip>
          <a:srcRect l="-18315" t="15976" r="29196" b="11083"/>
          <a:stretch/>
        </p:blipFill>
        <p:spPr>
          <a:xfrm flipH="1">
            <a:off x="0" y="1639691"/>
            <a:ext cx="8439100" cy="5375657"/>
          </a:xfrm>
          <a:prstGeom prst="rect">
            <a:avLst/>
          </a:prstGeom>
          <a:noFill/>
          <a:ln>
            <a:noFill/>
          </a:ln>
        </p:spPr>
      </p:pic>
      <p:sp>
        <p:nvSpPr>
          <p:cNvPr id="155" name="Google Shape;155;p27"/>
          <p:cNvSpPr>
            <a:spLocks noGrp="1"/>
          </p:cNvSpPr>
          <p:nvPr>
            <p:ph type="pic" idx="3"/>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56"/>
        <p:cNvGrpSpPr/>
        <p:nvPr/>
      </p:nvGrpSpPr>
      <p:grpSpPr>
        <a:xfrm>
          <a:off x="0" y="0"/>
          <a:ext cx="0" cy="0"/>
          <a:chOff x="0" y="0"/>
          <a:chExt cx="0" cy="0"/>
        </a:xfrm>
      </p:grpSpPr>
      <p:sp>
        <p:nvSpPr>
          <p:cNvPr id="157" name="Google Shape;157;p26"/>
          <p:cNvSpPr/>
          <p:nvPr/>
        </p:nvSpPr>
        <p:spPr>
          <a:xfrm>
            <a:off x="4884044"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26"/>
          <p:cNvSpPr txBox="1">
            <a:spLocks noGrp="1"/>
          </p:cNvSpPr>
          <p:nvPr>
            <p:ph type="body" idx="1"/>
          </p:nvPr>
        </p:nvSpPr>
        <p:spPr>
          <a:xfrm>
            <a:off x="6096001" y="593579"/>
            <a:ext cx="4724400" cy="560402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9" name="Google Shape;159;p26"/>
          <p:cNvGrpSpPr/>
          <p:nvPr/>
        </p:nvGrpSpPr>
        <p:grpSpPr>
          <a:xfrm>
            <a:off x="4884044" y="3946789"/>
            <a:ext cx="3525984" cy="2857223"/>
            <a:chOff x="1659400" y="1572038"/>
            <a:chExt cx="970931" cy="786778"/>
          </a:xfrm>
        </p:grpSpPr>
        <p:sp>
          <p:nvSpPr>
            <p:cNvPr id="160" name="Google Shape;160;p26"/>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 name="Google Shape;161;p26"/>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62" name="Google Shape;162;p26"/>
          <p:cNvSpPr>
            <a:spLocks noGrp="1"/>
          </p:cNvSpPr>
          <p:nvPr>
            <p:ph type="pic" idx="2"/>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ullet Point x3 slide with photo">
  <p:cSld name="1_Bullet Point x3 slide with photo">
    <p:spTree>
      <p:nvGrpSpPr>
        <p:cNvPr id="1" name="Shape 163"/>
        <p:cNvGrpSpPr/>
        <p:nvPr/>
      </p:nvGrpSpPr>
      <p:grpSpPr>
        <a:xfrm>
          <a:off x="0" y="0"/>
          <a:ext cx="0" cy="0"/>
          <a:chOff x="0" y="0"/>
          <a:chExt cx="0" cy="0"/>
        </a:xfrm>
      </p:grpSpPr>
      <p:sp>
        <p:nvSpPr>
          <p:cNvPr id="164" name="Google Shape;164;p91"/>
          <p:cNvSpPr/>
          <p:nvPr/>
        </p:nvSpPr>
        <p:spPr>
          <a:xfrm>
            <a:off x="-110112" y="-776"/>
            <a:ext cx="4885857" cy="6858776"/>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5" name="Google Shape;165;p91"/>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6" name="Google Shape;166;p91"/>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7" name="Google Shape;167;p91"/>
          <p:cNvSpPr txBox="1">
            <a:spLocks noGrp="1"/>
          </p:cNvSpPr>
          <p:nvPr>
            <p:ph type="body" idx="3"/>
          </p:nvPr>
        </p:nvSpPr>
        <p:spPr>
          <a:xfrm>
            <a:off x="3431555" y="986640"/>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 name="Google Shape;168;p91"/>
          <p:cNvSpPr>
            <a:spLocks noGrp="1"/>
          </p:cNvSpPr>
          <p:nvPr>
            <p:ph type="pic" idx="4"/>
          </p:nvPr>
        </p:nvSpPr>
        <p:spPr>
          <a:xfrm>
            <a:off x="-126342" y="0"/>
            <a:ext cx="3669321" cy="6858000"/>
          </a:xfrm>
          <a:prstGeom prst="rect">
            <a:avLst/>
          </a:prstGeom>
          <a:solidFill>
            <a:srgbClr val="D8D8D8"/>
          </a:solidFill>
          <a:ln>
            <a:noFill/>
          </a:ln>
        </p:spPr>
      </p:sp>
      <p:grpSp>
        <p:nvGrpSpPr>
          <p:cNvPr id="169" name="Google Shape;169;p91"/>
          <p:cNvGrpSpPr/>
          <p:nvPr/>
        </p:nvGrpSpPr>
        <p:grpSpPr>
          <a:xfrm>
            <a:off x="4054161" y="721803"/>
            <a:ext cx="7547911" cy="2176765"/>
            <a:chOff x="4061909" y="1565906"/>
            <a:chExt cx="7547911" cy="1882781"/>
          </a:xfrm>
        </p:grpSpPr>
        <p:cxnSp>
          <p:nvCxnSpPr>
            <p:cNvPr id="170" name="Google Shape;170;p91"/>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71" name="Google Shape;171;p91"/>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72" name="Google Shape;172;p91"/>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73" name="Google Shape;173;p91"/>
          <p:cNvCxnSpPr/>
          <p:nvPr/>
        </p:nvCxnSpPr>
        <p:spPr>
          <a:xfrm>
            <a:off x="4106812" y="2520524"/>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74" name="Google Shape;174;p91"/>
          <p:cNvCxnSpPr/>
          <p:nvPr/>
        </p:nvCxnSpPr>
        <p:spPr>
          <a:xfrm>
            <a:off x="4085156" y="2908479"/>
            <a:ext cx="7532413" cy="8045"/>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75" name="Google Shape;175;p91"/>
          <p:cNvSpPr txBox="1">
            <a:spLocks noGrp="1"/>
          </p:cNvSpPr>
          <p:nvPr>
            <p:ph type="body" idx="5"/>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91"/>
          <p:cNvSpPr txBox="1">
            <a:spLocks noGrp="1"/>
          </p:cNvSpPr>
          <p:nvPr>
            <p:ph type="body" idx="6"/>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7" name="Google Shape;177;p91"/>
          <p:cNvSpPr txBox="1">
            <a:spLocks noGrp="1"/>
          </p:cNvSpPr>
          <p:nvPr>
            <p:ph type="body" idx="7"/>
          </p:nvPr>
        </p:nvSpPr>
        <p:spPr>
          <a:xfrm>
            <a:off x="3447052" y="4804566"/>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8" name="Google Shape;178;p91"/>
          <p:cNvGrpSpPr/>
          <p:nvPr/>
        </p:nvGrpSpPr>
        <p:grpSpPr>
          <a:xfrm>
            <a:off x="4069658" y="3996377"/>
            <a:ext cx="7547911" cy="2186844"/>
            <a:chOff x="4061909" y="1565906"/>
            <a:chExt cx="7547911" cy="1882781"/>
          </a:xfrm>
        </p:grpSpPr>
        <p:cxnSp>
          <p:nvCxnSpPr>
            <p:cNvPr id="179" name="Google Shape;179;p91"/>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80" name="Google Shape;180;p91"/>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81" name="Google Shape;181;p91"/>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82" name="Google Shape;182;p91"/>
          <p:cNvCxnSpPr/>
          <p:nvPr/>
        </p:nvCxnSpPr>
        <p:spPr>
          <a:xfrm>
            <a:off x="4069657" y="578722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83" name="Google Shape;183;p91"/>
          <p:cNvCxnSpPr/>
          <p:nvPr/>
        </p:nvCxnSpPr>
        <p:spPr>
          <a:xfrm>
            <a:off x="4085156" y="617517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84"/>
        <p:cNvGrpSpPr/>
        <p:nvPr/>
      </p:nvGrpSpPr>
      <p:grpSpPr>
        <a:xfrm>
          <a:off x="0" y="0"/>
          <a:ext cx="0" cy="0"/>
          <a:chOff x="0" y="0"/>
          <a:chExt cx="0" cy="0"/>
        </a:xfrm>
      </p:grpSpPr>
      <p:sp>
        <p:nvSpPr>
          <p:cNvPr id="185" name="Google Shape;185;p31"/>
          <p:cNvSpPr/>
          <p:nvPr/>
        </p:nvSpPr>
        <p:spPr>
          <a:xfrm>
            <a:off x="-32399" y="3350405"/>
            <a:ext cx="12194195" cy="241562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6" name="Google Shape;186;p31"/>
          <p:cNvSpPr txBox="1">
            <a:spLocks noGrp="1"/>
          </p:cNvSpPr>
          <p:nvPr>
            <p:ph type="body" idx="1"/>
          </p:nvPr>
        </p:nvSpPr>
        <p:spPr>
          <a:xfrm>
            <a:off x="690953" y="4549217"/>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31"/>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24BAA2"/>
              </a:buClr>
              <a:buSzPts val="5000"/>
              <a:buFont typeface="Arial"/>
              <a:buNone/>
              <a:defRPr sz="50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88" name="Google Shape;188;p31"/>
          <p:cNvGrpSpPr/>
          <p:nvPr/>
        </p:nvGrpSpPr>
        <p:grpSpPr>
          <a:xfrm>
            <a:off x="336354" y="5927698"/>
            <a:ext cx="2735993" cy="679345"/>
            <a:chOff x="0" y="0"/>
            <a:chExt cx="2301694" cy="571500"/>
          </a:xfrm>
        </p:grpSpPr>
        <p:sp>
          <p:nvSpPr>
            <p:cNvPr id="189" name="Google Shape;189;p31"/>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90" name="Google Shape;190;p31"/>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pic>
        <p:nvPicPr>
          <p:cNvPr id="191" name="Google Shape;191;p31"/>
          <p:cNvPicPr preferRelativeResize="0"/>
          <p:nvPr/>
        </p:nvPicPr>
        <p:blipFill rotWithShape="1">
          <a:blip r:embed="rId3">
            <a:alphaModFix/>
          </a:blip>
          <a:srcRect/>
          <a:stretch/>
        </p:blipFill>
        <p:spPr>
          <a:xfrm>
            <a:off x="336354" y="587665"/>
            <a:ext cx="5189566" cy="1979955"/>
          </a:xfrm>
          <a:prstGeom prst="rect">
            <a:avLst/>
          </a:prstGeom>
          <a:noFill/>
          <a:ln>
            <a:noFill/>
          </a:ln>
        </p:spPr>
      </p:pic>
      <p:grpSp>
        <p:nvGrpSpPr>
          <p:cNvPr id="192" name="Google Shape;192;p31"/>
          <p:cNvGrpSpPr/>
          <p:nvPr/>
        </p:nvGrpSpPr>
        <p:grpSpPr>
          <a:xfrm>
            <a:off x="9565775" y="3574321"/>
            <a:ext cx="3525984" cy="2857223"/>
            <a:chOff x="1659400" y="1572038"/>
            <a:chExt cx="970931" cy="786778"/>
          </a:xfrm>
        </p:grpSpPr>
        <p:sp>
          <p:nvSpPr>
            <p:cNvPr id="193" name="Google Shape;193;p3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4" name="Google Shape;194;p3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95" name="Google Shape;195;p31"/>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96" name="Google Shape;196;p31"/>
          <p:cNvSpPr txBox="1">
            <a:spLocks noGrp="1"/>
          </p:cNvSpPr>
          <p:nvPr>
            <p:ph type="body" idx="3"/>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97"/>
        <p:cNvGrpSpPr/>
        <p:nvPr/>
      </p:nvGrpSpPr>
      <p:grpSpPr>
        <a:xfrm>
          <a:off x="0" y="0"/>
          <a:ext cx="0" cy="0"/>
          <a:chOff x="0" y="0"/>
          <a:chExt cx="0" cy="0"/>
        </a:xfrm>
      </p:grpSpPr>
      <p:sp>
        <p:nvSpPr>
          <p:cNvPr id="198" name="Google Shape;198;p18"/>
          <p:cNvSpPr/>
          <p:nvPr/>
        </p:nvSpPr>
        <p:spPr>
          <a:xfrm>
            <a:off x="0" y="0"/>
            <a:ext cx="12192000" cy="6858001"/>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18"/>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200" name="Google Shape;200;p18"/>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201" name="Google Shape;201;p18"/>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Housing Care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202" name="Google Shape;202;p18"/>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03" name="Google Shape;203;p18"/>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04" name="Google Shape;204;p1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05" name="Google Shape;205;p18"/>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point number graph with icons ">
  <p:cSld name="4 point number graph with icons ">
    <p:spTree>
      <p:nvGrpSpPr>
        <p:cNvPr id="1" name="Shape 28"/>
        <p:cNvGrpSpPr/>
        <p:nvPr/>
      </p:nvGrpSpPr>
      <p:grpSpPr>
        <a:xfrm>
          <a:off x="0" y="0"/>
          <a:ext cx="0" cy="0"/>
          <a:chOff x="0" y="0"/>
          <a:chExt cx="0" cy="0"/>
        </a:xfrm>
      </p:grpSpPr>
      <p:sp>
        <p:nvSpPr>
          <p:cNvPr id="29" name="Google Shape;29;p39"/>
          <p:cNvSpPr/>
          <p:nvPr/>
        </p:nvSpPr>
        <p:spPr>
          <a:xfrm>
            <a:off x="495393" y="1126973"/>
            <a:ext cx="792000" cy="21410"/>
          </a:xfrm>
          <a:prstGeom prst="rect">
            <a:avLst/>
          </a:pr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Montserrat Light"/>
              <a:ea typeface="Montserrat Light"/>
              <a:cs typeface="Montserrat Light"/>
              <a:sym typeface="Montserrat Light"/>
            </a:endParaRPr>
          </a:p>
        </p:txBody>
      </p:sp>
      <p:sp>
        <p:nvSpPr>
          <p:cNvPr id="30" name="Google Shape;30;p39"/>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rgbClr val="000000"/>
              </a:buClr>
              <a:buSzPts val="3600"/>
              <a:buFont typeface="Arial"/>
              <a:buNone/>
              <a:defRPr sz="3600" b="0" i="0" u="none" strike="noStrike" cap="none">
                <a:solidFill>
                  <a:srgbClr val="012842"/>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1" name="Google Shape;31;p39"/>
          <p:cNvSpPr/>
          <p:nvPr/>
        </p:nvSpPr>
        <p:spPr>
          <a:xfrm>
            <a:off x="1719186" y="2110577"/>
            <a:ext cx="2664102" cy="3460628"/>
          </a:xfrm>
          <a:custGeom>
            <a:avLst/>
            <a:gdLst/>
            <a:ahLst/>
            <a:cxnLst/>
            <a:rect l="l" t="t" r="r" b="b"/>
            <a:pathLst>
              <a:path w="2664102" h="3460628" extrusionOk="0">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2" name="Google Shape;32;p39"/>
          <p:cNvSpPr/>
          <p:nvPr/>
        </p:nvSpPr>
        <p:spPr>
          <a:xfrm>
            <a:off x="4014412" y="2110577"/>
            <a:ext cx="2664102" cy="3460628"/>
          </a:xfrm>
          <a:custGeom>
            <a:avLst/>
            <a:gdLst/>
            <a:ahLst/>
            <a:cxnLst/>
            <a:rect l="l" t="t" r="r" b="b"/>
            <a:pathLst>
              <a:path w="2664102" h="3460628" extrusionOk="0">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3" name="Google Shape;33;p39"/>
          <p:cNvSpPr/>
          <p:nvPr/>
        </p:nvSpPr>
        <p:spPr>
          <a:xfrm>
            <a:off x="6299377" y="2107651"/>
            <a:ext cx="2664102" cy="3460628"/>
          </a:xfrm>
          <a:custGeom>
            <a:avLst/>
            <a:gdLst/>
            <a:ahLst/>
            <a:cxnLst/>
            <a:rect l="l" t="t" r="r" b="b"/>
            <a:pathLst>
              <a:path w="2664102" h="3460628" extrusionOk="0">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 name="Google Shape;34;p39"/>
          <p:cNvSpPr/>
          <p:nvPr/>
        </p:nvSpPr>
        <p:spPr>
          <a:xfrm>
            <a:off x="8630602" y="2113503"/>
            <a:ext cx="2664102" cy="3460628"/>
          </a:xfrm>
          <a:custGeom>
            <a:avLst/>
            <a:gdLst/>
            <a:ahLst/>
            <a:cxnLst/>
            <a:rect l="l" t="t" r="r" b="b"/>
            <a:pathLst>
              <a:path w="2664102" h="3460628" extrusionOk="0">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5" name="Google Shape;35;p39"/>
          <p:cNvSpPr txBox="1">
            <a:spLocks noGrp="1"/>
          </p:cNvSpPr>
          <p:nvPr>
            <p:ph type="body" idx="2"/>
          </p:nvPr>
        </p:nvSpPr>
        <p:spPr>
          <a:xfrm>
            <a:off x="1921182" y="3547758"/>
            <a:ext cx="2093228" cy="120208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1400"/>
              <a:buFont typeface="Arial"/>
              <a:buNone/>
              <a:defRPr sz="1400" b="0" i="0" u="none" strike="noStrike" cap="none">
                <a:solidFill>
                  <a:srgbClr val="012842"/>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6" name="Google Shape;36;p39"/>
          <p:cNvSpPr txBox="1">
            <a:spLocks noGrp="1"/>
          </p:cNvSpPr>
          <p:nvPr>
            <p:ph type="body" idx="3"/>
          </p:nvPr>
        </p:nvSpPr>
        <p:spPr>
          <a:xfrm>
            <a:off x="4252409" y="3528960"/>
            <a:ext cx="2093228" cy="120208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1400"/>
              <a:buFont typeface="Arial"/>
              <a:buNone/>
              <a:defRPr sz="1400" b="0" i="0" u="none" strike="noStrike" cap="none">
                <a:solidFill>
                  <a:srgbClr val="012842"/>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7" name="Google Shape;37;p39"/>
          <p:cNvSpPr txBox="1">
            <a:spLocks noGrp="1"/>
          </p:cNvSpPr>
          <p:nvPr>
            <p:ph type="body" idx="4"/>
          </p:nvPr>
        </p:nvSpPr>
        <p:spPr>
          <a:xfrm>
            <a:off x="6507667" y="3533428"/>
            <a:ext cx="2093228" cy="120208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1400"/>
              <a:buFont typeface="Arial"/>
              <a:buNone/>
              <a:defRPr sz="1400" b="0" i="0" u="none" strike="noStrike" cap="none">
                <a:solidFill>
                  <a:srgbClr val="012842"/>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8" name="Google Shape;38;p39"/>
          <p:cNvSpPr txBox="1">
            <a:spLocks noGrp="1"/>
          </p:cNvSpPr>
          <p:nvPr>
            <p:ph type="body" idx="5"/>
          </p:nvPr>
        </p:nvSpPr>
        <p:spPr>
          <a:xfrm>
            <a:off x="8838894" y="3514630"/>
            <a:ext cx="2093228" cy="120208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1400"/>
              <a:buFont typeface="Arial"/>
              <a:buNone/>
              <a:defRPr sz="1400" b="0" i="0" u="none" strike="noStrike" cap="none">
                <a:solidFill>
                  <a:srgbClr val="012842"/>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9" name="Google Shape;39;p39"/>
          <p:cNvSpPr/>
          <p:nvPr/>
        </p:nvSpPr>
        <p:spPr>
          <a:xfrm>
            <a:off x="2191311" y="2198867"/>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0" name="Google Shape;40;p39"/>
          <p:cNvSpPr/>
          <p:nvPr/>
        </p:nvSpPr>
        <p:spPr>
          <a:xfrm>
            <a:off x="4490042" y="2217331"/>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637A8D"/>
              </a:solidFill>
              <a:latin typeface="Arial"/>
              <a:ea typeface="Arial"/>
              <a:cs typeface="Arial"/>
              <a:sym typeface="Arial"/>
            </a:endParaRPr>
          </a:p>
        </p:txBody>
      </p:sp>
      <p:sp>
        <p:nvSpPr>
          <p:cNvPr id="41" name="Google Shape;41;p39"/>
          <p:cNvSpPr/>
          <p:nvPr/>
        </p:nvSpPr>
        <p:spPr>
          <a:xfrm>
            <a:off x="6785268" y="2217330"/>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2" name="Google Shape;42;p39"/>
          <p:cNvSpPr/>
          <p:nvPr/>
        </p:nvSpPr>
        <p:spPr>
          <a:xfrm>
            <a:off x="9080494" y="2217330"/>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3" name="Google Shape;43;p39"/>
          <p:cNvSpPr txBox="1">
            <a:spLocks noGrp="1"/>
          </p:cNvSpPr>
          <p:nvPr>
            <p:ph type="body" idx="6"/>
          </p:nvPr>
        </p:nvSpPr>
        <p:spPr>
          <a:xfrm>
            <a:off x="2377238" y="2358798"/>
            <a:ext cx="695250" cy="73479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4800"/>
              <a:buFont typeface="Arial"/>
              <a:buNone/>
              <a:defRPr sz="4800" b="1" i="0" u="none" strike="noStrike" cap="none">
                <a:solidFill>
                  <a:srgbClr val="637A8D"/>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4" name="Google Shape;44;p39"/>
          <p:cNvSpPr txBox="1">
            <a:spLocks noGrp="1"/>
          </p:cNvSpPr>
          <p:nvPr>
            <p:ph type="body" idx="7"/>
          </p:nvPr>
        </p:nvSpPr>
        <p:spPr>
          <a:xfrm>
            <a:off x="4693845" y="2361394"/>
            <a:ext cx="695250" cy="73479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4800"/>
              <a:buFont typeface="Arial"/>
              <a:buNone/>
              <a:defRPr sz="4800" b="1" i="0" u="none" strike="noStrike" cap="none">
                <a:solidFill>
                  <a:srgbClr val="637A8D"/>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5" name="Google Shape;45;p39"/>
          <p:cNvSpPr txBox="1">
            <a:spLocks noGrp="1"/>
          </p:cNvSpPr>
          <p:nvPr>
            <p:ph type="body" idx="8"/>
          </p:nvPr>
        </p:nvSpPr>
        <p:spPr>
          <a:xfrm>
            <a:off x="6967690" y="2374752"/>
            <a:ext cx="695250" cy="73479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4800"/>
              <a:buFont typeface="Arial"/>
              <a:buNone/>
              <a:defRPr sz="4800" b="1" i="0" u="none" strike="noStrike" cap="none">
                <a:solidFill>
                  <a:srgbClr val="637A8D"/>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6" name="Google Shape;46;p39"/>
          <p:cNvSpPr txBox="1">
            <a:spLocks noGrp="1"/>
          </p:cNvSpPr>
          <p:nvPr>
            <p:ph type="body" idx="9"/>
          </p:nvPr>
        </p:nvSpPr>
        <p:spPr>
          <a:xfrm>
            <a:off x="9284297" y="2377348"/>
            <a:ext cx="695250" cy="73479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4800"/>
              <a:buFont typeface="Arial"/>
              <a:buNone/>
              <a:defRPr sz="4800" b="1" i="0" u="none" strike="noStrike" cap="none">
                <a:solidFill>
                  <a:srgbClr val="637A8D"/>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47"/>
        <p:cNvGrpSpPr/>
        <p:nvPr/>
      </p:nvGrpSpPr>
      <p:grpSpPr>
        <a:xfrm>
          <a:off x="0" y="0"/>
          <a:ext cx="0" cy="0"/>
          <a:chOff x="0" y="0"/>
          <a:chExt cx="0" cy="0"/>
        </a:xfrm>
      </p:grpSpPr>
      <p:sp>
        <p:nvSpPr>
          <p:cNvPr id="48" name="Google Shape;48;p30"/>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 name="Google Shape;49;p30"/>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30"/>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30"/>
          <p:cNvSpPr>
            <a:spLocks noGrp="1"/>
          </p:cNvSpPr>
          <p:nvPr>
            <p:ph type="pic" idx="3"/>
          </p:nvPr>
        </p:nvSpPr>
        <p:spPr>
          <a:xfrm>
            <a:off x="5888002" y="439730"/>
            <a:ext cx="5660531" cy="6045736"/>
          </a:xfrm>
          <a:prstGeom prst="rect">
            <a:avLst/>
          </a:prstGeom>
          <a:solidFill>
            <a:srgbClr val="F2F2F2"/>
          </a:solidFill>
          <a:ln>
            <a:noFill/>
          </a:ln>
        </p:spPr>
      </p:sp>
      <p:grpSp>
        <p:nvGrpSpPr>
          <p:cNvPr id="52" name="Google Shape;52;p30"/>
          <p:cNvGrpSpPr/>
          <p:nvPr/>
        </p:nvGrpSpPr>
        <p:grpSpPr>
          <a:xfrm>
            <a:off x="-2012374" y="3808246"/>
            <a:ext cx="3525984" cy="2857223"/>
            <a:chOff x="1659400" y="1572038"/>
            <a:chExt cx="970931" cy="786778"/>
          </a:xfrm>
        </p:grpSpPr>
        <p:sp>
          <p:nvSpPr>
            <p:cNvPr id="53" name="Google Shape;53;p3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3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55"/>
        <p:cNvGrpSpPr/>
        <p:nvPr/>
      </p:nvGrpSpPr>
      <p:grpSpPr>
        <a:xfrm>
          <a:off x="0" y="0"/>
          <a:ext cx="0" cy="0"/>
          <a:chOff x="0" y="0"/>
          <a:chExt cx="0" cy="0"/>
        </a:xfrm>
      </p:grpSpPr>
      <p:sp>
        <p:nvSpPr>
          <p:cNvPr id="56" name="Google Shape;56;p21"/>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21"/>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21"/>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21"/>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21"/>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21"/>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2" name="Google Shape;62;p21"/>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21"/>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4" name="Google Shape;64;p21"/>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21"/>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6" name="Google Shape;66;p21"/>
          <p:cNvSpPr/>
          <p:nvPr/>
        </p:nvSpPr>
        <p:spPr>
          <a:xfrm rot="10800000">
            <a:off x="12799" y="5622"/>
            <a:ext cx="12189954" cy="176221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 name="Google Shape;67;p21"/>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8" name="Google Shape;68;p21"/>
          <p:cNvGrpSpPr/>
          <p:nvPr/>
        </p:nvGrpSpPr>
        <p:grpSpPr>
          <a:xfrm>
            <a:off x="8744224" y="-356297"/>
            <a:ext cx="3525984" cy="2857223"/>
            <a:chOff x="1659400" y="1572038"/>
            <a:chExt cx="970931" cy="786778"/>
          </a:xfrm>
        </p:grpSpPr>
        <p:sp>
          <p:nvSpPr>
            <p:cNvPr id="69" name="Google Shape;69;p2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2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1"/>
        <p:cNvGrpSpPr/>
        <p:nvPr/>
      </p:nvGrpSpPr>
      <p:grpSpPr>
        <a:xfrm>
          <a:off x="0" y="0"/>
          <a:ext cx="0" cy="0"/>
          <a:chOff x="0" y="0"/>
          <a:chExt cx="0" cy="0"/>
        </a:xfrm>
      </p:grpSpPr>
      <p:sp>
        <p:nvSpPr>
          <p:cNvPr id="72" name="Google Shape;72;p22"/>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22"/>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4" name="Google Shape;74;p22"/>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22"/>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22"/>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7" name="Google Shape;77;p22"/>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8" name="Google Shape;78;p22"/>
          <p:cNvGrpSpPr/>
          <p:nvPr/>
        </p:nvGrpSpPr>
        <p:grpSpPr>
          <a:xfrm>
            <a:off x="9005185" y="0"/>
            <a:ext cx="3525984" cy="2857223"/>
            <a:chOff x="1659400" y="1572038"/>
            <a:chExt cx="970931" cy="786778"/>
          </a:xfrm>
        </p:grpSpPr>
        <p:sp>
          <p:nvSpPr>
            <p:cNvPr id="79" name="Google Shape;79;p22"/>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22"/>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 Slide">
  <p:cSld name="1_Photo Slide">
    <p:spTree>
      <p:nvGrpSpPr>
        <p:cNvPr id="1" name="Shape 81"/>
        <p:cNvGrpSpPr/>
        <p:nvPr/>
      </p:nvGrpSpPr>
      <p:grpSpPr>
        <a:xfrm>
          <a:off x="0" y="0"/>
          <a:ext cx="0" cy="0"/>
          <a:chOff x="0" y="0"/>
          <a:chExt cx="0" cy="0"/>
        </a:xfrm>
      </p:grpSpPr>
      <p:sp>
        <p:nvSpPr>
          <p:cNvPr id="82" name="Google Shape;82;p41"/>
          <p:cNvSpPr/>
          <p:nvPr/>
        </p:nvSpPr>
        <p:spPr>
          <a:xfrm>
            <a:off x="0" y="0"/>
            <a:ext cx="7556500"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41"/>
          <p:cNvSpPr txBox="1">
            <a:spLocks noGrp="1"/>
          </p:cNvSpPr>
          <p:nvPr>
            <p:ph type="body" idx="1"/>
          </p:nvPr>
        </p:nvSpPr>
        <p:spPr>
          <a:xfrm>
            <a:off x="563958" y="1987440"/>
            <a:ext cx="650994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41"/>
          <p:cNvSpPr txBox="1">
            <a:spLocks noGrp="1"/>
          </p:cNvSpPr>
          <p:nvPr>
            <p:ph type="body" idx="2"/>
          </p:nvPr>
        </p:nvSpPr>
        <p:spPr>
          <a:xfrm>
            <a:off x="435590" y="372534"/>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41"/>
          <p:cNvSpPr>
            <a:spLocks noGrp="1"/>
          </p:cNvSpPr>
          <p:nvPr>
            <p:ph type="pic" idx="3"/>
          </p:nvPr>
        </p:nvSpPr>
        <p:spPr>
          <a:xfrm>
            <a:off x="7556500" y="439730"/>
            <a:ext cx="3992033" cy="6045736"/>
          </a:xfrm>
          <a:prstGeom prst="rect">
            <a:avLst/>
          </a:prstGeom>
          <a:solidFill>
            <a:srgbClr val="F2F2F2"/>
          </a:solidFill>
          <a:ln>
            <a:noFill/>
          </a:ln>
        </p:spPr>
      </p:sp>
      <p:grpSp>
        <p:nvGrpSpPr>
          <p:cNvPr id="86" name="Google Shape;86;p41"/>
          <p:cNvGrpSpPr/>
          <p:nvPr/>
        </p:nvGrpSpPr>
        <p:grpSpPr>
          <a:xfrm>
            <a:off x="-2012374" y="3808246"/>
            <a:ext cx="3525984" cy="2857223"/>
            <a:chOff x="1659400" y="1572038"/>
            <a:chExt cx="970931" cy="786778"/>
          </a:xfrm>
        </p:grpSpPr>
        <p:sp>
          <p:nvSpPr>
            <p:cNvPr id="87" name="Google Shape;87;p4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4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89"/>
        <p:cNvGrpSpPr/>
        <p:nvPr/>
      </p:nvGrpSpPr>
      <p:grpSpPr>
        <a:xfrm>
          <a:off x="0" y="0"/>
          <a:ext cx="0" cy="0"/>
          <a:chOff x="0" y="0"/>
          <a:chExt cx="0" cy="0"/>
        </a:xfrm>
      </p:grpSpPr>
      <p:sp>
        <p:nvSpPr>
          <p:cNvPr id="90" name="Google Shape;90;p29"/>
          <p:cNvSpPr txBox="1">
            <a:spLocks noGrp="1"/>
          </p:cNvSpPr>
          <p:nvPr>
            <p:ph type="body" idx="1"/>
          </p:nvPr>
        </p:nvSpPr>
        <p:spPr>
          <a:xfrm>
            <a:off x="1553583" y="1623405"/>
            <a:ext cx="9778140" cy="48959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1" name="Google Shape;91;p29"/>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29"/>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29"/>
          <p:cNvSpPr/>
          <p:nvPr/>
        </p:nvSpPr>
        <p:spPr>
          <a:xfrm>
            <a:off x="8591" y="5357970"/>
            <a:ext cx="1359904" cy="964190"/>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29"/>
          <p:cNvSpPr/>
          <p:nvPr/>
        </p:nvSpPr>
        <p:spPr>
          <a:xfrm>
            <a:off x="0" y="4717164"/>
            <a:ext cx="871051" cy="1802168"/>
          </a:xfrm>
          <a:custGeom>
            <a:avLst/>
            <a:gdLst/>
            <a:ahLst/>
            <a:cxnLst/>
            <a:rect l="l" t="t" r="r" b="b"/>
            <a:pathLst>
              <a:path w="871051" h="1802168" extrusionOk="0">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95"/>
        <p:cNvGrpSpPr/>
        <p:nvPr/>
      </p:nvGrpSpPr>
      <p:grpSpPr>
        <a:xfrm>
          <a:off x="0" y="0"/>
          <a:ext cx="0" cy="0"/>
          <a:chOff x="0" y="0"/>
          <a:chExt cx="0" cy="0"/>
        </a:xfrm>
      </p:grpSpPr>
      <p:sp>
        <p:nvSpPr>
          <p:cNvPr id="96" name="Google Shape;96;p25"/>
          <p:cNvSpPr/>
          <p:nvPr/>
        </p:nvSpPr>
        <p:spPr>
          <a:xfrm>
            <a:off x="-110112" y="-776"/>
            <a:ext cx="4885857" cy="6858776"/>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7" name="Google Shape;97;p2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2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5"/>
          <p:cNvSpPr txBox="1">
            <a:spLocks noGrp="1"/>
          </p:cNvSpPr>
          <p:nvPr>
            <p:ph type="body" idx="3"/>
          </p:nvPr>
        </p:nvSpPr>
        <p:spPr>
          <a:xfrm>
            <a:off x="3431555" y="986640"/>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25"/>
          <p:cNvSpPr>
            <a:spLocks noGrp="1"/>
          </p:cNvSpPr>
          <p:nvPr>
            <p:ph type="pic" idx="4"/>
          </p:nvPr>
        </p:nvSpPr>
        <p:spPr>
          <a:xfrm>
            <a:off x="-126342" y="0"/>
            <a:ext cx="3669321" cy="6858000"/>
          </a:xfrm>
          <a:prstGeom prst="rect">
            <a:avLst/>
          </a:prstGeom>
          <a:solidFill>
            <a:srgbClr val="D8D8D8"/>
          </a:solidFill>
          <a:ln>
            <a:noFill/>
          </a:ln>
        </p:spPr>
      </p:sp>
      <p:grpSp>
        <p:nvGrpSpPr>
          <p:cNvPr id="101" name="Google Shape;101;p25"/>
          <p:cNvGrpSpPr/>
          <p:nvPr/>
        </p:nvGrpSpPr>
        <p:grpSpPr>
          <a:xfrm>
            <a:off x="4054161" y="721803"/>
            <a:ext cx="7547911" cy="1674487"/>
            <a:chOff x="4061909" y="1565906"/>
            <a:chExt cx="7547911" cy="1882781"/>
          </a:xfrm>
        </p:grpSpPr>
        <p:cxnSp>
          <p:nvCxnSpPr>
            <p:cNvPr id="102" name="Google Shape;102;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3" name="Google Shape;103;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4" name="Google Shape;104;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05" name="Google Shape;105;p25"/>
          <p:cNvCxnSpPr/>
          <p:nvPr/>
        </p:nvCxnSpPr>
        <p:spPr>
          <a:xfrm>
            <a:off x="4054160" y="200029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6" name="Google Shape;106;p25"/>
          <p:cNvCxnSpPr/>
          <p:nvPr/>
        </p:nvCxnSpPr>
        <p:spPr>
          <a:xfrm>
            <a:off x="4069659" y="238824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07" name="Google Shape;107;p25"/>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25"/>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25"/>
          <p:cNvSpPr txBox="1">
            <a:spLocks noGrp="1"/>
          </p:cNvSpPr>
          <p:nvPr>
            <p:ph type="body" idx="7"/>
          </p:nvPr>
        </p:nvSpPr>
        <p:spPr>
          <a:xfrm>
            <a:off x="3431554" y="2940769"/>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0" name="Google Shape;110;p25"/>
          <p:cNvGrpSpPr/>
          <p:nvPr/>
        </p:nvGrpSpPr>
        <p:grpSpPr>
          <a:xfrm>
            <a:off x="4054160" y="2644936"/>
            <a:ext cx="7547911" cy="1674487"/>
            <a:chOff x="4061909" y="1565906"/>
            <a:chExt cx="7547911" cy="1882781"/>
          </a:xfrm>
        </p:grpSpPr>
        <p:cxnSp>
          <p:nvCxnSpPr>
            <p:cNvPr id="111" name="Google Shape;111;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2" name="Google Shape;112;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3" name="Google Shape;113;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14" name="Google Shape;114;p25"/>
          <p:cNvCxnSpPr/>
          <p:nvPr/>
        </p:nvCxnSpPr>
        <p:spPr>
          <a:xfrm>
            <a:off x="4054159" y="3923423"/>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5" name="Google Shape;115;p25"/>
          <p:cNvCxnSpPr/>
          <p:nvPr/>
        </p:nvCxnSpPr>
        <p:spPr>
          <a:xfrm>
            <a:off x="4069658" y="4311378"/>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16" name="Google Shape;116;p25"/>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25"/>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25"/>
          <p:cNvSpPr txBox="1">
            <a:spLocks noGrp="1"/>
          </p:cNvSpPr>
          <p:nvPr>
            <p:ph type="body" idx="13"/>
          </p:nvPr>
        </p:nvSpPr>
        <p:spPr>
          <a:xfrm>
            <a:off x="3447052" y="4804566"/>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9" name="Google Shape;119;p25"/>
          <p:cNvGrpSpPr/>
          <p:nvPr/>
        </p:nvGrpSpPr>
        <p:grpSpPr>
          <a:xfrm>
            <a:off x="4069658" y="4508733"/>
            <a:ext cx="7547911" cy="1674487"/>
            <a:chOff x="4061909" y="1565906"/>
            <a:chExt cx="7547911" cy="1882781"/>
          </a:xfrm>
        </p:grpSpPr>
        <p:cxnSp>
          <p:nvCxnSpPr>
            <p:cNvPr id="120" name="Google Shape;120;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1" name="Google Shape;121;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2" name="Google Shape;122;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23" name="Google Shape;123;p25"/>
          <p:cNvCxnSpPr/>
          <p:nvPr/>
        </p:nvCxnSpPr>
        <p:spPr>
          <a:xfrm>
            <a:off x="4069657" y="578722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4" name="Google Shape;124;p25"/>
          <p:cNvCxnSpPr/>
          <p:nvPr/>
        </p:nvCxnSpPr>
        <p:spPr>
          <a:xfrm>
            <a:off x="4085156" y="617517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125"/>
        <p:cNvGrpSpPr/>
        <p:nvPr/>
      </p:nvGrpSpPr>
      <p:grpSpPr>
        <a:xfrm>
          <a:off x="0" y="0"/>
          <a:ext cx="0" cy="0"/>
          <a:chOff x="0" y="0"/>
          <a:chExt cx="0" cy="0"/>
        </a:xfrm>
      </p:grpSpPr>
      <p:sp>
        <p:nvSpPr>
          <p:cNvPr id="126" name="Google Shape;126;p23"/>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7" name="Google Shape;127;p23"/>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8" name="Google Shape;128;p2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9" name="Google Shape;129;p2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23"/>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92E4B"/>
                </a:solidFill>
                <a:latin typeface="Calibri"/>
                <a:ea typeface="Calibri"/>
                <a:cs typeface="Calibri"/>
                <a:sym typeface="Calibri"/>
              </a:rPr>
              <a:t>Reframing Skills for Senior Carers</a:t>
            </a:r>
            <a:endParaRPr sz="1000" b="0" i="0" u="none" strike="noStrike" cap="none">
              <a:solidFill>
                <a:srgbClr val="092E4B"/>
              </a:solidFill>
              <a:latin typeface="Calibri"/>
              <a:ea typeface="Calibri"/>
              <a:cs typeface="Calibri"/>
              <a:sym typeface="Calibri"/>
            </a:endParaRPr>
          </a:p>
        </p:txBody>
      </p:sp>
      <p:cxnSp>
        <p:nvCxnSpPr>
          <p:cNvPr id="11" name="Google Shape;11;p17"/>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hyperlink" Target="https://www.lifehack.org/articles/productivity/the-top-11-tools-you-can-use-to-be-more-productive.html" TargetMode="Externa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hyperlink" Target="https://www.livingbyexample.org/examples-of-personal-information-and-how-its-used-in-the-digital-age/" TargetMode="External"/><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bbc.co.uk/bitesize/guides/zxs2xsg/revision/2"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openxmlformats.org/officeDocument/2006/relationships/hyperlink" Target="https://www.wikipedia.org/" TargetMode="External"/><Relationship Id="rId13" Type="http://schemas.openxmlformats.org/officeDocument/2006/relationships/image" Target="../media/image20.png"/><Relationship Id="rId3" Type="http://schemas.openxmlformats.org/officeDocument/2006/relationships/hyperlink" Target="https://www.facebook.com/" TargetMode="External"/><Relationship Id="rId7" Type="http://schemas.openxmlformats.org/officeDocument/2006/relationships/hyperlink" Target="http://www.linkedin.com/" TargetMode="External"/><Relationship Id="rId12"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hyperlink" Target="http://www.youtube.com/" TargetMode="External"/><Relationship Id="rId11" Type="http://schemas.openxmlformats.org/officeDocument/2006/relationships/image" Target="../media/image18.png"/><Relationship Id="rId5" Type="http://schemas.openxmlformats.org/officeDocument/2006/relationships/hyperlink" Target="http://www.instagram.com/" TargetMode="External"/><Relationship Id="rId10" Type="http://schemas.openxmlformats.org/officeDocument/2006/relationships/image" Target="../media/image17.png"/><Relationship Id="rId4" Type="http://schemas.openxmlformats.org/officeDocument/2006/relationships/hyperlink" Target="http://www.twitter.com/" TargetMode="External"/><Relationship Id="rId9" Type="http://schemas.openxmlformats.org/officeDocument/2006/relationships/image" Target="../media/image16.png"/><Relationship Id="rId1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jpg"/></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30.jp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38.jpg"/><Relationship Id="rId4" Type="http://schemas.openxmlformats.org/officeDocument/2006/relationships/image" Target="../media/image37.jpg"/></Relationships>
</file>

<file path=ppt/slides/_rels/slide2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8" Type="http://schemas.openxmlformats.org/officeDocument/2006/relationships/image" Target="../media/image47.jpg"/><Relationship Id="rId3" Type="http://schemas.openxmlformats.org/officeDocument/2006/relationships/image" Target="../media/image45.png"/><Relationship Id="rId7" Type="http://schemas.openxmlformats.org/officeDocument/2006/relationships/hyperlink" Target="https://r.search.yahoo.com/_ylt=AwrIeJO_YHJjlPU33pYM34lQ;_ylu=Y29sbwNpcjIEcG9zAzIEdnRpZAMEc2VjA3Ny/RV=2/RE=1668469055/RO=10/RU=https%3a%2f%2fwww.google.com%2fchrome%2f/RK=2/RS=YAr54kXUI6TWoZp0a4c.hcVwPG8-" TargetMode="External"/><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hyperlink" Target="https://www.apple.com/uk/safari/" TargetMode="External"/><Relationship Id="rId5" Type="http://schemas.openxmlformats.org/officeDocument/2006/relationships/hyperlink" Target="https://r.search.yahoo.com/_ylt=AwrLASVaYHJjxeA3zNAM34lQ;_ylu=Y29sbwNpcjIEcG9zAzEEdnRpZAMEc2VjA3Nj/RV=2/RE=1668468954/RO=10/RU=https%3a%2f%2fwww.mozilla.org%2f/RK=2/RS=RTa6slfaHYkla9w1.99sac2Ww3U-" TargetMode="External"/><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https://accounts.google.com/signup/v2/webcreateaccount?service=mail&amp;continue=https%3A%2F%2Fmail.google.com%2Fmail%2Fe-11-7e2cca97aedfede6c6428a6e9e200-f34d7764e5398e9a2962b5e3a78261aa81c1cf60&amp;flowName=GlifWebSignIn&amp;flowEntry=SignUp" TargetMode="External"/><Relationship Id="rId2" Type="http://schemas.openxmlformats.org/officeDocument/2006/relationships/hyperlink" Target="https://www.bing.com/ck/a?!&amp;&amp;p=f65aa646f341b13bJmltdHM9MTY2ODM4NDAwMCZpZ3VpZD0yMTYwNDNlZC1lZjE1LTZmZDUtMTQ5OC01M2NjZWViZTZlZDEmaW5zaWQ9NTE4Ng&amp;ptn=3&amp;hsh=3&amp;fclid=216043ed-ef15-6fd5-1498-53cceebe6ed1&amp;psq=yahoo+mail&amp;u=a1aHR0cHM6Ly9tYWlsLnlhaG9vLmNvbS8&amp;ntb=1" TargetMode="External"/><Relationship Id="rId1" Type="http://schemas.openxmlformats.org/officeDocument/2006/relationships/slideLayout" Target="../slideLayouts/slideLayout10.xml"/><Relationship Id="rId5" Type="http://schemas.openxmlformats.org/officeDocument/2006/relationships/image" Target="../media/image49.jpg"/><Relationship Id="rId4" Type="http://schemas.openxmlformats.org/officeDocument/2006/relationships/hyperlink" Target="https://www.bing.com/ck/a?!&amp;&amp;p=0cb16e600eb70eecJmltdHM9MTY2ODM4NDAwMCZpZ3VpZD0yMTYwNDNlZC1lZjE1LTZmZDUtMTQ5OC01M2NjZWViZTZlZDEmaW5zaWQ9NTE3OQ&amp;ptn=3&amp;hsh=3&amp;fclid=216043ed-ef15-6fd5-1498-53cceebe6ed1&amp;psq=microsoft+outlook+email&amp;u=a1aHR0cHM6Ly93d3cub3V0bG9vay5jb20v&amp;ntb=1"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1.png"/><Relationship Id="rId7" Type="http://schemas.openxmlformats.org/officeDocument/2006/relationships/hyperlink" Target="http://www.apple.com/"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53.png"/><Relationship Id="rId5" Type="http://schemas.openxmlformats.org/officeDocument/2006/relationships/hyperlink" Target="https://www.google.com/intl/en_uk/search/about/" TargetMode="External"/><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58.jpg"/></Relationships>
</file>

<file path=ppt/slides/_rels/slide3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4.xml"/><Relationship Id="rId1" Type="http://schemas.openxmlformats.org/officeDocument/2006/relationships/slideLayout" Target="../slideLayouts/slideLayout9.xml"/><Relationship Id="rId4" Type="http://schemas.openxmlformats.org/officeDocument/2006/relationships/image" Target="../media/image62.png"/></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3.xml"/><Relationship Id="rId1" Type="http://schemas.openxmlformats.org/officeDocument/2006/relationships/video" Target="https://www.youtube.com/embed/r22jFymPxRY?feature=oembed" TargetMode="External"/><Relationship Id="rId5" Type="http://schemas.openxmlformats.org/officeDocument/2006/relationships/image" Target="../media/image67.jpeg"/><Relationship Id="rId4" Type="http://schemas.openxmlformats.org/officeDocument/2006/relationships/hyperlink" Target="https://www.youtube.com/watch?v=r22jFymPxRY"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hyperlink" Target="https://www.youtube.com/watch?v=-Q-fvcy20Jg" TargetMode="External"/><Relationship Id="rId7" Type="http://schemas.openxmlformats.org/officeDocument/2006/relationships/image" Target="../media/image70.jpg"/><Relationship Id="rId2" Type="http://schemas.openxmlformats.org/officeDocument/2006/relationships/notesSlide" Target="../notesSlides/notesSlide41.xml"/><Relationship Id="rId1" Type="http://schemas.openxmlformats.org/officeDocument/2006/relationships/slideLayout" Target="../slideLayouts/slideLayout13.xml"/><Relationship Id="rId6" Type="http://schemas.openxmlformats.org/officeDocument/2006/relationships/hyperlink" Target="https://www.youtube.com/watch?v=fvzegtEbzAo" TargetMode="External"/><Relationship Id="rId5" Type="http://schemas.openxmlformats.org/officeDocument/2006/relationships/hyperlink" Target="https://www.youtube.com/watch?v=eKipORIqv0U" TargetMode="External"/><Relationship Id="rId4" Type="http://schemas.openxmlformats.org/officeDocument/2006/relationships/hyperlink" Target="https://www.youtube.com/watch?v=fcPatbs0i4A"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youtube.com/watch?v=ulWkWWFMsW8" TargetMode="External"/><Relationship Id="rId7" Type="http://schemas.openxmlformats.org/officeDocument/2006/relationships/image" Target="../media/image70.jpg"/><Relationship Id="rId2" Type="http://schemas.openxmlformats.org/officeDocument/2006/relationships/notesSlide" Target="../notesSlides/notesSlide42.xml"/><Relationship Id="rId1" Type="http://schemas.openxmlformats.org/officeDocument/2006/relationships/slideLayout" Target="../slideLayouts/slideLayout13.xml"/><Relationship Id="rId6" Type="http://schemas.openxmlformats.org/officeDocument/2006/relationships/hyperlink" Target="https://seniorplanet.org/videos/" TargetMode="External"/><Relationship Id="rId5" Type="http://schemas.openxmlformats.org/officeDocument/2006/relationships/hyperlink" Target="https://www.youtube.com/watch?v=vefg5O3vNjI" TargetMode="External"/><Relationship Id="rId4" Type="http://schemas.openxmlformats.org/officeDocument/2006/relationships/hyperlink" Target="https://www.youtube.com/watch?v=GQMZHi-b5fU"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8.xml"/><Relationship Id="rId1" Type="http://schemas.openxmlformats.org/officeDocument/2006/relationships/slideLayout" Target="../slideLayouts/slideLayout12.xml"/><Relationship Id="rId4" Type="http://schemas.openxmlformats.org/officeDocument/2006/relationships/image" Target="../media/image74.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49.xml"/><Relationship Id="rId1" Type="http://schemas.openxmlformats.org/officeDocument/2006/relationships/slideLayout" Target="../slideLayouts/slideLayout12.xml"/><Relationship Id="rId4" Type="http://schemas.openxmlformats.org/officeDocument/2006/relationships/image" Target="../media/image63.png"/></Relationships>
</file>

<file path=ppt/slides/_rels/slide5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1.xml"/><Relationship Id="rId1" Type="http://schemas.openxmlformats.org/officeDocument/2006/relationships/slideLayout" Target="../slideLayouts/slideLayout12.xml"/><Relationship Id="rId5" Type="http://schemas.openxmlformats.org/officeDocument/2006/relationships/image" Target="../media/image77.png"/><Relationship Id="rId4" Type="http://schemas.openxmlformats.org/officeDocument/2006/relationships/image" Target="../media/image76.png"/></Relationships>
</file>

<file path=ppt/slides/_rels/slide5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2.xml"/><Relationship Id="rId1" Type="http://schemas.openxmlformats.org/officeDocument/2006/relationships/slideLayout" Target="../slideLayouts/slideLayout12.xml"/><Relationship Id="rId4" Type="http://schemas.openxmlformats.org/officeDocument/2006/relationships/image" Target="../media/image76.png"/></Relationships>
</file>

<file path=ppt/slides/_rels/slide54.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53.xml"/><Relationship Id="rId1" Type="http://schemas.openxmlformats.org/officeDocument/2006/relationships/slideLayout" Target="../slideLayouts/slideLayout13.xml"/><Relationship Id="rId4" Type="http://schemas.openxmlformats.org/officeDocument/2006/relationships/hyperlink" Target="https://www.youtube.com/watch?v=wihdWaMONnE" TargetMode="Externa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hyperlink" Target="https://www.youtube.com/watch?v=kjiXIwI5_S8" TargetMode="External"/><Relationship Id="rId2" Type="http://schemas.openxmlformats.org/officeDocument/2006/relationships/notesSlide" Target="../notesSlides/notesSlide55.xml"/><Relationship Id="rId1" Type="http://schemas.openxmlformats.org/officeDocument/2006/relationships/slideLayout" Target="../slideLayouts/slideLayout13.xml"/><Relationship Id="rId6" Type="http://schemas.openxmlformats.org/officeDocument/2006/relationships/image" Target="../media/image70.jpg"/><Relationship Id="rId5" Type="http://schemas.openxmlformats.org/officeDocument/2006/relationships/hyperlink" Target="https://www.youtube.com/watch?v=_zoAM8fRMBs" TargetMode="External"/><Relationship Id="rId4" Type="http://schemas.openxmlformats.org/officeDocument/2006/relationships/hyperlink" Target="https://www.youtube.com/watch?v=Z2iwEoNjqvM" TargetMode="Externa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hyperlink" Target="https://www.youtube.com/" TargetMode="External"/><Relationship Id="rId7" Type="http://schemas.openxmlformats.org/officeDocument/2006/relationships/image" Target="../media/image80.jpg"/><Relationship Id="rId2" Type="http://schemas.openxmlformats.org/officeDocument/2006/relationships/notesSlide" Target="../notesSlides/notesSlide57.xml"/><Relationship Id="rId1" Type="http://schemas.openxmlformats.org/officeDocument/2006/relationships/slideLayout" Target="../slideLayouts/slideLayout3.xml"/><Relationship Id="rId6" Type="http://schemas.openxmlformats.org/officeDocument/2006/relationships/hyperlink" Target="http://www.nowtv.com/" TargetMode="External"/><Relationship Id="rId5" Type="http://schemas.openxmlformats.org/officeDocument/2006/relationships/hyperlink" Target="http://www.amazon.com/" TargetMode="External"/><Relationship Id="rId4" Type="http://schemas.openxmlformats.org/officeDocument/2006/relationships/hyperlink" Target="http://www.netflix.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hyperlink" Target="https://www.sciencedirect.com/science/article/pii/B9780128242896000179" TargetMode="Externa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3.xml"/><Relationship Id="rId1" Type="http://schemas.openxmlformats.org/officeDocument/2006/relationships/video" Target="https://www.youtube.com/embed/PURSrRFEDcA?feature=oembed" TargetMode="External"/><Relationship Id="rId6" Type="http://schemas.openxmlformats.org/officeDocument/2006/relationships/image" Target="../media/image81.jpeg"/><Relationship Id="rId5" Type="http://schemas.openxmlformats.org/officeDocument/2006/relationships/hyperlink" Target="https://smarthomechief.com/smart-tvs-for-seniors/" TargetMode="External"/><Relationship Id="rId4" Type="http://schemas.openxmlformats.org/officeDocument/2006/relationships/hyperlink" Target="https://www.youtube.com/watch?v=PURSrRFEDcA"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59.xml"/><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hyperlink" Target="https://www.samsung.com/uk/sustainability/accessibility/overview/#:~:text=You%20can%20activate%20most%20TV%20accessibility%20features%20by,or%20from%20the%20Accessibility%20Menu%20within%20System%20Settings" TargetMode="External"/><Relationship Id="rId2" Type="http://schemas.openxmlformats.org/officeDocument/2006/relationships/notesSlide" Target="../notesSlides/notesSlide61.xml"/><Relationship Id="rId1" Type="http://schemas.openxmlformats.org/officeDocument/2006/relationships/slideLayout" Target="../slideLayouts/slideLayout6.xml"/><Relationship Id="rId4" Type="http://schemas.openxmlformats.org/officeDocument/2006/relationships/image" Target="../media/image83.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8" Type="http://schemas.openxmlformats.org/officeDocument/2006/relationships/image" Target="../media/image70.jpg"/><Relationship Id="rId3" Type="http://schemas.openxmlformats.org/officeDocument/2006/relationships/hyperlink" Target="https://www.youtube.com/watch?v=7edfosq1hjE" TargetMode="External"/><Relationship Id="rId7" Type="http://schemas.openxmlformats.org/officeDocument/2006/relationships/hyperlink" Target="https://www.youtube.com/watch?v=eHJVL82_cLQ" TargetMode="External"/><Relationship Id="rId2" Type="http://schemas.openxmlformats.org/officeDocument/2006/relationships/notesSlide" Target="../notesSlides/notesSlide63.xml"/><Relationship Id="rId1" Type="http://schemas.openxmlformats.org/officeDocument/2006/relationships/slideLayout" Target="../slideLayouts/slideLayout13.xml"/><Relationship Id="rId6" Type="http://schemas.openxmlformats.org/officeDocument/2006/relationships/hyperlink" Target="https://www.youtube.com/watch?v=b5FEyC7zsAs" TargetMode="External"/><Relationship Id="rId5" Type="http://schemas.openxmlformats.org/officeDocument/2006/relationships/hyperlink" Target="https://www.youtube.com/watch?v=vXBcJNnmfik" TargetMode="External"/><Relationship Id="rId4" Type="http://schemas.openxmlformats.org/officeDocument/2006/relationships/hyperlink" Target="https://www.youtube.com/watch?v=1ChODizjv68" TargetMode="Externa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5.xml"/><Relationship Id="rId1" Type="http://schemas.openxmlformats.org/officeDocument/2006/relationships/slideLayout" Target="../slideLayouts/slideLayout6.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6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66.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3" Type="http://schemas.openxmlformats.org/officeDocument/2006/relationships/hyperlink" Target="https://enterprise.verizon.com/resources/reports/mobile-security-index/" TargetMode="External"/><Relationship Id="rId2" Type="http://schemas.openxmlformats.org/officeDocument/2006/relationships/notesSlide" Target="../notesSlides/notesSlide67.xml"/><Relationship Id="rId1" Type="http://schemas.openxmlformats.org/officeDocument/2006/relationships/slideLayout" Target="../slideLayouts/slideLayout10.xml"/><Relationship Id="rId4" Type="http://schemas.openxmlformats.org/officeDocument/2006/relationships/image" Target="../media/image8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68.xml"/><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hyperlink" Target="https://www.pandasecurity.com/en-us/homeusers/free-antivirus/" TargetMode="External"/><Relationship Id="rId2" Type="http://schemas.openxmlformats.org/officeDocument/2006/relationships/notesSlide" Target="../notesSlides/notesSlide74.xml"/><Relationship Id="rId1" Type="http://schemas.openxmlformats.org/officeDocument/2006/relationships/slideLayout" Target="../slideLayouts/slideLayout3.xml"/><Relationship Id="rId4" Type="http://schemas.openxmlformats.org/officeDocument/2006/relationships/image" Target="../media/image95.png"/></Relationships>
</file>

<file path=ppt/slides/_rels/slide77.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75.xml"/><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slide" Target="slide11.xml"/><Relationship Id="rId4" Type="http://schemas.openxmlformats.org/officeDocument/2006/relationships/slide" Target="slide10.xml"/></Relationships>
</file>

<file path=ppt/slides/_rels/slide80.xml.rels><?xml version="1.0" encoding="UTF-8" standalone="yes"?>
<Relationships xmlns="http://schemas.openxmlformats.org/package/2006/relationships"><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notesSlide" Target="../notesSlides/notesSlide78.xml"/><Relationship Id="rId1" Type="http://schemas.openxmlformats.org/officeDocument/2006/relationships/slideLayout" Target="../slideLayouts/slideLayout9.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102.jpg"/><Relationship Id="rId1" Type="http://schemas.openxmlformats.org/officeDocument/2006/relationships/slideLayout" Target="../slideLayouts/slideLayout11.xml"/></Relationships>
</file>

<file path=ppt/slides/_rels/slide8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81.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0.png"/><Relationship Id="rId4" Type="http://schemas.openxmlformats.org/officeDocument/2006/relationships/hyperlink" Target="https://www.google.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2" name="Google Shape;212;p1"/>
          <p:cNvSpPr txBox="1">
            <a:spLocks noGrp="1"/>
          </p:cNvSpPr>
          <p:nvPr>
            <p:ph type="body" idx="2"/>
          </p:nvPr>
        </p:nvSpPr>
        <p:spPr>
          <a:xfrm>
            <a:off x="490621" y="3641686"/>
            <a:ext cx="3881082" cy="533100"/>
          </a:xfrm>
          <a:prstGeom prst="rect">
            <a:avLst/>
          </a:prstGeom>
          <a:noFill/>
          <a:ln>
            <a:noFill/>
          </a:ln>
        </p:spPr>
        <p:txBody>
          <a:bodyPr spcFirstLastPara="1" wrap="square" lIns="91425" tIns="45700" rIns="91425" bIns="45700" anchor="t" anchorCtr="0">
            <a:noAutofit/>
          </a:bodyPr>
          <a:lstStyle/>
          <a:p>
            <a:pPr marL="0" lvl="0" indent="0" algn="l" rtl="0">
              <a:lnSpc>
                <a:spcPct val="98850"/>
              </a:lnSpc>
              <a:spcBef>
                <a:spcPts val="0"/>
              </a:spcBef>
              <a:spcAft>
                <a:spcPts val="0"/>
              </a:spcAft>
              <a:buClr>
                <a:schemeClr val="lt1"/>
              </a:buClr>
              <a:buSzPts val="4000"/>
              <a:buNone/>
            </a:pPr>
            <a:r>
              <a:rPr lang="en-US" dirty="0"/>
              <a:t>MODULO 1 –</a:t>
            </a:r>
          </a:p>
          <a:p>
            <a:pPr marL="0" lvl="0" indent="0" algn="l" rtl="0">
              <a:lnSpc>
                <a:spcPct val="98850"/>
              </a:lnSpc>
              <a:spcBef>
                <a:spcPts val="0"/>
              </a:spcBef>
              <a:spcAft>
                <a:spcPts val="0"/>
              </a:spcAft>
              <a:buClr>
                <a:schemeClr val="lt1"/>
              </a:buClr>
              <a:buSzPts val="4000"/>
              <a:buNone/>
            </a:pPr>
            <a:r>
              <a:rPr lang="en-US" dirty="0" err="1"/>
              <a:t>Competenze</a:t>
            </a:r>
            <a:r>
              <a:rPr lang="en-US" dirty="0"/>
              <a:t> per </a:t>
            </a:r>
            <a:r>
              <a:rPr lang="en-US" dirty="0" err="1"/>
              <a:t>l’Alfabetizzazione</a:t>
            </a:r>
            <a:r>
              <a:rPr lang="en-US" dirty="0"/>
              <a:t> </a:t>
            </a:r>
            <a:r>
              <a:rPr lang="en-US" dirty="0" err="1"/>
              <a:t>Digitale</a:t>
            </a:r>
            <a:endParaRPr lang="en-US" dirty="0"/>
          </a:p>
        </p:txBody>
      </p:sp>
      <p:pic>
        <p:nvPicPr>
          <p:cNvPr id="213" name="Google Shape;213;p1"/>
          <p:cNvPicPr preferRelativeResize="0">
            <a:picLocks noGrp="1"/>
          </p:cNvPicPr>
          <p:nvPr>
            <p:ph type="pic" idx="3"/>
          </p:nvPr>
        </p:nvPicPr>
        <p:blipFill rotWithShape="1">
          <a:blip r:embed="rId3">
            <a:alphaModFix/>
          </a:blip>
          <a:srcRect l="6180" r="6180"/>
          <a:stretch/>
        </p:blipFill>
        <p:spPr>
          <a:xfrm>
            <a:off x="5718875" y="423474"/>
            <a:ext cx="5982504" cy="4551483"/>
          </a:xfrm>
          <a:prstGeom prst="rect">
            <a:avLst/>
          </a:prstGeom>
          <a:solidFill>
            <a:srgbClr val="F2F2F2"/>
          </a:solidFill>
          <a:ln>
            <a:noFill/>
          </a:ln>
        </p:spPr>
      </p:pic>
      <p:sp>
        <p:nvSpPr>
          <p:cNvPr id="214" name="Google Shape;214;p1"/>
          <p:cNvSpPr txBox="1">
            <a:spLocks noGrp="1"/>
          </p:cNvSpPr>
          <p:nvPr>
            <p:ph type="body" idx="4"/>
          </p:nvPr>
        </p:nvSpPr>
        <p:spPr>
          <a:xfrm>
            <a:off x="7918315" y="5611394"/>
            <a:ext cx="3622500" cy="7311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n-US"/>
              <a:t>﻿www.housingcare.net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45"/>
          <p:cNvSpPr txBox="1">
            <a:spLocks noGrp="1"/>
          </p:cNvSpPr>
          <p:nvPr>
            <p:ph type="body" idx="1"/>
          </p:nvPr>
        </p:nvSpPr>
        <p:spPr>
          <a:xfrm>
            <a:off x="671467" y="4442605"/>
            <a:ext cx="5569547" cy="101791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1" dirty="0" err="1"/>
              <a:t>Produttività</a:t>
            </a:r>
            <a:br>
              <a:rPr lang="en-US" b="1" dirty="0"/>
            </a:br>
            <a:r>
              <a:rPr lang="en-US" b="0" i="0" dirty="0">
                <a:latin typeface="Calibri"/>
                <a:ea typeface="Calibri"/>
                <a:cs typeface="Calibri"/>
                <a:sym typeface="Calibri"/>
              </a:rPr>
              <a:t>La </a:t>
            </a:r>
            <a:r>
              <a:rPr lang="en-US" b="0" i="0" dirty="0" err="1">
                <a:latin typeface="Calibri"/>
                <a:ea typeface="Calibri"/>
                <a:cs typeface="Calibri"/>
                <a:sym typeface="Calibri"/>
              </a:rPr>
              <a:t>capacità</a:t>
            </a:r>
            <a:r>
              <a:rPr lang="en-US" b="0" i="0" dirty="0">
                <a:latin typeface="Calibri"/>
                <a:ea typeface="Calibri"/>
                <a:cs typeface="Calibri"/>
                <a:sym typeface="Calibri"/>
              </a:rPr>
              <a:t> di </a:t>
            </a:r>
            <a:r>
              <a:rPr lang="en-US" b="0" i="0" dirty="0" err="1">
                <a:latin typeface="Calibri"/>
                <a:ea typeface="Calibri"/>
                <a:cs typeface="Calibri"/>
                <a:sym typeface="Calibri"/>
              </a:rPr>
              <a:t>utilizzare</a:t>
            </a:r>
            <a:r>
              <a:rPr lang="en-US" b="0" i="0" dirty="0">
                <a:latin typeface="Calibri"/>
                <a:ea typeface="Calibri"/>
                <a:cs typeface="Calibri"/>
                <a:sym typeface="Calibri"/>
              </a:rPr>
              <a:t> </a:t>
            </a:r>
            <a:r>
              <a:rPr lang="en-US" b="0" i="0" dirty="0" err="1">
                <a:latin typeface="Calibri"/>
                <a:ea typeface="Calibri"/>
                <a:cs typeface="Calibri"/>
                <a:sym typeface="Calibri"/>
              </a:rPr>
              <a:t>strumenti</a:t>
            </a:r>
            <a:r>
              <a:rPr lang="en-US" b="0" i="0" dirty="0">
                <a:latin typeface="Calibri"/>
                <a:ea typeface="Calibri"/>
                <a:cs typeface="Calibri"/>
                <a:sym typeface="Calibri"/>
              </a:rPr>
              <a:t> </a:t>
            </a:r>
            <a:r>
              <a:rPr lang="en-US" b="0" i="0" dirty="0" err="1">
                <a:latin typeface="Calibri"/>
                <a:ea typeface="Calibri"/>
                <a:cs typeface="Calibri"/>
                <a:sym typeface="Calibri"/>
              </a:rPr>
              <a:t>digitali</a:t>
            </a:r>
            <a:r>
              <a:rPr lang="en-US" b="0" i="0" dirty="0">
                <a:latin typeface="Calibri"/>
                <a:ea typeface="Calibri"/>
                <a:cs typeface="Calibri"/>
                <a:sym typeface="Calibri"/>
              </a:rPr>
              <a:t> </a:t>
            </a:r>
            <a:r>
              <a:rPr lang="en-US" b="0" i="0" dirty="0" err="1">
                <a:latin typeface="Calibri"/>
                <a:ea typeface="Calibri"/>
                <a:cs typeface="Calibri"/>
                <a:sym typeface="Calibri"/>
              </a:rPr>
              <a:t>che</a:t>
            </a:r>
            <a:r>
              <a:rPr lang="en-US" b="0" i="0" dirty="0">
                <a:latin typeface="Calibri"/>
                <a:ea typeface="Calibri"/>
                <a:cs typeface="Calibri"/>
                <a:sym typeface="Calibri"/>
              </a:rPr>
              <a:t> </a:t>
            </a:r>
            <a:r>
              <a:rPr lang="en-US" b="0" i="0" dirty="0" err="1">
                <a:latin typeface="Calibri"/>
                <a:ea typeface="Calibri"/>
                <a:cs typeface="Calibri"/>
                <a:sym typeface="Calibri"/>
              </a:rPr>
              <a:t>possono</a:t>
            </a:r>
            <a:r>
              <a:rPr lang="en-US" b="0" i="0" dirty="0">
                <a:latin typeface="Calibri"/>
                <a:ea typeface="Calibri"/>
                <a:cs typeface="Calibri"/>
                <a:sym typeface="Calibri"/>
              </a:rPr>
              <a:t> </a:t>
            </a:r>
            <a:r>
              <a:rPr lang="en-US" b="0" i="0" dirty="0" err="1">
                <a:latin typeface="Calibri"/>
                <a:ea typeface="Calibri"/>
                <a:cs typeface="Calibri"/>
                <a:sym typeface="Calibri"/>
              </a:rPr>
              <a:t>migliorare</a:t>
            </a:r>
            <a:r>
              <a:rPr lang="en-US" b="0" i="0" dirty="0">
                <a:latin typeface="Calibri"/>
                <a:ea typeface="Calibri"/>
                <a:cs typeface="Calibri"/>
                <a:sym typeface="Calibri"/>
              </a:rPr>
              <a:t> la </a:t>
            </a:r>
            <a:r>
              <a:rPr lang="en-US" b="0" i="0" dirty="0" err="1">
                <a:latin typeface="Calibri"/>
                <a:ea typeface="Calibri"/>
                <a:cs typeface="Calibri"/>
                <a:sym typeface="Calibri"/>
              </a:rPr>
              <a:t>produttività</a:t>
            </a:r>
            <a:r>
              <a:rPr lang="en-US" b="0" i="0" dirty="0">
                <a:latin typeface="Calibri"/>
                <a:ea typeface="Calibri"/>
                <a:cs typeface="Calibri"/>
                <a:sym typeface="Calibri"/>
              </a:rPr>
              <a:t> </a:t>
            </a:r>
            <a:r>
              <a:rPr lang="en-US" b="0" i="0" dirty="0" err="1">
                <a:latin typeface="Calibri"/>
                <a:ea typeface="Calibri"/>
                <a:cs typeface="Calibri"/>
                <a:sym typeface="Calibri"/>
              </a:rPr>
              <a:t>nel</a:t>
            </a:r>
            <a:r>
              <a:rPr lang="en-US" b="0" i="0" dirty="0">
                <a:latin typeface="Calibri"/>
                <a:ea typeface="Calibri"/>
                <a:cs typeface="Calibri"/>
                <a:sym typeface="Calibri"/>
              </a:rPr>
              <a:t> </a:t>
            </a:r>
            <a:r>
              <a:rPr lang="en-US" b="0" i="0" dirty="0" err="1">
                <a:latin typeface="Calibri"/>
                <a:ea typeface="Calibri"/>
                <a:cs typeface="Calibri"/>
                <a:sym typeface="Calibri"/>
              </a:rPr>
              <a:t>flusso</a:t>
            </a:r>
            <a:r>
              <a:rPr lang="en-US" b="0" i="0" dirty="0">
                <a:latin typeface="Calibri"/>
                <a:ea typeface="Calibri"/>
                <a:cs typeface="Calibri"/>
                <a:sym typeface="Calibri"/>
              </a:rPr>
              <a:t> di </a:t>
            </a:r>
            <a:r>
              <a:rPr lang="en-US" b="0" i="0" dirty="0" err="1">
                <a:latin typeface="Calibri"/>
                <a:ea typeface="Calibri"/>
                <a:cs typeface="Calibri"/>
                <a:sym typeface="Calibri"/>
              </a:rPr>
              <a:t>lavoro</a:t>
            </a:r>
            <a:r>
              <a:rPr lang="en-US" b="0" i="0" dirty="0">
                <a:latin typeface="Calibri"/>
                <a:ea typeface="Calibri"/>
                <a:cs typeface="Calibri"/>
                <a:sym typeface="Calibri"/>
              </a:rPr>
              <a:t> </a:t>
            </a:r>
            <a:r>
              <a:rPr lang="en-US" b="0" i="0" dirty="0" err="1">
                <a:latin typeface="Calibri"/>
                <a:ea typeface="Calibri"/>
                <a:cs typeface="Calibri"/>
                <a:sym typeface="Calibri"/>
              </a:rPr>
              <a:t>quotidiano</a:t>
            </a:r>
            <a:r>
              <a:rPr lang="en-US" b="0" i="0" dirty="0">
                <a:latin typeface="Calibri"/>
                <a:ea typeface="Calibri"/>
                <a:cs typeface="Calibri"/>
                <a:sym typeface="Calibri"/>
              </a:rPr>
              <a:t>.</a:t>
            </a:r>
            <a:endParaRPr b="1" dirty="0">
              <a:latin typeface="Calibri"/>
              <a:ea typeface="Calibri"/>
              <a:cs typeface="Calibri"/>
              <a:sym typeface="Calibri"/>
            </a:endParaRPr>
          </a:p>
        </p:txBody>
      </p:sp>
      <p:sp>
        <p:nvSpPr>
          <p:cNvPr id="312" name="Google Shape;312;p45"/>
          <p:cNvSpPr txBox="1">
            <a:spLocks noGrp="1"/>
          </p:cNvSpPr>
          <p:nvPr>
            <p:ph type="body" idx="2"/>
          </p:nvPr>
        </p:nvSpPr>
        <p:spPr>
          <a:xfrm>
            <a:off x="943396" y="548087"/>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Come CREARE </a:t>
            </a:r>
            <a:r>
              <a:rPr lang="en-US" dirty="0" err="1"/>
              <a:t>informazioni</a:t>
            </a:r>
            <a:endParaRPr dirty="0"/>
          </a:p>
          <a:p>
            <a:pPr marL="457200" marR="0" lvl="0" indent="-228600" algn="l" rtl="0">
              <a:lnSpc>
                <a:spcPct val="90000"/>
              </a:lnSpc>
              <a:spcBef>
                <a:spcPts val="1000"/>
              </a:spcBef>
              <a:spcAft>
                <a:spcPts val="0"/>
              </a:spcAft>
              <a:buClr>
                <a:srgbClr val="24BAA2"/>
              </a:buClr>
              <a:buSzPts val="3600"/>
              <a:buFont typeface="Arial"/>
              <a:buNone/>
            </a:pPr>
            <a:endParaRPr dirty="0"/>
          </a:p>
        </p:txBody>
      </p:sp>
      <p:pic>
        <p:nvPicPr>
          <p:cNvPr id="313" name="Google Shape;313;p45" descr="A picture containing text&#10;&#10;Description automatically generated"/>
          <p:cNvPicPr preferRelativeResize="0"/>
          <p:nvPr/>
        </p:nvPicPr>
        <p:blipFill rotWithShape="1">
          <a:blip r:embed="rId3">
            <a:alphaModFix/>
          </a:blip>
          <a:srcRect/>
          <a:stretch/>
        </p:blipFill>
        <p:spPr>
          <a:xfrm>
            <a:off x="1424993" y="1699404"/>
            <a:ext cx="2741632" cy="2047875"/>
          </a:xfrm>
          <a:prstGeom prst="rect">
            <a:avLst/>
          </a:prstGeom>
          <a:noFill/>
          <a:ln>
            <a:noFill/>
          </a:ln>
        </p:spPr>
      </p:pic>
      <p:sp>
        <p:nvSpPr>
          <p:cNvPr id="314" name="Google Shape;314;p45"/>
          <p:cNvSpPr txBox="1"/>
          <p:nvPr/>
        </p:nvSpPr>
        <p:spPr>
          <a:xfrm>
            <a:off x="5219528" y="1682151"/>
            <a:ext cx="4735902"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dirty="0" err="1">
                <a:solidFill>
                  <a:srgbClr val="092E4B"/>
                </a:solidFill>
                <a:latin typeface="Calibri"/>
                <a:ea typeface="Calibri"/>
                <a:cs typeface="Calibri"/>
                <a:sym typeface="Calibri"/>
              </a:rPr>
              <a:t>Competenze</a:t>
            </a:r>
            <a:r>
              <a:rPr lang="en-US" sz="2400" b="1" i="0" u="none" strike="noStrike" cap="none" dirty="0">
                <a:solidFill>
                  <a:srgbClr val="092E4B"/>
                </a:solidFill>
                <a:latin typeface="Calibri"/>
                <a:ea typeface="Calibri"/>
                <a:cs typeface="Calibri"/>
                <a:sym typeface="Calibri"/>
              </a:rPr>
              <a:t> </a:t>
            </a:r>
            <a:r>
              <a:rPr lang="en-US" sz="2400" b="1" i="0" u="none" strike="noStrike" cap="none" dirty="0" err="1">
                <a:solidFill>
                  <a:srgbClr val="092E4B"/>
                </a:solidFill>
                <a:latin typeface="Calibri"/>
                <a:ea typeface="Calibri"/>
                <a:cs typeface="Calibri"/>
                <a:sym typeface="Calibri"/>
              </a:rPr>
              <a:t>digitali</a:t>
            </a:r>
            <a:r>
              <a:rPr lang="en-US" sz="2400" b="1" i="0" u="none" strike="noStrike" cap="none" dirty="0">
                <a:solidFill>
                  <a:srgbClr val="092E4B"/>
                </a:solidFill>
                <a:latin typeface="Calibri"/>
                <a:ea typeface="Calibri"/>
                <a:cs typeface="Calibri"/>
                <a:sym typeface="Calibri"/>
              </a:rPr>
              <a:t>  </a:t>
            </a:r>
            <a:endParaRPr dirty="0"/>
          </a:p>
          <a:p>
            <a:pPr marL="285750" marR="0" lvl="0" indent="-285750" algn="l" rtl="0">
              <a:lnSpc>
                <a:spcPct val="100000"/>
              </a:lnSpc>
              <a:spcBef>
                <a:spcPts val="0"/>
              </a:spcBef>
              <a:spcAft>
                <a:spcPts val="0"/>
              </a:spcAft>
              <a:buClr>
                <a:srgbClr val="002060"/>
              </a:buClr>
              <a:buSzPts val="2400"/>
              <a:buFont typeface="Arial"/>
              <a:buChar char="•"/>
            </a:pPr>
            <a:r>
              <a:rPr lang="en-US" sz="2400" b="0" i="0" u="none" strike="noStrike" cap="none" dirty="0" err="1">
                <a:solidFill>
                  <a:srgbClr val="092E4B"/>
                </a:solidFill>
                <a:latin typeface="Calibri"/>
                <a:ea typeface="Calibri"/>
                <a:cs typeface="Calibri"/>
                <a:sym typeface="Calibri"/>
              </a:rPr>
              <a:t>Scelta</a:t>
            </a:r>
            <a:r>
              <a:rPr lang="en-US" sz="2400" b="0" i="0" u="none" strike="noStrike" cap="none" dirty="0">
                <a:solidFill>
                  <a:srgbClr val="092E4B"/>
                </a:solidFill>
                <a:latin typeface="Calibri"/>
                <a:ea typeface="Calibri"/>
                <a:cs typeface="Calibri"/>
                <a:sym typeface="Calibri"/>
              </a:rPr>
              <a:t> di software e </a:t>
            </a:r>
            <a:r>
              <a:rPr lang="en-US" sz="2400" b="0" i="0" u="none" strike="noStrike" cap="none" dirty="0" err="1">
                <a:solidFill>
                  <a:srgbClr val="092E4B"/>
                </a:solidFill>
                <a:latin typeface="Calibri"/>
                <a:ea typeface="Calibri"/>
                <a:cs typeface="Calibri"/>
                <a:sym typeface="Calibri"/>
              </a:rPr>
              <a:t>formato</a:t>
            </a:r>
            <a:endParaRPr dirty="0"/>
          </a:p>
          <a:p>
            <a:pPr marL="285750" marR="0" lvl="0" indent="-285750" algn="l" rtl="0">
              <a:lnSpc>
                <a:spcPct val="100000"/>
              </a:lnSpc>
              <a:spcBef>
                <a:spcPts val="0"/>
              </a:spcBef>
              <a:spcAft>
                <a:spcPts val="0"/>
              </a:spcAft>
              <a:buClr>
                <a:srgbClr val="002060"/>
              </a:buClr>
              <a:buSzPts val="2400"/>
              <a:buFont typeface="Arial"/>
              <a:buChar char="•"/>
            </a:pPr>
            <a:r>
              <a:rPr lang="en-US" sz="2400" b="0" i="0" u="none" strike="noStrike" cap="none" dirty="0" err="1">
                <a:solidFill>
                  <a:srgbClr val="092E4B"/>
                </a:solidFill>
                <a:latin typeface="Calibri"/>
                <a:ea typeface="Calibri"/>
                <a:cs typeface="Calibri"/>
                <a:sym typeface="Calibri"/>
              </a:rPr>
              <a:t>Creazione</a:t>
            </a:r>
            <a:r>
              <a:rPr lang="en-US" sz="2400" b="0" i="0" u="none" strike="noStrike" cap="none" dirty="0">
                <a:solidFill>
                  <a:srgbClr val="092E4B"/>
                </a:solidFill>
                <a:latin typeface="Calibri"/>
                <a:ea typeface="Calibri"/>
                <a:cs typeface="Calibri"/>
                <a:sym typeface="Calibri"/>
              </a:rPr>
              <a:t> di </a:t>
            </a:r>
            <a:r>
              <a:rPr lang="en-US" sz="2400" b="0" i="0" u="none" strike="noStrike" cap="none" dirty="0" err="1">
                <a:solidFill>
                  <a:srgbClr val="092E4B"/>
                </a:solidFill>
                <a:latin typeface="Calibri"/>
                <a:ea typeface="Calibri"/>
                <a:cs typeface="Calibri"/>
                <a:sym typeface="Calibri"/>
              </a:rPr>
              <a:t>nomi</a:t>
            </a:r>
            <a:r>
              <a:rPr lang="en-US" sz="2400" b="0" i="0" u="none" strike="noStrike" cap="none" dirty="0">
                <a:solidFill>
                  <a:srgbClr val="092E4B"/>
                </a:solidFill>
                <a:latin typeface="Calibri"/>
                <a:ea typeface="Calibri"/>
                <a:cs typeface="Calibri"/>
                <a:sym typeface="Calibri"/>
              </a:rPr>
              <a:t> di file</a:t>
            </a:r>
            <a:endParaRPr dirty="0"/>
          </a:p>
          <a:p>
            <a:pPr marL="285750" marR="0" lvl="0" indent="-285750" algn="l" rtl="0">
              <a:lnSpc>
                <a:spcPct val="100000"/>
              </a:lnSpc>
              <a:spcBef>
                <a:spcPts val="0"/>
              </a:spcBef>
              <a:spcAft>
                <a:spcPts val="0"/>
              </a:spcAft>
              <a:buClr>
                <a:srgbClr val="002060"/>
              </a:buClr>
              <a:buSzPts val="2400"/>
              <a:buFont typeface="Arial"/>
              <a:buChar char="•"/>
            </a:pPr>
            <a:r>
              <a:rPr lang="en-US" sz="2400" b="0" i="0" u="none" strike="noStrike" cap="none" dirty="0" err="1">
                <a:solidFill>
                  <a:srgbClr val="092E4B"/>
                </a:solidFill>
                <a:latin typeface="Calibri"/>
                <a:ea typeface="Calibri"/>
                <a:cs typeface="Calibri"/>
                <a:sym typeface="Calibri"/>
              </a:rPr>
              <a:t>Archiviazione</a:t>
            </a:r>
            <a:r>
              <a:rPr lang="en-US" sz="2400" b="0" i="0" u="none" strike="noStrike" cap="none" dirty="0">
                <a:solidFill>
                  <a:srgbClr val="092E4B"/>
                </a:solidFill>
                <a:latin typeface="Calibri"/>
                <a:ea typeface="Calibri"/>
                <a:cs typeface="Calibri"/>
                <a:sym typeface="Calibri"/>
              </a:rPr>
              <a:t> e back-up</a:t>
            </a:r>
            <a:endParaRPr dirty="0"/>
          </a:p>
          <a:p>
            <a:pPr marL="285750" marR="0" lvl="0" indent="-285750" algn="l" rtl="0">
              <a:lnSpc>
                <a:spcPct val="100000"/>
              </a:lnSpc>
              <a:spcBef>
                <a:spcPts val="0"/>
              </a:spcBef>
              <a:spcAft>
                <a:spcPts val="0"/>
              </a:spcAft>
              <a:buClr>
                <a:srgbClr val="002060"/>
              </a:buClr>
              <a:buSzPts val="2400"/>
              <a:buFont typeface="Arial"/>
              <a:buChar char="•"/>
            </a:pPr>
            <a:r>
              <a:rPr lang="en-US" sz="2400" dirty="0" err="1">
                <a:solidFill>
                  <a:srgbClr val="092E4B"/>
                </a:solidFill>
                <a:latin typeface="Calibri"/>
                <a:ea typeface="Calibri"/>
                <a:cs typeface="Calibri"/>
                <a:sym typeface="Calibri"/>
              </a:rPr>
              <a:t>Conoscenza</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delle</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pratiche</a:t>
            </a:r>
            <a:endParaRPr dirty="0"/>
          </a:p>
          <a:p>
            <a:pPr marL="285750" marR="0" lvl="0" indent="-285750" algn="l" rtl="0">
              <a:lnSpc>
                <a:spcPct val="100000"/>
              </a:lnSpc>
              <a:spcBef>
                <a:spcPts val="0"/>
              </a:spcBef>
              <a:spcAft>
                <a:spcPts val="0"/>
              </a:spcAft>
              <a:buClr>
                <a:srgbClr val="002060"/>
              </a:buClr>
              <a:buSzPts val="2400"/>
              <a:buFont typeface="Arial"/>
              <a:buChar char="•"/>
            </a:pPr>
            <a:r>
              <a:rPr lang="en-US" sz="2400" b="0" i="0" u="none" strike="noStrike" cap="none" dirty="0" err="1">
                <a:solidFill>
                  <a:srgbClr val="092E4B"/>
                </a:solidFill>
                <a:latin typeface="Calibri"/>
                <a:ea typeface="Calibri"/>
                <a:cs typeface="Calibri"/>
                <a:sym typeface="Calibri"/>
              </a:rPr>
              <a:t>Pianificazione</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della</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condivisione</a:t>
            </a:r>
            <a:endParaRPr dirty="0"/>
          </a:p>
        </p:txBody>
      </p:sp>
      <p:pic>
        <p:nvPicPr>
          <p:cNvPr id="315" name="Google Shape;315;p45" descr="Icon&#10;&#10;Description automatically generated"/>
          <p:cNvPicPr preferRelativeResize="0"/>
          <p:nvPr/>
        </p:nvPicPr>
        <p:blipFill rotWithShape="1">
          <a:blip r:embed="rId4">
            <a:alphaModFix/>
          </a:blip>
          <a:srcRect/>
          <a:stretch/>
        </p:blipFill>
        <p:spPr>
          <a:xfrm>
            <a:off x="5968657" y="4186597"/>
            <a:ext cx="2741632" cy="1978503"/>
          </a:xfrm>
          <a:prstGeom prst="rect">
            <a:avLst/>
          </a:prstGeom>
          <a:noFill/>
          <a:ln>
            <a:noFill/>
          </a:ln>
        </p:spPr>
      </p:pic>
      <p:sp>
        <p:nvSpPr>
          <p:cNvPr id="2" name="Speech Bubble: Rectangle with Corners Rounded 1">
            <a:hlinkClick r:id="rId5"/>
            <a:extLst>
              <a:ext uri="{FF2B5EF4-FFF2-40B4-BE49-F238E27FC236}">
                <a16:creationId xmlns:a16="http://schemas.microsoft.com/office/drawing/2014/main" id="{8144FF76-C385-5F58-8B76-8588309FD548}"/>
              </a:ext>
            </a:extLst>
          </p:cNvPr>
          <p:cNvSpPr/>
          <p:nvPr/>
        </p:nvSpPr>
        <p:spPr>
          <a:xfrm>
            <a:off x="9299643" y="3990475"/>
            <a:ext cx="2422187" cy="2069662"/>
          </a:xfrm>
          <a:prstGeom prst="wedgeRoundRectCallout">
            <a:avLst>
              <a:gd name="adj1" fmla="val -81476"/>
              <a:gd name="adj2" fmla="val 19729"/>
              <a:gd name="adj3" fmla="val 16667"/>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600" dirty="0">
                <a:solidFill>
                  <a:schemeClr val="bg1"/>
                </a:solidFill>
                <a:latin typeface="Calibri" panose="020F0502020204030204" pitchFamily="34" charset="0"/>
                <a:cs typeface="Calibri" panose="020F0502020204030204" pitchFamily="34" charset="0"/>
              </a:rPr>
              <a:t>SE VUOI SAPERNE DI PIÙ SUGLI STRUMENTI DIGITALI PER MIGLIORARE LA PRODUTTIVITÀ, </a:t>
            </a:r>
            <a:r>
              <a:rPr lang="en-IE" sz="1600" b="1" dirty="0">
                <a:solidFill>
                  <a:srgbClr val="24BAA2"/>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CLICCA QUI </a:t>
            </a:r>
            <a:r>
              <a:rPr lang="en-IE" sz="1600" dirty="0">
                <a:solidFill>
                  <a:schemeClr val="bg1"/>
                </a:solidFill>
                <a:latin typeface="Calibri" panose="020F0502020204030204" pitchFamily="34" charset="0"/>
                <a:cs typeface="Calibri" panose="020F0502020204030204" pitchFamily="34" charset="0"/>
              </a:rPr>
              <a:t>O TORNA QUI  IN UN SECONDO MOMENTO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6"/>
          <p:cNvSpPr txBox="1">
            <a:spLocks noGrp="1"/>
          </p:cNvSpPr>
          <p:nvPr>
            <p:ph type="body" idx="1"/>
          </p:nvPr>
        </p:nvSpPr>
        <p:spPr>
          <a:xfrm>
            <a:off x="2754926" y="1454371"/>
            <a:ext cx="9152152" cy="671617"/>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1000"/>
              </a:spcBef>
              <a:spcAft>
                <a:spcPts val="0"/>
              </a:spcAft>
              <a:buSzPts val="2400"/>
              <a:buNone/>
            </a:pPr>
            <a:r>
              <a:rPr lang="en-US" b="1" dirty="0" err="1"/>
              <a:t>Comunicare</a:t>
            </a:r>
            <a:r>
              <a:rPr lang="en-US" b="1" dirty="0"/>
              <a:t> </a:t>
            </a:r>
            <a:r>
              <a:rPr lang="en-US" b="1" dirty="0" err="1"/>
              <a:t>digitalmente</a:t>
            </a:r>
            <a:r>
              <a:rPr lang="en-US" b="1" dirty="0"/>
              <a:t> </a:t>
            </a:r>
            <a:r>
              <a:rPr lang="en-US" dirty="0"/>
              <a:t>– Un </a:t>
            </a:r>
            <a:r>
              <a:rPr lang="en-US" dirty="0" err="1"/>
              <a:t>esempio</a:t>
            </a:r>
            <a:r>
              <a:rPr lang="en-US" dirty="0"/>
              <a:t> </a:t>
            </a:r>
            <a:r>
              <a:rPr lang="en-US" dirty="0" err="1"/>
              <a:t>significativo</a:t>
            </a:r>
            <a:r>
              <a:rPr lang="en-US" dirty="0"/>
              <a:t> di </a:t>
            </a:r>
            <a:r>
              <a:rPr lang="en-US" dirty="0" err="1"/>
              <a:t>alfabetizzazione</a:t>
            </a:r>
            <a:r>
              <a:rPr lang="en-US" dirty="0"/>
              <a:t> </a:t>
            </a:r>
            <a:r>
              <a:rPr lang="en-US" dirty="0" err="1"/>
              <a:t>digitale</a:t>
            </a:r>
            <a:r>
              <a:rPr lang="en-US" dirty="0"/>
              <a:t> </a:t>
            </a:r>
            <a:r>
              <a:rPr lang="en-US" dirty="0" err="1"/>
              <a:t>è</a:t>
            </a:r>
            <a:r>
              <a:rPr lang="en-US" dirty="0"/>
              <a:t> la </a:t>
            </a:r>
            <a:r>
              <a:rPr lang="en-US" dirty="0" err="1"/>
              <a:t>capacità</a:t>
            </a:r>
            <a:r>
              <a:rPr lang="en-US" dirty="0"/>
              <a:t> di </a:t>
            </a:r>
            <a:r>
              <a:rPr lang="en-US" dirty="0" err="1"/>
              <a:t>utilizzare</a:t>
            </a:r>
            <a:r>
              <a:rPr lang="en-US" dirty="0"/>
              <a:t> le </a:t>
            </a:r>
            <a:r>
              <a:rPr lang="en-US" dirty="0" err="1"/>
              <a:t>tecnologie</a:t>
            </a:r>
            <a:r>
              <a:rPr lang="en-US" dirty="0"/>
              <a:t> in modo </a:t>
            </a:r>
            <a:r>
              <a:rPr lang="en-US" dirty="0" err="1"/>
              <a:t>efficace</a:t>
            </a:r>
            <a:r>
              <a:rPr lang="en-US" dirty="0"/>
              <a:t> per la </a:t>
            </a:r>
            <a:r>
              <a:rPr lang="en-US" dirty="0" err="1"/>
              <a:t>comunicazione</a:t>
            </a:r>
            <a:r>
              <a:rPr lang="en-US" dirty="0"/>
              <a:t>, </a:t>
            </a:r>
            <a:r>
              <a:rPr lang="en-US" dirty="0" err="1"/>
              <a:t>che</a:t>
            </a:r>
            <a:r>
              <a:rPr lang="en-US" dirty="0"/>
              <a:t> </a:t>
            </a:r>
            <a:r>
              <a:rPr lang="en-US" dirty="0" err="1"/>
              <a:t>è</a:t>
            </a:r>
            <a:r>
              <a:rPr lang="en-US" dirty="0"/>
              <a:t> uno </a:t>
            </a:r>
            <a:r>
              <a:rPr lang="en-US" dirty="0" err="1"/>
              <a:t>dei</a:t>
            </a:r>
            <a:r>
              <a:rPr lang="en-US" dirty="0"/>
              <a:t> </a:t>
            </a:r>
            <a:r>
              <a:rPr lang="en-US" dirty="0" err="1"/>
              <a:t>motivi</a:t>
            </a:r>
            <a:r>
              <a:rPr lang="en-US" dirty="0"/>
              <a:t> </a:t>
            </a:r>
            <a:r>
              <a:rPr lang="en-US" dirty="0" err="1"/>
              <a:t>principali</a:t>
            </a:r>
            <a:r>
              <a:rPr lang="en-US" dirty="0"/>
              <a:t> per cui le </a:t>
            </a:r>
            <a:r>
              <a:rPr lang="en-US" dirty="0" err="1"/>
              <a:t>persone</a:t>
            </a:r>
            <a:r>
              <a:rPr lang="en-US" dirty="0"/>
              <a:t> </a:t>
            </a:r>
            <a:r>
              <a:rPr lang="en-US" dirty="0" err="1"/>
              <a:t>utilizzano</a:t>
            </a:r>
            <a:r>
              <a:rPr lang="en-US" dirty="0"/>
              <a:t> internet. </a:t>
            </a:r>
            <a:r>
              <a:rPr lang="en-US" dirty="0" err="1"/>
              <a:t>Condividere</a:t>
            </a:r>
            <a:r>
              <a:rPr lang="en-US" dirty="0"/>
              <a:t> </a:t>
            </a:r>
            <a:r>
              <a:rPr lang="en-US" dirty="0" err="1"/>
              <a:t>informazioni</a:t>
            </a:r>
            <a:r>
              <a:rPr lang="en-US" dirty="0"/>
              <a:t> </a:t>
            </a:r>
            <a:r>
              <a:rPr lang="en-US" dirty="0" err="1"/>
              <a:t>tramite</a:t>
            </a:r>
            <a:r>
              <a:rPr lang="en-US" dirty="0"/>
              <a:t> email, </a:t>
            </a:r>
            <a:r>
              <a:rPr lang="en-US" dirty="0" err="1"/>
              <a:t>servizi</a:t>
            </a:r>
            <a:r>
              <a:rPr lang="en-US" dirty="0"/>
              <a:t> di </a:t>
            </a:r>
            <a:r>
              <a:rPr lang="en-US" dirty="0" err="1"/>
              <a:t>messaggistica</a:t>
            </a:r>
            <a:r>
              <a:rPr lang="en-US" dirty="0"/>
              <a:t> o </a:t>
            </a:r>
            <a:r>
              <a:rPr lang="en-US" dirty="0" err="1"/>
              <a:t>videochiamate</a:t>
            </a:r>
            <a:r>
              <a:rPr lang="en-US" dirty="0"/>
              <a:t> </a:t>
            </a:r>
            <a:r>
              <a:rPr lang="en-US" dirty="0" err="1"/>
              <a:t>migliorerà</a:t>
            </a:r>
            <a:r>
              <a:rPr lang="en-US" dirty="0"/>
              <a:t> il vostro stile di </a:t>
            </a:r>
            <a:r>
              <a:rPr lang="en-US" dirty="0" err="1"/>
              <a:t>comunicazione</a:t>
            </a:r>
            <a:r>
              <a:rPr lang="en-US" dirty="0"/>
              <a:t>.  </a:t>
            </a:r>
            <a:endParaRPr dirty="0"/>
          </a:p>
        </p:txBody>
      </p:sp>
      <p:sp>
        <p:nvSpPr>
          <p:cNvPr id="321" name="Google Shape;321;p46"/>
          <p:cNvSpPr txBox="1">
            <a:spLocks noGrp="1"/>
          </p:cNvSpPr>
          <p:nvPr>
            <p:ph type="body" idx="2"/>
          </p:nvPr>
        </p:nvSpPr>
        <p:spPr>
          <a:xfrm>
            <a:off x="798381" y="455797"/>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Come COMUNICARE </a:t>
            </a:r>
            <a:r>
              <a:rPr lang="en-US" dirty="0" err="1"/>
              <a:t>informazioni</a:t>
            </a:r>
            <a:endParaRPr dirty="0"/>
          </a:p>
        </p:txBody>
      </p:sp>
      <p:sp>
        <p:nvSpPr>
          <p:cNvPr id="322" name="Google Shape;322;p46"/>
          <p:cNvSpPr txBox="1"/>
          <p:nvPr/>
        </p:nvSpPr>
        <p:spPr>
          <a:xfrm>
            <a:off x="1034168" y="3904026"/>
            <a:ext cx="8040258"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dirty="0" err="1">
                <a:solidFill>
                  <a:srgbClr val="092E4B"/>
                </a:solidFill>
                <a:latin typeface="Calibri"/>
                <a:ea typeface="Calibri"/>
                <a:cs typeface="Calibri"/>
                <a:sym typeface="Calibri"/>
              </a:rPr>
              <a:t>Proteggersi</a:t>
            </a:r>
            <a:r>
              <a:rPr lang="en-US" sz="2400" b="1" i="0" u="none" strike="noStrike" cap="none" dirty="0">
                <a:solidFill>
                  <a:srgbClr val="092E4B"/>
                </a:solidFill>
                <a:latin typeface="Calibri"/>
                <a:ea typeface="Calibri"/>
                <a:cs typeface="Calibri"/>
                <a:sym typeface="Calibri"/>
              </a:rPr>
              <a:t> online </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è</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necessario</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conoscere</a:t>
            </a:r>
            <a:r>
              <a:rPr lang="en-US" sz="2400" b="0" i="0" u="none" strike="noStrike" cap="none" dirty="0">
                <a:solidFill>
                  <a:srgbClr val="092E4B"/>
                </a:solidFill>
                <a:latin typeface="Calibri"/>
                <a:ea typeface="Calibri"/>
                <a:cs typeface="Calibri"/>
                <a:sym typeface="Calibri"/>
              </a:rPr>
              <a:t> le </a:t>
            </a:r>
            <a:r>
              <a:rPr lang="en-US" sz="2400" b="0" i="0" u="none" strike="noStrike" cap="none" dirty="0" err="1">
                <a:solidFill>
                  <a:srgbClr val="092E4B"/>
                </a:solidFill>
                <a:latin typeface="Calibri"/>
                <a:ea typeface="Calibri"/>
                <a:cs typeface="Calibri"/>
                <a:sym typeface="Calibri"/>
              </a:rPr>
              <a:t>regole</a:t>
            </a:r>
            <a:r>
              <a:rPr lang="en-US" sz="2400" b="0" i="0" u="none" strike="noStrike" cap="none" dirty="0">
                <a:solidFill>
                  <a:srgbClr val="092E4B"/>
                </a:solidFill>
                <a:latin typeface="Calibri"/>
                <a:ea typeface="Calibri"/>
                <a:cs typeface="Calibri"/>
                <a:sym typeface="Calibri"/>
              </a:rPr>
              <a:t> di internet </a:t>
            </a:r>
            <a:r>
              <a:rPr lang="en-US" sz="2400" b="0" i="0" u="none" strike="noStrike" cap="none" dirty="0" err="1">
                <a:solidFill>
                  <a:srgbClr val="092E4B"/>
                </a:solidFill>
                <a:latin typeface="Calibri"/>
                <a:ea typeface="Calibri"/>
                <a:cs typeface="Calibri"/>
                <a:sym typeface="Calibri"/>
              </a:rPr>
              <a:t>considerando</a:t>
            </a:r>
            <a:r>
              <a:rPr lang="en-US" sz="2400" b="0" i="0" u="none" strike="noStrike" cap="none" dirty="0">
                <a:solidFill>
                  <a:srgbClr val="092E4B"/>
                </a:solidFill>
                <a:latin typeface="Calibri"/>
                <a:ea typeface="Calibri"/>
                <a:cs typeface="Calibri"/>
                <a:sym typeface="Calibri"/>
              </a:rPr>
              <a:t> la </a:t>
            </a:r>
            <a:r>
              <a:rPr lang="en-US" sz="2400" b="0" i="0" u="none" strike="noStrike" cap="none" dirty="0" err="1">
                <a:solidFill>
                  <a:srgbClr val="092E4B"/>
                </a:solidFill>
                <a:latin typeface="Calibri"/>
                <a:ea typeface="Calibri"/>
                <a:cs typeface="Calibri"/>
                <a:sym typeface="Calibri"/>
              </a:rPr>
              <a:t>quantità</a:t>
            </a:r>
            <a:r>
              <a:rPr lang="en-US" sz="2400" b="0" i="0" u="none" strike="noStrike" cap="none" dirty="0">
                <a:solidFill>
                  <a:srgbClr val="092E4B"/>
                </a:solidFill>
                <a:latin typeface="Calibri"/>
                <a:ea typeface="Calibri"/>
                <a:cs typeface="Calibri"/>
                <a:sym typeface="Calibri"/>
              </a:rPr>
              <a:t> di </a:t>
            </a:r>
            <a:r>
              <a:rPr lang="en-US" sz="2400" b="0" i="0" u="none" strike="noStrike" cap="none" dirty="0" err="1">
                <a:solidFill>
                  <a:srgbClr val="092E4B"/>
                </a:solidFill>
                <a:latin typeface="Calibri"/>
                <a:ea typeface="Calibri"/>
                <a:cs typeface="Calibri"/>
                <a:sym typeface="Calibri"/>
              </a:rPr>
              <a:t>informazioni</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disponibili</a:t>
            </a:r>
            <a:r>
              <a:rPr lang="en-US" sz="2400" b="0" i="0" u="none" strike="noStrike" cap="none" dirty="0">
                <a:solidFill>
                  <a:srgbClr val="092E4B"/>
                </a:solidFill>
                <a:latin typeface="Calibri"/>
                <a:ea typeface="Calibri"/>
                <a:cs typeface="Calibri"/>
                <a:sym typeface="Calibri"/>
              </a:rPr>
              <a:t> online. </a:t>
            </a:r>
            <a:r>
              <a:rPr lang="en-US" sz="2400" b="0" i="0" u="none" strike="noStrike" cap="none" dirty="0" err="1">
                <a:solidFill>
                  <a:srgbClr val="092E4B"/>
                </a:solidFill>
                <a:latin typeface="Calibri"/>
                <a:ea typeface="Calibri"/>
                <a:cs typeface="Calibri"/>
                <a:sym typeface="Calibri"/>
              </a:rPr>
              <a:t>Creare</a:t>
            </a:r>
            <a:r>
              <a:rPr lang="en-US" sz="2400" b="0" i="0" u="none" strike="noStrike" cap="none" dirty="0">
                <a:solidFill>
                  <a:srgbClr val="092E4B"/>
                </a:solidFill>
                <a:latin typeface="Calibri"/>
                <a:ea typeface="Calibri"/>
                <a:cs typeface="Calibri"/>
                <a:sym typeface="Calibri"/>
              </a:rPr>
              <a:t> password </a:t>
            </a:r>
            <a:r>
              <a:rPr lang="en-US" sz="2400" b="0" i="0" u="none" strike="noStrike" cap="none" dirty="0" err="1">
                <a:solidFill>
                  <a:srgbClr val="092E4B"/>
                </a:solidFill>
                <a:latin typeface="Calibri"/>
                <a:ea typeface="Calibri"/>
                <a:cs typeface="Calibri"/>
                <a:sym typeface="Calibri"/>
              </a:rPr>
              <a:t>sicure</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gestire</a:t>
            </a:r>
            <a:r>
              <a:rPr lang="en-US" sz="2400" b="0" i="0" u="none" strike="noStrike" cap="none" dirty="0">
                <a:solidFill>
                  <a:srgbClr val="092E4B"/>
                </a:solidFill>
                <a:latin typeface="Calibri"/>
                <a:ea typeface="Calibri"/>
                <a:cs typeface="Calibri"/>
                <a:sym typeface="Calibri"/>
              </a:rPr>
              <a:t> le </a:t>
            </a:r>
            <a:r>
              <a:rPr lang="en-US" sz="2400" b="0" i="0" u="none" strike="noStrike" cap="none" dirty="0" err="1">
                <a:solidFill>
                  <a:srgbClr val="092E4B"/>
                </a:solidFill>
                <a:latin typeface="Calibri"/>
                <a:ea typeface="Calibri"/>
                <a:cs typeface="Calibri"/>
                <a:sym typeface="Calibri"/>
              </a:rPr>
              <a:t>proprie</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im</a:t>
            </a:r>
            <a:r>
              <a:rPr lang="en-US" sz="2400" dirty="0" err="1">
                <a:solidFill>
                  <a:srgbClr val="092E4B"/>
                </a:solidFill>
                <a:latin typeface="Calibri"/>
                <a:ea typeface="Calibri"/>
                <a:cs typeface="Calibri"/>
                <a:sym typeface="Calibri"/>
              </a:rPr>
              <a:t>postazioni</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della</a:t>
            </a:r>
            <a:r>
              <a:rPr lang="en-US" sz="2400" dirty="0">
                <a:solidFill>
                  <a:srgbClr val="092E4B"/>
                </a:solidFill>
                <a:latin typeface="Calibri"/>
                <a:ea typeface="Calibri"/>
                <a:cs typeface="Calibri"/>
                <a:sym typeface="Calibri"/>
              </a:rPr>
              <a:t> privacy o le </a:t>
            </a:r>
            <a:r>
              <a:rPr lang="en-US" sz="2400" u="sng" dirty="0">
                <a:solidFill>
                  <a:srgbClr val="24BAA2"/>
                </a:solidFill>
                <a:latin typeface="Calibri"/>
                <a:cs typeface="Calibri"/>
                <a:sym typeface="Calibri"/>
                <a:hlinkClick r:id="rId3">
                  <a:extLst>
                    <a:ext uri="{A12FA001-AC4F-418D-AE19-62706E023703}">
                      <ahyp:hlinkClr xmlns:ahyp="http://schemas.microsoft.com/office/drawing/2018/hyperlinkcolor" val="tx"/>
                    </a:ext>
                  </a:extLst>
                </a:hlinkClick>
              </a:rPr>
              <a:t>informazioni personali</a:t>
            </a:r>
            <a:r>
              <a:rPr lang="en-US" sz="2400" dirty="0">
                <a:solidFill>
                  <a:srgbClr val="24BAA2"/>
                </a:solidFill>
                <a:latin typeface="Calibri"/>
                <a:cs typeface="Calibri"/>
                <a:sym typeface="Calibri"/>
              </a:rPr>
              <a:t> </a:t>
            </a:r>
            <a:r>
              <a:rPr lang="en-US" sz="2400" dirty="0" err="1">
                <a:solidFill>
                  <a:srgbClr val="092E4B"/>
                </a:solidFill>
                <a:latin typeface="Calibri"/>
                <a:ea typeface="Calibri"/>
                <a:cs typeface="Calibri"/>
                <a:sym typeface="Calibri"/>
              </a:rPr>
              <a:t>dei</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clienti</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sapere</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cosa</a:t>
            </a:r>
            <a:r>
              <a:rPr lang="en-US" sz="2400" b="0" i="0" u="none" strike="noStrike" cap="none" dirty="0">
                <a:solidFill>
                  <a:srgbClr val="092E4B"/>
                </a:solidFill>
                <a:latin typeface="Calibri"/>
                <a:ea typeface="Calibri"/>
                <a:cs typeface="Calibri"/>
                <a:sym typeface="Calibri"/>
              </a:rPr>
              <a:t> non </a:t>
            </a:r>
            <a:r>
              <a:rPr lang="en-US" sz="2400" b="0" i="0" u="none" strike="noStrike" cap="none" dirty="0" err="1">
                <a:solidFill>
                  <a:srgbClr val="092E4B"/>
                </a:solidFill>
                <a:latin typeface="Calibri"/>
                <a:ea typeface="Calibri"/>
                <a:cs typeface="Calibri"/>
                <a:sym typeface="Calibri"/>
              </a:rPr>
              <a:t>pubblicare</a:t>
            </a:r>
            <a:r>
              <a:rPr lang="en-US" sz="2400" b="0" i="0" u="none" strike="noStrike" cap="none" dirty="0">
                <a:solidFill>
                  <a:srgbClr val="092E4B"/>
                </a:solidFill>
                <a:latin typeface="Calibri"/>
                <a:ea typeface="Calibri"/>
                <a:cs typeface="Calibri"/>
                <a:sym typeface="Calibri"/>
              </a:rPr>
              <a:t> sui social media, </a:t>
            </a:r>
            <a:r>
              <a:rPr lang="en-US" sz="2400" b="0" i="0" u="none" strike="noStrike" cap="none" dirty="0" err="1">
                <a:solidFill>
                  <a:srgbClr val="092E4B"/>
                </a:solidFill>
                <a:latin typeface="Calibri"/>
                <a:ea typeface="Calibri"/>
                <a:cs typeface="Calibri"/>
                <a:sym typeface="Calibri"/>
              </a:rPr>
              <a:t>sono</a:t>
            </a:r>
            <a:r>
              <a:rPr lang="en-US" sz="2400" b="0" i="0" u="none" strike="noStrike" cap="none" dirty="0">
                <a:solidFill>
                  <a:srgbClr val="092E4B"/>
                </a:solidFill>
                <a:latin typeface="Calibri"/>
                <a:ea typeface="Calibri"/>
                <a:cs typeface="Calibri"/>
                <a:sym typeface="Calibri"/>
              </a:rPr>
              <a:t> tutt</a:t>
            </a:r>
            <a:r>
              <a:rPr lang="en-US" sz="2400" dirty="0">
                <a:solidFill>
                  <a:srgbClr val="092E4B"/>
                </a:solidFill>
                <a:latin typeface="Calibri"/>
                <a:ea typeface="Calibri"/>
                <a:cs typeface="Calibri"/>
                <a:sym typeface="Calibri"/>
              </a:rPr>
              <a:t>i </a:t>
            </a:r>
            <a:r>
              <a:rPr lang="en-US" sz="2400" dirty="0" err="1">
                <a:solidFill>
                  <a:srgbClr val="092E4B"/>
                </a:solidFill>
                <a:latin typeface="Calibri"/>
                <a:ea typeface="Calibri"/>
                <a:cs typeface="Calibri"/>
                <a:sym typeface="Calibri"/>
              </a:rPr>
              <a:t>elementi</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che</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contribuiscono</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all’alfabetizzazione</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digitale</a:t>
            </a:r>
            <a:r>
              <a:rPr lang="en-US" sz="2400" dirty="0">
                <a:solidFill>
                  <a:srgbClr val="092E4B"/>
                </a:solidFill>
                <a:latin typeface="Calibri"/>
                <a:ea typeface="Calibri"/>
                <a:cs typeface="Calibri"/>
                <a:sym typeface="Calibri"/>
              </a:rPr>
              <a:t>. </a:t>
            </a:r>
            <a:endParaRPr sz="2400" b="0" i="0" u="none" strike="noStrike" cap="none" dirty="0">
              <a:solidFill>
                <a:srgbClr val="092E4B"/>
              </a:solidFill>
              <a:latin typeface="Calibri"/>
              <a:ea typeface="Calibri"/>
              <a:cs typeface="Calibri"/>
              <a:sym typeface="Calibri"/>
            </a:endParaRPr>
          </a:p>
        </p:txBody>
      </p:sp>
      <p:pic>
        <p:nvPicPr>
          <p:cNvPr id="323" name="Google Shape;323;p46" descr="Icon&#10;&#10;Description automatically generated"/>
          <p:cNvPicPr preferRelativeResize="0"/>
          <p:nvPr/>
        </p:nvPicPr>
        <p:blipFill rotWithShape="1">
          <a:blip r:embed="rId4">
            <a:alphaModFix/>
          </a:blip>
          <a:srcRect/>
          <a:stretch/>
        </p:blipFill>
        <p:spPr>
          <a:xfrm>
            <a:off x="650952" y="1454371"/>
            <a:ext cx="2400361" cy="1974629"/>
          </a:xfrm>
          <a:prstGeom prst="rect">
            <a:avLst/>
          </a:prstGeom>
          <a:noFill/>
          <a:ln>
            <a:noFill/>
          </a:ln>
        </p:spPr>
      </p:pic>
      <p:pic>
        <p:nvPicPr>
          <p:cNvPr id="324" name="Google Shape;324;p46" descr="Icon&#10;&#10;Description automatically generated"/>
          <p:cNvPicPr preferRelativeResize="0"/>
          <p:nvPr/>
        </p:nvPicPr>
        <p:blipFill rotWithShape="1">
          <a:blip r:embed="rId5">
            <a:alphaModFix/>
          </a:blip>
          <a:srcRect/>
          <a:stretch/>
        </p:blipFill>
        <p:spPr>
          <a:xfrm>
            <a:off x="8803826" y="3904026"/>
            <a:ext cx="2741632" cy="189171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47"/>
          <p:cNvSpPr txBox="1">
            <a:spLocks noGrp="1"/>
          </p:cNvSpPr>
          <p:nvPr>
            <p:ph type="body" idx="1"/>
          </p:nvPr>
        </p:nvSpPr>
        <p:spPr>
          <a:xfrm>
            <a:off x="948571" y="819751"/>
            <a:ext cx="10977540" cy="489592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dirty="0"/>
              <a:t>Nel mondo di </a:t>
            </a:r>
            <a:r>
              <a:rPr lang="en-US" dirty="0" err="1"/>
              <a:t>oggi</a:t>
            </a:r>
            <a:r>
              <a:rPr lang="en-US" dirty="0"/>
              <a:t>, dove </a:t>
            </a:r>
            <a:r>
              <a:rPr lang="en-US" dirty="0" err="1"/>
              <a:t>prevale</a:t>
            </a:r>
            <a:r>
              <a:rPr lang="en-US" dirty="0"/>
              <a:t> </a:t>
            </a:r>
            <a:r>
              <a:rPr lang="en-US" dirty="0" err="1"/>
              <a:t>l’uso</a:t>
            </a:r>
            <a:r>
              <a:rPr lang="en-US" dirty="0"/>
              <a:t> </a:t>
            </a:r>
            <a:r>
              <a:rPr lang="en-US" dirty="0" err="1"/>
              <a:t>della</a:t>
            </a:r>
            <a:r>
              <a:rPr lang="en-US" dirty="0"/>
              <a:t> </a:t>
            </a:r>
            <a:r>
              <a:rPr lang="en-US" dirty="0" err="1"/>
              <a:t>tecnologia</a:t>
            </a:r>
            <a:r>
              <a:rPr lang="en-US" dirty="0"/>
              <a:t>, </a:t>
            </a:r>
            <a:r>
              <a:rPr lang="en-US" dirty="0" err="1"/>
              <a:t>è</a:t>
            </a:r>
            <a:r>
              <a:rPr lang="en-US" dirty="0"/>
              <a:t> </a:t>
            </a:r>
            <a:r>
              <a:rPr lang="en-US" dirty="0" err="1"/>
              <a:t>essenziale</a:t>
            </a:r>
            <a:r>
              <a:rPr lang="en-US" dirty="0"/>
              <a:t> </a:t>
            </a:r>
            <a:r>
              <a:rPr lang="en-US" dirty="0" err="1"/>
              <a:t>sapere</a:t>
            </a:r>
            <a:r>
              <a:rPr lang="en-US" dirty="0"/>
              <a:t> </a:t>
            </a:r>
            <a:r>
              <a:rPr lang="en-US" dirty="0" err="1"/>
              <a:t>che</a:t>
            </a:r>
            <a:r>
              <a:rPr lang="en-US" dirty="0"/>
              <a:t> </a:t>
            </a:r>
            <a:r>
              <a:rPr lang="en-US" dirty="0" err="1"/>
              <a:t>questo</a:t>
            </a:r>
            <a:r>
              <a:rPr lang="en-US" dirty="0"/>
              <a:t> </a:t>
            </a:r>
            <a:r>
              <a:rPr lang="en-US" b="1" dirty="0" err="1"/>
              <a:t>è</a:t>
            </a:r>
            <a:r>
              <a:rPr lang="en-US" b="1" dirty="0"/>
              <a:t> il nuovo modo per </a:t>
            </a:r>
            <a:r>
              <a:rPr lang="en-US" b="1" dirty="0" err="1"/>
              <a:t>connettersi</a:t>
            </a:r>
            <a:r>
              <a:rPr lang="en-US" b="1" dirty="0"/>
              <a:t> con le </a:t>
            </a:r>
            <a:r>
              <a:rPr lang="en-US" b="1" dirty="0" err="1"/>
              <a:t>persone</a:t>
            </a:r>
            <a:r>
              <a:rPr lang="en-US" b="1" dirty="0"/>
              <a:t> e </a:t>
            </a:r>
            <a:r>
              <a:rPr lang="en-US" b="1" dirty="0" err="1"/>
              <a:t>comunicare</a:t>
            </a:r>
            <a:r>
              <a:rPr lang="en-US" b="1" dirty="0"/>
              <a:t> con il mondo </a:t>
            </a:r>
            <a:r>
              <a:rPr lang="en-US" b="1" dirty="0" err="1"/>
              <a:t>intero</a:t>
            </a:r>
            <a:r>
              <a:rPr lang="en-US" dirty="0"/>
              <a:t>, </a:t>
            </a:r>
            <a:r>
              <a:rPr lang="en-US" dirty="0" err="1"/>
              <a:t>sia</a:t>
            </a:r>
            <a:r>
              <a:rPr lang="en-US" dirty="0"/>
              <a:t> </a:t>
            </a:r>
            <a:r>
              <a:rPr lang="en-US" dirty="0" err="1"/>
              <a:t>nella</a:t>
            </a:r>
            <a:r>
              <a:rPr lang="en-US" dirty="0"/>
              <a:t> vita </a:t>
            </a:r>
            <a:r>
              <a:rPr lang="en-US" dirty="0" err="1"/>
              <a:t>professionale</a:t>
            </a:r>
            <a:r>
              <a:rPr lang="en-US" dirty="0"/>
              <a:t> </a:t>
            </a:r>
            <a:r>
              <a:rPr lang="en-US" dirty="0" err="1"/>
              <a:t>che</a:t>
            </a:r>
            <a:r>
              <a:rPr lang="en-US" dirty="0"/>
              <a:t> </a:t>
            </a:r>
            <a:r>
              <a:rPr lang="en-US" dirty="0" err="1"/>
              <a:t>privata</a:t>
            </a:r>
            <a:r>
              <a:rPr lang="en-US" dirty="0"/>
              <a:t>. </a:t>
            </a:r>
            <a:r>
              <a:rPr lang="en-US" dirty="0" err="1"/>
              <a:t>L’alfabetizzazione</a:t>
            </a:r>
            <a:r>
              <a:rPr lang="en-US" dirty="0"/>
              <a:t> </a:t>
            </a:r>
            <a:r>
              <a:rPr lang="en-US" dirty="0" err="1"/>
              <a:t>digitale</a:t>
            </a:r>
            <a:r>
              <a:rPr lang="en-US" dirty="0"/>
              <a:t> </a:t>
            </a:r>
            <a:r>
              <a:rPr lang="en-US" dirty="0" err="1"/>
              <a:t>va</a:t>
            </a:r>
            <a:r>
              <a:rPr lang="en-US" dirty="0"/>
              <a:t> </a:t>
            </a:r>
            <a:r>
              <a:rPr lang="en-US" dirty="0" err="1"/>
              <a:t>oltre</a:t>
            </a:r>
            <a:r>
              <a:rPr lang="en-US" dirty="0"/>
              <a:t> </a:t>
            </a:r>
            <a:r>
              <a:rPr lang="en-US" dirty="0" err="1"/>
              <a:t>l’apprendimento</a:t>
            </a:r>
            <a:r>
              <a:rPr lang="en-US" dirty="0"/>
              <a:t> </a:t>
            </a:r>
            <a:r>
              <a:rPr lang="en-US" dirty="0" err="1"/>
              <a:t>degli</a:t>
            </a:r>
            <a:r>
              <a:rPr lang="en-US" dirty="0"/>
              <a:t> </a:t>
            </a:r>
            <a:r>
              <a:rPr lang="en-US" dirty="0" err="1"/>
              <a:t>strumenti</a:t>
            </a:r>
            <a:r>
              <a:rPr lang="en-US" dirty="0"/>
              <a:t> e </a:t>
            </a:r>
            <a:r>
              <a:rPr lang="en-US" dirty="0" err="1"/>
              <a:t>dei</a:t>
            </a:r>
            <a:r>
              <a:rPr lang="en-US" dirty="0"/>
              <a:t> </a:t>
            </a:r>
            <a:r>
              <a:rPr lang="en-US" dirty="0" err="1"/>
              <a:t>programmi</a:t>
            </a:r>
            <a:r>
              <a:rPr lang="en-US" dirty="0"/>
              <a:t> </a:t>
            </a:r>
            <a:r>
              <a:rPr lang="en-US" dirty="0" err="1"/>
              <a:t>digitali</a:t>
            </a:r>
            <a:r>
              <a:rPr lang="en-US" dirty="0"/>
              <a:t> e ha </a:t>
            </a:r>
            <a:r>
              <a:rPr lang="en-US" dirty="0" err="1"/>
              <a:t>grandi</a:t>
            </a:r>
            <a:r>
              <a:rPr lang="en-US" dirty="0"/>
              <a:t> </a:t>
            </a:r>
            <a:r>
              <a:rPr lang="en-US" dirty="0" err="1"/>
              <a:t>vantaggi</a:t>
            </a:r>
            <a:r>
              <a:rPr lang="en-US" dirty="0"/>
              <a:t>. Ad </a:t>
            </a:r>
            <a:r>
              <a:rPr lang="en-US" dirty="0" err="1"/>
              <a:t>esempio</a:t>
            </a:r>
            <a:r>
              <a:rPr lang="en-US" dirty="0"/>
              <a:t>:</a:t>
            </a:r>
          </a:p>
          <a:p>
            <a:pPr marL="342900" lvl="0" indent="-342900" algn="l" rtl="0">
              <a:lnSpc>
                <a:spcPct val="90000"/>
              </a:lnSpc>
              <a:spcBef>
                <a:spcPts val="1000"/>
              </a:spcBef>
              <a:spcAft>
                <a:spcPts val="0"/>
              </a:spcAft>
              <a:buClr>
                <a:srgbClr val="24BAA2"/>
              </a:buClr>
              <a:buSzPts val="2400"/>
              <a:buFont typeface="Arial"/>
              <a:buChar char="•"/>
            </a:pPr>
            <a:r>
              <a:rPr lang="en-US" sz="2300" b="1" dirty="0" err="1">
                <a:solidFill>
                  <a:srgbClr val="24BAA2"/>
                </a:solidFill>
              </a:rPr>
              <a:t>Sviluppa</a:t>
            </a:r>
            <a:r>
              <a:rPr lang="en-US" sz="2300" b="1" dirty="0">
                <a:solidFill>
                  <a:srgbClr val="24BAA2"/>
                </a:solidFill>
              </a:rPr>
              <a:t> il </a:t>
            </a:r>
            <a:r>
              <a:rPr lang="en-US" sz="2300" b="1" dirty="0" err="1">
                <a:solidFill>
                  <a:srgbClr val="24BAA2"/>
                </a:solidFill>
              </a:rPr>
              <a:t>pensiero</a:t>
            </a:r>
            <a:r>
              <a:rPr lang="en-US" sz="2300" b="1" dirty="0">
                <a:solidFill>
                  <a:srgbClr val="24BAA2"/>
                </a:solidFill>
              </a:rPr>
              <a:t> </a:t>
            </a:r>
            <a:r>
              <a:rPr lang="en-US" sz="2300" b="1" dirty="0" err="1">
                <a:solidFill>
                  <a:srgbClr val="24BAA2"/>
                </a:solidFill>
              </a:rPr>
              <a:t>critico</a:t>
            </a:r>
            <a:r>
              <a:rPr lang="en-US" sz="2300" b="1" dirty="0">
                <a:solidFill>
                  <a:srgbClr val="24BAA2"/>
                </a:solidFill>
              </a:rPr>
              <a:t>: </a:t>
            </a:r>
            <a:r>
              <a:rPr lang="en-US" sz="2300" dirty="0" err="1"/>
              <a:t>accedendo</a:t>
            </a:r>
            <a:r>
              <a:rPr lang="en-US" sz="2300" dirty="0"/>
              <a:t> ad un </a:t>
            </a:r>
            <a:r>
              <a:rPr lang="en-US" sz="2300" dirty="0" err="1"/>
              <a:t>maggior</a:t>
            </a:r>
            <a:r>
              <a:rPr lang="en-US" sz="2300" dirty="0"/>
              <a:t> </a:t>
            </a:r>
            <a:r>
              <a:rPr lang="en-US" sz="2300" dirty="0" err="1"/>
              <a:t>numero</a:t>
            </a:r>
            <a:r>
              <a:rPr lang="en-US" sz="2300" dirty="0"/>
              <a:t> di </a:t>
            </a:r>
            <a:r>
              <a:rPr lang="en-US" sz="2300" dirty="0" err="1"/>
              <a:t>informazioni</a:t>
            </a:r>
            <a:r>
              <a:rPr lang="en-US" sz="2300" dirty="0"/>
              <a:t>, </a:t>
            </a:r>
            <a:r>
              <a:rPr lang="en-US" sz="2300" dirty="0" err="1"/>
              <a:t>è</a:t>
            </a:r>
            <a:r>
              <a:rPr lang="en-US" sz="2300" dirty="0"/>
              <a:t> possible </a:t>
            </a:r>
            <a:r>
              <a:rPr lang="en-US" sz="2300" dirty="0" err="1"/>
              <a:t>contrastarle</a:t>
            </a:r>
            <a:r>
              <a:rPr lang="en-US" sz="2300" dirty="0"/>
              <a:t> </a:t>
            </a:r>
            <a:r>
              <a:rPr lang="en-US" sz="2300" dirty="0" err="1"/>
              <a:t>meglio</a:t>
            </a:r>
            <a:r>
              <a:rPr lang="en-US" sz="2300" dirty="0"/>
              <a:t> e </a:t>
            </a:r>
            <a:r>
              <a:rPr lang="en-US" sz="2300" dirty="0" err="1"/>
              <a:t>favorire</a:t>
            </a:r>
            <a:r>
              <a:rPr lang="en-US" sz="2300" dirty="0"/>
              <a:t> un </a:t>
            </a:r>
            <a:r>
              <a:rPr lang="en-US" sz="2300" dirty="0" err="1"/>
              <a:t>pensiero</a:t>
            </a:r>
            <a:r>
              <a:rPr lang="en-US" sz="2300" dirty="0"/>
              <a:t> </a:t>
            </a:r>
            <a:r>
              <a:rPr lang="en-US" sz="2300" dirty="0" err="1"/>
              <a:t>critico</a:t>
            </a:r>
            <a:r>
              <a:rPr lang="en-US" sz="2300" dirty="0"/>
              <a:t>. </a:t>
            </a:r>
            <a:r>
              <a:rPr lang="en-US" sz="2300" dirty="0" err="1"/>
              <a:t>Questo</a:t>
            </a:r>
            <a:r>
              <a:rPr lang="en-US" sz="2300" dirty="0"/>
              <a:t> </a:t>
            </a:r>
            <a:r>
              <a:rPr lang="en-US" sz="2300" dirty="0" err="1"/>
              <a:t>mantiene</a:t>
            </a:r>
            <a:r>
              <a:rPr lang="en-US" sz="2300" dirty="0"/>
              <a:t> la </a:t>
            </a:r>
            <a:r>
              <a:rPr lang="en-US" sz="2300" dirty="0" err="1"/>
              <a:t>mente</a:t>
            </a:r>
            <a:r>
              <a:rPr lang="en-US" sz="2300" dirty="0"/>
              <a:t> </a:t>
            </a:r>
            <a:r>
              <a:rPr lang="en-US" sz="2300" dirty="0" err="1"/>
              <a:t>attiva</a:t>
            </a:r>
            <a:r>
              <a:rPr lang="en-US" sz="2300" dirty="0"/>
              <a:t>. </a:t>
            </a:r>
            <a:endParaRPr lang="en-US" dirty="0"/>
          </a:p>
          <a:p>
            <a:pPr marL="342900" lvl="0" indent="-342900" algn="l" rtl="0">
              <a:lnSpc>
                <a:spcPct val="90000"/>
              </a:lnSpc>
              <a:spcBef>
                <a:spcPts val="1000"/>
              </a:spcBef>
              <a:spcAft>
                <a:spcPts val="0"/>
              </a:spcAft>
              <a:buClr>
                <a:srgbClr val="24BAA2"/>
              </a:buClr>
              <a:buSzPts val="2400"/>
              <a:buFont typeface="Arial"/>
              <a:buChar char="•"/>
            </a:pPr>
            <a:r>
              <a:rPr lang="en-US" sz="2300" b="1" dirty="0" err="1">
                <a:solidFill>
                  <a:srgbClr val="24BAA2"/>
                </a:solidFill>
              </a:rPr>
              <a:t>Permette</a:t>
            </a:r>
            <a:r>
              <a:rPr lang="en-US" sz="2300" b="1" dirty="0">
                <a:solidFill>
                  <a:srgbClr val="24BAA2"/>
                </a:solidFill>
              </a:rPr>
              <a:t> di </a:t>
            </a:r>
            <a:r>
              <a:rPr lang="en-US" sz="2300" b="1" dirty="0" err="1">
                <a:solidFill>
                  <a:srgbClr val="24BAA2"/>
                </a:solidFill>
              </a:rPr>
              <a:t>accedere</a:t>
            </a:r>
            <a:r>
              <a:rPr lang="en-US" sz="2300" b="1" dirty="0">
                <a:solidFill>
                  <a:srgbClr val="24BAA2"/>
                </a:solidFill>
              </a:rPr>
              <a:t> ad </a:t>
            </a:r>
            <a:r>
              <a:rPr lang="en-US" sz="2300" b="1" dirty="0" err="1">
                <a:solidFill>
                  <a:srgbClr val="24BAA2"/>
                </a:solidFill>
              </a:rPr>
              <a:t>impieghi</a:t>
            </a:r>
            <a:r>
              <a:rPr lang="en-US" sz="2300" b="1" dirty="0">
                <a:solidFill>
                  <a:srgbClr val="24BAA2"/>
                </a:solidFill>
              </a:rPr>
              <a:t> </a:t>
            </a:r>
            <a:r>
              <a:rPr lang="en-US" sz="2300" b="1" dirty="0" err="1">
                <a:solidFill>
                  <a:srgbClr val="24BAA2"/>
                </a:solidFill>
              </a:rPr>
              <a:t>migliori</a:t>
            </a:r>
            <a:r>
              <a:rPr lang="en-US" sz="2300" b="1" dirty="0">
                <a:solidFill>
                  <a:srgbClr val="24BAA2"/>
                </a:solidFill>
              </a:rPr>
              <a:t>:</a:t>
            </a:r>
            <a:r>
              <a:rPr lang="en-US" sz="2300" dirty="0"/>
              <a:t> </a:t>
            </a:r>
            <a:r>
              <a:rPr lang="en-US" sz="2300" dirty="0" err="1"/>
              <a:t>conoscere</a:t>
            </a:r>
            <a:r>
              <a:rPr lang="en-US" sz="2300" dirty="0"/>
              <a:t> e </a:t>
            </a:r>
            <a:r>
              <a:rPr lang="en-US" sz="2300" dirty="0" err="1"/>
              <a:t>padroneggiare</a:t>
            </a:r>
            <a:r>
              <a:rPr lang="en-US" sz="2300" dirty="0"/>
              <a:t> le ICT (</a:t>
            </a:r>
            <a:r>
              <a:rPr lang="en-US" sz="2300" dirty="0" err="1"/>
              <a:t>Tecnologie</a:t>
            </a:r>
            <a:r>
              <a:rPr lang="en-US" sz="2300" dirty="0"/>
              <a:t> </a:t>
            </a:r>
            <a:r>
              <a:rPr lang="en-US" sz="2300" dirty="0" err="1"/>
              <a:t>dell’informazione</a:t>
            </a:r>
            <a:r>
              <a:rPr lang="en-US" sz="2300" dirty="0"/>
              <a:t> e </a:t>
            </a:r>
            <a:r>
              <a:rPr lang="en-US" sz="2300" dirty="0" err="1"/>
              <a:t>della</a:t>
            </a:r>
            <a:r>
              <a:rPr lang="en-US" sz="2300" dirty="0"/>
              <a:t> </a:t>
            </a:r>
            <a:r>
              <a:rPr lang="en-US" sz="2300" dirty="0" err="1"/>
              <a:t>comunicazione</a:t>
            </a:r>
            <a:r>
              <a:rPr lang="en-US" sz="2300" dirty="0"/>
              <a:t>) </a:t>
            </a:r>
            <a:r>
              <a:rPr lang="en-US" sz="2300" dirty="0" err="1"/>
              <a:t>aumenta</a:t>
            </a:r>
            <a:r>
              <a:rPr lang="en-US" sz="2300" dirty="0"/>
              <a:t> la </a:t>
            </a:r>
            <a:r>
              <a:rPr lang="en-US" sz="2300" dirty="0" err="1"/>
              <a:t>possibilità</a:t>
            </a:r>
            <a:r>
              <a:rPr lang="en-US" sz="2300" dirty="0"/>
              <a:t> di </a:t>
            </a:r>
            <a:r>
              <a:rPr lang="en-US" sz="2300" dirty="0" err="1"/>
              <a:t>accedere</a:t>
            </a:r>
            <a:r>
              <a:rPr lang="en-US" sz="2300" dirty="0"/>
              <a:t> a </a:t>
            </a:r>
            <a:r>
              <a:rPr lang="en-US" sz="2300" dirty="0" err="1"/>
              <a:t>lavori</a:t>
            </a:r>
            <a:r>
              <a:rPr lang="en-US" sz="2300" dirty="0"/>
              <a:t> </a:t>
            </a:r>
            <a:r>
              <a:rPr lang="en-US" sz="2300" dirty="0" err="1"/>
              <a:t>migliori</a:t>
            </a:r>
            <a:r>
              <a:rPr lang="en-US" sz="2300" dirty="0"/>
              <a:t> e </a:t>
            </a:r>
            <a:r>
              <a:rPr lang="en-US" sz="2300" dirty="0" err="1"/>
              <a:t>meglio</a:t>
            </a:r>
            <a:r>
              <a:rPr lang="en-US" sz="2300" dirty="0"/>
              <a:t> </a:t>
            </a:r>
            <a:r>
              <a:rPr lang="en-US" sz="2300" dirty="0" err="1"/>
              <a:t>retribuiti</a:t>
            </a:r>
            <a:r>
              <a:rPr lang="en-US" sz="2300" dirty="0"/>
              <a:t>, e </a:t>
            </a:r>
            <a:r>
              <a:rPr lang="en-US" sz="2300" dirty="0" err="1"/>
              <a:t>crea</a:t>
            </a:r>
            <a:r>
              <a:rPr lang="en-US" sz="2300" dirty="0"/>
              <a:t> un </a:t>
            </a:r>
            <a:r>
              <a:rPr lang="en-US" sz="2300" dirty="0" err="1"/>
              <a:t>futuro</a:t>
            </a:r>
            <a:r>
              <a:rPr lang="en-US" sz="2300" dirty="0"/>
              <a:t> </a:t>
            </a:r>
            <a:r>
              <a:rPr lang="en-US" sz="2300" dirty="0" err="1"/>
              <a:t>più</a:t>
            </a:r>
            <a:r>
              <a:rPr lang="en-US" sz="2300" dirty="0"/>
              <a:t> </a:t>
            </a:r>
            <a:r>
              <a:rPr lang="en-US" sz="2300" dirty="0" err="1"/>
              <a:t>sostenibile</a:t>
            </a:r>
            <a:r>
              <a:rPr lang="en-US" sz="2300" dirty="0"/>
              <a:t> per </a:t>
            </a:r>
            <a:r>
              <a:rPr lang="en-US" sz="2300" dirty="0" err="1"/>
              <a:t>gli</a:t>
            </a:r>
            <a:r>
              <a:rPr lang="en-US" sz="2300" dirty="0"/>
              <a:t> </a:t>
            </a:r>
            <a:r>
              <a:rPr lang="en-US" sz="2300" dirty="0" err="1"/>
              <a:t>operatori</a:t>
            </a:r>
            <a:r>
              <a:rPr lang="en-US" sz="2300" dirty="0"/>
              <a:t> </a:t>
            </a:r>
            <a:r>
              <a:rPr lang="en-US" sz="2300" dirty="0" err="1"/>
              <a:t>sanitari</a:t>
            </a:r>
            <a:r>
              <a:rPr lang="en-US" sz="2300" dirty="0"/>
              <a:t>. </a:t>
            </a:r>
            <a:endParaRPr lang="en-US" dirty="0"/>
          </a:p>
          <a:p>
            <a:pPr marL="342900" lvl="0" indent="-342900" algn="l" rtl="0">
              <a:lnSpc>
                <a:spcPct val="90000"/>
              </a:lnSpc>
              <a:spcBef>
                <a:spcPts val="1000"/>
              </a:spcBef>
              <a:spcAft>
                <a:spcPts val="0"/>
              </a:spcAft>
              <a:buClr>
                <a:srgbClr val="24BAA2"/>
              </a:buClr>
              <a:buSzPts val="2400"/>
              <a:buFont typeface="Arial"/>
              <a:buChar char="•"/>
            </a:pPr>
            <a:r>
              <a:rPr lang="en-US" sz="2300" b="1" dirty="0" err="1">
                <a:solidFill>
                  <a:srgbClr val="24BAA2"/>
                </a:solidFill>
              </a:rPr>
              <a:t>Favorisce</a:t>
            </a:r>
            <a:r>
              <a:rPr lang="en-US" sz="2300" b="1" dirty="0">
                <a:solidFill>
                  <a:srgbClr val="24BAA2"/>
                </a:solidFill>
              </a:rPr>
              <a:t> </a:t>
            </a:r>
            <a:r>
              <a:rPr lang="en-US" sz="2300" b="1" dirty="0" err="1">
                <a:solidFill>
                  <a:srgbClr val="24BAA2"/>
                </a:solidFill>
              </a:rPr>
              <a:t>l’inclusione</a:t>
            </a:r>
            <a:r>
              <a:rPr lang="en-US" sz="2300" b="1" dirty="0">
                <a:solidFill>
                  <a:srgbClr val="24BAA2"/>
                </a:solidFill>
              </a:rPr>
              <a:t> </a:t>
            </a:r>
            <a:r>
              <a:rPr lang="en-US" sz="2300" b="1" dirty="0" err="1">
                <a:solidFill>
                  <a:srgbClr val="24BAA2"/>
                </a:solidFill>
              </a:rPr>
              <a:t>sociale</a:t>
            </a:r>
            <a:r>
              <a:rPr lang="en-US" sz="2300" b="1" dirty="0">
                <a:solidFill>
                  <a:srgbClr val="24BAA2"/>
                </a:solidFill>
              </a:rPr>
              <a:t> e lo </a:t>
            </a:r>
            <a:r>
              <a:rPr lang="en-US" sz="2300" b="1" dirty="0" err="1">
                <a:solidFill>
                  <a:srgbClr val="24BAA2"/>
                </a:solidFill>
              </a:rPr>
              <a:t>sviluppo</a:t>
            </a:r>
            <a:r>
              <a:rPr lang="en-US" sz="2300" b="1" dirty="0">
                <a:solidFill>
                  <a:srgbClr val="24BAA2"/>
                </a:solidFill>
              </a:rPr>
              <a:t>: </a:t>
            </a:r>
            <a:r>
              <a:rPr lang="en-US" sz="2300" dirty="0" err="1"/>
              <a:t>infatti</a:t>
            </a:r>
            <a:r>
              <a:rPr lang="en-US" sz="2300" dirty="0"/>
              <a:t>, il </a:t>
            </a:r>
            <a:r>
              <a:rPr lang="en-US" sz="2300" dirty="0" err="1"/>
              <a:t>mancato</a:t>
            </a:r>
            <a:r>
              <a:rPr lang="en-US" sz="2300" dirty="0"/>
              <a:t> accesso alle </a:t>
            </a:r>
            <a:r>
              <a:rPr lang="en-US" sz="2300" dirty="0" err="1"/>
              <a:t>tecnologie</a:t>
            </a:r>
            <a:r>
              <a:rPr lang="en-US" sz="2300" dirty="0"/>
              <a:t> </a:t>
            </a:r>
            <a:r>
              <a:rPr lang="en-US" sz="2300" dirty="0" err="1"/>
              <a:t>crea</a:t>
            </a:r>
            <a:r>
              <a:rPr lang="en-US" sz="2300" dirty="0"/>
              <a:t> </a:t>
            </a:r>
            <a:r>
              <a:rPr lang="en-US" sz="2300" dirty="0" err="1"/>
              <a:t>maggiori</a:t>
            </a:r>
            <a:r>
              <a:rPr lang="en-US" sz="2300" dirty="0"/>
              <a:t> </a:t>
            </a:r>
            <a:r>
              <a:rPr lang="en-US" sz="2300" dirty="0" err="1"/>
              <a:t>differenze</a:t>
            </a:r>
            <a:r>
              <a:rPr lang="en-US" sz="2300" dirty="0"/>
              <a:t> in </a:t>
            </a:r>
            <a:r>
              <a:rPr lang="en-US" sz="2300" dirty="0" err="1"/>
              <a:t>ambito</a:t>
            </a:r>
            <a:r>
              <a:rPr lang="en-US" sz="2300" dirty="0"/>
              <a:t> </a:t>
            </a:r>
            <a:r>
              <a:rPr lang="en-US" sz="2300" dirty="0" err="1"/>
              <a:t>culturale</a:t>
            </a:r>
            <a:r>
              <a:rPr lang="en-US" sz="2300" dirty="0"/>
              <a:t>, </a:t>
            </a:r>
            <a:r>
              <a:rPr lang="en-US" sz="2300" dirty="0" err="1"/>
              <a:t>economico</a:t>
            </a:r>
            <a:r>
              <a:rPr lang="en-US" sz="2300" dirty="0"/>
              <a:t>, </a:t>
            </a:r>
            <a:r>
              <a:rPr lang="en-US" sz="2300" dirty="0" err="1"/>
              <a:t>sociale</a:t>
            </a:r>
            <a:r>
              <a:rPr lang="en-US" sz="2300" dirty="0"/>
              <a:t> ed </a:t>
            </a:r>
            <a:r>
              <a:rPr lang="en-US" sz="2300" dirty="0" err="1"/>
              <a:t>educativo</a:t>
            </a:r>
            <a:r>
              <a:rPr lang="en-US" sz="2300" dirty="0"/>
              <a:t>.</a:t>
            </a:r>
            <a:endParaRPr dirty="0"/>
          </a:p>
          <a:p>
            <a:pPr marL="342900" lvl="0" indent="-342900" algn="l" rtl="0">
              <a:lnSpc>
                <a:spcPct val="90000"/>
              </a:lnSpc>
              <a:spcBef>
                <a:spcPts val="1000"/>
              </a:spcBef>
              <a:spcAft>
                <a:spcPts val="0"/>
              </a:spcAft>
              <a:buClr>
                <a:srgbClr val="24BAA2"/>
              </a:buClr>
              <a:buSzPts val="2400"/>
              <a:buFont typeface="Arial"/>
              <a:buChar char="•"/>
            </a:pPr>
            <a:r>
              <a:rPr lang="en-US" sz="2300" b="1" dirty="0" err="1">
                <a:solidFill>
                  <a:srgbClr val="24BAA2"/>
                </a:solidFill>
              </a:rPr>
              <a:t>Migliora</a:t>
            </a:r>
            <a:r>
              <a:rPr lang="en-US" sz="2300" b="1" dirty="0">
                <a:solidFill>
                  <a:srgbClr val="24BAA2"/>
                </a:solidFill>
              </a:rPr>
              <a:t> la </a:t>
            </a:r>
            <a:r>
              <a:rPr lang="en-US" sz="2300" b="1" dirty="0" err="1">
                <a:solidFill>
                  <a:srgbClr val="24BAA2"/>
                </a:solidFill>
              </a:rPr>
              <a:t>quotidianità</a:t>
            </a:r>
            <a:r>
              <a:rPr lang="en-US" sz="2300" b="1" dirty="0">
                <a:solidFill>
                  <a:srgbClr val="24BAA2"/>
                </a:solidFill>
              </a:rPr>
              <a:t>: </a:t>
            </a:r>
            <a:r>
              <a:rPr lang="en-US" sz="2300" dirty="0"/>
              <a:t>le </a:t>
            </a:r>
            <a:r>
              <a:rPr lang="en-US" sz="2300" dirty="0" err="1"/>
              <a:t>nuove</a:t>
            </a:r>
            <a:r>
              <a:rPr lang="en-US" sz="2300" dirty="0"/>
              <a:t> </a:t>
            </a:r>
            <a:r>
              <a:rPr lang="en-US" sz="2300" dirty="0" err="1"/>
              <a:t>tecnologie</a:t>
            </a:r>
            <a:r>
              <a:rPr lang="en-US" sz="2300" dirty="0"/>
              <a:t> </a:t>
            </a:r>
            <a:r>
              <a:rPr lang="en-US" sz="2300" dirty="0" err="1"/>
              <a:t>possono</a:t>
            </a:r>
            <a:r>
              <a:rPr lang="en-US" sz="2300" dirty="0"/>
              <a:t> </a:t>
            </a:r>
            <a:r>
              <a:rPr lang="en-US" sz="2300" dirty="0" err="1"/>
              <a:t>essere</a:t>
            </a:r>
            <a:r>
              <a:rPr lang="en-US" sz="2300" dirty="0"/>
              <a:t> </a:t>
            </a:r>
            <a:r>
              <a:rPr lang="en-US" sz="2300" dirty="0" err="1"/>
              <a:t>intergrate</a:t>
            </a:r>
            <a:r>
              <a:rPr lang="en-US" sz="2300" dirty="0"/>
              <a:t> </a:t>
            </a:r>
            <a:r>
              <a:rPr lang="en-US" sz="2300" dirty="0" err="1"/>
              <a:t>nella</a:t>
            </a:r>
            <a:r>
              <a:rPr lang="en-US" sz="2300" dirty="0"/>
              <a:t> vita </a:t>
            </a:r>
            <a:r>
              <a:rPr lang="en-US" sz="2300" dirty="0" err="1"/>
              <a:t>lavorativa</a:t>
            </a:r>
            <a:r>
              <a:rPr lang="en-US" sz="2300" dirty="0"/>
              <a:t> e </a:t>
            </a:r>
            <a:r>
              <a:rPr lang="en-US" sz="2300" dirty="0" err="1"/>
              <a:t>personale</a:t>
            </a:r>
            <a:r>
              <a:rPr lang="en-US" sz="2300" dirty="0"/>
              <a:t> di tutti </a:t>
            </a:r>
            <a:r>
              <a:rPr lang="en-US" sz="2300" dirty="0" err="1"/>
              <a:t>i</a:t>
            </a:r>
            <a:r>
              <a:rPr lang="en-US" sz="2300" dirty="0"/>
              <a:t> </a:t>
            </a:r>
            <a:r>
              <a:rPr lang="en-US" sz="2300" dirty="0" err="1"/>
              <a:t>giorni</a:t>
            </a:r>
            <a:r>
              <a:rPr lang="en-US" sz="2300" dirty="0"/>
              <a:t> e </a:t>
            </a:r>
            <a:r>
              <a:rPr lang="en-US" sz="2300" dirty="0" err="1"/>
              <a:t>migliorano</a:t>
            </a:r>
            <a:r>
              <a:rPr lang="en-US" sz="2300" dirty="0"/>
              <a:t> la </a:t>
            </a:r>
            <a:r>
              <a:rPr lang="en-US" sz="2300" dirty="0" err="1"/>
              <a:t>qualità</a:t>
            </a:r>
            <a:r>
              <a:rPr lang="en-US" sz="2300" dirty="0"/>
              <a:t> </a:t>
            </a:r>
            <a:r>
              <a:rPr lang="en-US" sz="2300" dirty="0" err="1"/>
              <a:t>della</a:t>
            </a:r>
            <a:r>
              <a:rPr lang="en-US" sz="2300" dirty="0"/>
              <a:t> vita, </a:t>
            </a:r>
            <a:r>
              <a:rPr lang="en-US" sz="2300" dirty="0" err="1"/>
              <a:t>rendendola</a:t>
            </a:r>
            <a:r>
              <a:rPr lang="en-US" sz="2300" dirty="0"/>
              <a:t> </a:t>
            </a:r>
            <a:r>
              <a:rPr lang="en-US" sz="2300" dirty="0" err="1"/>
              <a:t>più</a:t>
            </a:r>
            <a:r>
              <a:rPr lang="en-US" sz="2300" dirty="0"/>
              <a:t> semplice e </a:t>
            </a:r>
            <a:r>
              <a:rPr lang="en-US" sz="2300" dirty="0" err="1"/>
              <a:t>confortevole</a:t>
            </a:r>
            <a:r>
              <a:rPr lang="en-US" sz="2300" dirty="0"/>
              <a:t>. </a:t>
            </a:r>
            <a:endParaRPr sz="2300" dirty="0"/>
          </a:p>
        </p:txBody>
      </p:sp>
      <p:sp>
        <p:nvSpPr>
          <p:cNvPr id="330" name="Google Shape;330;p47"/>
          <p:cNvSpPr txBox="1">
            <a:spLocks noGrp="1"/>
          </p:cNvSpPr>
          <p:nvPr>
            <p:ph type="body" idx="2"/>
          </p:nvPr>
        </p:nvSpPr>
        <p:spPr>
          <a:xfrm>
            <a:off x="700516" y="143732"/>
            <a:ext cx="10977540" cy="101897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L’importanza</a:t>
            </a:r>
            <a:r>
              <a:rPr lang="en-US" dirty="0"/>
              <a:t> e </a:t>
            </a:r>
            <a:r>
              <a:rPr lang="en-US" dirty="0" err="1"/>
              <a:t>i</a:t>
            </a:r>
            <a:r>
              <a:rPr lang="en-US" dirty="0"/>
              <a:t> </a:t>
            </a:r>
            <a:r>
              <a:rPr lang="en-US" dirty="0" err="1"/>
              <a:t>vantaggi</a:t>
            </a:r>
            <a:r>
              <a:rPr lang="en-US" dirty="0"/>
              <a:t> </a:t>
            </a:r>
            <a:r>
              <a:rPr lang="en-US" dirty="0" err="1"/>
              <a:t>dell’alfabetizzazione</a:t>
            </a:r>
            <a:r>
              <a:rPr lang="en-US" dirty="0"/>
              <a:t> </a:t>
            </a:r>
            <a:r>
              <a:rPr lang="en-US" dirty="0" err="1"/>
              <a:t>digitale</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48"/>
          <p:cNvSpPr txBox="1">
            <a:spLocks noGrp="1"/>
          </p:cNvSpPr>
          <p:nvPr>
            <p:ph type="body" idx="1"/>
          </p:nvPr>
        </p:nvSpPr>
        <p:spPr>
          <a:xfrm>
            <a:off x="641356" y="1110756"/>
            <a:ext cx="6915144" cy="437769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lt1"/>
              </a:buClr>
              <a:buSzPts val="2400"/>
              <a:buFont typeface="Arial"/>
              <a:buNone/>
            </a:pPr>
            <a:r>
              <a:rPr lang="en-US" b="1" dirty="0">
                <a:solidFill>
                  <a:srgbClr val="24BAA2"/>
                </a:solidFill>
              </a:rPr>
              <a:t>Internet</a:t>
            </a:r>
            <a:endParaRPr dirty="0"/>
          </a:p>
          <a:p>
            <a:pPr marL="0" marR="0" lvl="0" indent="0" algn="l" rtl="0">
              <a:lnSpc>
                <a:spcPct val="90000"/>
              </a:lnSpc>
              <a:spcBef>
                <a:spcPts val="1000"/>
              </a:spcBef>
              <a:spcAft>
                <a:spcPts val="0"/>
              </a:spcAft>
              <a:buClr>
                <a:schemeClr val="lt1"/>
              </a:buClr>
              <a:buSzPts val="2400"/>
              <a:buFont typeface="Arial"/>
              <a:buNone/>
            </a:pPr>
            <a:r>
              <a:rPr lang="en-US" dirty="0" err="1"/>
              <a:t>Negli</a:t>
            </a:r>
            <a:r>
              <a:rPr lang="en-US" dirty="0"/>
              <a:t> </a:t>
            </a:r>
            <a:r>
              <a:rPr lang="en-US" dirty="0" err="1"/>
              <a:t>ultimi</a:t>
            </a:r>
            <a:r>
              <a:rPr lang="en-US" dirty="0"/>
              <a:t> 25 anni </a:t>
            </a:r>
            <a:r>
              <a:rPr lang="en-US" dirty="0" err="1"/>
              <a:t>si</a:t>
            </a:r>
            <a:r>
              <a:rPr lang="en-US" dirty="0"/>
              <a:t> </a:t>
            </a:r>
            <a:r>
              <a:rPr lang="en-US" dirty="0" err="1"/>
              <a:t>è</a:t>
            </a:r>
            <a:r>
              <a:rPr lang="en-US" dirty="0"/>
              <a:t> </a:t>
            </a:r>
            <a:r>
              <a:rPr lang="en-US" dirty="0" err="1"/>
              <a:t>registrata</a:t>
            </a:r>
            <a:r>
              <a:rPr lang="en-US" dirty="0"/>
              <a:t> </a:t>
            </a:r>
            <a:r>
              <a:rPr lang="en-US" dirty="0" err="1"/>
              <a:t>una</a:t>
            </a:r>
            <a:r>
              <a:rPr lang="en-US" dirty="0"/>
              <a:t> </a:t>
            </a:r>
            <a:r>
              <a:rPr lang="en-US" dirty="0" err="1"/>
              <a:t>crescita</a:t>
            </a:r>
            <a:r>
              <a:rPr lang="en-US" dirty="0"/>
              <a:t> </a:t>
            </a:r>
            <a:r>
              <a:rPr lang="en-US" dirty="0" err="1"/>
              <a:t>sostanziale</a:t>
            </a:r>
            <a:r>
              <a:rPr lang="en-US" dirty="0"/>
              <a:t> </a:t>
            </a:r>
            <a:r>
              <a:rPr lang="en-US" dirty="0" err="1"/>
              <a:t>nell’uso</a:t>
            </a:r>
            <a:r>
              <a:rPr lang="en-US" dirty="0"/>
              <a:t> </a:t>
            </a:r>
            <a:r>
              <a:rPr lang="en-US" dirty="0" err="1"/>
              <a:t>domestico</a:t>
            </a:r>
            <a:r>
              <a:rPr lang="en-US" dirty="0"/>
              <a:t> di Internet.  </a:t>
            </a:r>
            <a:r>
              <a:rPr lang="en-US" dirty="0" err="1"/>
              <a:t>Oltre</a:t>
            </a:r>
            <a:r>
              <a:rPr lang="en-US" dirty="0"/>
              <a:t> 3 </a:t>
            </a:r>
            <a:r>
              <a:rPr lang="en-US" dirty="0" err="1"/>
              <a:t>miliardi</a:t>
            </a:r>
            <a:r>
              <a:rPr lang="en-US" dirty="0"/>
              <a:t> di </a:t>
            </a:r>
            <a:r>
              <a:rPr lang="en-US" dirty="0" err="1"/>
              <a:t>persone</a:t>
            </a:r>
            <a:r>
              <a:rPr lang="en-US" dirty="0"/>
              <a:t>, </a:t>
            </a:r>
            <a:r>
              <a:rPr lang="en-US" dirty="0" err="1"/>
              <a:t>pari</a:t>
            </a:r>
            <a:r>
              <a:rPr lang="en-US" dirty="0"/>
              <a:t> a circa il 40% </a:t>
            </a:r>
            <a:r>
              <a:rPr lang="en-US" dirty="0" err="1"/>
              <a:t>della</a:t>
            </a:r>
            <a:r>
              <a:rPr lang="en-US" dirty="0"/>
              <a:t> </a:t>
            </a:r>
            <a:r>
              <a:rPr lang="en-US" dirty="0" err="1"/>
              <a:t>popolazione</a:t>
            </a:r>
            <a:r>
              <a:rPr lang="en-US" dirty="0"/>
              <a:t> </a:t>
            </a:r>
            <a:r>
              <a:rPr lang="en-US" dirty="0" err="1"/>
              <a:t>mondiale</a:t>
            </a:r>
            <a:r>
              <a:rPr lang="en-US" dirty="0"/>
              <a:t>, </a:t>
            </a:r>
            <a:r>
              <a:rPr lang="en-US" dirty="0" err="1"/>
              <a:t>hanno</a:t>
            </a:r>
            <a:r>
              <a:rPr lang="en-US" dirty="0"/>
              <a:t> accesso ad Internet </a:t>
            </a:r>
            <a:r>
              <a:rPr lang="en-US" dirty="0" err="1"/>
              <a:t>tramite</a:t>
            </a:r>
            <a:r>
              <a:rPr lang="en-US" dirty="0"/>
              <a:t> </a:t>
            </a:r>
            <a:r>
              <a:rPr lang="en-US" dirty="0" err="1"/>
              <a:t>vari</a:t>
            </a:r>
            <a:r>
              <a:rPr lang="en-US" dirty="0"/>
              <a:t> </a:t>
            </a:r>
            <a:r>
              <a:rPr lang="en-US" dirty="0" err="1"/>
              <a:t>dispositivi</a:t>
            </a:r>
            <a:r>
              <a:rPr lang="en-US" dirty="0"/>
              <a:t>. </a:t>
            </a:r>
            <a:r>
              <a:rPr lang="en-US" sz="2000" u="sng" dirty="0">
                <a:solidFill>
                  <a:schemeClr val="bg1"/>
                </a:solidFill>
                <a:hlinkClick r:id="rId3">
                  <a:extLst>
                    <a:ext uri="{A12FA001-AC4F-418D-AE19-62706E023703}">
                      <ahyp:hlinkClr xmlns:ahyp="http://schemas.microsoft.com/office/drawing/2018/hyperlinkcolor" val="tx"/>
                    </a:ext>
                  </a:extLst>
                </a:hlinkClick>
              </a:rPr>
              <a:t>Fonte</a:t>
            </a:r>
            <a:endParaRPr sz="2800" dirty="0">
              <a:solidFill>
                <a:schemeClr val="bg1"/>
              </a:solidFill>
            </a:endParaRPr>
          </a:p>
          <a:p>
            <a:pPr marL="0" marR="0" lvl="0" indent="0" algn="l" rtl="0">
              <a:lnSpc>
                <a:spcPct val="90000"/>
              </a:lnSpc>
              <a:spcBef>
                <a:spcPts val="1000"/>
              </a:spcBef>
              <a:spcAft>
                <a:spcPts val="0"/>
              </a:spcAft>
              <a:buClr>
                <a:schemeClr val="lt1"/>
              </a:buClr>
              <a:buSzPts val="2400"/>
              <a:buFont typeface="Arial"/>
              <a:buNone/>
            </a:pPr>
            <a:r>
              <a:rPr lang="en-US" b="1" dirty="0">
                <a:solidFill>
                  <a:srgbClr val="24BAA2"/>
                </a:solidFill>
              </a:rPr>
              <a:t>Social media</a:t>
            </a:r>
            <a:endParaRPr dirty="0"/>
          </a:p>
          <a:p>
            <a:pPr marL="0" marR="0" lvl="0" indent="0" rtl="0">
              <a:lnSpc>
                <a:spcPct val="90000"/>
              </a:lnSpc>
              <a:spcBef>
                <a:spcPts val="1000"/>
              </a:spcBef>
              <a:spcAft>
                <a:spcPts val="0"/>
              </a:spcAft>
              <a:buClr>
                <a:schemeClr val="lt1"/>
              </a:buClr>
              <a:buSzPts val="2400"/>
              <a:buFont typeface="Arial"/>
              <a:buNone/>
            </a:pPr>
            <a:r>
              <a:rPr lang="en-US" dirty="0" err="1"/>
              <a:t>Anche</a:t>
            </a:r>
            <a:r>
              <a:rPr lang="en-US" dirty="0"/>
              <a:t> il </a:t>
            </a:r>
            <a:r>
              <a:rPr lang="en-US" dirty="0" err="1"/>
              <a:t>numero</a:t>
            </a:r>
            <a:r>
              <a:rPr lang="en-US" dirty="0"/>
              <a:t> di social media </a:t>
            </a:r>
            <a:r>
              <a:rPr lang="en-US" dirty="0" err="1"/>
              <a:t>è</a:t>
            </a:r>
            <a:r>
              <a:rPr lang="en-US" dirty="0"/>
              <a:t> </a:t>
            </a:r>
            <a:r>
              <a:rPr lang="en-US" dirty="0" err="1"/>
              <a:t>aumentato</a:t>
            </a:r>
            <a:r>
              <a:rPr lang="en-US" dirty="0"/>
              <a:t> </a:t>
            </a:r>
            <a:r>
              <a:rPr lang="en-US" dirty="0" err="1"/>
              <a:t>significativamente</a:t>
            </a:r>
            <a:r>
              <a:rPr lang="en-US" dirty="0"/>
              <a:t>. </a:t>
            </a:r>
            <a:r>
              <a:rPr lang="en-US" b="1" dirty="0"/>
              <a:t>I social media </a:t>
            </a:r>
            <a:r>
              <a:rPr lang="en-US" b="1" dirty="0" err="1"/>
              <a:t>sono</a:t>
            </a:r>
            <a:r>
              <a:rPr lang="en-US" b="1" dirty="0"/>
              <a:t> </a:t>
            </a:r>
            <a:r>
              <a:rPr lang="en-US" b="1" dirty="0" err="1"/>
              <a:t>strumenti</a:t>
            </a:r>
            <a:r>
              <a:rPr lang="en-US" b="1" dirty="0"/>
              <a:t> di </a:t>
            </a:r>
            <a:r>
              <a:rPr lang="en-US" b="1" dirty="0" err="1"/>
              <a:t>comunicazione</a:t>
            </a:r>
            <a:r>
              <a:rPr lang="en-US" b="1" dirty="0"/>
              <a:t> </a:t>
            </a:r>
            <a:r>
              <a:rPr lang="en-US" b="1" dirty="0" err="1"/>
              <a:t>basati</a:t>
            </a:r>
            <a:r>
              <a:rPr lang="en-US" b="1" dirty="0"/>
              <a:t> </a:t>
            </a:r>
            <a:r>
              <a:rPr lang="en-US" b="1" dirty="0" err="1"/>
              <a:t>sul</a:t>
            </a:r>
            <a:r>
              <a:rPr lang="en-US" b="1" dirty="0"/>
              <a:t> web, </a:t>
            </a:r>
            <a:r>
              <a:rPr lang="en-US" dirty="0"/>
              <a:t>al </a:t>
            </a:r>
            <a:r>
              <a:rPr lang="en-US" dirty="0" err="1"/>
              <a:t>contrario</a:t>
            </a:r>
            <a:r>
              <a:rPr lang="en-US" dirty="0"/>
              <a:t> di </a:t>
            </a:r>
            <a:r>
              <a:rPr lang="en-US" dirty="0" err="1"/>
              <a:t>strumenti</a:t>
            </a:r>
            <a:r>
              <a:rPr lang="en-US" dirty="0"/>
              <a:t> </a:t>
            </a:r>
            <a:r>
              <a:rPr lang="en-US" dirty="0" err="1"/>
              <a:t>tradizionali</a:t>
            </a:r>
            <a:r>
              <a:rPr lang="en-US" dirty="0"/>
              <a:t> come </a:t>
            </a:r>
            <a:r>
              <a:rPr lang="en-US" dirty="0" err="1"/>
              <a:t>giornali</a:t>
            </a:r>
            <a:r>
              <a:rPr lang="en-US" dirty="0"/>
              <a:t>, radio e TV. </a:t>
            </a:r>
            <a:br>
              <a:rPr lang="en-US" dirty="0"/>
            </a:br>
            <a:br>
              <a:rPr lang="en-US" dirty="0"/>
            </a:br>
            <a:r>
              <a:rPr lang="en-US" b="1" dirty="0">
                <a:solidFill>
                  <a:srgbClr val="24BAA2"/>
                </a:solidFill>
              </a:rPr>
              <a:t>I social media </a:t>
            </a:r>
            <a:r>
              <a:rPr lang="en-US" b="1" dirty="0" err="1">
                <a:solidFill>
                  <a:srgbClr val="24BAA2"/>
                </a:solidFill>
              </a:rPr>
              <a:t>permettono</a:t>
            </a:r>
            <a:r>
              <a:rPr lang="en-US" b="1" dirty="0">
                <a:solidFill>
                  <a:srgbClr val="24BAA2"/>
                </a:solidFill>
              </a:rPr>
              <a:t> alle </a:t>
            </a:r>
            <a:r>
              <a:rPr lang="en-US" b="1" dirty="0" err="1">
                <a:solidFill>
                  <a:srgbClr val="24BAA2"/>
                </a:solidFill>
              </a:rPr>
              <a:t>persone</a:t>
            </a:r>
            <a:r>
              <a:rPr lang="en-US" b="1" dirty="0">
                <a:solidFill>
                  <a:srgbClr val="24BAA2"/>
                </a:solidFill>
              </a:rPr>
              <a:t> di </a:t>
            </a:r>
            <a:r>
              <a:rPr lang="en-US" b="1" dirty="0" err="1">
                <a:solidFill>
                  <a:srgbClr val="24BAA2"/>
                </a:solidFill>
              </a:rPr>
              <a:t>comunicare</a:t>
            </a:r>
            <a:r>
              <a:rPr lang="en-US" b="1" dirty="0">
                <a:solidFill>
                  <a:srgbClr val="24BAA2"/>
                </a:solidFill>
              </a:rPr>
              <a:t>, </a:t>
            </a:r>
            <a:r>
              <a:rPr lang="en-US" b="1" dirty="0" err="1">
                <a:solidFill>
                  <a:srgbClr val="24BAA2"/>
                </a:solidFill>
              </a:rPr>
              <a:t>condividere</a:t>
            </a:r>
            <a:r>
              <a:rPr lang="en-US" b="1" dirty="0">
                <a:solidFill>
                  <a:srgbClr val="24BAA2"/>
                </a:solidFill>
              </a:rPr>
              <a:t> e </a:t>
            </a:r>
            <a:r>
              <a:rPr lang="en-US" b="1" dirty="0" err="1">
                <a:solidFill>
                  <a:srgbClr val="24BAA2"/>
                </a:solidFill>
              </a:rPr>
              <a:t>consultare</a:t>
            </a:r>
            <a:r>
              <a:rPr lang="en-US" b="1" dirty="0">
                <a:solidFill>
                  <a:srgbClr val="24BAA2"/>
                </a:solidFill>
              </a:rPr>
              <a:t> </a:t>
            </a:r>
            <a:r>
              <a:rPr lang="en-US" b="1" dirty="0" err="1">
                <a:solidFill>
                  <a:srgbClr val="24BAA2"/>
                </a:solidFill>
              </a:rPr>
              <a:t>informazioni</a:t>
            </a:r>
            <a:r>
              <a:rPr lang="en-US" b="1" dirty="0">
                <a:solidFill>
                  <a:srgbClr val="24BAA2"/>
                </a:solidFill>
              </a:rPr>
              <a:t>. </a:t>
            </a:r>
            <a:endParaRPr b="1" dirty="0">
              <a:solidFill>
                <a:srgbClr val="24BAA2"/>
              </a:solidFill>
            </a:endParaRPr>
          </a:p>
        </p:txBody>
      </p:sp>
      <p:sp>
        <p:nvSpPr>
          <p:cNvPr id="336" name="Google Shape;336;p48"/>
          <p:cNvSpPr txBox="1">
            <a:spLocks noGrp="1"/>
          </p:cNvSpPr>
          <p:nvPr>
            <p:ph type="body" idx="2"/>
          </p:nvPr>
        </p:nvSpPr>
        <p:spPr>
          <a:xfrm>
            <a:off x="647622" y="372534"/>
            <a:ext cx="6284387"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dirty="0" err="1"/>
              <a:t>Competenze</a:t>
            </a:r>
            <a:r>
              <a:rPr lang="en-US" dirty="0"/>
              <a:t> </a:t>
            </a:r>
            <a:r>
              <a:rPr lang="en-US" dirty="0" err="1"/>
              <a:t>Digitali</a:t>
            </a:r>
            <a:r>
              <a:rPr lang="en-US" dirty="0"/>
              <a:t> </a:t>
            </a:r>
            <a:r>
              <a:rPr lang="en-US" dirty="0" err="1"/>
              <a:t>Globali</a:t>
            </a:r>
            <a:endParaRPr dirty="0"/>
          </a:p>
        </p:txBody>
      </p:sp>
      <p:pic>
        <p:nvPicPr>
          <p:cNvPr id="337" name="Google Shape;337;p48" descr="Hashtag and @ notification icons"/>
          <p:cNvPicPr preferRelativeResize="0">
            <a:picLocks noGrp="1"/>
          </p:cNvPicPr>
          <p:nvPr>
            <p:ph type="pic" idx="3"/>
          </p:nvPr>
        </p:nvPicPr>
        <p:blipFill rotWithShape="1">
          <a:blip r:embed="rId4">
            <a:alphaModFix/>
          </a:blip>
          <a:srcRect l="25929" r="25679"/>
          <a:stretch/>
        </p:blipFill>
        <p:spPr>
          <a:xfrm>
            <a:off x="7556500" y="439730"/>
            <a:ext cx="3992033" cy="6045736"/>
          </a:xfrm>
          <a:prstGeom prst="rect">
            <a:avLst/>
          </a:prstGeom>
          <a:solidFill>
            <a:srgbClr val="F2F2F2"/>
          </a:solid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13" name="TextBox 12">
            <a:extLst>
              <a:ext uri="{FF2B5EF4-FFF2-40B4-BE49-F238E27FC236}">
                <a16:creationId xmlns:a16="http://schemas.microsoft.com/office/drawing/2014/main" id="{6F3C947E-AB1A-AA01-5F69-DAA532F0FA2E}"/>
              </a:ext>
            </a:extLst>
          </p:cNvPr>
          <p:cNvSpPr txBox="1"/>
          <p:nvPr/>
        </p:nvSpPr>
        <p:spPr>
          <a:xfrm>
            <a:off x="9396919" y="429415"/>
            <a:ext cx="2355441" cy="738664"/>
          </a:xfrm>
          <a:prstGeom prst="rect">
            <a:avLst/>
          </a:prstGeom>
          <a:solidFill>
            <a:schemeClr val="accent5"/>
          </a:solidFill>
        </p:spPr>
        <p:txBody>
          <a:bodyPr wrap="square" rtlCol="0">
            <a:spAutoFit/>
          </a:bodyPr>
          <a:lstStyle/>
          <a:p>
            <a:endParaRPr lang="en-IE" dirty="0"/>
          </a:p>
        </p:txBody>
      </p:sp>
      <p:sp>
        <p:nvSpPr>
          <p:cNvPr id="342" name="Google Shape;342;p49"/>
          <p:cNvSpPr txBox="1">
            <a:spLocks noGrp="1"/>
          </p:cNvSpPr>
          <p:nvPr>
            <p:ph type="body" idx="1"/>
          </p:nvPr>
        </p:nvSpPr>
        <p:spPr>
          <a:xfrm>
            <a:off x="537882" y="5462205"/>
            <a:ext cx="11240489" cy="88973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1" i="0" dirty="0">
                <a:latin typeface="Calibri"/>
                <a:ea typeface="Calibri"/>
                <a:cs typeface="Calibri"/>
                <a:sym typeface="Calibri"/>
              </a:rPr>
              <a:t>Secondo le </a:t>
            </a:r>
            <a:r>
              <a:rPr lang="en-US" b="1" i="0" dirty="0" err="1">
                <a:latin typeface="Calibri"/>
                <a:ea typeface="Calibri"/>
                <a:cs typeface="Calibri"/>
                <a:sym typeface="Calibri"/>
              </a:rPr>
              <a:t>stime</a:t>
            </a:r>
            <a:r>
              <a:rPr lang="en-US" b="1" i="0" dirty="0">
                <a:latin typeface="Calibri"/>
                <a:ea typeface="Calibri"/>
                <a:cs typeface="Calibri"/>
                <a:sym typeface="Calibri"/>
              </a:rPr>
              <a:t>, </a:t>
            </a:r>
            <a:r>
              <a:rPr lang="en-US" b="1" dirty="0" err="1"/>
              <a:t>gli</a:t>
            </a:r>
            <a:r>
              <a:rPr lang="en-US" b="1" dirty="0"/>
              <a:t> </a:t>
            </a:r>
            <a:r>
              <a:rPr lang="en-US" b="1" dirty="0" err="1"/>
              <a:t>utenti</a:t>
            </a:r>
            <a:r>
              <a:rPr lang="en-US" b="1" dirty="0"/>
              <a:t> </a:t>
            </a:r>
            <a:r>
              <a:rPr lang="en-US" b="1" dirty="0" err="1"/>
              <a:t>dei</a:t>
            </a:r>
            <a:r>
              <a:rPr lang="en-US" b="1" dirty="0"/>
              <a:t> social network </a:t>
            </a:r>
            <a:r>
              <a:rPr lang="en-US" b="1" dirty="0" err="1"/>
              <a:t>sono</a:t>
            </a:r>
            <a:r>
              <a:rPr lang="en-US" b="1" dirty="0"/>
              <a:t> circa 2,3 </a:t>
            </a:r>
            <a:r>
              <a:rPr lang="en-US" b="1" dirty="0" err="1"/>
              <a:t>miliardi</a:t>
            </a:r>
            <a:r>
              <a:rPr lang="en-US" b="1" dirty="0"/>
              <a:t> in </a:t>
            </a:r>
            <a:r>
              <a:rPr lang="en-US" b="1" dirty="0" err="1"/>
              <a:t>tutto</a:t>
            </a:r>
            <a:r>
              <a:rPr lang="en-US" b="1" dirty="0"/>
              <a:t> il mondo. Le </a:t>
            </a:r>
            <a:r>
              <a:rPr lang="en-US" b="1" dirty="0" err="1"/>
              <a:t>persone</a:t>
            </a:r>
            <a:r>
              <a:rPr lang="en-US" b="1" dirty="0"/>
              <a:t> </a:t>
            </a:r>
            <a:r>
              <a:rPr lang="en-US" b="1" dirty="0" err="1"/>
              <a:t>usano</a:t>
            </a:r>
            <a:r>
              <a:rPr lang="en-US" b="1" dirty="0"/>
              <a:t> </a:t>
            </a:r>
            <a:r>
              <a:rPr lang="en-US" b="1" dirty="0" err="1"/>
              <a:t>questi</a:t>
            </a:r>
            <a:r>
              <a:rPr lang="en-US" b="1" dirty="0"/>
              <a:t> </a:t>
            </a:r>
            <a:r>
              <a:rPr lang="en-US" b="1" dirty="0" err="1"/>
              <a:t>siti</a:t>
            </a:r>
            <a:r>
              <a:rPr lang="en-US" b="1" dirty="0"/>
              <a:t> per </a:t>
            </a:r>
            <a:r>
              <a:rPr lang="en-US" b="1" dirty="0" err="1"/>
              <a:t>scopi</a:t>
            </a:r>
            <a:r>
              <a:rPr lang="en-US" b="1" dirty="0"/>
              <a:t> </a:t>
            </a:r>
            <a:r>
              <a:rPr lang="en-US" b="1" dirty="0" err="1"/>
              <a:t>personali</a:t>
            </a:r>
            <a:r>
              <a:rPr lang="en-US" b="1" dirty="0"/>
              <a:t> e </a:t>
            </a:r>
            <a:r>
              <a:rPr lang="en-US" b="1" dirty="0" err="1"/>
              <a:t>professionali</a:t>
            </a:r>
            <a:r>
              <a:rPr lang="en-US" b="1" dirty="0"/>
              <a:t>. </a:t>
            </a:r>
            <a:endParaRPr b="1" dirty="0">
              <a:latin typeface="Calibri"/>
              <a:ea typeface="Calibri"/>
              <a:cs typeface="Calibri"/>
              <a:sym typeface="Calibri"/>
            </a:endParaRPr>
          </a:p>
        </p:txBody>
      </p:sp>
      <p:sp>
        <p:nvSpPr>
          <p:cNvPr id="343" name="Google Shape;343;p49"/>
          <p:cNvSpPr txBox="1">
            <a:spLocks noGrp="1"/>
          </p:cNvSpPr>
          <p:nvPr>
            <p:ph type="body" idx="2"/>
          </p:nvPr>
        </p:nvSpPr>
        <p:spPr>
          <a:xfrm>
            <a:off x="638511" y="396920"/>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i="0" dirty="0">
                <a:latin typeface="Calibri"/>
                <a:ea typeface="Calibri"/>
                <a:cs typeface="Calibri"/>
                <a:sym typeface="Calibri"/>
              </a:rPr>
              <a:t>I Social </a:t>
            </a:r>
            <a:r>
              <a:rPr lang="en-US" dirty="0"/>
              <a:t>Media </a:t>
            </a:r>
            <a:r>
              <a:rPr lang="en-US" dirty="0" err="1"/>
              <a:t>più</a:t>
            </a:r>
            <a:r>
              <a:rPr lang="en-US" dirty="0"/>
              <a:t> </a:t>
            </a:r>
            <a:r>
              <a:rPr lang="en-US" dirty="0" err="1"/>
              <a:t>gettonati</a:t>
            </a:r>
            <a:r>
              <a:rPr lang="en-US" dirty="0"/>
              <a:t> </a:t>
            </a:r>
            <a:endParaRPr dirty="0">
              <a:latin typeface="Calibri"/>
              <a:ea typeface="Calibri"/>
              <a:cs typeface="Calibri"/>
              <a:sym typeface="Calibri"/>
            </a:endParaRPr>
          </a:p>
        </p:txBody>
      </p:sp>
      <p:graphicFrame>
        <p:nvGraphicFramePr>
          <p:cNvPr id="344" name="Google Shape;344;p49"/>
          <p:cNvGraphicFramePr/>
          <p:nvPr>
            <p:extLst>
              <p:ext uri="{D42A27DB-BD31-4B8C-83A1-F6EECF244321}">
                <p14:modId xmlns:p14="http://schemas.microsoft.com/office/powerpoint/2010/main" val="1652097233"/>
              </p:ext>
            </p:extLst>
          </p:nvPr>
        </p:nvGraphicFramePr>
        <p:xfrm>
          <a:off x="958250" y="1254707"/>
          <a:ext cx="10275525" cy="4284550"/>
        </p:xfrm>
        <a:graphic>
          <a:graphicData uri="http://schemas.openxmlformats.org/drawingml/2006/table">
            <a:tbl>
              <a:tblPr firstRow="1" bandRow="1">
                <a:noFill/>
                <a:tableStyleId>{1B46824D-A342-4CEB-ACFE-8D29FB3911F1}</a:tableStyleId>
              </a:tblPr>
              <a:tblGrid>
                <a:gridCol w="1699400">
                  <a:extLst>
                    <a:ext uri="{9D8B030D-6E8A-4147-A177-3AD203B41FA5}">
                      <a16:colId xmlns:a16="http://schemas.microsoft.com/office/drawing/2014/main" val="20000"/>
                    </a:ext>
                  </a:extLst>
                </a:gridCol>
                <a:gridCol w="1715225">
                  <a:extLst>
                    <a:ext uri="{9D8B030D-6E8A-4147-A177-3AD203B41FA5}">
                      <a16:colId xmlns:a16="http://schemas.microsoft.com/office/drawing/2014/main" val="20001"/>
                    </a:ext>
                  </a:extLst>
                </a:gridCol>
                <a:gridCol w="1715225">
                  <a:extLst>
                    <a:ext uri="{9D8B030D-6E8A-4147-A177-3AD203B41FA5}">
                      <a16:colId xmlns:a16="http://schemas.microsoft.com/office/drawing/2014/main" val="20002"/>
                    </a:ext>
                  </a:extLst>
                </a:gridCol>
                <a:gridCol w="1715225">
                  <a:extLst>
                    <a:ext uri="{9D8B030D-6E8A-4147-A177-3AD203B41FA5}">
                      <a16:colId xmlns:a16="http://schemas.microsoft.com/office/drawing/2014/main" val="20003"/>
                    </a:ext>
                  </a:extLst>
                </a:gridCol>
                <a:gridCol w="1715225">
                  <a:extLst>
                    <a:ext uri="{9D8B030D-6E8A-4147-A177-3AD203B41FA5}">
                      <a16:colId xmlns:a16="http://schemas.microsoft.com/office/drawing/2014/main" val="20004"/>
                    </a:ext>
                  </a:extLst>
                </a:gridCol>
                <a:gridCol w="1715225">
                  <a:extLst>
                    <a:ext uri="{9D8B030D-6E8A-4147-A177-3AD203B41FA5}">
                      <a16:colId xmlns:a16="http://schemas.microsoft.com/office/drawing/2014/main" val="20005"/>
                    </a:ext>
                  </a:extLst>
                </a:gridCol>
              </a:tblGrid>
              <a:tr h="792125">
                <a:tc>
                  <a:txBody>
                    <a:bodyPr/>
                    <a:lstStyle/>
                    <a:p>
                      <a:pPr marL="0" marR="0" lvl="0" indent="0" algn="ctr" rtl="0">
                        <a:lnSpc>
                          <a:spcPct val="100000"/>
                        </a:lnSpc>
                        <a:spcBef>
                          <a:spcPts val="0"/>
                        </a:spcBef>
                        <a:spcAft>
                          <a:spcPts val="0"/>
                        </a:spcAft>
                        <a:buNone/>
                      </a:pPr>
                      <a:endParaRPr sz="2400" b="1" u="none" strike="noStrike" cap="none">
                        <a:solidFill>
                          <a:srgbClr val="7F3494"/>
                        </a:solidFill>
                        <a:latin typeface="Calibri"/>
                        <a:ea typeface="Calibri"/>
                        <a:cs typeface="Calibri"/>
                        <a:sym typeface="Calibri"/>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endParaRPr sz="2400" b="1" u="none" strike="noStrike" cap="none">
                        <a:solidFill>
                          <a:srgbClr val="7F3494"/>
                        </a:solidFill>
                        <a:latin typeface="Calibri"/>
                        <a:ea typeface="Calibri"/>
                        <a:cs typeface="Calibri"/>
                        <a:sym typeface="Calibri"/>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endParaRPr sz="2400" b="1" u="none" strike="noStrike" cap="none">
                        <a:solidFill>
                          <a:srgbClr val="7F3494"/>
                        </a:solidFill>
                        <a:latin typeface="Calibri"/>
                        <a:ea typeface="Calibri"/>
                        <a:cs typeface="Calibri"/>
                        <a:sym typeface="Calibri"/>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endParaRPr sz="2400" b="1" u="none" strike="noStrike" cap="none">
                        <a:solidFill>
                          <a:srgbClr val="7F3494"/>
                        </a:solidFill>
                        <a:latin typeface="Calibri"/>
                        <a:ea typeface="Calibri"/>
                        <a:cs typeface="Calibri"/>
                        <a:sym typeface="Calibri"/>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endParaRPr sz="2400" b="1" u="none" strike="noStrike" cap="none">
                        <a:solidFill>
                          <a:srgbClr val="7F3494"/>
                        </a:solidFill>
                        <a:latin typeface="Calibri"/>
                        <a:ea typeface="Calibri"/>
                        <a:cs typeface="Calibri"/>
                        <a:sym typeface="Calibri"/>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endParaRPr sz="2400" b="1" u="none" strike="noStrike" cap="none">
                        <a:solidFill>
                          <a:srgbClr val="7F3494"/>
                        </a:solidFill>
                        <a:latin typeface="Calibri"/>
                        <a:ea typeface="Calibri"/>
                        <a:cs typeface="Calibri"/>
                        <a:sym typeface="Calibri"/>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546025">
                <a:tc>
                  <a:txBody>
                    <a:bodyPr/>
                    <a:lstStyle/>
                    <a:p>
                      <a:pPr marL="0" marR="0" lvl="0" indent="0" algn="ctr" rtl="0">
                        <a:lnSpc>
                          <a:spcPct val="100000"/>
                        </a:lnSpc>
                        <a:spcBef>
                          <a:spcPts val="0"/>
                        </a:spcBef>
                        <a:spcAft>
                          <a:spcPts val="0"/>
                        </a:spcAft>
                        <a:buNone/>
                      </a:pPr>
                      <a:r>
                        <a:rPr lang="en-US" sz="2400" b="1" u="none" strike="noStrike" cap="none" dirty="0">
                          <a:solidFill>
                            <a:srgbClr val="7F3494"/>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Facebook</a:t>
                      </a:r>
                      <a:endParaRPr dirty="0">
                        <a:solidFill>
                          <a:srgbClr val="7F3494"/>
                        </a:solidFill>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rgbClr val="B3F8FB"/>
                    </a:solidFill>
                  </a:tcPr>
                </a:tc>
                <a:tc>
                  <a:txBody>
                    <a:bodyPr/>
                    <a:lstStyle/>
                    <a:p>
                      <a:pPr marL="0" marR="0" lvl="0" indent="0" algn="ctr" rtl="0">
                        <a:lnSpc>
                          <a:spcPct val="100000"/>
                        </a:lnSpc>
                        <a:spcBef>
                          <a:spcPts val="0"/>
                        </a:spcBef>
                        <a:spcAft>
                          <a:spcPts val="0"/>
                        </a:spcAft>
                        <a:buNone/>
                      </a:pPr>
                      <a:r>
                        <a:rPr lang="en-US" sz="2400" b="1" u="none" strike="noStrike" cap="none" dirty="0">
                          <a:solidFill>
                            <a:srgbClr val="7F3494"/>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Twitter</a:t>
                      </a:r>
                      <a:endParaRPr dirty="0">
                        <a:solidFill>
                          <a:srgbClr val="7F3494"/>
                        </a:solidFill>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rgbClr val="B3F8FB"/>
                    </a:solidFill>
                  </a:tcPr>
                </a:tc>
                <a:tc>
                  <a:txBody>
                    <a:bodyPr/>
                    <a:lstStyle/>
                    <a:p>
                      <a:pPr marL="0" marR="0" lvl="0" indent="0" algn="ctr" rtl="0">
                        <a:lnSpc>
                          <a:spcPct val="100000"/>
                        </a:lnSpc>
                        <a:spcBef>
                          <a:spcPts val="0"/>
                        </a:spcBef>
                        <a:spcAft>
                          <a:spcPts val="0"/>
                        </a:spcAft>
                        <a:buNone/>
                      </a:pPr>
                      <a:r>
                        <a:rPr lang="en-US" sz="2400" b="1" u="none" strike="noStrike" cap="none" dirty="0">
                          <a:solidFill>
                            <a:srgbClr val="7F3494"/>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Instagram</a:t>
                      </a:r>
                      <a:endParaRPr dirty="0">
                        <a:solidFill>
                          <a:srgbClr val="7F3494"/>
                        </a:solidFill>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rgbClr val="B3F8FB"/>
                    </a:solidFill>
                  </a:tcPr>
                </a:tc>
                <a:tc>
                  <a:txBody>
                    <a:bodyPr/>
                    <a:lstStyle/>
                    <a:p>
                      <a:pPr marL="0" marR="0" lvl="0" indent="0" algn="ctr" rtl="0">
                        <a:lnSpc>
                          <a:spcPct val="100000"/>
                        </a:lnSpc>
                        <a:spcBef>
                          <a:spcPts val="0"/>
                        </a:spcBef>
                        <a:spcAft>
                          <a:spcPts val="0"/>
                        </a:spcAft>
                        <a:buNone/>
                      </a:pPr>
                      <a:r>
                        <a:rPr lang="en-US" sz="2400" b="1" u="none" strike="noStrike" cap="none" dirty="0">
                          <a:solidFill>
                            <a:srgbClr val="7F3494"/>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YouTube</a:t>
                      </a:r>
                      <a:endParaRPr dirty="0">
                        <a:solidFill>
                          <a:srgbClr val="7F3494"/>
                        </a:solidFill>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rgbClr val="B3F8FB"/>
                    </a:solidFill>
                  </a:tcPr>
                </a:tc>
                <a:tc>
                  <a:txBody>
                    <a:bodyPr/>
                    <a:lstStyle/>
                    <a:p>
                      <a:pPr marL="0" marR="0" lvl="0" indent="0" algn="ctr" rtl="0">
                        <a:lnSpc>
                          <a:spcPct val="100000"/>
                        </a:lnSpc>
                        <a:spcBef>
                          <a:spcPts val="0"/>
                        </a:spcBef>
                        <a:spcAft>
                          <a:spcPts val="0"/>
                        </a:spcAft>
                        <a:buNone/>
                      </a:pPr>
                      <a:r>
                        <a:rPr lang="en-US" sz="2400" b="1" u="none" strike="noStrike" cap="none" dirty="0">
                          <a:solidFill>
                            <a:srgbClr val="7F3494"/>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LinkedIn</a:t>
                      </a:r>
                      <a:endParaRPr dirty="0">
                        <a:solidFill>
                          <a:srgbClr val="7F3494"/>
                        </a:solidFill>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rgbClr val="B3F8FB"/>
                    </a:solidFill>
                  </a:tcPr>
                </a:tc>
                <a:tc>
                  <a:txBody>
                    <a:bodyPr/>
                    <a:lstStyle/>
                    <a:p>
                      <a:pPr marL="0" marR="0" lvl="0" indent="0" algn="ctr" rtl="0">
                        <a:lnSpc>
                          <a:spcPct val="100000"/>
                        </a:lnSpc>
                        <a:spcBef>
                          <a:spcPts val="0"/>
                        </a:spcBef>
                        <a:spcAft>
                          <a:spcPts val="0"/>
                        </a:spcAft>
                        <a:buNone/>
                      </a:pPr>
                      <a:r>
                        <a:rPr lang="en-US" sz="2400" b="1" u="none" strike="noStrike" cap="none" dirty="0">
                          <a:solidFill>
                            <a:srgbClr val="7F3494"/>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Wikipedia</a:t>
                      </a:r>
                      <a:endParaRPr dirty="0">
                        <a:solidFill>
                          <a:srgbClr val="7F3494"/>
                        </a:solidFill>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rgbClr val="B3F8FB"/>
                    </a:solidFill>
                  </a:tcPr>
                </a:tc>
                <a:extLst>
                  <a:ext uri="{0D108BD9-81ED-4DB2-BD59-A6C34878D82A}">
                    <a16:rowId xmlns:a16="http://schemas.microsoft.com/office/drawing/2014/main" val="10001"/>
                  </a:ext>
                </a:extLst>
              </a:tr>
              <a:tr h="2824550">
                <a:tc>
                  <a:txBody>
                    <a:bodyPr/>
                    <a:lstStyle/>
                    <a:p>
                      <a:pPr marL="0" marR="0" lvl="0" indent="0" algn="ctr" rtl="0">
                        <a:lnSpc>
                          <a:spcPct val="100000"/>
                        </a:lnSpc>
                        <a:spcBef>
                          <a:spcPts val="0"/>
                        </a:spcBef>
                        <a:spcAft>
                          <a:spcPts val="0"/>
                        </a:spcAft>
                        <a:buNone/>
                      </a:pPr>
                      <a:r>
                        <a:rPr lang="en-US" sz="2000" u="none" strike="noStrike" cap="none" dirty="0" err="1">
                          <a:solidFill>
                            <a:srgbClr val="092E4B"/>
                          </a:solidFill>
                          <a:latin typeface="Calibri"/>
                          <a:ea typeface="Calibri"/>
                          <a:cs typeface="Calibri"/>
                          <a:sym typeface="Calibri"/>
                        </a:rPr>
                        <a:t>Gli</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utenti</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possono</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caricare</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foto</a:t>
                      </a:r>
                      <a:r>
                        <a:rPr lang="en-US" sz="2000" u="none" strike="noStrike" cap="none" dirty="0">
                          <a:solidFill>
                            <a:srgbClr val="092E4B"/>
                          </a:solidFill>
                          <a:latin typeface="Calibri"/>
                          <a:ea typeface="Calibri"/>
                          <a:cs typeface="Calibri"/>
                          <a:sym typeface="Calibri"/>
                        </a:rPr>
                        <a:t>, video e </a:t>
                      </a:r>
                      <a:r>
                        <a:rPr lang="en-US" sz="2000" u="none" strike="noStrike" cap="none" dirty="0" err="1">
                          <a:solidFill>
                            <a:srgbClr val="092E4B"/>
                          </a:solidFill>
                          <a:latin typeface="Calibri"/>
                          <a:ea typeface="Calibri"/>
                          <a:cs typeface="Calibri"/>
                          <a:sym typeface="Calibri"/>
                        </a:rPr>
                        <a:t>inviare</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messaggi</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Oggi</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è</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utilizzato</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anche</a:t>
                      </a:r>
                      <a:r>
                        <a:rPr lang="en-US" sz="2000" u="none" strike="noStrike" cap="none" dirty="0">
                          <a:solidFill>
                            <a:srgbClr val="092E4B"/>
                          </a:solidFill>
                          <a:latin typeface="Calibri"/>
                          <a:ea typeface="Calibri"/>
                          <a:cs typeface="Calibri"/>
                          <a:sym typeface="Calibri"/>
                        </a:rPr>
                        <a:t> per </a:t>
                      </a:r>
                      <a:r>
                        <a:rPr lang="en-US" sz="2000" u="none" strike="noStrike" cap="none" dirty="0" err="1">
                          <a:solidFill>
                            <a:srgbClr val="092E4B"/>
                          </a:solidFill>
                          <a:latin typeface="Calibri"/>
                          <a:ea typeface="Calibri"/>
                          <a:cs typeface="Calibri"/>
                          <a:sym typeface="Calibri"/>
                        </a:rPr>
                        <a:t>scopi</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lavorativi</a:t>
                      </a:r>
                      <a:r>
                        <a:rPr lang="en-US" sz="2000" u="none" strike="noStrike" cap="none" dirty="0">
                          <a:solidFill>
                            <a:srgbClr val="092E4B"/>
                          </a:solidFill>
                          <a:latin typeface="Calibri"/>
                          <a:ea typeface="Calibri"/>
                          <a:cs typeface="Calibri"/>
                          <a:sym typeface="Calibri"/>
                        </a:rPr>
                        <a:t>. </a:t>
                      </a:r>
                      <a:endParaRPr dirty="0"/>
                    </a:p>
                  </a:txBody>
                  <a:tcPr marL="25400" marR="25400" marT="25400" marB="25400">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2000" u="none" strike="noStrike" cap="none" dirty="0" err="1">
                          <a:solidFill>
                            <a:srgbClr val="092E4B"/>
                          </a:solidFill>
                          <a:latin typeface="Calibri"/>
                          <a:ea typeface="Calibri"/>
                          <a:cs typeface="Calibri"/>
                          <a:sym typeface="Calibri"/>
                        </a:rPr>
                        <a:t>Gli</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utenti</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pubblicano</a:t>
                      </a:r>
                      <a:r>
                        <a:rPr lang="en-US" sz="2000" u="none" strike="noStrike" cap="none" dirty="0">
                          <a:solidFill>
                            <a:srgbClr val="092E4B"/>
                          </a:solidFill>
                          <a:latin typeface="Calibri"/>
                          <a:ea typeface="Calibri"/>
                          <a:cs typeface="Calibri"/>
                          <a:sym typeface="Calibri"/>
                        </a:rPr>
                        <a:t>  </a:t>
                      </a:r>
                      <a:r>
                        <a:rPr lang="en-US" sz="2000" i="1" u="none" strike="noStrike" cap="none" dirty="0">
                          <a:solidFill>
                            <a:srgbClr val="092E4B"/>
                          </a:solidFill>
                          <a:latin typeface="Calibri"/>
                          <a:ea typeface="Calibri"/>
                          <a:cs typeface="Calibri"/>
                          <a:sym typeface="Calibri"/>
                        </a:rPr>
                        <a:t>tweet</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fino</a:t>
                      </a:r>
                      <a:r>
                        <a:rPr lang="en-US" sz="2000" u="none" strike="noStrike" cap="none" dirty="0">
                          <a:solidFill>
                            <a:srgbClr val="092E4B"/>
                          </a:solidFill>
                          <a:latin typeface="Calibri"/>
                          <a:ea typeface="Calibri"/>
                          <a:cs typeface="Calibri"/>
                          <a:sym typeface="Calibri"/>
                        </a:rPr>
                        <a:t> a 140 </a:t>
                      </a:r>
                      <a:r>
                        <a:rPr lang="en-US" sz="2000" u="none" strike="noStrike" cap="none" dirty="0" err="1">
                          <a:solidFill>
                            <a:srgbClr val="092E4B"/>
                          </a:solidFill>
                          <a:latin typeface="Calibri"/>
                          <a:ea typeface="Calibri"/>
                          <a:cs typeface="Calibri"/>
                          <a:sym typeface="Calibri"/>
                        </a:rPr>
                        <a:t>caratteri</a:t>
                      </a:r>
                      <a:r>
                        <a:rPr lang="en-US" sz="2000" u="none" strike="noStrike" cap="none" dirty="0">
                          <a:solidFill>
                            <a:srgbClr val="092E4B"/>
                          </a:solidFill>
                          <a:latin typeface="Calibri"/>
                          <a:ea typeface="Calibri"/>
                          <a:cs typeface="Calibri"/>
                          <a:sym typeface="Calibri"/>
                        </a:rPr>
                        <a:t> di testo, </a:t>
                      </a:r>
                      <a:r>
                        <a:rPr lang="en-US" sz="2000" u="none" strike="noStrike" cap="none" dirty="0" err="1">
                          <a:solidFill>
                            <a:srgbClr val="092E4B"/>
                          </a:solidFill>
                          <a:latin typeface="Calibri"/>
                          <a:ea typeface="Calibri"/>
                          <a:cs typeface="Calibri"/>
                          <a:sym typeface="Calibri"/>
                        </a:rPr>
                        <a:t>che</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possono</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contenere</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immagini</a:t>
                      </a:r>
                      <a:r>
                        <a:rPr lang="en-US" sz="2000" u="none" strike="noStrike" cap="none" dirty="0">
                          <a:solidFill>
                            <a:srgbClr val="092E4B"/>
                          </a:solidFill>
                          <a:latin typeface="Calibri"/>
                          <a:ea typeface="Calibri"/>
                          <a:cs typeface="Calibri"/>
                          <a:sym typeface="Calibri"/>
                        </a:rPr>
                        <a:t>, video, link </a:t>
                      </a:r>
                      <a:r>
                        <a:rPr lang="en-US" sz="2000" u="none" strike="noStrike" cap="none" dirty="0" err="1">
                          <a:solidFill>
                            <a:srgbClr val="092E4B"/>
                          </a:solidFill>
                          <a:latin typeface="Calibri"/>
                          <a:ea typeface="Calibri"/>
                          <a:cs typeface="Calibri"/>
                          <a:sym typeface="Calibri"/>
                        </a:rPr>
                        <a:t>ecc</a:t>
                      </a:r>
                      <a:r>
                        <a:rPr lang="en-US" sz="2000" u="none" strike="noStrike" cap="none" dirty="0">
                          <a:solidFill>
                            <a:srgbClr val="092E4B"/>
                          </a:solidFill>
                          <a:latin typeface="Calibri"/>
                          <a:ea typeface="Calibri"/>
                          <a:cs typeface="Calibri"/>
                          <a:sym typeface="Calibri"/>
                        </a:rPr>
                        <a:t>.</a:t>
                      </a:r>
                      <a:endParaRPr dirty="0"/>
                    </a:p>
                  </a:txBody>
                  <a:tcPr marL="25400" marR="25400" marT="25400" marB="25400">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900" u="none" strike="noStrike" cap="none" dirty="0" err="1">
                          <a:solidFill>
                            <a:srgbClr val="092E4B"/>
                          </a:solidFill>
                          <a:latin typeface="Calibri"/>
                          <a:ea typeface="Calibri"/>
                          <a:cs typeface="Calibri"/>
                          <a:sym typeface="Calibri"/>
                        </a:rPr>
                        <a:t>Gli</a:t>
                      </a:r>
                      <a:r>
                        <a:rPr lang="en-US" sz="1900" u="none" strike="noStrike" cap="none" dirty="0">
                          <a:solidFill>
                            <a:srgbClr val="092E4B"/>
                          </a:solidFill>
                          <a:latin typeface="Calibri"/>
                          <a:ea typeface="Calibri"/>
                          <a:cs typeface="Calibri"/>
                          <a:sym typeface="Calibri"/>
                        </a:rPr>
                        <a:t> </a:t>
                      </a:r>
                      <a:r>
                        <a:rPr lang="en-US" sz="1900" u="none" strike="noStrike" cap="none" dirty="0" err="1">
                          <a:solidFill>
                            <a:srgbClr val="092E4B"/>
                          </a:solidFill>
                          <a:latin typeface="Calibri"/>
                          <a:ea typeface="Calibri"/>
                          <a:cs typeface="Calibri"/>
                          <a:sym typeface="Calibri"/>
                        </a:rPr>
                        <a:t>utenti</a:t>
                      </a:r>
                      <a:r>
                        <a:rPr lang="en-US" sz="1900" u="none" strike="noStrike" cap="none" dirty="0">
                          <a:solidFill>
                            <a:srgbClr val="092E4B"/>
                          </a:solidFill>
                          <a:latin typeface="Calibri"/>
                          <a:ea typeface="Calibri"/>
                          <a:cs typeface="Calibri"/>
                          <a:sym typeface="Calibri"/>
                        </a:rPr>
                        <a:t> </a:t>
                      </a:r>
                      <a:r>
                        <a:rPr lang="en-US" sz="1900" u="none" strike="noStrike" cap="none" dirty="0" err="1">
                          <a:solidFill>
                            <a:srgbClr val="092E4B"/>
                          </a:solidFill>
                          <a:latin typeface="Calibri"/>
                          <a:ea typeface="Calibri"/>
                          <a:cs typeface="Calibri"/>
                          <a:sym typeface="Calibri"/>
                        </a:rPr>
                        <a:t>condividono</a:t>
                      </a:r>
                      <a:r>
                        <a:rPr lang="en-US" sz="1900" u="none" strike="noStrike" cap="none" dirty="0">
                          <a:solidFill>
                            <a:srgbClr val="092E4B"/>
                          </a:solidFill>
                          <a:latin typeface="Calibri"/>
                          <a:ea typeface="Calibri"/>
                          <a:cs typeface="Calibri"/>
                          <a:sym typeface="Calibri"/>
                        </a:rPr>
                        <a:t> </a:t>
                      </a:r>
                      <a:r>
                        <a:rPr lang="en-US" sz="1900" u="none" strike="noStrike" cap="none" dirty="0" err="1">
                          <a:solidFill>
                            <a:srgbClr val="092E4B"/>
                          </a:solidFill>
                          <a:latin typeface="Calibri"/>
                          <a:ea typeface="Calibri"/>
                          <a:cs typeface="Calibri"/>
                          <a:sym typeface="Calibri"/>
                        </a:rPr>
                        <a:t>foto</a:t>
                      </a:r>
                      <a:r>
                        <a:rPr lang="en-US" sz="1900" u="none" strike="noStrike" cap="none" dirty="0">
                          <a:solidFill>
                            <a:srgbClr val="092E4B"/>
                          </a:solidFill>
                          <a:latin typeface="Calibri"/>
                          <a:ea typeface="Calibri"/>
                          <a:cs typeface="Calibri"/>
                          <a:sym typeface="Calibri"/>
                        </a:rPr>
                        <a:t> e video </a:t>
                      </a:r>
                      <a:r>
                        <a:rPr lang="en-US" sz="1900" u="none" strike="noStrike" cap="none" dirty="0" err="1">
                          <a:solidFill>
                            <a:srgbClr val="092E4B"/>
                          </a:solidFill>
                          <a:latin typeface="Calibri"/>
                          <a:ea typeface="Calibri"/>
                          <a:cs typeface="Calibri"/>
                          <a:sym typeface="Calibri"/>
                        </a:rPr>
                        <a:t>scattate</a:t>
                      </a:r>
                      <a:r>
                        <a:rPr lang="en-US" sz="1900" u="none" strike="noStrike" cap="none" dirty="0">
                          <a:solidFill>
                            <a:srgbClr val="092E4B"/>
                          </a:solidFill>
                          <a:latin typeface="Calibri"/>
                          <a:ea typeface="Calibri"/>
                          <a:cs typeface="Calibri"/>
                          <a:sym typeface="Calibri"/>
                        </a:rPr>
                        <a:t> dal </a:t>
                      </a:r>
                      <a:r>
                        <a:rPr lang="en-US" sz="1900" u="none" strike="noStrike" cap="none" dirty="0" err="1">
                          <a:solidFill>
                            <a:srgbClr val="092E4B"/>
                          </a:solidFill>
                          <a:latin typeface="Calibri"/>
                          <a:ea typeface="Calibri"/>
                          <a:cs typeface="Calibri"/>
                          <a:sym typeface="Calibri"/>
                        </a:rPr>
                        <a:t>cellulare</a:t>
                      </a:r>
                      <a:r>
                        <a:rPr lang="en-US" sz="1900" u="none" strike="noStrike" cap="none" dirty="0">
                          <a:solidFill>
                            <a:srgbClr val="092E4B"/>
                          </a:solidFill>
                          <a:latin typeface="Calibri"/>
                          <a:ea typeface="Calibri"/>
                          <a:cs typeface="Calibri"/>
                          <a:sym typeface="Calibri"/>
                        </a:rPr>
                        <a:t>. </a:t>
                      </a:r>
                      <a:r>
                        <a:rPr lang="en-US" sz="1900" u="none" strike="noStrike" cap="none" dirty="0" err="1">
                          <a:solidFill>
                            <a:srgbClr val="092E4B"/>
                          </a:solidFill>
                          <a:latin typeface="Calibri"/>
                          <a:ea typeface="Calibri"/>
                          <a:cs typeface="Calibri"/>
                          <a:sym typeface="Calibri"/>
                        </a:rPr>
                        <a:t>È</a:t>
                      </a:r>
                      <a:r>
                        <a:rPr lang="en-US" sz="1900" u="none" strike="noStrike" cap="none" dirty="0">
                          <a:solidFill>
                            <a:srgbClr val="092E4B"/>
                          </a:solidFill>
                          <a:latin typeface="Calibri"/>
                          <a:ea typeface="Calibri"/>
                          <a:cs typeface="Calibri"/>
                          <a:sym typeface="Calibri"/>
                        </a:rPr>
                        <a:t> </a:t>
                      </a:r>
                      <a:r>
                        <a:rPr lang="en-US" sz="1900" u="none" strike="noStrike" cap="none" dirty="0" err="1">
                          <a:solidFill>
                            <a:srgbClr val="092E4B"/>
                          </a:solidFill>
                          <a:latin typeface="Calibri"/>
                          <a:ea typeface="Calibri"/>
                          <a:cs typeface="Calibri"/>
                          <a:sym typeface="Calibri"/>
                        </a:rPr>
                        <a:t>una</a:t>
                      </a:r>
                      <a:r>
                        <a:rPr lang="en-US" sz="1900" u="none" strike="noStrike" cap="none" dirty="0">
                          <a:solidFill>
                            <a:srgbClr val="092E4B"/>
                          </a:solidFill>
                          <a:latin typeface="Calibri"/>
                          <a:ea typeface="Calibri"/>
                          <a:cs typeface="Calibri"/>
                          <a:sym typeface="Calibri"/>
                        </a:rPr>
                        <a:t> </a:t>
                      </a:r>
                      <a:r>
                        <a:rPr lang="en-US" sz="1900" u="none" strike="noStrike" cap="none" dirty="0" err="1">
                          <a:solidFill>
                            <a:srgbClr val="092E4B"/>
                          </a:solidFill>
                          <a:latin typeface="Calibri"/>
                          <a:ea typeface="Calibri"/>
                          <a:cs typeface="Calibri"/>
                          <a:sym typeface="Calibri"/>
                        </a:rPr>
                        <a:t>piattaforma</a:t>
                      </a:r>
                      <a:r>
                        <a:rPr lang="en-US" sz="1900" u="none" strike="noStrike" cap="none" dirty="0">
                          <a:solidFill>
                            <a:srgbClr val="092E4B"/>
                          </a:solidFill>
                          <a:latin typeface="Calibri"/>
                          <a:ea typeface="Calibri"/>
                          <a:cs typeface="Calibri"/>
                          <a:sym typeface="Calibri"/>
                        </a:rPr>
                        <a:t> molto </a:t>
                      </a:r>
                      <a:r>
                        <a:rPr lang="en-US" sz="1900" u="none" strike="noStrike" cap="none" dirty="0" err="1">
                          <a:solidFill>
                            <a:srgbClr val="092E4B"/>
                          </a:solidFill>
                          <a:latin typeface="Calibri"/>
                          <a:ea typeface="Calibri"/>
                          <a:cs typeface="Calibri"/>
                          <a:sym typeface="Calibri"/>
                        </a:rPr>
                        <a:t>comune</a:t>
                      </a:r>
                      <a:r>
                        <a:rPr lang="en-US" sz="1900" u="none" strike="noStrike" cap="none" dirty="0">
                          <a:solidFill>
                            <a:srgbClr val="092E4B"/>
                          </a:solidFill>
                          <a:latin typeface="Calibri"/>
                          <a:ea typeface="Calibri"/>
                          <a:cs typeface="Calibri"/>
                          <a:sym typeface="Calibri"/>
                        </a:rPr>
                        <a:t> ed </a:t>
                      </a:r>
                      <a:r>
                        <a:rPr lang="en-US" sz="1900" u="none" strike="noStrike" cap="none" dirty="0" err="1">
                          <a:solidFill>
                            <a:srgbClr val="092E4B"/>
                          </a:solidFill>
                          <a:latin typeface="Calibri"/>
                          <a:ea typeface="Calibri"/>
                          <a:cs typeface="Calibri"/>
                          <a:sym typeface="Calibri"/>
                        </a:rPr>
                        <a:t>è</a:t>
                      </a:r>
                      <a:r>
                        <a:rPr lang="en-US" sz="1900" u="none" strike="noStrike" cap="none" dirty="0">
                          <a:solidFill>
                            <a:srgbClr val="092E4B"/>
                          </a:solidFill>
                          <a:latin typeface="Calibri"/>
                          <a:ea typeface="Calibri"/>
                          <a:cs typeface="Calibri"/>
                          <a:sym typeface="Calibri"/>
                        </a:rPr>
                        <a:t> </a:t>
                      </a:r>
                      <a:r>
                        <a:rPr lang="en-US" sz="1900" u="none" strike="noStrike" cap="none" dirty="0" err="1">
                          <a:solidFill>
                            <a:srgbClr val="092E4B"/>
                          </a:solidFill>
                          <a:latin typeface="Calibri"/>
                          <a:ea typeface="Calibri"/>
                          <a:cs typeface="Calibri"/>
                          <a:sym typeface="Calibri"/>
                        </a:rPr>
                        <a:t>utilizzata</a:t>
                      </a:r>
                      <a:r>
                        <a:rPr lang="en-US" sz="1900" u="none" strike="noStrike" cap="none" dirty="0">
                          <a:solidFill>
                            <a:srgbClr val="092E4B"/>
                          </a:solidFill>
                          <a:latin typeface="Calibri"/>
                          <a:ea typeface="Calibri"/>
                          <a:cs typeface="Calibri"/>
                          <a:sym typeface="Calibri"/>
                        </a:rPr>
                        <a:t> </a:t>
                      </a:r>
                      <a:r>
                        <a:rPr lang="en-US" sz="1900" u="none" strike="noStrike" cap="none" dirty="0" err="1">
                          <a:solidFill>
                            <a:srgbClr val="092E4B"/>
                          </a:solidFill>
                          <a:latin typeface="Calibri"/>
                          <a:ea typeface="Calibri"/>
                          <a:cs typeface="Calibri"/>
                          <a:sym typeface="Calibri"/>
                        </a:rPr>
                        <a:t>anche</a:t>
                      </a:r>
                      <a:r>
                        <a:rPr lang="en-US" sz="1900" u="none" strike="noStrike" cap="none" dirty="0">
                          <a:solidFill>
                            <a:srgbClr val="092E4B"/>
                          </a:solidFill>
                          <a:latin typeface="Calibri"/>
                          <a:ea typeface="Calibri"/>
                          <a:cs typeface="Calibri"/>
                          <a:sym typeface="Calibri"/>
                        </a:rPr>
                        <a:t> per </a:t>
                      </a:r>
                      <a:r>
                        <a:rPr lang="en-US" sz="1900" u="none" strike="noStrike" cap="none" dirty="0" err="1">
                          <a:solidFill>
                            <a:srgbClr val="092E4B"/>
                          </a:solidFill>
                          <a:latin typeface="Calibri"/>
                          <a:ea typeface="Calibri"/>
                          <a:cs typeface="Calibri"/>
                          <a:sym typeface="Calibri"/>
                        </a:rPr>
                        <a:t>scopi</a:t>
                      </a:r>
                      <a:r>
                        <a:rPr lang="en-US" sz="1900" u="none" strike="noStrike" cap="none" dirty="0">
                          <a:solidFill>
                            <a:srgbClr val="092E4B"/>
                          </a:solidFill>
                          <a:latin typeface="Calibri"/>
                          <a:ea typeface="Calibri"/>
                          <a:cs typeface="Calibri"/>
                          <a:sym typeface="Calibri"/>
                        </a:rPr>
                        <a:t> </a:t>
                      </a:r>
                      <a:r>
                        <a:rPr lang="en-US" sz="1900" u="none" strike="noStrike" cap="none" dirty="0" err="1">
                          <a:solidFill>
                            <a:srgbClr val="092E4B"/>
                          </a:solidFill>
                          <a:latin typeface="Calibri"/>
                          <a:ea typeface="Calibri"/>
                          <a:cs typeface="Calibri"/>
                          <a:sym typeface="Calibri"/>
                        </a:rPr>
                        <a:t>lavorativi</a:t>
                      </a:r>
                      <a:r>
                        <a:rPr lang="en-US" sz="1900" u="none" strike="noStrike" cap="none" dirty="0">
                          <a:solidFill>
                            <a:srgbClr val="092E4B"/>
                          </a:solidFill>
                          <a:latin typeface="Calibri"/>
                          <a:ea typeface="Calibri"/>
                          <a:cs typeface="Calibri"/>
                          <a:sym typeface="Calibri"/>
                        </a:rPr>
                        <a:t>.</a:t>
                      </a:r>
                      <a:endParaRPr sz="1900" dirty="0"/>
                    </a:p>
                  </a:txBody>
                  <a:tcPr marL="25400" marR="25400" marT="25400" marB="25400">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2000" u="none" strike="noStrike" cap="none" dirty="0" err="1">
                          <a:solidFill>
                            <a:srgbClr val="092E4B"/>
                          </a:solidFill>
                          <a:latin typeface="Calibri"/>
                          <a:ea typeface="Calibri"/>
                          <a:cs typeface="Calibri"/>
                          <a:sym typeface="Calibri"/>
                        </a:rPr>
                        <a:t>Gli</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utenti</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condividono</a:t>
                      </a:r>
                      <a:r>
                        <a:rPr lang="en-US" sz="2000" u="none" strike="noStrike" cap="none" dirty="0">
                          <a:solidFill>
                            <a:srgbClr val="092E4B"/>
                          </a:solidFill>
                          <a:latin typeface="Calibri"/>
                          <a:ea typeface="Calibri"/>
                          <a:cs typeface="Calibri"/>
                          <a:sym typeface="Calibri"/>
                        </a:rPr>
                        <a:t> video </a:t>
                      </a:r>
                      <a:r>
                        <a:rPr lang="en-US" sz="2000" u="none" strike="noStrike" cap="none" dirty="0" err="1">
                          <a:solidFill>
                            <a:srgbClr val="092E4B"/>
                          </a:solidFill>
                          <a:latin typeface="Calibri"/>
                          <a:ea typeface="Calibri"/>
                          <a:cs typeface="Calibri"/>
                          <a:sym typeface="Calibri"/>
                        </a:rPr>
                        <a:t>fruibili</a:t>
                      </a:r>
                      <a:r>
                        <a:rPr lang="en-US" sz="2000" u="none" strike="noStrike" cap="none" dirty="0">
                          <a:solidFill>
                            <a:srgbClr val="092E4B"/>
                          </a:solidFill>
                          <a:latin typeface="Calibri"/>
                          <a:ea typeface="Calibri"/>
                          <a:cs typeface="Calibri"/>
                          <a:sym typeface="Calibri"/>
                        </a:rPr>
                        <a:t> a tutti. </a:t>
                      </a:r>
                      <a:endParaRPr dirty="0"/>
                    </a:p>
                  </a:txBody>
                  <a:tcPr marL="25400" marR="25400" marT="25400" marB="25400">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2000" u="none" strike="noStrike" cap="none" dirty="0" err="1">
                          <a:solidFill>
                            <a:srgbClr val="092E4B"/>
                          </a:solidFill>
                          <a:latin typeface="Calibri"/>
                          <a:ea typeface="Calibri"/>
                          <a:cs typeface="Calibri"/>
                          <a:sym typeface="Calibri"/>
                        </a:rPr>
                        <a:t>È</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una</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piattaforma</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pensata</a:t>
                      </a:r>
                      <a:r>
                        <a:rPr lang="en-US" sz="2000" u="none" strike="noStrike" cap="none" dirty="0">
                          <a:solidFill>
                            <a:srgbClr val="092E4B"/>
                          </a:solidFill>
                          <a:latin typeface="Calibri"/>
                          <a:ea typeface="Calibri"/>
                          <a:cs typeface="Calibri"/>
                          <a:sym typeface="Calibri"/>
                        </a:rPr>
                        <a:t> per la </a:t>
                      </a:r>
                      <a:r>
                        <a:rPr lang="en-US" sz="2000" u="none" strike="noStrike" cap="none" dirty="0" err="1">
                          <a:solidFill>
                            <a:srgbClr val="092E4B"/>
                          </a:solidFill>
                          <a:latin typeface="Calibri"/>
                          <a:ea typeface="Calibri"/>
                          <a:cs typeface="Calibri"/>
                          <a:sym typeface="Calibri"/>
                        </a:rPr>
                        <a:t>comunità</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imprenditoriale</a:t>
                      </a:r>
                      <a:r>
                        <a:rPr lang="en-US" sz="2000" u="none" strike="noStrike" cap="none" dirty="0">
                          <a:solidFill>
                            <a:srgbClr val="092E4B"/>
                          </a:solidFill>
                          <a:latin typeface="Calibri"/>
                          <a:ea typeface="Calibri"/>
                          <a:cs typeface="Calibri"/>
                          <a:sym typeface="Calibri"/>
                        </a:rPr>
                        <a:t> per </a:t>
                      </a:r>
                      <a:r>
                        <a:rPr lang="en-US" sz="2000" u="none" strike="noStrike" cap="none" dirty="0" err="1">
                          <a:solidFill>
                            <a:srgbClr val="092E4B"/>
                          </a:solidFill>
                          <a:latin typeface="Calibri"/>
                          <a:ea typeface="Calibri"/>
                          <a:cs typeface="Calibri"/>
                          <a:sym typeface="Calibri"/>
                        </a:rPr>
                        <a:t>creare</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legami</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professionali</a:t>
                      </a:r>
                      <a:r>
                        <a:rPr lang="en-US" sz="2000" u="none" strike="noStrike" cap="none" dirty="0">
                          <a:solidFill>
                            <a:srgbClr val="092E4B"/>
                          </a:solidFill>
                          <a:latin typeface="Calibri"/>
                          <a:ea typeface="Calibri"/>
                          <a:cs typeface="Calibri"/>
                          <a:sym typeface="Calibri"/>
                        </a:rPr>
                        <a:t>. </a:t>
                      </a:r>
                      <a:endParaRPr dirty="0"/>
                    </a:p>
                  </a:txBody>
                  <a:tcPr marL="25400" marR="25400" marT="25400" marB="25400">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2000" u="none" strike="noStrike" cap="none" dirty="0" err="1">
                          <a:solidFill>
                            <a:srgbClr val="092E4B"/>
                          </a:solidFill>
                          <a:latin typeface="Calibri"/>
                          <a:ea typeface="Calibri"/>
                          <a:cs typeface="Calibri"/>
                          <a:sym typeface="Calibri"/>
                        </a:rPr>
                        <a:t>È</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un’enciclopedia</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scritta</a:t>
                      </a:r>
                      <a:r>
                        <a:rPr lang="en-US" sz="2000" u="none" strike="noStrike" cap="none" dirty="0">
                          <a:solidFill>
                            <a:srgbClr val="092E4B"/>
                          </a:solidFill>
                          <a:latin typeface="Calibri"/>
                          <a:ea typeface="Calibri"/>
                          <a:cs typeface="Calibri"/>
                          <a:sym typeface="Calibri"/>
                        </a:rPr>
                        <a:t> in modo </a:t>
                      </a:r>
                      <a:r>
                        <a:rPr lang="en-US" sz="2000" u="none" strike="noStrike" cap="none" dirty="0" err="1">
                          <a:solidFill>
                            <a:srgbClr val="092E4B"/>
                          </a:solidFill>
                          <a:latin typeface="Calibri"/>
                          <a:ea typeface="Calibri"/>
                          <a:cs typeface="Calibri"/>
                          <a:sym typeface="Calibri"/>
                        </a:rPr>
                        <a:t>collaborativo</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dalle</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persone</a:t>
                      </a:r>
                      <a:r>
                        <a:rPr lang="en-US" sz="2000" u="none" strike="noStrike" cap="none" dirty="0">
                          <a:solidFill>
                            <a:srgbClr val="092E4B"/>
                          </a:solidFill>
                          <a:latin typeface="Calibri"/>
                          <a:ea typeface="Calibri"/>
                          <a:cs typeface="Calibri"/>
                          <a:sym typeface="Calibri"/>
                        </a:rPr>
                        <a:t> </a:t>
                      </a:r>
                      <a:r>
                        <a:rPr lang="en-US" sz="2000" u="none" strike="noStrike" cap="none" dirty="0" err="1">
                          <a:solidFill>
                            <a:srgbClr val="092E4B"/>
                          </a:solidFill>
                          <a:latin typeface="Calibri"/>
                          <a:ea typeface="Calibri"/>
                          <a:cs typeface="Calibri"/>
                          <a:sym typeface="Calibri"/>
                        </a:rPr>
                        <a:t>che</a:t>
                      </a:r>
                      <a:r>
                        <a:rPr lang="en-US" sz="2000" u="none" strike="noStrike" cap="none" dirty="0">
                          <a:solidFill>
                            <a:srgbClr val="092E4B"/>
                          </a:solidFill>
                          <a:latin typeface="Calibri"/>
                          <a:ea typeface="Calibri"/>
                          <a:cs typeface="Calibri"/>
                          <a:sym typeface="Calibri"/>
                        </a:rPr>
                        <a:t> la </a:t>
                      </a:r>
                      <a:r>
                        <a:rPr lang="en-US" sz="2000" u="none" strike="noStrike" cap="none" dirty="0" err="1">
                          <a:solidFill>
                            <a:srgbClr val="092E4B"/>
                          </a:solidFill>
                          <a:latin typeface="Calibri"/>
                          <a:ea typeface="Calibri"/>
                          <a:cs typeface="Calibri"/>
                          <a:sym typeface="Calibri"/>
                        </a:rPr>
                        <a:t>utilizzano</a:t>
                      </a:r>
                      <a:r>
                        <a:rPr lang="en-US" sz="2000" u="none" strike="noStrike" cap="none" dirty="0">
                          <a:solidFill>
                            <a:srgbClr val="092E4B"/>
                          </a:solidFill>
                          <a:latin typeface="Calibri"/>
                          <a:ea typeface="Calibri"/>
                          <a:cs typeface="Calibri"/>
                          <a:sym typeface="Calibri"/>
                        </a:rPr>
                        <a:t>.</a:t>
                      </a:r>
                      <a:endParaRPr sz="2000" dirty="0"/>
                    </a:p>
                  </a:txBody>
                  <a:tcPr marL="25400" marR="25400" marT="25400" marB="25400">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345" name="Google Shape;345;p49"/>
          <p:cNvSpPr txBox="1"/>
          <p:nvPr/>
        </p:nvSpPr>
        <p:spPr>
          <a:xfrm>
            <a:off x="10973958" y="6550223"/>
            <a:ext cx="804413"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sng" strike="noStrike" cap="none" dirty="0">
                <a:solidFill>
                  <a:schemeClr val="bg1"/>
                </a:solidFill>
                <a:latin typeface="Arial"/>
                <a:ea typeface="Arial"/>
                <a:cs typeface="Arial"/>
                <a:sym typeface="Arial"/>
              </a:rPr>
              <a:t>Fonte</a:t>
            </a:r>
            <a:endParaRPr sz="1400" b="0" i="0" u="none" strike="noStrike" cap="none" dirty="0">
              <a:solidFill>
                <a:schemeClr val="bg1"/>
              </a:solidFill>
              <a:latin typeface="Arial"/>
              <a:ea typeface="Arial"/>
              <a:cs typeface="Arial"/>
              <a:sym typeface="Arial"/>
            </a:endParaRPr>
          </a:p>
        </p:txBody>
      </p:sp>
      <p:pic>
        <p:nvPicPr>
          <p:cNvPr id="346" name="Google Shape;346;p49">
            <a:hlinkClick r:id="rId3"/>
          </p:cNvPr>
          <p:cNvPicPr preferRelativeResize="0"/>
          <p:nvPr/>
        </p:nvPicPr>
        <p:blipFill rotWithShape="1">
          <a:blip r:embed="rId9">
            <a:alphaModFix/>
          </a:blip>
          <a:srcRect/>
          <a:stretch/>
        </p:blipFill>
        <p:spPr>
          <a:xfrm>
            <a:off x="1476600" y="1362973"/>
            <a:ext cx="577880" cy="558829"/>
          </a:xfrm>
          <a:prstGeom prst="rect">
            <a:avLst/>
          </a:prstGeom>
          <a:noFill/>
          <a:ln>
            <a:noFill/>
          </a:ln>
        </p:spPr>
      </p:pic>
      <p:pic>
        <p:nvPicPr>
          <p:cNvPr id="347" name="Google Shape;347;p49">
            <a:hlinkClick r:id="rId4"/>
          </p:cNvPr>
          <p:cNvPicPr preferRelativeResize="0"/>
          <p:nvPr/>
        </p:nvPicPr>
        <p:blipFill rotWithShape="1">
          <a:blip r:embed="rId10">
            <a:alphaModFix/>
          </a:blip>
          <a:srcRect/>
          <a:stretch/>
        </p:blipFill>
        <p:spPr>
          <a:xfrm>
            <a:off x="3147426" y="1362973"/>
            <a:ext cx="635033" cy="615982"/>
          </a:xfrm>
          <a:prstGeom prst="rect">
            <a:avLst/>
          </a:prstGeom>
          <a:noFill/>
          <a:ln>
            <a:noFill/>
          </a:ln>
        </p:spPr>
      </p:pic>
      <p:pic>
        <p:nvPicPr>
          <p:cNvPr id="348" name="Google Shape;348;p49">
            <a:hlinkClick r:id="rId5"/>
          </p:cNvPr>
          <p:cNvPicPr preferRelativeResize="0"/>
          <p:nvPr/>
        </p:nvPicPr>
        <p:blipFill rotWithShape="1">
          <a:blip r:embed="rId11">
            <a:alphaModFix/>
          </a:blip>
          <a:srcRect/>
          <a:stretch/>
        </p:blipFill>
        <p:spPr>
          <a:xfrm>
            <a:off x="4875405" y="1394725"/>
            <a:ext cx="539778" cy="552478"/>
          </a:xfrm>
          <a:prstGeom prst="rect">
            <a:avLst/>
          </a:prstGeom>
          <a:noFill/>
          <a:ln>
            <a:noFill/>
          </a:ln>
        </p:spPr>
      </p:pic>
      <p:pic>
        <p:nvPicPr>
          <p:cNvPr id="349" name="Google Shape;349;p49">
            <a:hlinkClick r:id="rId6"/>
          </p:cNvPr>
          <p:cNvPicPr preferRelativeResize="0"/>
          <p:nvPr/>
        </p:nvPicPr>
        <p:blipFill rotWithShape="1">
          <a:blip r:embed="rId12">
            <a:alphaModFix/>
          </a:blip>
          <a:srcRect/>
          <a:stretch/>
        </p:blipFill>
        <p:spPr>
          <a:xfrm>
            <a:off x="6593657" y="1353447"/>
            <a:ext cx="609631" cy="635033"/>
          </a:xfrm>
          <a:prstGeom prst="rect">
            <a:avLst/>
          </a:prstGeom>
          <a:noFill/>
          <a:ln>
            <a:noFill/>
          </a:ln>
        </p:spPr>
      </p:pic>
      <p:pic>
        <p:nvPicPr>
          <p:cNvPr id="350" name="Google Shape;350;p49">
            <a:hlinkClick r:id="rId7"/>
          </p:cNvPr>
          <p:cNvPicPr preferRelativeResize="0"/>
          <p:nvPr/>
        </p:nvPicPr>
        <p:blipFill rotWithShape="1">
          <a:blip r:embed="rId13">
            <a:alphaModFix/>
          </a:blip>
          <a:srcRect/>
          <a:stretch/>
        </p:blipFill>
        <p:spPr>
          <a:xfrm>
            <a:off x="8381762" y="1324871"/>
            <a:ext cx="577880" cy="596931"/>
          </a:xfrm>
          <a:prstGeom prst="rect">
            <a:avLst/>
          </a:prstGeom>
          <a:noFill/>
          <a:ln>
            <a:noFill/>
          </a:ln>
        </p:spPr>
      </p:pic>
      <p:pic>
        <p:nvPicPr>
          <p:cNvPr id="351" name="Google Shape;351;p49">
            <a:hlinkClick r:id="rId8"/>
          </p:cNvPr>
          <p:cNvPicPr preferRelativeResize="0"/>
          <p:nvPr/>
        </p:nvPicPr>
        <p:blipFill rotWithShape="1">
          <a:blip r:embed="rId14">
            <a:alphaModFix/>
          </a:blip>
          <a:srcRect/>
          <a:stretch/>
        </p:blipFill>
        <p:spPr>
          <a:xfrm>
            <a:off x="10014486" y="1362973"/>
            <a:ext cx="611731" cy="596931"/>
          </a:xfrm>
          <a:prstGeom prst="rect">
            <a:avLst/>
          </a:prstGeom>
          <a:noFill/>
          <a:ln>
            <a:noFill/>
          </a:ln>
        </p:spPr>
      </p:pic>
      <p:grpSp>
        <p:nvGrpSpPr>
          <p:cNvPr id="2" name="Graphic 4">
            <a:extLst>
              <a:ext uri="{FF2B5EF4-FFF2-40B4-BE49-F238E27FC236}">
                <a16:creationId xmlns:a16="http://schemas.microsoft.com/office/drawing/2014/main" id="{02FCFD28-8706-45F3-EA52-105F94DBBDE2}"/>
              </a:ext>
            </a:extLst>
          </p:cNvPr>
          <p:cNvGrpSpPr/>
          <p:nvPr/>
        </p:nvGrpSpPr>
        <p:grpSpPr>
          <a:xfrm>
            <a:off x="9545170" y="543953"/>
            <a:ext cx="351210" cy="560338"/>
            <a:chOff x="9062559" y="918767"/>
            <a:chExt cx="774673" cy="1285080"/>
          </a:xfrm>
        </p:grpSpPr>
        <p:sp>
          <p:nvSpPr>
            <p:cNvPr id="3" name="Freeform 7">
              <a:extLst>
                <a:ext uri="{FF2B5EF4-FFF2-40B4-BE49-F238E27FC236}">
                  <a16:creationId xmlns:a16="http://schemas.microsoft.com/office/drawing/2014/main" id="{8DDF69A3-F5DC-EE43-B39D-80943683B2C4}"/>
                </a:ext>
              </a:extLst>
            </p:cNvPr>
            <p:cNvSpPr/>
            <p:nvPr/>
          </p:nvSpPr>
          <p:spPr>
            <a:xfrm>
              <a:off x="9062559" y="918767"/>
              <a:ext cx="294869" cy="287009"/>
            </a:xfrm>
            <a:custGeom>
              <a:avLst/>
              <a:gdLst>
                <a:gd name="connsiteX0" fmla="*/ 103463 w 294869"/>
                <a:gd name="connsiteY0" fmla="*/ 287010 h 287009"/>
                <a:gd name="connsiteX1" fmla="*/ 96996 w 294869"/>
                <a:gd name="connsiteY1" fmla="*/ 285717 h 287009"/>
                <a:gd name="connsiteX2" fmla="*/ 0 w 294869"/>
                <a:gd name="connsiteY2" fmla="*/ 147384 h 287009"/>
                <a:gd name="connsiteX3" fmla="*/ 147435 w 294869"/>
                <a:gd name="connsiteY3" fmla="*/ 0 h 287009"/>
                <a:gd name="connsiteX4" fmla="*/ 294870 w 294869"/>
                <a:gd name="connsiteY4" fmla="*/ 147384 h 287009"/>
                <a:gd name="connsiteX5" fmla="*/ 217273 w 294869"/>
                <a:gd name="connsiteY5" fmla="*/ 276667 h 287009"/>
                <a:gd name="connsiteX6" fmla="*/ 191407 w 294869"/>
                <a:gd name="connsiteY6" fmla="*/ 268910 h 287009"/>
                <a:gd name="connsiteX7" fmla="*/ 199166 w 294869"/>
                <a:gd name="connsiteY7" fmla="*/ 243053 h 287009"/>
                <a:gd name="connsiteX8" fmla="*/ 256071 w 294869"/>
                <a:gd name="connsiteY8" fmla="*/ 147384 h 287009"/>
                <a:gd name="connsiteX9" fmla="*/ 147435 w 294869"/>
                <a:gd name="connsiteY9" fmla="*/ 38785 h 287009"/>
                <a:gd name="connsiteX10" fmla="*/ 38799 w 294869"/>
                <a:gd name="connsiteY10" fmla="*/ 147384 h 287009"/>
                <a:gd name="connsiteX11" fmla="*/ 109929 w 294869"/>
                <a:gd name="connsiteY11" fmla="*/ 249518 h 287009"/>
                <a:gd name="connsiteX12" fmla="*/ 121569 w 294869"/>
                <a:gd name="connsiteY12" fmla="*/ 274082 h 287009"/>
                <a:gd name="connsiteX13" fmla="*/ 103463 w 294869"/>
                <a:gd name="connsiteY13" fmla="*/ 287010 h 287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869" h="287009">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w="12931" cap="flat">
              <a:noFill/>
              <a:prstDash val="solid"/>
              <a:miter/>
            </a:ln>
          </p:spPr>
          <p:txBody>
            <a:bodyPr rtlCol="0" anchor="ctr"/>
            <a:lstStyle/>
            <a:p>
              <a:endParaRPr lang="en-US" sz="1799"/>
            </a:p>
          </p:txBody>
        </p:sp>
        <p:grpSp>
          <p:nvGrpSpPr>
            <p:cNvPr id="4" name="Graphic 4">
              <a:extLst>
                <a:ext uri="{FF2B5EF4-FFF2-40B4-BE49-F238E27FC236}">
                  <a16:creationId xmlns:a16="http://schemas.microsoft.com/office/drawing/2014/main" id="{28C40C20-A9A4-D8AC-FBE9-3139E35FFF67}"/>
                </a:ext>
              </a:extLst>
            </p:cNvPr>
            <p:cNvGrpSpPr/>
            <p:nvPr/>
          </p:nvGrpSpPr>
          <p:grpSpPr>
            <a:xfrm>
              <a:off x="9122194" y="1004094"/>
              <a:ext cx="715038" cy="1199753"/>
              <a:chOff x="9122194" y="1004094"/>
              <a:chExt cx="715038" cy="1199753"/>
            </a:xfrm>
            <a:solidFill>
              <a:srgbClr val="3C3C3C"/>
            </a:solidFill>
          </p:grpSpPr>
          <p:sp>
            <p:nvSpPr>
              <p:cNvPr id="5" name="Freeform 9">
                <a:extLst>
                  <a:ext uri="{FF2B5EF4-FFF2-40B4-BE49-F238E27FC236}">
                    <a16:creationId xmlns:a16="http://schemas.microsoft.com/office/drawing/2014/main" id="{1C81A542-DC45-C2CD-84C8-C9704E822110}"/>
                  </a:ext>
                </a:extLst>
              </p:cNvPr>
              <p:cNvSpPr/>
              <p:nvPr/>
            </p:nvSpPr>
            <p:spPr>
              <a:xfrm>
                <a:off x="9122194" y="1508040"/>
                <a:ext cx="252229" cy="516102"/>
              </a:xfrm>
              <a:custGeom>
                <a:avLst/>
                <a:gdLst>
                  <a:gd name="connsiteX0" fmla="*/ 231354 w 252229"/>
                  <a:gd name="connsiteY0" fmla="*/ 516103 h 516102"/>
                  <a:gd name="connsiteX1" fmla="*/ 223595 w 252229"/>
                  <a:gd name="connsiteY1" fmla="*/ 514810 h 516102"/>
                  <a:gd name="connsiteX2" fmla="*/ 32189 w 252229"/>
                  <a:gd name="connsiteY2" fmla="*/ 295027 h 516102"/>
                  <a:gd name="connsiteX3" fmla="*/ 27015 w 252229"/>
                  <a:gd name="connsiteY3" fmla="*/ 283392 h 516102"/>
                  <a:gd name="connsiteX4" fmla="*/ 15376 w 252229"/>
                  <a:gd name="connsiteY4" fmla="*/ 256242 h 516102"/>
                  <a:gd name="connsiteX5" fmla="*/ 10203 w 252229"/>
                  <a:gd name="connsiteY5" fmla="*/ 242021 h 516102"/>
                  <a:gd name="connsiteX6" fmla="*/ 5029 w 252229"/>
                  <a:gd name="connsiteY6" fmla="*/ 226507 h 516102"/>
                  <a:gd name="connsiteX7" fmla="*/ 2443 w 252229"/>
                  <a:gd name="connsiteY7" fmla="*/ 213579 h 516102"/>
                  <a:gd name="connsiteX8" fmla="*/ 2443 w 252229"/>
                  <a:gd name="connsiteY8" fmla="*/ 212286 h 516102"/>
                  <a:gd name="connsiteX9" fmla="*/ 6323 w 252229"/>
                  <a:gd name="connsiteY9" fmla="*/ 128251 h 516102"/>
                  <a:gd name="connsiteX10" fmla="*/ 82626 w 252229"/>
                  <a:gd name="connsiteY10" fmla="*/ 4139 h 516102"/>
                  <a:gd name="connsiteX11" fmla="*/ 109786 w 252229"/>
                  <a:gd name="connsiteY11" fmla="*/ 6725 h 516102"/>
                  <a:gd name="connsiteX12" fmla="*/ 107199 w 252229"/>
                  <a:gd name="connsiteY12" fmla="*/ 33874 h 516102"/>
                  <a:gd name="connsiteX13" fmla="*/ 43828 w 252229"/>
                  <a:gd name="connsiteY13" fmla="*/ 137301 h 516102"/>
                  <a:gd name="connsiteX14" fmla="*/ 39948 w 252229"/>
                  <a:gd name="connsiteY14" fmla="*/ 204529 h 516102"/>
                  <a:gd name="connsiteX15" fmla="*/ 42535 w 252229"/>
                  <a:gd name="connsiteY15" fmla="*/ 216164 h 516102"/>
                  <a:gd name="connsiteX16" fmla="*/ 46414 w 252229"/>
                  <a:gd name="connsiteY16" fmla="*/ 225214 h 516102"/>
                  <a:gd name="connsiteX17" fmla="*/ 52881 w 252229"/>
                  <a:gd name="connsiteY17" fmla="*/ 239435 h 516102"/>
                  <a:gd name="connsiteX18" fmla="*/ 64521 w 252229"/>
                  <a:gd name="connsiteY18" fmla="*/ 265292 h 516102"/>
                  <a:gd name="connsiteX19" fmla="*/ 69693 w 252229"/>
                  <a:gd name="connsiteY19" fmla="*/ 278220 h 516102"/>
                  <a:gd name="connsiteX20" fmla="*/ 240407 w 252229"/>
                  <a:gd name="connsiteY20" fmla="*/ 477317 h 516102"/>
                  <a:gd name="connsiteX21" fmla="*/ 250753 w 252229"/>
                  <a:gd name="connsiteY21" fmla="*/ 503174 h 516102"/>
                  <a:gd name="connsiteX22" fmla="*/ 231354 w 252229"/>
                  <a:gd name="connsiteY22" fmla="*/ 516103 h 516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52229" h="516102">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w="12931" cap="flat">
                <a:noFill/>
                <a:prstDash val="solid"/>
                <a:miter/>
              </a:ln>
            </p:spPr>
            <p:txBody>
              <a:bodyPr rtlCol="0" anchor="ctr"/>
              <a:lstStyle/>
              <a:p>
                <a:endParaRPr lang="en-US" sz="1799"/>
              </a:p>
            </p:txBody>
          </p:sp>
          <p:sp>
            <p:nvSpPr>
              <p:cNvPr id="6" name="Freeform 10">
                <a:extLst>
                  <a:ext uri="{FF2B5EF4-FFF2-40B4-BE49-F238E27FC236}">
                    <a16:creationId xmlns:a16="http://schemas.microsoft.com/office/drawing/2014/main" id="{8AA77E85-0E5F-EC03-5D76-6E29E1658C6F}"/>
                  </a:ext>
                </a:extLst>
              </p:cNvPr>
              <p:cNvSpPr/>
              <p:nvPr/>
            </p:nvSpPr>
            <p:spPr>
              <a:xfrm>
                <a:off x="9560762" y="1399308"/>
                <a:ext cx="186446" cy="158119"/>
              </a:xfrm>
              <a:custGeom>
                <a:avLst/>
                <a:gdLst>
                  <a:gd name="connsiteX0" fmla="*/ 167839 w 186446"/>
                  <a:gd name="connsiteY0" fmla="*/ 158120 h 158119"/>
                  <a:gd name="connsiteX1" fmla="*/ 148440 w 186446"/>
                  <a:gd name="connsiteY1" fmla="*/ 142606 h 158119"/>
                  <a:gd name="connsiteX2" fmla="*/ 98002 w 186446"/>
                  <a:gd name="connsiteY2" fmla="*/ 58572 h 158119"/>
                  <a:gd name="connsiteX3" fmla="*/ 59203 w 186446"/>
                  <a:gd name="connsiteY3" fmla="*/ 40472 h 158119"/>
                  <a:gd name="connsiteX4" fmla="*/ 35924 w 186446"/>
                  <a:gd name="connsiteY4" fmla="*/ 57279 h 158119"/>
                  <a:gd name="connsiteX5" fmla="*/ 8765 w 186446"/>
                  <a:gd name="connsiteY5" fmla="*/ 62450 h 158119"/>
                  <a:gd name="connsiteX6" fmla="*/ 3592 w 186446"/>
                  <a:gd name="connsiteY6" fmla="*/ 35300 h 158119"/>
                  <a:gd name="connsiteX7" fmla="*/ 55324 w 186446"/>
                  <a:gd name="connsiteY7" fmla="*/ 394 h 158119"/>
                  <a:gd name="connsiteX8" fmla="*/ 126454 w 186446"/>
                  <a:gd name="connsiteY8" fmla="*/ 30129 h 158119"/>
                  <a:gd name="connsiteX9" fmla="*/ 185945 w 186446"/>
                  <a:gd name="connsiteY9" fmla="*/ 133556 h 158119"/>
                  <a:gd name="connsiteX10" fmla="*/ 170426 w 186446"/>
                  <a:gd name="connsiteY10" fmla="*/ 156827 h 158119"/>
                  <a:gd name="connsiteX11" fmla="*/ 167839 w 186446"/>
                  <a:gd name="connsiteY11" fmla="*/ 158120 h 1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6446" h="158119">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w="12931" cap="flat">
                <a:noFill/>
                <a:prstDash val="solid"/>
                <a:miter/>
              </a:ln>
            </p:spPr>
            <p:txBody>
              <a:bodyPr rtlCol="0" anchor="ctr"/>
              <a:lstStyle/>
              <a:p>
                <a:endParaRPr lang="en-US" sz="1799"/>
              </a:p>
            </p:txBody>
          </p:sp>
          <p:sp>
            <p:nvSpPr>
              <p:cNvPr id="7" name="Freeform 11">
                <a:extLst>
                  <a:ext uri="{FF2B5EF4-FFF2-40B4-BE49-F238E27FC236}">
                    <a16:creationId xmlns:a16="http://schemas.microsoft.com/office/drawing/2014/main" id="{634AA552-9AD8-88B5-1C24-86A61770CA9F}"/>
                  </a:ext>
                </a:extLst>
              </p:cNvPr>
              <p:cNvSpPr/>
              <p:nvPr/>
            </p:nvSpPr>
            <p:spPr>
              <a:xfrm>
                <a:off x="9430122" y="1374156"/>
                <a:ext cx="214598" cy="174222"/>
              </a:xfrm>
              <a:custGeom>
                <a:avLst/>
                <a:gdLst>
                  <a:gd name="connsiteX0" fmla="*/ 196310 w 214598"/>
                  <a:gd name="connsiteY0" fmla="*/ 174222 h 174222"/>
                  <a:gd name="connsiteX1" fmla="*/ 178204 w 214598"/>
                  <a:gd name="connsiteY1" fmla="*/ 162587 h 174222"/>
                  <a:gd name="connsiteX2" fmla="*/ 101900 w 214598"/>
                  <a:gd name="connsiteY2" fmla="*/ 48817 h 174222"/>
                  <a:gd name="connsiteX3" fmla="*/ 65688 w 214598"/>
                  <a:gd name="connsiteY3" fmla="*/ 38474 h 174222"/>
                  <a:gd name="connsiteX4" fmla="*/ 35942 w 214598"/>
                  <a:gd name="connsiteY4" fmla="*/ 60452 h 174222"/>
                  <a:gd name="connsiteX5" fmla="*/ 10077 w 214598"/>
                  <a:gd name="connsiteY5" fmla="*/ 68210 h 174222"/>
                  <a:gd name="connsiteX6" fmla="*/ 2317 w 214598"/>
                  <a:gd name="connsiteY6" fmla="*/ 42353 h 174222"/>
                  <a:gd name="connsiteX7" fmla="*/ 59221 w 214598"/>
                  <a:gd name="connsiteY7" fmla="*/ 982 h 174222"/>
                  <a:gd name="connsiteX8" fmla="*/ 127766 w 214598"/>
                  <a:gd name="connsiteY8" fmla="*/ 21667 h 174222"/>
                  <a:gd name="connsiteX9" fmla="*/ 213123 w 214598"/>
                  <a:gd name="connsiteY9" fmla="*/ 148365 h 174222"/>
                  <a:gd name="connsiteX10" fmla="*/ 202777 w 214598"/>
                  <a:gd name="connsiteY10" fmla="*/ 174222 h 174222"/>
                  <a:gd name="connsiteX11" fmla="*/ 196310 w 214598"/>
                  <a:gd name="connsiteY11" fmla="*/ 174222 h 17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4598" h="174222">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w="12931" cap="flat">
                <a:noFill/>
                <a:prstDash val="solid"/>
                <a:miter/>
              </a:ln>
            </p:spPr>
            <p:txBody>
              <a:bodyPr rtlCol="0" anchor="ctr"/>
              <a:lstStyle/>
              <a:p>
                <a:endParaRPr lang="en-US" sz="1799"/>
              </a:p>
            </p:txBody>
          </p:sp>
          <p:sp>
            <p:nvSpPr>
              <p:cNvPr id="8" name="Freeform 12">
                <a:extLst>
                  <a:ext uri="{FF2B5EF4-FFF2-40B4-BE49-F238E27FC236}">
                    <a16:creationId xmlns:a16="http://schemas.microsoft.com/office/drawing/2014/main" id="{7571F321-D82D-69D0-24C8-26CA33D15980}"/>
                  </a:ext>
                </a:extLst>
              </p:cNvPr>
              <p:cNvSpPr/>
              <p:nvPr/>
            </p:nvSpPr>
            <p:spPr>
              <a:xfrm>
                <a:off x="9317624" y="1363057"/>
                <a:ext cx="206820" cy="196957"/>
              </a:xfrm>
              <a:custGeom>
                <a:avLst/>
                <a:gdLst>
                  <a:gd name="connsiteX0" fmla="*/ 188533 w 206820"/>
                  <a:gd name="connsiteY0" fmla="*/ 196958 h 196957"/>
                  <a:gd name="connsiteX1" fmla="*/ 170426 w 206820"/>
                  <a:gd name="connsiteY1" fmla="*/ 185322 h 196957"/>
                  <a:gd name="connsiteX2" fmla="*/ 100588 w 206820"/>
                  <a:gd name="connsiteY2" fmla="*/ 62502 h 196957"/>
                  <a:gd name="connsiteX3" fmla="*/ 30751 w 206820"/>
                  <a:gd name="connsiteY3" fmla="*/ 46988 h 196957"/>
                  <a:gd name="connsiteX4" fmla="*/ 3592 w 206820"/>
                  <a:gd name="connsiteY4" fmla="*/ 41817 h 196957"/>
                  <a:gd name="connsiteX5" fmla="*/ 8765 w 206820"/>
                  <a:gd name="connsiteY5" fmla="*/ 14667 h 196957"/>
                  <a:gd name="connsiteX6" fmla="*/ 132921 w 206820"/>
                  <a:gd name="connsiteY6" fmla="*/ 40524 h 196957"/>
                  <a:gd name="connsiteX7" fmla="*/ 205345 w 206820"/>
                  <a:gd name="connsiteY7" fmla="*/ 168515 h 196957"/>
                  <a:gd name="connsiteX8" fmla="*/ 194999 w 206820"/>
                  <a:gd name="connsiteY8" fmla="*/ 194372 h 196957"/>
                  <a:gd name="connsiteX9" fmla="*/ 188533 w 206820"/>
                  <a:gd name="connsiteY9" fmla="*/ 196958 h 196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6820" h="196957">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w="12931" cap="flat">
                <a:noFill/>
                <a:prstDash val="solid"/>
                <a:miter/>
              </a:ln>
            </p:spPr>
            <p:txBody>
              <a:bodyPr rtlCol="0" anchor="ctr"/>
              <a:lstStyle/>
              <a:p>
                <a:endParaRPr lang="en-US" sz="1799"/>
              </a:p>
            </p:txBody>
          </p:sp>
          <p:sp>
            <p:nvSpPr>
              <p:cNvPr id="9" name="Freeform 13">
                <a:extLst>
                  <a:ext uri="{FF2B5EF4-FFF2-40B4-BE49-F238E27FC236}">
                    <a16:creationId xmlns:a16="http://schemas.microsoft.com/office/drawing/2014/main" id="{B634436E-6358-BA93-3255-11436B7B977C}"/>
                  </a:ext>
                </a:extLst>
              </p:cNvPr>
              <p:cNvSpPr/>
              <p:nvPr/>
            </p:nvSpPr>
            <p:spPr>
              <a:xfrm>
                <a:off x="9334139" y="1985348"/>
                <a:ext cx="111242" cy="218499"/>
              </a:xfrm>
              <a:custGeom>
                <a:avLst/>
                <a:gdLst>
                  <a:gd name="connsiteX0" fmla="*/ 91833 w 111242"/>
                  <a:gd name="connsiteY0" fmla="*/ 218500 h 218499"/>
                  <a:gd name="connsiteX1" fmla="*/ 73727 w 111242"/>
                  <a:gd name="connsiteY1" fmla="*/ 206864 h 218499"/>
                  <a:gd name="connsiteX2" fmla="*/ 1303 w 111242"/>
                  <a:gd name="connsiteY2" fmla="*/ 27160 h 218499"/>
                  <a:gd name="connsiteX3" fmla="*/ 11649 w 111242"/>
                  <a:gd name="connsiteY3" fmla="*/ 1303 h 218499"/>
                  <a:gd name="connsiteX4" fmla="*/ 37515 w 111242"/>
                  <a:gd name="connsiteY4" fmla="*/ 11646 h 218499"/>
                  <a:gd name="connsiteX5" fmla="*/ 109939 w 111242"/>
                  <a:gd name="connsiteY5" fmla="*/ 191350 h 218499"/>
                  <a:gd name="connsiteX6" fmla="*/ 99593 w 111242"/>
                  <a:gd name="connsiteY6" fmla="*/ 217207 h 218499"/>
                  <a:gd name="connsiteX7" fmla="*/ 91833 w 111242"/>
                  <a:gd name="connsiteY7" fmla="*/ 218500 h 21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242" h="218499">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w="12931" cap="flat">
                <a:noFill/>
                <a:prstDash val="solid"/>
                <a:miter/>
              </a:ln>
            </p:spPr>
            <p:txBody>
              <a:bodyPr rtlCol="0" anchor="ctr"/>
              <a:lstStyle/>
              <a:p>
                <a:endParaRPr lang="en-US" sz="1799"/>
              </a:p>
            </p:txBody>
          </p:sp>
          <p:sp>
            <p:nvSpPr>
              <p:cNvPr id="10" name="Freeform 14">
                <a:extLst>
                  <a:ext uri="{FF2B5EF4-FFF2-40B4-BE49-F238E27FC236}">
                    <a16:creationId xmlns:a16="http://schemas.microsoft.com/office/drawing/2014/main" id="{F7362E67-0528-16DE-A1F6-BE09DFA42643}"/>
                  </a:ext>
                </a:extLst>
              </p:cNvPr>
              <p:cNvSpPr/>
              <p:nvPr/>
            </p:nvSpPr>
            <p:spPr>
              <a:xfrm>
                <a:off x="9684630" y="1516849"/>
                <a:ext cx="152602" cy="686997"/>
              </a:xfrm>
              <a:custGeom>
                <a:avLst/>
                <a:gdLst>
                  <a:gd name="connsiteX0" fmla="*/ 133208 w 152602"/>
                  <a:gd name="connsiteY0" fmla="*/ 686998 h 686997"/>
                  <a:gd name="connsiteX1" fmla="*/ 115102 w 152602"/>
                  <a:gd name="connsiteY1" fmla="*/ 674070 h 686997"/>
                  <a:gd name="connsiteX2" fmla="*/ 1293 w 152602"/>
                  <a:gd name="connsiteY2" fmla="*/ 367667 h 686997"/>
                  <a:gd name="connsiteX3" fmla="*/ 0 w 152602"/>
                  <a:gd name="connsiteY3" fmla="*/ 357324 h 686997"/>
                  <a:gd name="connsiteX4" fmla="*/ 24572 w 152602"/>
                  <a:gd name="connsiteY4" fmla="*/ 23772 h 686997"/>
                  <a:gd name="connsiteX5" fmla="*/ 40092 w 152602"/>
                  <a:gd name="connsiteY5" fmla="*/ 501 h 686997"/>
                  <a:gd name="connsiteX6" fmla="*/ 63371 w 152602"/>
                  <a:gd name="connsiteY6" fmla="*/ 16015 h 686997"/>
                  <a:gd name="connsiteX7" fmla="*/ 38799 w 152602"/>
                  <a:gd name="connsiteY7" fmla="*/ 358617 h 686997"/>
                  <a:gd name="connsiteX8" fmla="*/ 151315 w 152602"/>
                  <a:gd name="connsiteY8" fmla="*/ 659848 h 686997"/>
                  <a:gd name="connsiteX9" fmla="*/ 139675 w 152602"/>
                  <a:gd name="connsiteY9" fmla="*/ 684412 h 686997"/>
                  <a:gd name="connsiteX10" fmla="*/ 133208 w 152602"/>
                  <a:gd name="connsiteY10" fmla="*/ 686998 h 686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602" h="686997">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w="12931" cap="flat">
                <a:noFill/>
                <a:prstDash val="solid"/>
                <a:miter/>
              </a:ln>
            </p:spPr>
            <p:txBody>
              <a:bodyPr rtlCol="0" anchor="ctr"/>
              <a:lstStyle/>
              <a:p>
                <a:endParaRPr lang="en-US" sz="1799"/>
              </a:p>
            </p:txBody>
          </p:sp>
          <p:sp>
            <p:nvSpPr>
              <p:cNvPr id="11" name="Freeform 15">
                <a:extLst>
                  <a:ext uri="{FF2B5EF4-FFF2-40B4-BE49-F238E27FC236}">
                    <a16:creationId xmlns:a16="http://schemas.microsoft.com/office/drawing/2014/main" id="{77F19AEB-34BC-B8C3-C018-E0BF26D67AD5}"/>
                  </a:ext>
                </a:extLst>
              </p:cNvPr>
              <p:cNvSpPr/>
              <p:nvPr/>
            </p:nvSpPr>
            <p:spPr>
              <a:xfrm>
                <a:off x="9147916" y="1004094"/>
                <a:ext cx="239917" cy="708474"/>
              </a:xfrm>
              <a:custGeom>
                <a:avLst/>
                <a:gdLst>
                  <a:gd name="connsiteX0" fmla="*/ 90530 w 239917"/>
                  <a:gd name="connsiteY0" fmla="*/ 708475 h 708474"/>
                  <a:gd name="connsiteX1" fmla="*/ 72424 w 239917"/>
                  <a:gd name="connsiteY1" fmla="*/ 694254 h 708474"/>
                  <a:gd name="connsiteX2" fmla="*/ 76303 w 239917"/>
                  <a:gd name="connsiteY2" fmla="*/ 674861 h 708474"/>
                  <a:gd name="connsiteX3" fmla="*/ 69837 w 239917"/>
                  <a:gd name="connsiteY3" fmla="*/ 586948 h 708474"/>
                  <a:gd name="connsiteX4" fmla="*/ 23279 w 239917"/>
                  <a:gd name="connsiteY4" fmla="*/ 329674 h 708474"/>
                  <a:gd name="connsiteX5" fmla="*/ 6466 w 239917"/>
                  <a:gd name="connsiteY5" fmla="*/ 197804 h 708474"/>
                  <a:gd name="connsiteX6" fmla="*/ 0 w 239917"/>
                  <a:gd name="connsiteY6" fmla="*/ 64642 h 708474"/>
                  <a:gd name="connsiteX7" fmla="*/ 62078 w 239917"/>
                  <a:gd name="connsiteY7" fmla="*/ 0 h 708474"/>
                  <a:gd name="connsiteX8" fmla="*/ 63371 w 239917"/>
                  <a:gd name="connsiteY8" fmla="*/ 0 h 708474"/>
                  <a:gd name="connsiteX9" fmla="*/ 126742 w 239917"/>
                  <a:gd name="connsiteY9" fmla="*/ 56885 h 708474"/>
                  <a:gd name="connsiteX10" fmla="*/ 144848 w 239917"/>
                  <a:gd name="connsiteY10" fmla="*/ 179704 h 708474"/>
                  <a:gd name="connsiteX11" fmla="*/ 170714 w 239917"/>
                  <a:gd name="connsiteY11" fmla="*/ 301231 h 708474"/>
                  <a:gd name="connsiteX12" fmla="*/ 239258 w 239917"/>
                  <a:gd name="connsiteY12" fmla="*/ 544285 h 708474"/>
                  <a:gd name="connsiteX13" fmla="*/ 226325 w 239917"/>
                  <a:gd name="connsiteY13" fmla="*/ 568849 h 708474"/>
                  <a:gd name="connsiteX14" fmla="*/ 201752 w 239917"/>
                  <a:gd name="connsiteY14" fmla="*/ 555920 h 708474"/>
                  <a:gd name="connsiteX15" fmla="*/ 133208 w 239917"/>
                  <a:gd name="connsiteY15" fmla="*/ 310281 h 708474"/>
                  <a:gd name="connsiteX16" fmla="*/ 106050 w 239917"/>
                  <a:gd name="connsiteY16" fmla="*/ 186169 h 708474"/>
                  <a:gd name="connsiteX17" fmla="*/ 87943 w 239917"/>
                  <a:gd name="connsiteY17" fmla="*/ 60763 h 708474"/>
                  <a:gd name="connsiteX18" fmla="*/ 63371 w 239917"/>
                  <a:gd name="connsiteY18" fmla="*/ 38785 h 708474"/>
                  <a:gd name="connsiteX19" fmla="*/ 38799 w 239917"/>
                  <a:gd name="connsiteY19" fmla="*/ 63349 h 708474"/>
                  <a:gd name="connsiteX20" fmla="*/ 45265 w 239917"/>
                  <a:gd name="connsiteY20" fmla="*/ 193926 h 708474"/>
                  <a:gd name="connsiteX21" fmla="*/ 60785 w 239917"/>
                  <a:gd name="connsiteY21" fmla="*/ 323209 h 708474"/>
                  <a:gd name="connsiteX22" fmla="*/ 107343 w 239917"/>
                  <a:gd name="connsiteY22" fmla="*/ 577898 h 708474"/>
                  <a:gd name="connsiteX23" fmla="*/ 107343 w 239917"/>
                  <a:gd name="connsiteY23" fmla="*/ 695547 h 708474"/>
                  <a:gd name="connsiteX24" fmla="*/ 95703 w 239917"/>
                  <a:gd name="connsiteY24" fmla="*/ 704597 h 708474"/>
                  <a:gd name="connsiteX25" fmla="*/ 90530 w 239917"/>
                  <a:gd name="connsiteY25" fmla="*/ 708475 h 708474"/>
                  <a:gd name="connsiteX26" fmla="*/ 108636 w 239917"/>
                  <a:gd name="connsiteY26" fmla="*/ 682618 h 708474"/>
                  <a:gd name="connsiteX27" fmla="*/ 108636 w 239917"/>
                  <a:gd name="connsiteY27" fmla="*/ 682618 h 708474"/>
                  <a:gd name="connsiteX28" fmla="*/ 108636 w 239917"/>
                  <a:gd name="connsiteY28" fmla="*/ 682618 h 708474"/>
                  <a:gd name="connsiteX29" fmla="*/ 108636 w 239917"/>
                  <a:gd name="connsiteY29" fmla="*/ 682618 h 708474"/>
                  <a:gd name="connsiteX30" fmla="*/ 108636 w 239917"/>
                  <a:gd name="connsiteY30" fmla="*/ 682618 h 708474"/>
                  <a:gd name="connsiteX31" fmla="*/ 108636 w 239917"/>
                  <a:gd name="connsiteY31" fmla="*/ 682618 h 708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9917" h="708474">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w="12931" cap="flat">
                <a:noFill/>
                <a:prstDash val="solid"/>
                <a:miter/>
              </a:ln>
            </p:spPr>
            <p:txBody>
              <a:bodyPr rtlCol="0" anchor="ctr"/>
              <a:lstStyle/>
              <a:p>
                <a:endParaRPr lang="en-US" sz="1799"/>
              </a:p>
            </p:txBody>
          </p:sp>
        </p:grpSp>
      </p:grpSp>
      <p:sp>
        <p:nvSpPr>
          <p:cNvPr id="12" name="TextBox 11">
            <a:extLst>
              <a:ext uri="{FF2B5EF4-FFF2-40B4-BE49-F238E27FC236}">
                <a16:creationId xmlns:a16="http://schemas.microsoft.com/office/drawing/2014/main" id="{67F7EE30-8DC9-F505-9B46-F1D3FF3A5E14}"/>
              </a:ext>
            </a:extLst>
          </p:cNvPr>
          <p:cNvSpPr txBox="1"/>
          <p:nvPr/>
        </p:nvSpPr>
        <p:spPr>
          <a:xfrm>
            <a:off x="9990104" y="500589"/>
            <a:ext cx="1803669" cy="646331"/>
          </a:xfrm>
          <a:prstGeom prst="rect">
            <a:avLst/>
          </a:prstGeom>
          <a:noFill/>
        </p:spPr>
        <p:txBody>
          <a:bodyPr wrap="square" rtlCol="0">
            <a:spAutoFit/>
          </a:bodyPr>
          <a:lstStyle/>
          <a:p>
            <a:r>
              <a:rPr lang="en-IE" sz="1200" b="1" dirty="0">
                <a:solidFill>
                  <a:srgbClr val="7F3494"/>
                </a:solidFill>
                <a:latin typeface="Calibri" panose="020F0502020204030204" pitchFamily="34" charset="0"/>
                <a:cs typeface="Calibri" panose="020F0502020204030204" pitchFamily="34" charset="0"/>
              </a:rPr>
              <a:t>SUGGERIMENTO: </a:t>
            </a:r>
            <a:r>
              <a:rPr lang="en-IE" sz="1200" dirty="0">
                <a:solidFill>
                  <a:srgbClr val="7F3494"/>
                </a:solidFill>
                <a:latin typeface="Calibri" panose="020F0502020204030204" pitchFamily="34" charset="0"/>
                <a:cs typeface="Calibri" panose="020F0502020204030204" pitchFamily="34" charset="0"/>
              </a:rPr>
              <a:t>TOCCA LE ICONE O I NOMI PER ACCEDERE AI SITI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50"/>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92E4B"/>
              </a:buClr>
              <a:buSzPts val="2400"/>
              <a:buFont typeface="Arial"/>
              <a:buNone/>
            </a:pPr>
            <a:r>
              <a:rPr lang="en-US" dirty="0" err="1"/>
              <a:t>Nonostante</a:t>
            </a:r>
            <a:r>
              <a:rPr lang="en-US" dirty="0"/>
              <a:t> la </a:t>
            </a:r>
            <a:r>
              <a:rPr lang="en-US" dirty="0" err="1"/>
              <a:t>loro</a:t>
            </a:r>
            <a:r>
              <a:rPr lang="en-US" dirty="0"/>
              <a:t> </a:t>
            </a:r>
            <a:r>
              <a:rPr lang="en-US" dirty="0" err="1"/>
              <a:t>popolarità</a:t>
            </a:r>
            <a:r>
              <a:rPr lang="en-US" dirty="0"/>
              <a:t>, </a:t>
            </a:r>
            <a:r>
              <a:rPr lang="en-US" dirty="0" err="1"/>
              <a:t>i</a:t>
            </a:r>
            <a:r>
              <a:rPr lang="en-US" dirty="0"/>
              <a:t> social media </a:t>
            </a:r>
            <a:r>
              <a:rPr lang="en-US" dirty="0" err="1"/>
              <a:t>hanno</a:t>
            </a:r>
            <a:r>
              <a:rPr lang="en-US" dirty="0"/>
              <a:t> </a:t>
            </a:r>
            <a:r>
              <a:rPr lang="en-US" dirty="0" err="1"/>
              <a:t>anche</a:t>
            </a:r>
            <a:r>
              <a:rPr lang="en-US" dirty="0"/>
              <a:t> </a:t>
            </a:r>
            <a:r>
              <a:rPr lang="en-US" dirty="0" err="1"/>
              <a:t>degli</a:t>
            </a:r>
            <a:r>
              <a:rPr lang="en-US" dirty="0"/>
              <a:t> </a:t>
            </a:r>
            <a:r>
              <a:rPr lang="en-US" dirty="0" err="1"/>
              <a:t>aspetti</a:t>
            </a:r>
            <a:r>
              <a:rPr lang="en-US" dirty="0"/>
              <a:t> negative, </a:t>
            </a:r>
            <a:r>
              <a:rPr lang="en-US" dirty="0" err="1"/>
              <a:t>tra</a:t>
            </a:r>
            <a:r>
              <a:rPr lang="en-US" dirty="0"/>
              <a:t> cui:</a:t>
            </a:r>
          </a:p>
          <a:p>
            <a:pPr marL="342900" lvl="0" indent="-342900" algn="l" rtl="0">
              <a:lnSpc>
                <a:spcPct val="90000"/>
              </a:lnSpc>
              <a:spcBef>
                <a:spcPts val="1000"/>
              </a:spcBef>
              <a:spcAft>
                <a:spcPts val="0"/>
              </a:spcAft>
              <a:buSzPts val="2400"/>
              <a:buFont typeface="Arial"/>
              <a:buChar char="•"/>
            </a:pPr>
            <a:r>
              <a:rPr lang="en-US" dirty="0"/>
              <a:t>Danni </a:t>
            </a:r>
            <a:r>
              <a:rPr lang="en-US" dirty="0" err="1"/>
              <a:t>alla</a:t>
            </a:r>
            <a:r>
              <a:rPr lang="en-US" dirty="0"/>
              <a:t> </a:t>
            </a:r>
            <a:r>
              <a:rPr lang="en-US" dirty="0" err="1"/>
              <a:t>reputazione</a:t>
            </a:r>
            <a:endParaRPr lang="en-US" dirty="0"/>
          </a:p>
          <a:p>
            <a:pPr marL="342900" lvl="0" indent="-342900" algn="l" rtl="0">
              <a:lnSpc>
                <a:spcPct val="90000"/>
              </a:lnSpc>
              <a:spcBef>
                <a:spcPts val="1000"/>
              </a:spcBef>
              <a:spcAft>
                <a:spcPts val="0"/>
              </a:spcAft>
              <a:buSzPts val="2400"/>
              <a:buFont typeface="Arial"/>
              <a:buChar char="•"/>
            </a:pPr>
            <a:r>
              <a:rPr lang="it-IT" dirty="0"/>
              <a:t>Mancanza di privacy </a:t>
            </a:r>
            <a:endParaRPr dirty="0"/>
          </a:p>
          <a:p>
            <a:pPr marL="342900" lvl="0" indent="-342900" algn="l" rtl="0">
              <a:lnSpc>
                <a:spcPct val="90000"/>
              </a:lnSpc>
              <a:spcBef>
                <a:spcPts val="1000"/>
              </a:spcBef>
              <a:spcAft>
                <a:spcPts val="0"/>
              </a:spcAft>
              <a:buSzPts val="2400"/>
              <a:buFont typeface="Arial"/>
              <a:buChar char="•"/>
            </a:pPr>
            <a:r>
              <a:rPr lang="it-IT" dirty="0"/>
              <a:t>Problemi di sicurezza – es. cyberbullismo</a:t>
            </a:r>
            <a:endParaRPr dirty="0"/>
          </a:p>
          <a:p>
            <a:pPr marL="342900" lvl="0" indent="-342900" algn="l" rtl="0">
              <a:lnSpc>
                <a:spcPct val="90000"/>
              </a:lnSpc>
              <a:spcBef>
                <a:spcPts val="1000"/>
              </a:spcBef>
              <a:spcAft>
                <a:spcPts val="0"/>
              </a:spcAft>
              <a:buSzPts val="2400"/>
              <a:buFont typeface="Arial"/>
              <a:buChar char="•"/>
            </a:pPr>
            <a:r>
              <a:rPr lang="en-US" dirty="0" err="1"/>
              <a:t>Notizie</a:t>
            </a:r>
            <a:r>
              <a:rPr lang="en-US" dirty="0"/>
              <a:t> false</a:t>
            </a:r>
            <a:endParaRPr dirty="0"/>
          </a:p>
          <a:p>
            <a:pPr marL="342900" lvl="0" indent="-342900" algn="l" rtl="0">
              <a:lnSpc>
                <a:spcPct val="90000"/>
              </a:lnSpc>
              <a:spcBef>
                <a:spcPts val="1000"/>
              </a:spcBef>
              <a:spcAft>
                <a:spcPts val="0"/>
              </a:spcAft>
              <a:buSzPts val="2400"/>
              <a:buFont typeface="Arial"/>
              <a:buChar char="•"/>
            </a:pPr>
            <a:r>
              <a:rPr lang="it-IT" dirty="0"/>
              <a:t>Possibile dipendenza </a:t>
            </a:r>
            <a:endParaRPr dirty="0"/>
          </a:p>
          <a:p>
            <a:pPr marL="0" marR="0" lvl="0" indent="0" algn="l" rtl="0">
              <a:lnSpc>
                <a:spcPct val="90000"/>
              </a:lnSpc>
              <a:spcBef>
                <a:spcPts val="1000"/>
              </a:spcBef>
              <a:spcAft>
                <a:spcPts val="0"/>
              </a:spcAft>
              <a:buClr>
                <a:srgbClr val="092E4B"/>
              </a:buClr>
              <a:buSzPts val="2400"/>
              <a:buFont typeface="Arial"/>
              <a:buNone/>
            </a:pPr>
            <a:endParaRPr dirty="0"/>
          </a:p>
        </p:txBody>
      </p:sp>
      <p:sp>
        <p:nvSpPr>
          <p:cNvPr id="357" name="Google Shape;357;p50"/>
          <p:cNvSpPr txBox="1">
            <a:spLocks noGrp="1"/>
          </p:cNvSpPr>
          <p:nvPr>
            <p:ph type="body" idx="2"/>
          </p:nvPr>
        </p:nvSpPr>
        <p:spPr>
          <a:xfrm>
            <a:off x="835671" y="1104337"/>
            <a:ext cx="7314416" cy="10316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dirty="0" err="1"/>
              <a:t>Gli</a:t>
            </a:r>
            <a:r>
              <a:rPr lang="en-US" dirty="0"/>
              <a:t> </a:t>
            </a:r>
            <a:r>
              <a:rPr lang="en-US" dirty="0" err="1"/>
              <a:t>aspetti</a:t>
            </a:r>
            <a:r>
              <a:rPr lang="en-US" dirty="0"/>
              <a:t> </a:t>
            </a:r>
            <a:r>
              <a:rPr lang="en-US" dirty="0" err="1"/>
              <a:t>negativi</a:t>
            </a:r>
            <a:r>
              <a:rPr lang="en-US" dirty="0"/>
              <a:t> </a:t>
            </a:r>
            <a:r>
              <a:rPr lang="en-US" dirty="0" err="1"/>
              <a:t>dei</a:t>
            </a:r>
            <a:r>
              <a:rPr lang="en-US" dirty="0"/>
              <a:t> social media…</a:t>
            </a:r>
            <a:endParaRPr dirty="0"/>
          </a:p>
        </p:txBody>
      </p:sp>
      <p:pic>
        <p:nvPicPr>
          <p:cNvPr id="358" name="Google Shape;358;p50" descr="A picture containing text, electronics&#10;&#10;Description automatically generated"/>
          <p:cNvPicPr preferRelativeResize="0">
            <a:picLocks noGrp="1"/>
          </p:cNvPicPr>
          <p:nvPr>
            <p:ph type="pic" idx="3"/>
          </p:nvPr>
        </p:nvPicPr>
        <p:blipFill rotWithShape="1">
          <a:blip r:embed="rId3">
            <a:alphaModFix/>
          </a:blip>
          <a:srcRect l="8153" r="7294"/>
          <a:stretch/>
        </p:blipFill>
        <p:spPr>
          <a:xfrm>
            <a:off x="8583306" y="1246695"/>
            <a:ext cx="2444127" cy="4336988"/>
          </a:xfrm>
          <a:prstGeom prst="rect">
            <a:avLst/>
          </a:prstGeom>
          <a:solidFill>
            <a:srgbClr val="D8D8D8"/>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p51" descr="Pink flowers"/>
          <p:cNvPicPr preferRelativeResize="0">
            <a:picLocks noGrp="1"/>
          </p:cNvPicPr>
          <p:nvPr>
            <p:ph type="pic" idx="2"/>
          </p:nvPr>
        </p:nvPicPr>
        <p:blipFill rotWithShape="1">
          <a:blip r:embed="rId3">
            <a:alphaModFix/>
          </a:blip>
          <a:srcRect t="4586" b="4585"/>
          <a:stretch/>
        </p:blipFill>
        <p:spPr>
          <a:xfrm>
            <a:off x="0" y="0"/>
            <a:ext cx="12192000" cy="6858000"/>
          </a:xfrm>
          <a:prstGeom prst="rect">
            <a:avLst/>
          </a:prstGeom>
          <a:solidFill>
            <a:srgbClr val="F2F2F2"/>
          </a:solidFill>
          <a:ln>
            <a:noFill/>
          </a:ln>
        </p:spPr>
      </p:pic>
      <p:sp>
        <p:nvSpPr>
          <p:cNvPr id="364" name="Google Shape;364;p51"/>
          <p:cNvSpPr txBox="1">
            <a:spLocks noGrp="1"/>
          </p:cNvSpPr>
          <p:nvPr>
            <p:ph type="body" idx="1"/>
          </p:nvPr>
        </p:nvSpPr>
        <p:spPr>
          <a:xfrm>
            <a:off x="0" y="775063"/>
            <a:ext cx="8833104" cy="2395405"/>
          </a:xfrm>
          <a:prstGeom prst="rect">
            <a:avLst/>
          </a:prstGeom>
          <a:solidFill>
            <a:srgbClr val="7F3494"/>
          </a:solidFill>
          <a:ln>
            <a:noFill/>
          </a:ln>
        </p:spPr>
        <p:txBody>
          <a:bodyPr spcFirstLastPara="1" wrap="square" lIns="91425" tIns="45700" rIns="91425" bIns="45700" anchor="ctr" anchorCtr="0">
            <a:normAutofit/>
          </a:bodyPr>
          <a:lstStyle/>
          <a:p>
            <a:pPr marL="457200" lvl="0" indent="0" algn="ctr" rtl="0">
              <a:lnSpc>
                <a:spcPct val="90000"/>
              </a:lnSpc>
              <a:spcBef>
                <a:spcPts val="1000"/>
              </a:spcBef>
              <a:spcAft>
                <a:spcPts val="600"/>
              </a:spcAft>
              <a:buSzPts val="3000"/>
              <a:buNone/>
            </a:pPr>
            <a:r>
              <a:rPr lang="en-US" dirty="0"/>
              <a:t>Le </a:t>
            </a:r>
            <a:r>
              <a:rPr lang="en-US" dirty="0" err="1"/>
              <a:t>prossime</a:t>
            </a:r>
            <a:r>
              <a:rPr lang="en-US" dirty="0"/>
              <a:t> slide </a:t>
            </a:r>
            <a:r>
              <a:rPr lang="en-US" dirty="0" err="1"/>
              <a:t>sono</a:t>
            </a:r>
            <a:r>
              <a:rPr lang="en-US" dirty="0"/>
              <a:t> </a:t>
            </a:r>
            <a:r>
              <a:rPr lang="en-US" dirty="0" err="1"/>
              <a:t>più</a:t>
            </a:r>
            <a:r>
              <a:rPr lang="en-US" dirty="0"/>
              <a:t> </a:t>
            </a:r>
            <a:r>
              <a:rPr lang="en-US" b="1" dirty="0" err="1"/>
              <a:t>tecniche</a:t>
            </a:r>
            <a:r>
              <a:rPr lang="en-US" dirty="0"/>
              <a:t>: vi </a:t>
            </a:r>
            <a:r>
              <a:rPr lang="en-US" dirty="0" err="1"/>
              <a:t>introdurremo</a:t>
            </a:r>
            <a:r>
              <a:rPr lang="en-US" dirty="0"/>
              <a:t> e </a:t>
            </a:r>
            <a:r>
              <a:rPr lang="en-US" dirty="0" err="1"/>
              <a:t>descriveremo</a:t>
            </a:r>
            <a:r>
              <a:rPr lang="en-US" dirty="0"/>
              <a:t> </a:t>
            </a:r>
            <a:r>
              <a:rPr lang="en-US" dirty="0" err="1"/>
              <a:t>alcuni</a:t>
            </a:r>
            <a:r>
              <a:rPr lang="en-US" dirty="0"/>
              <a:t> termini </a:t>
            </a:r>
            <a:r>
              <a:rPr lang="en-US" dirty="0" err="1"/>
              <a:t>dell’alfabetizzazione</a:t>
            </a:r>
            <a:r>
              <a:rPr lang="en-US" dirty="0"/>
              <a:t> </a:t>
            </a:r>
            <a:r>
              <a:rPr lang="en-US" dirty="0" err="1"/>
              <a:t>digitale</a:t>
            </a:r>
            <a:r>
              <a:rPr lang="en-US" dirty="0"/>
              <a:t>. Vi </a:t>
            </a:r>
            <a:r>
              <a:rPr lang="en-US" dirty="0" err="1"/>
              <a:t>sorprenderà</a:t>
            </a:r>
            <a:r>
              <a:rPr lang="en-US" dirty="0"/>
              <a:t> </a:t>
            </a:r>
            <a:r>
              <a:rPr lang="en-US" dirty="0" err="1"/>
              <a:t>sapere</a:t>
            </a:r>
            <a:r>
              <a:rPr lang="en-US" dirty="0"/>
              <a:t> </a:t>
            </a:r>
            <a:r>
              <a:rPr lang="en-US" dirty="0" err="1"/>
              <a:t>che</a:t>
            </a:r>
            <a:r>
              <a:rPr lang="en-US" dirty="0"/>
              <a:t> ne </a:t>
            </a:r>
            <a:r>
              <a:rPr lang="en-US" dirty="0" err="1"/>
              <a:t>conoscete</a:t>
            </a:r>
            <a:r>
              <a:rPr lang="en-US" dirty="0"/>
              <a:t> </a:t>
            </a:r>
            <a:r>
              <a:rPr lang="en-US" dirty="0" err="1"/>
              <a:t>già</a:t>
            </a:r>
            <a:r>
              <a:rPr lang="en-US" dirty="0"/>
              <a:t> </a:t>
            </a:r>
            <a:r>
              <a:rPr lang="en-US" dirty="0" err="1"/>
              <a:t>molti</a:t>
            </a:r>
            <a:r>
              <a:rPr lang="en-US" dirty="0"/>
              <a:t>… </a:t>
            </a:r>
            <a:r>
              <a:rPr lang="en-US" dirty="0" err="1"/>
              <a:t>Aspettate</a:t>
            </a:r>
            <a:r>
              <a:rPr lang="en-US" dirty="0"/>
              <a:t> e </a:t>
            </a:r>
            <a:r>
              <a:rPr lang="en-US" dirty="0" err="1"/>
              <a:t>vedrete</a:t>
            </a:r>
            <a:r>
              <a:rPr lang="en-US" dirty="0"/>
              <a:t>!</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52"/>
          <p:cNvSpPr/>
          <p:nvPr/>
        </p:nvSpPr>
        <p:spPr>
          <a:xfrm>
            <a:off x="604819" y="617561"/>
            <a:ext cx="9393945" cy="484744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1. Internet</a:t>
            </a:r>
            <a:endParaRPr lang="en-US" sz="1400" b="0" i="0" u="none" strike="noStrike" cap="none" dirty="0">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092E4B"/>
                </a:solidFill>
                <a:latin typeface="Calibri"/>
                <a:ea typeface="Calibri"/>
                <a:cs typeface="Calibri"/>
                <a:sym typeface="Calibri"/>
              </a:rPr>
              <a:t>Internet </a:t>
            </a:r>
            <a:r>
              <a:rPr lang="en-US" sz="2000" b="0" i="0" u="none" strike="noStrike" cap="none" dirty="0" err="1">
                <a:solidFill>
                  <a:srgbClr val="092E4B"/>
                </a:solidFill>
                <a:latin typeface="Calibri"/>
                <a:ea typeface="Calibri"/>
                <a:cs typeface="Calibri"/>
                <a:sym typeface="Calibri"/>
              </a:rPr>
              <a:t>è</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una</a:t>
            </a:r>
            <a:r>
              <a:rPr lang="en-US" sz="2000" b="0" i="0" u="none" strike="noStrike" cap="none" dirty="0">
                <a:solidFill>
                  <a:srgbClr val="092E4B"/>
                </a:solidFill>
                <a:latin typeface="Calibri"/>
                <a:ea typeface="Calibri"/>
                <a:cs typeface="Calibri"/>
                <a:sym typeface="Calibri"/>
              </a:rPr>
              <a:t> rete di </a:t>
            </a:r>
            <a:r>
              <a:rPr lang="en-US" sz="2000" b="0" i="0" u="none" strike="noStrike" cap="none" dirty="0" err="1">
                <a:solidFill>
                  <a:srgbClr val="092E4B"/>
                </a:solidFill>
                <a:latin typeface="Calibri"/>
                <a:ea typeface="Calibri"/>
                <a:cs typeface="Calibri"/>
                <a:sym typeface="Calibri"/>
              </a:rPr>
              <a:t>miliardi</a:t>
            </a:r>
            <a:r>
              <a:rPr lang="en-US" sz="2000" b="0" i="0" u="none" strike="noStrike" cap="none" dirty="0">
                <a:solidFill>
                  <a:srgbClr val="092E4B"/>
                </a:solidFill>
                <a:latin typeface="Calibri"/>
                <a:ea typeface="Calibri"/>
                <a:cs typeface="Calibri"/>
                <a:sym typeface="Calibri"/>
              </a:rPr>
              <a:t> di computer </a:t>
            </a:r>
            <a:r>
              <a:rPr lang="en-US" sz="2000" b="0" i="0" u="none" strike="noStrike" cap="none" dirty="0" err="1">
                <a:solidFill>
                  <a:srgbClr val="092E4B"/>
                </a:solidFill>
                <a:latin typeface="Calibri"/>
                <a:ea typeface="Calibri"/>
                <a:cs typeface="Calibri"/>
                <a:sym typeface="Calibri"/>
              </a:rPr>
              <a:t>che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condividono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informazioni</a:t>
            </a:r>
            <a:r>
              <a:rPr lang="en-US" sz="2000" b="0" i="0" u="none" strike="noStrike" cap="none" dirty="0">
                <a:solidFill>
                  <a:srgbClr val="092E4B"/>
                </a:solidFill>
                <a:latin typeface="Calibri"/>
                <a:ea typeface="Calibri"/>
                <a:cs typeface="Calibri"/>
                <a:sym typeface="Calibri"/>
              </a:rPr>
              <a:t> in </a:t>
            </a:r>
            <a:r>
              <a:rPr lang="en-US" sz="2000" b="0" i="0" u="none" strike="noStrike" cap="none" dirty="0" err="1">
                <a:solidFill>
                  <a:srgbClr val="092E4B"/>
                </a:solidFill>
                <a:latin typeface="Calibri"/>
                <a:ea typeface="Calibri"/>
                <a:cs typeface="Calibri"/>
                <a:sym typeface="Calibri"/>
              </a:rPr>
              <a:t>tutto</a:t>
            </a:r>
            <a:r>
              <a:rPr lang="en-US" sz="2000" b="0" i="0" u="none" strike="noStrike" cap="none" dirty="0">
                <a:solidFill>
                  <a:srgbClr val="092E4B"/>
                </a:solidFill>
                <a:latin typeface="Calibri"/>
                <a:ea typeface="Calibri"/>
                <a:cs typeface="Calibri"/>
                <a:sym typeface="Calibri"/>
              </a:rPr>
              <a:t> il mondo. </a:t>
            </a:r>
            <a:r>
              <a:rPr lang="en-US" sz="2000" b="0" i="0" u="none" strike="noStrike" cap="none" dirty="0" err="1">
                <a:solidFill>
                  <a:srgbClr val="092E4B"/>
                </a:solidFill>
                <a:latin typeface="Calibri"/>
                <a:ea typeface="Calibri"/>
                <a:cs typeface="Calibri"/>
                <a:sym typeface="Calibri"/>
              </a:rPr>
              <a:t>Poiché</a:t>
            </a:r>
            <a:r>
              <a:rPr lang="en-US" sz="2000" b="0" i="0" u="none" strike="noStrike" cap="none" dirty="0">
                <a:solidFill>
                  <a:srgbClr val="092E4B"/>
                </a:solidFill>
                <a:latin typeface="Calibri"/>
                <a:ea typeface="Calibri"/>
                <a:cs typeface="Calibri"/>
                <a:sym typeface="Calibri"/>
              </a:rPr>
              <a:t> non </a:t>
            </a:r>
            <a:r>
              <a:rPr lang="en-US" sz="2000" b="0" i="0" u="none" strike="noStrike" cap="none" dirty="0" err="1">
                <a:solidFill>
                  <a:srgbClr val="092E4B"/>
                </a:solidFill>
                <a:latin typeface="Calibri"/>
                <a:ea typeface="Calibri"/>
                <a:cs typeface="Calibri"/>
                <a:sym typeface="Calibri"/>
              </a:rPr>
              <a:t>possiamo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vedere</a:t>
            </a:r>
            <a:r>
              <a:rPr lang="en-US" sz="2000" b="0" i="0" u="none" strike="noStrike" cap="none" dirty="0">
                <a:solidFill>
                  <a:srgbClr val="092E4B"/>
                </a:solidFill>
                <a:latin typeface="Calibri"/>
                <a:ea typeface="Calibri"/>
                <a:cs typeface="Calibri"/>
                <a:sym typeface="Calibri"/>
              </a:rPr>
              <a:t> Internet, </a:t>
            </a:r>
            <a:r>
              <a:rPr lang="en-US" sz="2000" b="0" i="0" u="none" strike="noStrike" cap="none" dirty="0" err="1">
                <a:solidFill>
                  <a:srgbClr val="092E4B"/>
                </a:solidFill>
                <a:latin typeface="Calibri"/>
                <a:ea typeface="Calibri"/>
                <a:cs typeface="Calibri"/>
                <a:sym typeface="Calibri"/>
              </a:rPr>
              <a:t>spesso</a:t>
            </a:r>
            <a:r>
              <a:rPr lang="en-US" sz="2000" b="0" i="0" u="none" strike="noStrike" cap="none" dirty="0">
                <a:solidFill>
                  <a:srgbClr val="092E4B"/>
                </a:solidFill>
                <a:latin typeface="Calibri"/>
                <a:ea typeface="Calibri"/>
                <a:cs typeface="Calibri"/>
                <a:sym typeface="Calibri"/>
              </a:rPr>
              <a:t> lo </a:t>
            </a:r>
            <a:r>
              <a:rPr lang="en-US" sz="2000" b="0" i="0" u="none" strike="noStrike" cap="none" dirty="0" err="1">
                <a:solidFill>
                  <a:srgbClr val="092E4B"/>
                </a:solidFill>
                <a:latin typeface="Calibri"/>
                <a:ea typeface="Calibri"/>
                <a:cs typeface="Calibri"/>
                <a:sym typeface="Calibri"/>
              </a:rPr>
              <a:t>chiamiamo</a:t>
            </a:r>
            <a:r>
              <a:rPr lang="en-US" sz="2000" b="0" i="0" u="none" strike="noStrike" cap="none" dirty="0">
                <a:solidFill>
                  <a:srgbClr val="092E4B"/>
                </a:solidFill>
                <a:latin typeface="Calibri"/>
                <a:ea typeface="Calibri"/>
                <a:cs typeface="Calibri"/>
                <a:sym typeface="Calibri"/>
              </a:rPr>
              <a:t> ”mondo </a:t>
            </a:r>
            <a:r>
              <a:rPr lang="en-US" sz="2000" b="0" i="0" u="none" strike="noStrike" cap="none" dirty="0" err="1">
                <a:solidFill>
                  <a:srgbClr val="092E4B"/>
                </a:solidFill>
                <a:latin typeface="Calibri"/>
                <a:ea typeface="Calibri"/>
                <a:cs typeface="Calibri"/>
                <a:sym typeface="Calibri"/>
              </a:rPr>
              <a:t>virtuale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piuttosto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che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fisico</a:t>
            </a:r>
            <a:r>
              <a:rPr lang="en-US" sz="2000" b="0" i="0" u="none" strike="noStrike" cap="none" dirty="0">
                <a:solidFill>
                  <a:srgbClr val="092E4B"/>
                </a:solidFill>
                <a:latin typeface="Calibri"/>
                <a:ea typeface="Calibri"/>
                <a:cs typeface="Calibri"/>
                <a:sym typeface="Calibri"/>
              </a:rPr>
              <a:t>. 	</a:t>
            </a:r>
            <a:endParaRPr lang="en-US" sz="1400" b="0" i="0" u="none" strike="noStrike" cap="none" dirty="0">
              <a:solidFill>
                <a:srgbClr val="092E4B"/>
              </a:solidFill>
              <a:latin typeface="Arial"/>
              <a:ea typeface="Arial"/>
              <a:cs typeface="Arial"/>
              <a:sym typeface="Arial"/>
            </a:endParaRPr>
          </a:p>
          <a:p>
            <a:pPr marL="0" marR="0" lvl="8" indent="0" algn="l" rtl="0">
              <a:lnSpc>
                <a:spcPct val="100000"/>
              </a:lnSpc>
              <a:spcBef>
                <a:spcPts val="0"/>
              </a:spcBef>
              <a:spcAft>
                <a:spcPts val="0"/>
              </a:spcAft>
              <a:buClr>
                <a:srgbClr val="000000"/>
              </a:buClr>
              <a:buSzPts val="2000"/>
              <a:buFont typeface="Arial"/>
              <a:buNone/>
            </a:pPr>
            <a:endParaRPr lang="en-US" sz="2000" b="0"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lang="en-US" sz="20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500"/>
              <a:buFont typeface="Arial"/>
              <a:buNone/>
            </a:pPr>
            <a:endParaRPr lang="en-US" sz="5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500"/>
              <a:buFont typeface="Arial"/>
              <a:buNone/>
            </a:pPr>
            <a:endParaRPr lang="en-US" sz="5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500"/>
              <a:buFont typeface="Arial"/>
              <a:buNone/>
            </a:pPr>
            <a:endParaRPr lang="en-US" sz="5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500"/>
              <a:buFont typeface="Arial"/>
              <a:buNone/>
            </a:pPr>
            <a:endParaRPr lang="en-US" sz="5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500"/>
              <a:buFont typeface="Arial"/>
              <a:buNone/>
            </a:pPr>
            <a:endParaRPr lang="en-US" sz="5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500"/>
              <a:buFont typeface="Arial"/>
              <a:buNone/>
            </a:pPr>
            <a:endParaRPr lang="en-US" sz="5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500"/>
              <a:buFont typeface="Arial"/>
              <a:buNone/>
            </a:pPr>
            <a:endParaRPr lang="en-US" sz="5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3. </a:t>
            </a:r>
            <a:r>
              <a:rPr lang="en-US" sz="2000" b="1" i="0" u="none" strike="noStrike" cap="none" dirty="0" err="1">
                <a:solidFill>
                  <a:srgbClr val="092E4B"/>
                </a:solidFill>
                <a:latin typeface="Calibri"/>
                <a:ea typeface="Calibri"/>
                <a:cs typeface="Calibri"/>
                <a:sym typeface="Calibri"/>
              </a:rPr>
              <a:t>Sito</a:t>
            </a:r>
            <a:r>
              <a:rPr lang="en-US" sz="2000" b="1" i="0" u="none" strike="noStrike" cap="none" dirty="0">
                <a:solidFill>
                  <a:srgbClr val="092E4B"/>
                </a:solidFill>
                <a:latin typeface="Calibri"/>
                <a:ea typeface="Calibri"/>
                <a:cs typeface="Calibri"/>
                <a:sym typeface="Calibri"/>
              </a:rPr>
              <a:t> Web</a:t>
            </a:r>
            <a:endParaRPr lang="en-US" sz="1400" b="0" i="0" u="none" strike="noStrike" cap="none" dirty="0">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092E4B"/>
                </a:solidFill>
                <a:latin typeface="Calibri"/>
                <a:ea typeface="Calibri"/>
                <a:cs typeface="Calibri"/>
                <a:sym typeface="Calibri"/>
              </a:rPr>
              <a:t>Un </a:t>
            </a:r>
            <a:r>
              <a:rPr lang="en-US" sz="2000" b="0" i="0" u="none" strike="noStrike" cap="none" dirty="0" err="1">
                <a:solidFill>
                  <a:srgbClr val="092E4B"/>
                </a:solidFill>
                <a:latin typeface="Calibri"/>
                <a:ea typeface="Calibri"/>
                <a:cs typeface="Calibri"/>
                <a:sym typeface="Calibri"/>
              </a:rPr>
              <a:t>sito</a:t>
            </a:r>
            <a:r>
              <a:rPr lang="en-US" sz="2000" b="0" i="0" u="none" strike="noStrike" cap="none" dirty="0">
                <a:solidFill>
                  <a:srgbClr val="092E4B"/>
                </a:solidFill>
                <a:latin typeface="Calibri"/>
                <a:ea typeface="Calibri"/>
                <a:cs typeface="Calibri"/>
                <a:sym typeface="Calibri"/>
              </a:rPr>
              <a:t> web </a:t>
            </a:r>
            <a:r>
              <a:rPr lang="en-US" sz="2000" b="0" i="0" u="none" strike="noStrike" cap="none" dirty="0" err="1">
                <a:solidFill>
                  <a:srgbClr val="092E4B"/>
                </a:solidFill>
                <a:latin typeface="Calibri"/>
                <a:ea typeface="Calibri"/>
                <a:cs typeface="Calibri"/>
                <a:sym typeface="Calibri"/>
              </a:rPr>
              <a:t>è</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costituito</a:t>
            </a:r>
            <a:r>
              <a:rPr lang="en-US" sz="2000" b="0" i="0" u="none" strike="noStrike" cap="none" dirty="0">
                <a:solidFill>
                  <a:srgbClr val="092E4B"/>
                </a:solidFill>
                <a:latin typeface="Calibri"/>
                <a:ea typeface="Calibri"/>
                <a:cs typeface="Calibri"/>
                <a:sym typeface="Calibri"/>
              </a:rPr>
              <a:t> da </a:t>
            </a:r>
            <a:r>
              <a:rPr lang="en-US" sz="2000" b="0" i="0" u="none" strike="noStrike" cap="none" dirty="0" err="1">
                <a:solidFill>
                  <a:srgbClr val="092E4B"/>
                </a:solidFill>
                <a:latin typeface="Calibri"/>
                <a:ea typeface="Calibri"/>
                <a:cs typeface="Calibri"/>
                <a:sym typeface="Calibri"/>
              </a:rPr>
              <a:t>pagine</a:t>
            </a:r>
            <a:r>
              <a:rPr lang="en-US" sz="2000" b="0" i="0" u="none" strike="noStrike" cap="none" dirty="0">
                <a:solidFill>
                  <a:srgbClr val="092E4B"/>
                </a:solidFill>
                <a:latin typeface="Calibri"/>
                <a:ea typeface="Calibri"/>
                <a:cs typeface="Calibri"/>
                <a:sym typeface="Calibri"/>
              </a:rPr>
              <a:t> di </a:t>
            </a:r>
            <a:r>
              <a:rPr lang="en-US" sz="2000" b="0" i="0" u="none" strike="noStrike" cap="none" dirty="0" err="1">
                <a:solidFill>
                  <a:srgbClr val="092E4B"/>
                </a:solidFill>
                <a:latin typeface="Calibri"/>
                <a:ea typeface="Calibri"/>
                <a:cs typeface="Calibri"/>
                <a:sym typeface="Calibri"/>
              </a:rPr>
              <a:t>informazioni</a:t>
            </a:r>
            <a:r>
              <a:rPr lang="en-US" sz="2000" b="0" i="0" u="none" strike="noStrike" cap="none" dirty="0">
                <a:solidFill>
                  <a:srgbClr val="092E4B"/>
                </a:solidFill>
                <a:latin typeface="Calibri"/>
                <a:ea typeface="Calibri"/>
                <a:cs typeface="Calibri"/>
                <a:sym typeface="Calibri"/>
              </a:rPr>
              <a:t>. Ad </a:t>
            </a:r>
            <a:r>
              <a:rPr lang="en-US" sz="2000" b="0" i="0" u="none" strike="noStrike" cap="none" dirty="0" err="1">
                <a:solidFill>
                  <a:srgbClr val="092E4B"/>
                </a:solidFill>
                <a:latin typeface="Calibri"/>
                <a:ea typeface="Calibri"/>
                <a:cs typeface="Calibri"/>
                <a:sym typeface="Calibri"/>
              </a:rPr>
              <a:t>esempio</a:t>
            </a:r>
            <a:r>
              <a:rPr lang="en-US" sz="2000" b="0" i="0" u="none" strike="noStrike" cap="none" dirty="0">
                <a:solidFill>
                  <a:srgbClr val="092E4B"/>
                </a:solidFill>
                <a:latin typeface="Calibri"/>
                <a:ea typeface="Calibri"/>
                <a:cs typeface="Calibri"/>
                <a:sym typeface="Calibri"/>
              </a:rPr>
              <a:t>, il </a:t>
            </a:r>
            <a:r>
              <a:rPr lang="en-US" sz="2000" b="0" i="0" u="none" strike="noStrike" cap="none" dirty="0" err="1">
                <a:solidFill>
                  <a:srgbClr val="092E4B"/>
                </a:solidFill>
                <a:latin typeface="Calibri"/>
                <a:ea typeface="Calibri"/>
                <a:cs typeface="Calibri"/>
                <a:sym typeface="Calibri"/>
              </a:rPr>
              <a:t>sito</a:t>
            </a:r>
            <a:r>
              <a:rPr lang="en-US" sz="2000" b="0" i="0" u="none" strike="noStrike" cap="none" dirty="0">
                <a:solidFill>
                  <a:srgbClr val="092E4B"/>
                </a:solidFill>
                <a:latin typeface="Calibri"/>
                <a:ea typeface="Calibri"/>
                <a:cs typeface="Calibri"/>
                <a:sym typeface="Calibri"/>
              </a:rPr>
              <a:t> web </a:t>
            </a:r>
            <a:r>
              <a:rPr lang="en-US" sz="2000" b="0" i="0" u="none" strike="noStrike" cap="none" dirty="0" err="1">
                <a:solidFill>
                  <a:srgbClr val="092E4B"/>
                </a:solidFill>
                <a:latin typeface="Calibri"/>
                <a:ea typeface="Calibri"/>
                <a:cs typeface="Calibri"/>
                <a:sym typeface="Calibri"/>
              </a:rPr>
              <a:t>della</a:t>
            </a:r>
            <a:r>
              <a:rPr lang="en-US" sz="2000" b="0" i="0" u="none" strike="noStrike" cap="none" dirty="0">
                <a:solidFill>
                  <a:srgbClr val="092E4B"/>
                </a:solidFill>
                <a:latin typeface="Calibri"/>
                <a:ea typeface="Calibri"/>
                <a:cs typeface="Calibri"/>
                <a:sym typeface="Calibri"/>
              </a:rPr>
              <a:t> </a:t>
            </a:r>
            <a:br>
              <a:rPr lang="en-US" sz="2000" b="0" i="0" u="none" strike="noStrike" cap="none" dirty="0">
                <a:solidFill>
                  <a:srgbClr val="092E4B"/>
                </a:solidFill>
                <a:latin typeface="Calibri"/>
                <a:ea typeface="Calibri"/>
                <a:cs typeface="Calibri"/>
                <a:sym typeface="Calibri"/>
              </a:rPr>
            </a:br>
            <a:r>
              <a:rPr lang="en-US" sz="2000" b="0" i="0" u="none" strike="noStrike" cap="none" dirty="0">
                <a:solidFill>
                  <a:srgbClr val="092E4B"/>
                </a:solidFill>
                <a:latin typeface="Calibri"/>
                <a:ea typeface="Calibri"/>
                <a:cs typeface="Calibri"/>
                <a:sym typeface="Calibri"/>
              </a:rPr>
              <a:t>RTÉ </a:t>
            </a:r>
            <a:r>
              <a:rPr lang="en-US" sz="2000" b="0" i="0" u="none" strike="noStrike" cap="none" dirty="0" err="1">
                <a:solidFill>
                  <a:srgbClr val="092E4B"/>
                </a:solidFill>
                <a:latin typeface="Calibri"/>
                <a:ea typeface="Calibri"/>
                <a:cs typeface="Calibri"/>
                <a:sym typeface="Calibri"/>
              </a:rPr>
              <a:t>è</a:t>
            </a:r>
            <a:r>
              <a:rPr lang="en-US" sz="2000"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una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raccolta</a:t>
            </a:r>
            <a:r>
              <a:rPr lang="en-US" sz="2000" b="0" i="0" u="none" strike="noStrike" cap="none" dirty="0">
                <a:solidFill>
                  <a:srgbClr val="092E4B"/>
                </a:solidFill>
                <a:latin typeface="Calibri"/>
                <a:ea typeface="Calibri"/>
                <a:cs typeface="Calibri"/>
                <a:sym typeface="Calibri"/>
              </a:rPr>
              <a:t> di </a:t>
            </a:r>
            <a:r>
              <a:rPr lang="en-US" sz="2000" b="0" i="0" u="none" strike="noStrike" cap="none" dirty="0" err="1">
                <a:solidFill>
                  <a:srgbClr val="092E4B"/>
                </a:solidFill>
                <a:latin typeface="Calibri"/>
                <a:ea typeface="Calibri"/>
                <a:cs typeface="Calibri"/>
                <a:sym typeface="Calibri"/>
              </a:rPr>
              <a:t>pagine</a:t>
            </a:r>
            <a:r>
              <a:rPr lang="en-US" sz="2000" b="0" i="0" u="none" strike="noStrike" cap="none" dirty="0">
                <a:solidFill>
                  <a:srgbClr val="092E4B"/>
                </a:solidFill>
                <a:latin typeface="Calibri"/>
                <a:ea typeface="Calibri"/>
                <a:cs typeface="Calibri"/>
                <a:sym typeface="Calibri"/>
              </a:rPr>
              <a:t> dedicate a </a:t>
            </a:r>
            <a:r>
              <a:rPr lang="en-US" sz="2000" b="0" i="0" u="none" strike="noStrike" cap="none" dirty="0" err="1">
                <a:solidFill>
                  <a:srgbClr val="092E4B"/>
                </a:solidFill>
                <a:latin typeface="Calibri"/>
                <a:ea typeface="Calibri"/>
                <a:cs typeface="Calibri"/>
                <a:sym typeface="Calibri"/>
              </a:rPr>
              <a:t>programmi</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televisivi</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radiofonici</a:t>
            </a:r>
            <a:r>
              <a:rPr lang="en-US" sz="2000" b="0" i="0" u="none" strike="noStrike" cap="none" dirty="0">
                <a:solidFill>
                  <a:srgbClr val="092E4B"/>
                </a:solidFill>
                <a:latin typeface="Calibri"/>
                <a:ea typeface="Calibri"/>
                <a:cs typeface="Calibri"/>
                <a:sym typeface="Calibri"/>
              </a:rPr>
              <a:t>, </a:t>
            </a:r>
            <a:br>
              <a:rPr lang="en-US" sz="2000" b="0" i="0" u="none" strike="noStrike" cap="none" dirty="0">
                <a:solidFill>
                  <a:srgbClr val="092E4B"/>
                </a:solidFill>
                <a:latin typeface="Calibri"/>
                <a:ea typeface="Calibri"/>
                <a:cs typeface="Calibri"/>
                <a:sym typeface="Calibri"/>
              </a:rPr>
            </a:br>
            <a:r>
              <a:rPr lang="en-US" sz="2000" b="0" i="0" u="none" strike="noStrike" cap="none" dirty="0" err="1">
                <a:solidFill>
                  <a:srgbClr val="092E4B"/>
                </a:solidFill>
                <a:latin typeface="Calibri"/>
                <a:ea typeface="Calibri"/>
                <a:cs typeface="Calibri"/>
                <a:sym typeface="Calibri"/>
              </a:rPr>
              <a:t>notizie</a:t>
            </a:r>
            <a:r>
              <a:rPr lang="en-US" sz="2000" b="0" i="0" u="none" strike="noStrike" cap="none" dirty="0">
                <a:solidFill>
                  <a:srgbClr val="092E4B"/>
                </a:solidFill>
                <a:latin typeface="Calibri"/>
                <a:ea typeface="Calibri"/>
                <a:cs typeface="Calibri"/>
                <a:sym typeface="Calibri"/>
              </a:rPr>
              <a:t>, sport. </a:t>
            </a:r>
            <a:r>
              <a:rPr lang="en-US" sz="2000" dirty="0" err="1">
                <a:solidFill>
                  <a:srgbClr val="092E4B"/>
                </a:solidFill>
                <a:latin typeface="Calibri"/>
                <a:ea typeface="Calibri"/>
                <a:cs typeface="Calibri"/>
                <a:sym typeface="Calibri"/>
              </a:rPr>
              <a:t>Queste</a:t>
            </a:r>
            <a:r>
              <a:rPr lang="en-US" sz="2000" dirty="0">
                <a:solidFill>
                  <a:srgbClr val="092E4B"/>
                </a:solidFill>
                <a:latin typeface="Calibri"/>
                <a:ea typeface="Calibri"/>
                <a:cs typeface="Calibri"/>
                <a:sym typeface="Calibri"/>
              </a:rPr>
              <a:t> </a:t>
            </a:r>
            <a:r>
              <a:rPr lang="en-US" sz="2000" dirty="0" err="1">
                <a:solidFill>
                  <a:srgbClr val="092E4B"/>
                </a:solidFill>
                <a:latin typeface="Calibri"/>
                <a:ea typeface="Calibri"/>
                <a:cs typeface="Calibri"/>
                <a:sym typeface="Calibri"/>
              </a:rPr>
              <a:t>sono</a:t>
            </a:r>
            <a:r>
              <a:rPr lang="en-US" sz="2000"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costituite</a:t>
            </a:r>
            <a:r>
              <a:rPr lang="en-US" sz="2000" b="0" i="0" u="none" strike="noStrike" cap="none" dirty="0">
                <a:solidFill>
                  <a:srgbClr val="092E4B"/>
                </a:solidFill>
                <a:latin typeface="Calibri"/>
                <a:ea typeface="Calibri"/>
                <a:cs typeface="Calibri"/>
                <a:sym typeface="Calibri"/>
              </a:rPr>
              <a:t> da parole, </a:t>
            </a:r>
            <a:r>
              <a:rPr lang="en-US" sz="2000" b="0" i="0" u="none" strike="noStrike" cap="none" dirty="0" err="1">
                <a:solidFill>
                  <a:srgbClr val="092E4B"/>
                </a:solidFill>
                <a:latin typeface="Calibri"/>
                <a:ea typeface="Calibri"/>
                <a:cs typeface="Calibri"/>
                <a:sym typeface="Calibri"/>
              </a:rPr>
              <a:t>foto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suoni</a:t>
            </a:r>
            <a:r>
              <a:rPr lang="en-US" sz="2000" b="0" i="0" u="none" strike="noStrike" cap="none" dirty="0">
                <a:solidFill>
                  <a:srgbClr val="092E4B"/>
                </a:solidFill>
                <a:latin typeface="Calibri"/>
                <a:ea typeface="Calibri"/>
                <a:cs typeface="Calibri"/>
                <a:sym typeface="Calibri"/>
              </a:rPr>
              <a:t> e video.</a:t>
            </a:r>
          </a:p>
          <a:p>
            <a:pPr marL="0" marR="0" lvl="0" indent="0" algn="l" rtl="0">
              <a:lnSpc>
                <a:spcPct val="100000"/>
              </a:lnSpc>
              <a:spcBef>
                <a:spcPts val="0"/>
              </a:spcBef>
              <a:spcAft>
                <a:spcPts val="0"/>
              </a:spcAft>
              <a:buClr>
                <a:srgbClr val="000000"/>
              </a:buClr>
              <a:buSzPts val="2000"/>
              <a:buFont typeface="Arial"/>
              <a:buNone/>
            </a:pPr>
            <a:endParaRPr lang="en-US" sz="1400" b="0" i="0" u="none" strike="noStrike" cap="none" dirty="0">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lang="en-US" sz="2000" b="1" i="0" u="none" strike="noStrike" cap="none" dirty="0">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endParaRPr lang="en-US" sz="2000" b="1" i="0" u="none" strike="noStrike" cap="none" dirty="0">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endParaRPr lang="en-US" sz="2000" b="0" i="0" u="none" strike="noStrike" cap="none" dirty="0">
              <a:solidFill>
                <a:srgbClr val="092E4B"/>
              </a:solidFill>
              <a:latin typeface="Calibri"/>
              <a:ea typeface="Calibri"/>
              <a:cs typeface="Calibri"/>
              <a:sym typeface="Calibri"/>
            </a:endParaRPr>
          </a:p>
        </p:txBody>
      </p:sp>
      <p:sp>
        <p:nvSpPr>
          <p:cNvPr id="371" name="Google Shape;371;p52"/>
          <p:cNvSpPr txBox="1"/>
          <p:nvPr/>
        </p:nvSpPr>
        <p:spPr>
          <a:xfrm>
            <a:off x="0" y="-10622"/>
            <a:ext cx="9280866" cy="646290"/>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it-IT" sz="3600" b="1" i="0" u="none" strike="noStrike" cap="none" dirty="0">
                <a:solidFill>
                  <a:schemeClr val="lt1"/>
                </a:solidFill>
                <a:latin typeface="Calibri"/>
                <a:ea typeface="Calibri"/>
                <a:cs typeface="Calibri"/>
                <a:sym typeface="Calibri"/>
              </a:rPr>
              <a:t>Alfabetizzazione digitale - Terminologia</a:t>
            </a:r>
            <a:endParaRPr sz="1400" b="0" i="0" u="none" strike="noStrike" cap="none" dirty="0">
              <a:solidFill>
                <a:srgbClr val="000000"/>
              </a:solidFill>
              <a:latin typeface="Arial"/>
              <a:ea typeface="Arial"/>
              <a:cs typeface="Arial"/>
              <a:sym typeface="Arial"/>
            </a:endParaRPr>
          </a:p>
        </p:txBody>
      </p:sp>
      <p:sp>
        <p:nvSpPr>
          <p:cNvPr id="372" name="Google Shape;372;p52"/>
          <p:cNvSpPr txBox="1"/>
          <p:nvPr/>
        </p:nvSpPr>
        <p:spPr>
          <a:xfrm>
            <a:off x="5170765" y="1718221"/>
            <a:ext cx="6835705" cy="1323399"/>
          </a:xfrm>
          <a:prstGeom prst="rect">
            <a:avLst/>
          </a:prstGeom>
          <a:noFill/>
          <a:ln>
            <a:noFill/>
          </a:ln>
        </p:spPr>
        <p:txBody>
          <a:bodyPr spcFirstLastPara="1" wrap="square" lIns="91425" tIns="45700" rIns="91425" bIns="45700" anchor="t" anchorCtr="0">
            <a:spAutoFit/>
          </a:bodyPr>
          <a:lstStyle/>
          <a:p>
            <a:pPr marL="0" marR="0" lvl="8"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2. Email  </a:t>
            </a:r>
            <a:endParaRPr dirty="0"/>
          </a:p>
          <a:p>
            <a:pPr marL="0" marR="0" lvl="8" indent="0" algn="l" rtl="0">
              <a:lnSpc>
                <a:spcPct val="100000"/>
              </a:lnSpc>
              <a:spcBef>
                <a:spcPts val="0"/>
              </a:spcBef>
              <a:spcAft>
                <a:spcPts val="0"/>
              </a:spcAft>
              <a:buClr>
                <a:srgbClr val="000000"/>
              </a:buClr>
              <a:buSzPts val="2000"/>
              <a:buFont typeface="Arial"/>
              <a:buNone/>
            </a:pPr>
            <a:r>
              <a:rPr lang="en-US" sz="2000" b="0" i="0" u="none" strike="noStrike" cap="none" dirty="0" err="1">
                <a:solidFill>
                  <a:srgbClr val="092E4B"/>
                </a:solidFill>
                <a:latin typeface="Calibri"/>
                <a:ea typeface="Calibri"/>
                <a:cs typeface="Calibri"/>
                <a:sym typeface="Calibri"/>
              </a:rPr>
              <a:t>L'e</a:t>
            </a:r>
            <a:r>
              <a:rPr lang="en-US" sz="2000" b="0" i="0" u="none" strike="noStrike" cap="none" dirty="0">
                <a:solidFill>
                  <a:srgbClr val="092E4B"/>
                </a:solidFill>
                <a:latin typeface="Calibri"/>
                <a:ea typeface="Calibri"/>
                <a:cs typeface="Calibri"/>
                <a:sym typeface="Calibri"/>
              </a:rPr>
              <a:t>-mail </a:t>
            </a:r>
            <a:r>
              <a:rPr lang="en-US" sz="2000" b="0" i="0" u="none" strike="noStrike" cap="none" dirty="0" err="1">
                <a:solidFill>
                  <a:srgbClr val="092E4B"/>
                </a:solidFill>
                <a:latin typeface="Calibri"/>
                <a:ea typeface="Calibri"/>
                <a:cs typeface="Calibri"/>
                <a:sym typeface="Calibri"/>
              </a:rPr>
              <a:t>è</a:t>
            </a:r>
            <a:r>
              <a:rPr lang="en-US" sz="2000" b="0" i="0" u="none" strike="noStrike" cap="none" dirty="0">
                <a:solidFill>
                  <a:srgbClr val="092E4B"/>
                </a:solidFill>
                <a:latin typeface="Calibri"/>
                <a:ea typeface="Calibri"/>
                <a:cs typeface="Calibri"/>
                <a:sym typeface="Calibri"/>
              </a:rPr>
              <a:t> la </a:t>
            </a:r>
            <a:r>
              <a:rPr lang="en-US" sz="2000" b="0" i="0" u="none" strike="noStrike" cap="none" dirty="0" err="1">
                <a:solidFill>
                  <a:srgbClr val="092E4B"/>
                </a:solidFill>
                <a:latin typeface="Calibri"/>
                <a:ea typeface="Calibri"/>
                <a:cs typeface="Calibri"/>
                <a:sym typeface="Calibri"/>
              </a:rPr>
              <a:t>posta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elettronica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ovvero</a:t>
            </a:r>
            <a:r>
              <a:rPr lang="en-US" sz="2000" b="0" i="0" u="none" strike="noStrike" cap="none" dirty="0">
                <a:solidFill>
                  <a:srgbClr val="092E4B"/>
                </a:solidFill>
                <a:latin typeface="Calibri"/>
                <a:ea typeface="Calibri"/>
                <a:cs typeface="Calibri"/>
                <a:sym typeface="Calibri"/>
              </a:rPr>
              <a:t> la </a:t>
            </a:r>
            <a:r>
              <a:rPr lang="en-US" sz="2000" b="0" i="0" u="none" strike="noStrike" cap="none" dirty="0" err="1">
                <a:solidFill>
                  <a:srgbClr val="092E4B"/>
                </a:solidFill>
                <a:latin typeface="Calibri"/>
                <a:ea typeface="Calibri"/>
                <a:cs typeface="Calibri"/>
                <a:sym typeface="Calibri"/>
              </a:rPr>
              <a:t>versione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elettronica</a:t>
            </a:r>
            <a:r>
              <a:rPr lang="en-US" sz="2000" b="0" i="0" u="none" strike="noStrike" cap="none" dirty="0">
                <a:solidFill>
                  <a:srgbClr val="092E4B"/>
                </a:solidFill>
                <a:latin typeface="Calibri"/>
                <a:ea typeface="Calibri"/>
                <a:cs typeface="Calibri"/>
                <a:sym typeface="Calibri"/>
              </a:rPr>
              <a:t> di </a:t>
            </a:r>
            <a:r>
              <a:rPr lang="en-US" sz="2000" b="0" i="0" u="none" strike="noStrike" cap="none" dirty="0" err="1">
                <a:solidFill>
                  <a:srgbClr val="092E4B"/>
                </a:solidFill>
                <a:latin typeface="Calibri"/>
                <a:ea typeface="Calibri"/>
                <a:cs typeface="Calibri"/>
                <a:sym typeface="Calibri"/>
              </a:rPr>
              <a:t>una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lettera</a:t>
            </a:r>
            <a:r>
              <a:rPr lang="en-US" sz="2000" b="0" i="0" u="none" strike="noStrike" cap="none" dirty="0">
                <a:solidFill>
                  <a:srgbClr val="092E4B"/>
                </a:solidFill>
                <a:latin typeface="Calibri"/>
                <a:ea typeface="Calibri"/>
                <a:cs typeface="Calibri"/>
                <a:sym typeface="Calibri"/>
              </a:rPr>
              <a:t> o di un </a:t>
            </a:r>
            <a:r>
              <a:rPr lang="en-US" sz="2000" b="0" i="0" u="none" strike="noStrike" cap="none" dirty="0" err="1">
                <a:solidFill>
                  <a:srgbClr val="092E4B"/>
                </a:solidFill>
                <a:latin typeface="Calibri"/>
                <a:ea typeface="Calibri"/>
                <a:cs typeface="Calibri"/>
                <a:sym typeface="Calibri"/>
              </a:rPr>
              <a:t>biglietto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Quando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si</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digita</a:t>
            </a:r>
            <a:r>
              <a:rPr lang="en-US" sz="2000" b="0" i="0" u="none" strike="noStrike" cap="none" dirty="0">
                <a:solidFill>
                  <a:srgbClr val="092E4B"/>
                </a:solidFill>
                <a:latin typeface="Calibri"/>
                <a:ea typeface="Calibri"/>
                <a:cs typeface="Calibri"/>
                <a:sym typeface="Calibri"/>
              </a:rPr>
              <a:t> un </a:t>
            </a:r>
            <a:r>
              <a:rPr lang="en-US" sz="2000" b="0" i="0" u="none" strike="noStrike" cap="none" dirty="0" err="1">
                <a:solidFill>
                  <a:srgbClr val="092E4B"/>
                </a:solidFill>
                <a:latin typeface="Calibri"/>
                <a:ea typeface="Calibri"/>
                <a:cs typeface="Calibri"/>
                <a:sym typeface="Calibri"/>
              </a:rPr>
              <a:t>messaggio</a:t>
            </a:r>
            <a:r>
              <a:rPr lang="en-US" sz="2000" b="0" i="0" u="none" strike="noStrike" cap="none" dirty="0">
                <a:solidFill>
                  <a:srgbClr val="092E4B"/>
                </a:solidFill>
                <a:latin typeface="Calibri"/>
                <a:ea typeface="Calibri"/>
                <a:cs typeface="Calibri"/>
                <a:sym typeface="Calibri"/>
              </a:rPr>
              <a:t> e lo </a:t>
            </a:r>
            <a:r>
              <a:rPr lang="en-US" sz="2000" b="0" i="0" u="none" strike="noStrike" cap="none" dirty="0" err="1">
                <a:solidFill>
                  <a:srgbClr val="092E4B"/>
                </a:solidFill>
                <a:latin typeface="Calibri"/>
                <a:ea typeface="Calibri"/>
                <a:cs typeface="Calibri"/>
                <a:sym typeface="Calibri"/>
              </a:rPr>
              <a:t>si</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invia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arriva</a:t>
            </a:r>
            <a:r>
              <a:rPr lang="en-US" sz="2000" b="0" i="0" u="none" strike="noStrike" cap="none" dirty="0">
                <a:solidFill>
                  <a:srgbClr val="092E4B"/>
                </a:solidFill>
                <a:latin typeface="Calibri"/>
                <a:ea typeface="Calibri"/>
                <a:cs typeface="Calibri"/>
                <a:sym typeface="Calibri"/>
              </a:rPr>
              <a:t> a </a:t>
            </a:r>
            <a:r>
              <a:rPr lang="en-US" sz="2000" b="0" i="0" u="none" strike="noStrike" cap="none" dirty="0" err="1">
                <a:solidFill>
                  <a:srgbClr val="092E4B"/>
                </a:solidFill>
                <a:latin typeface="Calibri"/>
                <a:ea typeface="Calibri"/>
                <a:cs typeface="Calibri"/>
                <a:sym typeface="Calibri"/>
              </a:rPr>
              <a:t>destinazione</a:t>
            </a:r>
            <a:r>
              <a:rPr lang="en-US" sz="2000" b="0" i="0" u="none" strike="noStrike" cap="none" dirty="0">
                <a:solidFill>
                  <a:srgbClr val="092E4B"/>
                </a:solidFill>
                <a:latin typeface="Calibri"/>
                <a:ea typeface="Calibri"/>
                <a:cs typeface="Calibri"/>
                <a:sym typeface="Calibri"/>
              </a:rPr>
              <a:t> in </a:t>
            </a:r>
            <a:r>
              <a:rPr lang="en-US" sz="2000" b="0" i="0" u="none" strike="noStrike" cap="none" dirty="0" err="1">
                <a:solidFill>
                  <a:srgbClr val="092E4B"/>
                </a:solidFill>
                <a:latin typeface="Calibri"/>
                <a:ea typeface="Calibri"/>
                <a:cs typeface="Calibri"/>
                <a:sym typeface="Calibri"/>
              </a:rPr>
              <a:t>pochi</a:t>
            </a:r>
            <a:r>
              <a:rPr lang="en-US" sz="2000" b="0" i="0" u="none" strike="noStrike" cap="none" dirty="0">
                <a:solidFill>
                  <a:srgbClr val="092E4B"/>
                </a:solidFill>
                <a:latin typeface="Calibri"/>
                <a:ea typeface="Calibri"/>
                <a:cs typeface="Calibri"/>
                <a:sym typeface="Calibri"/>
              </a:rPr>
              <a:t> secondi.		</a:t>
            </a:r>
            <a:endParaRPr sz="2000" b="0" i="0" u="none" strike="noStrike" cap="none" dirty="0">
              <a:solidFill>
                <a:srgbClr val="092E4B"/>
              </a:solidFill>
              <a:latin typeface="Arial"/>
              <a:ea typeface="Arial"/>
              <a:cs typeface="Arial"/>
              <a:sym typeface="Arial"/>
            </a:endParaRPr>
          </a:p>
        </p:txBody>
      </p:sp>
      <p:sp>
        <p:nvSpPr>
          <p:cNvPr id="373" name="Google Shape;373;p52"/>
          <p:cNvSpPr txBox="1"/>
          <p:nvPr/>
        </p:nvSpPr>
        <p:spPr>
          <a:xfrm>
            <a:off x="2832533" y="4463972"/>
            <a:ext cx="9052560" cy="2246729"/>
          </a:xfrm>
          <a:prstGeom prst="rect">
            <a:avLst/>
          </a:prstGeom>
          <a:noFill/>
          <a:ln>
            <a:noFill/>
          </a:ln>
        </p:spPr>
        <p:txBody>
          <a:bodyPr spcFirstLastPara="1" wrap="square" lIns="91425" tIns="45700" rIns="91425" bIns="45700" anchor="t" anchorCtr="0">
            <a:spAutoFit/>
          </a:bodyPr>
          <a:lstStyle/>
          <a:p>
            <a:pPr marL="0" marR="0" lvl="8"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4. </a:t>
            </a:r>
            <a:r>
              <a:rPr lang="en-US" sz="2000" b="1" dirty="0" err="1">
                <a:solidFill>
                  <a:srgbClr val="092E4B"/>
                </a:solidFill>
                <a:latin typeface="Calibri"/>
                <a:ea typeface="Calibri"/>
                <a:cs typeface="Calibri"/>
                <a:sym typeface="Calibri"/>
              </a:rPr>
              <a:t>Indirizzo</a:t>
            </a:r>
            <a:r>
              <a:rPr lang="en-US" sz="2000" b="1" dirty="0">
                <a:solidFill>
                  <a:srgbClr val="092E4B"/>
                </a:solidFill>
                <a:latin typeface="Calibri"/>
                <a:ea typeface="Calibri"/>
                <a:cs typeface="Calibri"/>
                <a:sym typeface="Calibri"/>
              </a:rPr>
              <a:t> web e link</a:t>
            </a:r>
            <a:endParaRPr sz="1400" b="0" i="0" u="none" strike="noStrike" cap="none" dirty="0">
              <a:solidFill>
                <a:srgbClr val="092E4B"/>
              </a:solidFill>
              <a:latin typeface="Arial"/>
              <a:ea typeface="Arial"/>
              <a:cs typeface="Arial"/>
              <a:sym typeface="Arial"/>
            </a:endParaRPr>
          </a:p>
          <a:p>
            <a:pPr marL="0" marR="0" lvl="8"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092E4B"/>
                </a:solidFill>
                <a:latin typeface="Calibri"/>
                <a:ea typeface="Calibri"/>
                <a:cs typeface="Calibri"/>
                <a:sym typeface="Calibri"/>
              </a:rPr>
              <a:t>Un </a:t>
            </a:r>
            <a:r>
              <a:rPr lang="en-US" sz="2000" b="0" i="0" u="none" strike="noStrike" cap="none" dirty="0" err="1">
                <a:solidFill>
                  <a:srgbClr val="092E4B"/>
                </a:solidFill>
                <a:latin typeface="Calibri"/>
                <a:ea typeface="Calibri"/>
                <a:cs typeface="Calibri"/>
                <a:sym typeface="Calibri"/>
              </a:rPr>
              <a:t>indirizzo</a:t>
            </a:r>
            <a:r>
              <a:rPr lang="en-US" sz="2000" b="0" i="0" u="none" strike="noStrike" cap="none" dirty="0">
                <a:solidFill>
                  <a:srgbClr val="092E4B"/>
                </a:solidFill>
                <a:latin typeface="Calibri"/>
                <a:ea typeface="Calibri"/>
                <a:cs typeface="Calibri"/>
                <a:sym typeface="Calibri"/>
              </a:rPr>
              <a:t> web </a:t>
            </a:r>
            <a:r>
              <a:rPr lang="en-US" sz="2000" b="0" i="0" u="none" strike="noStrike" cap="none" dirty="0" err="1">
                <a:solidFill>
                  <a:srgbClr val="092E4B"/>
                </a:solidFill>
                <a:latin typeface="Calibri"/>
                <a:ea typeface="Calibri"/>
                <a:cs typeface="Calibri"/>
                <a:sym typeface="Calibri"/>
              </a:rPr>
              <a:t>è</a:t>
            </a:r>
            <a:r>
              <a:rPr lang="en-US" sz="2000" b="0" i="0" u="none" strike="noStrike" cap="none" dirty="0">
                <a:solidFill>
                  <a:srgbClr val="092E4B"/>
                </a:solidFill>
                <a:latin typeface="Calibri"/>
                <a:ea typeface="Calibri"/>
                <a:cs typeface="Calibri"/>
                <a:sym typeface="Calibri"/>
              </a:rPr>
              <a:t> un </a:t>
            </a:r>
            <a:r>
              <a:rPr lang="en-US" sz="2000" b="0" i="0" u="none" strike="noStrike" cap="none" dirty="0" err="1">
                <a:solidFill>
                  <a:srgbClr val="092E4B"/>
                </a:solidFill>
                <a:latin typeface="Calibri"/>
                <a:ea typeface="Calibri"/>
                <a:cs typeface="Calibri"/>
                <a:sym typeface="Calibri"/>
              </a:rPr>
              <a:t>indirizzo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univoco</a:t>
            </a:r>
            <a:r>
              <a:rPr lang="en-US" sz="2000" b="0" i="0" u="none" strike="noStrike" cap="none" dirty="0">
                <a:solidFill>
                  <a:srgbClr val="092E4B"/>
                </a:solidFill>
                <a:latin typeface="Calibri"/>
                <a:ea typeface="Calibri"/>
                <a:cs typeface="Calibri"/>
                <a:sym typeface="Calibri"/>
              </a:rPr>
              <a:t> (URL) per </a:t>
            </a:r>
            <a:r>
              <a:rPr lang="en-US" sz="2000" b="0" i="0" u="none" strike="noStrike" cap="none" dirty="0" err="1">
                <a:solidFill>
                  <a:srgbClr val="092E4B"/>
                </a:solidFill>
                <a:latin typeface="Calibri"/>
                <a:ea typeface="Calibri"/>
                <a:cs typeface="Calibri"/>
                <a:sym typeface="Calibri"/>
              </a:rPr>
              <a:t>ogni</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pagina</a:t>
            </a:r>
            <a:r>
              <a:rPr lang="en-US" sz="2000" b="0" i="0" u="none" strike="noStrike" cap="none" dirty="0">
                <a:solidFill>
                  <a:srgbClr val="092E4B"/>
                </a:solidFill>
                <a:latin typeface="Calibri"/>
                <a:ea typeface="Calibri"/>
                <a:cs typeface="Calibri"/>
                <a:sym typeface="Calibri"/>
              </a:rPr>
              <a:t> web, </a:t>
            </a:r>
            <a:r>
              <a:rPr lang="en-US" sz="2000" b="0" i="0" u="none" strike="noStrike" cap="none" dirty="0" err="1">
                <a:solidFill>
                  <a:srgbClr val="092E4B"/>
                </a:solidFill>
                <a:latin typeface="Calibri"/>
                <a:ea typeface="Calibri"/>
                <a:cs typeface="Calibri"/>
                <a:sym typeface="Calibri"/>
              </a:rPr>
              <a:t>una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sorta</a:t>
            </a:r>
            <a:r>
              <a:rPr lang="en-US" sz="2000" b="0" i="0" u="none" strike="noStrike" cap="none" dirty="0">
                <a:solidFill>
                  <a:srgbClr val="092E4B"/>
                </a:solidFill>
                <a:latin typeface="Calibri"/>
                <a:ea typeface="Calibri"/>
                <a:cs typeface="Calibri"/>
                <a:sym typeface="Calibri"/>
              </a:rPr>
              <a:t> di </a:t>
            </a:r>
            <a:r>
              <a:rPr lang="en-US" sz="2000" b="0" i="0" u="none" strike="noStrike" cap="none" dirty="0" err="1">
                <a:solidFill>
                  <a:srgbClr val="092E4B"/>
                </a:solidFill>
                <a:latin typeface="Calibri"/>
                <a:ea typeface="Calibri"/>
                <a:cs typeface="Calibri"/>
                <a:sym typeface="Calibri"/>
              </a:rPr>
              <a:t>versione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elettronica</a:t>
            </a:r>
            <a:r>
              <a:rPr lang="en-US" sz="2000" b="0" i="0" u="none" strike="noStrike" cap="none" dirty="0">
                <a:solidFill>
                  <a:srgbClr val="092E4B"/>
                </a:solidFill>
                <a:latin typeface="Calibri"/>
                <a:ea typeface="Calibri"/>
                <a:cs typeface="Calibri"/>
                <a:sym typeface="Calibri"/>
              </a:rPr>
              <a:t> di un </a:t>
            </a:r>
            <a:r>
              <a:rPr lang="en-US" sz="2000" b="0" i="0" u="none" strike="noStrike" cap="none" dirty="0" err="1">
                <a:solidFill>
                  <a:srgbClr val="092E4B"/>
                </a:solidFill>
                <a:latin typeface="Calibri"/>
                <a:ea typeface="Calibri"/>
                <a:cs typeface="Calibri"/>
                <a:sym typeface="Calibri"/>
              </a:rPr>
              <a:t>indirizzo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postale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Poiché</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su</a:t>
            </a:r>
            <a:r>
              <a:rPr lang="en-US" sz="2000" b="0" i="0" u="none" strike="noStrike" cap="none" dirty="0">
                <a:solidFill>
                  <a:srgbClr val="092E4B"/>
                </a:solidFill>
                <a:latin typeface="Calibri"/>
                <a:ea typeface="Calibri"/>
                <a:cs typeface="Calibri"/>
                <a:sym typeface="Calibri"/>
              </a:rPr>
              <a:t> Internet </a:t>
            </a:r>
            <a:r>
              <a:rPr lang="en-US" sz="2000" b="0" i="0" u="none" strike="noStrike" cap="none" dirty="0" err="1">
                <a:solidFill>
                  <a:srgbClr val="092E4B"/>
                </a:solidFill>
                <a:latin typeface="Calibri"/>
                <a:ea typeface="Calibri"/>
                <a:cs typeface="Calibri"/>
                <a:sym typeface="Calibri"/>
              </a:rPr>
              <a:t>c'è</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un'enorme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quantità</a:t>
            </a:r>
            <a:r>
              <a:rPr lang="en-US" sz="2000" b="0" i="0" u="none" strike="noStrike" cap="none" dirty="0">
                <a:solidFill>
                  <a:srgbClr val="092E4B"/>
                </a:solidFill>
                <a:latin typeface="Calibri"/>
                <a:ea typeface="Calibri"/>
                <a:cs typeface="Calibri"/>
                <a:sym typeface="Calibri"/>
              </a:rPr>
              <a:t> di </a:t>
            </a:r>
            <a:r>
              <a:rPr lang="en-US" sz="2000" b="0" i="0" u="none" strike="noStrike" cap="none" dirty="0" err="1">
                <a:solidFill>
                  <a:srgbClr val="092E4B"/>
                </a:solidFill>
                <a:latin typeface="Calibri"/>
                <a:ea typeface="Calibri"/>
                <a:cs typeface="Calibri"/>
                <a:sym typeface="Calibri"/>
              </a:rPr>
              <a:t>informazioni</a:t>
            </a:r>
            <a:r>
              <a:rPr lang="en-US" sz="2000" b="0" i="0" u="none" strike="noStrike" cap="none" dirty="0">
                <a:solidFill>
                  <a:srgbClr val="092E4B"/>
                </a:solidFill>
                <a:latin typeface="Calibri"/>
                <a:ea typeface="Calibri"/>
                <a:cs typeface="Calibri"/>
                <a:sym typeface="Calibri"/>
              </a:rPr>
              <a:t>, se </a:t>
            </a:r>
            <a:r>
              <a:rPr lang="en-US" sz="2000" b="0" i="0" u="none" strike="noStrike" cap="none" dirty="0" err="1">
                <a:solidFill>
                  <a:srgbClr val="092E4B"/>
                </a:solidFill>
                <a:latin typeface="Calibri"/>
                <a:ea typeface="Calibri"/>
                <a:cs typeface="Calibri"/>
                <a:sym typeface="Calibri"/>
              </a:rPr>
              <a:t>conosciamo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l'indirizzo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dei</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siti</a:t>
            </a:r>
            <a:r>
              <a:rPr lang="en-US" sz="2000" b="0" i="0" u="none" strike="noStrike" cap="none" dirty="0">
                <a:solidFill>
                  <a:srgbClr val="092E4B"/>
                </a:solidFill>
                <a:latin typeface="Calibri"/>
                <a:ea typeface="Calibri"/>
                <a:cs typeface="Calibri"/>
                <a:sym typeface="Calibri"/>
              </a:rPr>
              <a:t> web, ci </a:t>
            </a:r>
            <a:r>
              <a:rPr lang="en-US" sz="2000" b="0" i="0" u="none" strike="noStrike" cap="none" dirty="0" err="1">
                <a:solidFill>
                  <a:srgbClr val="092E4B"/>
                </a:solidFill>
                <a:latin typeface="Calibri"/>
                <a:ea typeface="Calibri"/>
                <a:cs typeface="Calibri"/>
                <a:sym typeface="Calibri"/>
              </a:rPr>
              <a:t>aiuta</a:t>
            </a:r>
            <a:r>
              <a:rPr lang="en-US" sz="2000" b="0" i="0" u="none" strike="noStrike" cap="none" dirty="0">
                <a:solidFill>
                  <a:srgbClr val="092E4B"/>
                </a:solidFill>
                <a:latin typeface="Calibri"/>
                <a:ea typeface="Calibri"/>
                <a:cs typeface="Calibri"/>
                <a:sym typeface="Calibri"/>
              </a:rPr>
              <a:t> a </a:t>
            </a:r>
            <a:r>
              <a:rPr lang="en-US" sz="2000" b="0" i="0" u="none" strike="noStrike" cap="none" dirty="0" err="1">
                <a:solidFill>
                  <a:srgbClr val="092E4B"/>
                </a:solidFill>
                <a:latin typeface="Calibri"/>
                <a:ea typeface="Calibri"/>
                <a:cs typeface="Calibri"/>
                <a:sym typeface="Calibri"/>
              </a:rPr>
              <a:t>trovare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più</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facilmente</a:t>
            </a:r>
            <a:r>
              <a:rPr lang="en-US" sz="2000" b="0" i="0" u="none" strike="noStrike" cap="none" dirty="0">
                <a:solidFill>
                  <a:srgbClr val="092E4B"/>
                </a:solidFill>
                <a:latin typeface="Calibri"/>
                <a:ea typeface="Calibri"/>
                <a:cs typeface="Calibri"/>
                <a:sym typeface="Calibri"/>
              </a:rPr>
              <a:t> le </a:t>
            </a:r>
            <a:r>
              <a:rPr lang="en-US" sz="2000" b="0" i="0" u="none" strike="noStrike" cap="none" dirty="0" err="1">
                <a:solidFill>
                  <a:srgbClr val="092E4B"/>
                </a:solidFill>
                <a:latin typeface="Calibri"/>
                <a:ea typeface="Calibri"/>
                <a:cs typeface="Calibri"/>
                <a:sym typeface="Calibri"/>
              </a:rPr>
              <a:t>cose</a:t>
            </a:r>
            <a:r>
              <a:rPr lang="en-US" sz="2000" b="0" i="0" u="none" strike="noStrike" cap="none" dirty="0">
                <a:solidFill>
                  <a:srgbClr val="092E4B"/>
                </a:solidFill>
                <a:latin typeface="Calibri"/>
                <a:ea typeface="Calibri"/>
                <a:cs typeface="Calibri"/>
                <a:sym typeface="Calibri"/>
              </a:rPr>
              <a:t>. Quasi sempre </a:t>
            </a:r>
            <a:r>
              <a:rPr lang="en-US" sz="2000" b="0" i="0" u="none" strike="noStrike" cap="none" dirty="0" err="1">
                <a:solidFill>
                  <a:srgbClr val="092E4B"/>
                </a:solidFill>
                <a:latin typeface="Calibri"/>
                <a:ea typeface="Calibri"/>
                <a:cs typeface="Calibri"/>
                <a:sym typeface="Calibri"/>
              </a:rPr>
              <a:t>inizia</a:t>
            </a:r>
            <a:r>
              <a:rPr lang="en-US" sz="2000" b="0" i="0" u="none" strike="noStrike" cap="none" dirty="0">
                <a:solidFill>
                  <a:srgbClr val="092E4B"/>
                </a:solidFill>
                <a:latin typeface="Calibri"/>
                <a:ea typeface="Calibri"/>
                <a:cs typeface="Calibri"/>
                <a:sym typeface="Calibri"/>
              </a:rPr>
              <a:t> con www. (World-Wide-Web). Un link o </a:t>
            </a:r>
            <a:r>
              <a:rPr lang="en-US" sz="2000" b="0" i="0" u="none" strike="noStrike" cap="none" dirty="0" err="1">
                <a:solidFill>
                  <a:srgbClr val="092E4B"/>
                </a:solidFill>
                <a:latin typeface="Calibri"/>
                <a:ea typeface="Calibri"/>
                <a:cs typeface="Calibri"/>
                <a:sym typeface="Calibri"/>
              </a:rPr>
              <a:t>collegamento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ipertestuale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è</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una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parte</a:t>
            </a:r>
            <a:r>
              <a:rPr lang="en-US" sz="2000" b="0" i="0" u="none" strike="noStrike" cap="none" dirty="0">
                <a:solidFill>
                  <a:srgbClr val="092E4B"/>
                </a:solidFill>
                <a:latin typeface="Calibri"/>
                <a:ea typeface="Calibri"/>
                <a:cs typeface="Calibri"/>
                <a:sym typeface="Calibri"/>
              </a:rPr>
              <a:t> di </a:t>
            </a:r>
            <a:r>
              <a:rPr lang="en-US" sz="2000" b="0" i="0" u="none" strike="noStrike" cap="none" dirty="0" err="1">
                <a:solidFill>
                  <a:srgbClr val="092E4B"/>
                </a:solidFill>
                <a:latin typeface="Calibri"/>
                <a:ea typeface="Calibri"/>
                <a:cs typeface="Calibri"/>
                <a:sym typeface="Calibri"/>
              </a:rPr>
              <a:t>una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pagina</a:t>
            </a:r>
            <a:r>
              <a:rPr lang="en-US" sz="2000" b="0" i="0" u="none" strike="noStrike" cap="none" dirty="0">
                <a:solidFill>
                  <a:srgbClr val="092E4B"/>
                </a:solidFill>
                <a:latin typeface="Calibri"/>
                <a:ea typeface="Calibri"/>
                <a:cs typeface="Calibri"/>
                <a:sym typeface="Calibri"/>
              </a:rPr>
              <a:t> web </a:t>
            </a:r>
            <a:r>
              <a:rPr lang="en-US" sz="2000" b="0" i="0" u="none" strike="noStrike" cap="none" dirty="0" err="1">
                <a:solidFill>
                  <a:srgbClr val="092E4B"/>
                </a:solidFill>
                <a:latin typeface="Calibri"/>
                <a:ea typeface="Calibri"/>
                <a:cs typeface="Calibri"/>
                <a:sym typeface="Calibri"/>
              </a:rPr>
              <a:t>che</a:t>
            </a:r>
            <a:r>
              <a:rPr lang="en-US" sz="2000" b="0" i="0" u="none" strike="noStrike" cap="none" dirty="0">
                <a:solidFill>
                  <a:srgbClr val="092E4B"/>
                </a:solidFill>
                <a:latin typeface="Calibri"/>
                <a:ea typeface="Calibri"/>
                <a:cs typeface="Calibri"/>
                <a:sym typeface="Calibri"/>
              </a:rPr>
              <a:t>, se </a:t>
            </a:r>
            <a:r>
              <a:rPr lang="en-US" sz="2000" b="0" i="0" u="none" strike="noStrike" cap="none" dirty="0" err="1">
                <a:solidFill>
                  <a:srgbClr val="092E4B"/>
                </a:solidFill>
                <a:latin typeface="Calibri"/>
                <a:ea typeface="Calibri"/>
                <a:cs typeface="Calibri"/>
                <a:sym typeface="Calibri"/>
              </a:rPr>
              <a:t>cliccata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apre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un'altra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pagina</a:t>
            </a:r>
            <a:r>
              <a:rPr lang="en-US" sz="2000" b="0" i="0" u="none" strike="noStrike" cap="none" dirty="0">
                <a:solidFill>
                  <a:srgbClr val="092E4B"/>
                </a:solidFill>
                <a:latin typeface="Calibri"/>
                <a:ea typeface="Calibri"/>
                <a:cs typeface="Calibri"/>
                <a:sym typeface="Calibri"/>
              </a:rPr>
              <a:t> web. I link </a:t>
            </a:r>
            <a:r>
              <a:rPr lang="en-US" sz="2000" b="0" i="0" u="none" strike="noStrike" cap="none" dirty="0" err="1">
                <a:solidFill>
                  <a:srgbClr val="092E4B"/>
                </a:solidFill>
                <a:latin typeface="Calibri"/>
                <a:ea typeface="Calibri"/>
                <a:cs typeface="Calibri"/>
                <a:sym typeface="Calibri"/>
              </a:rPr>
              <a:t>sono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solitamente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sottolineati</a:t>
            </a:r>
            <a:r>
              <a:rPr lang="en-US" sz="2000" b="0" i="0" u="none" strike="noStrike" cap="none" dirty="0">
                <a:solidFill>
                  <a:srgbClr val="092E4B"/>
                </a:solidFill>
                <a:latin typeface="Calibri"/>
                <a:ea typeface="Calibri"/>
                <a:cs typeface="Calibri"/>
                <a:sym typeface="Calibri"/>
              </a:rPr>
              <a:t> in </a:t>
            </a:r>
            <a:r>
              <a:rPr lang="en-US" sz="2000" b="0" i="0" u="none" strike="noStrike" cap="none" dirty="0" err="1">
                <a:solidFill>
                  <a:srgbClr val="092E4B"/>
                </a:solidFill>
                <a:latin typeface="Calibri"/>
                <a:ea typeface="Calibri"/>
                <a:cs typeface="Calibri"/>
                <a:sym typeface="Calibri"/>
              </a:rPr>
              <a:t>blu</a:t>
            </a:r>
            <a:r>
              <a:rPr lang="en-US" sz="2000" b="0" i="0" u="none" strike="noStrike" cap="none" dirty="0">
                <a:solidFill>
                  <a:srgbClr val="092E4B"/>
                </a:solidFill>
                <a:latin typeface="Calibri"/>
                <a:ea typeface="Calibri"/>
                <a:cs typeface="Calibri"/>
                <a:sym typeface="Calibri"/>
              </a:rPr>
              <a:t>. </a:t>
            </a:r>
            <a:endParaRPr sz="1400" b="0" i="0" u="none" strike="noStrike" cap="none" dirty="0">
              <a:solidFill>
                <a:srgbClr val="092E4B"/>
              </a:solidFill>
              <a:latin typeface="Arial"/>
              <a:ea typeface="Arial"/>
              <a:cs typeface="Arial"/>
              <a:sym typeface="Arial"/>
            </a:endParaRPr>
          </a:p>
        </p:txBody>
      </p:sp>
      <p:pic>
        <p:nvPicPr>
          <p:cNvPr id="374" name="Google Shape;374;p52"/>
          <p:cNvPicPr preferRelativeResize="0"/>
          <p:nvPr/>
        </p:nvPicPr>
        <p:blipFill rotWithShape="1">
          <a:blip r:embed="rId3">
            <a:alphaModFix/>
          </a:blip>
          <a:srcRect/>
          <a:stretch/>
        </p:blipFill>
        <p:spPr>
          <a:xfrm>
            <a:off x="657141" y="2058020"/>
            <a:ext cx="4426177" cy="533427"/>
          </a:xfrm>
          <a:prstGeom prst="rect">
            <a:avLst/>
          </a:prstGeom>
          <a:noFill/>
          <a:ln>
            <a:noFill/>
          </a:ln>
        </p:spPr>
      </p:pic>
      <p:pic>
        <p:nvPicPr>
          <p:cNvPr id="375" name="Google Shape;375;p52"/>
          <p:cNvPicPr preferRelativeResize="0"/>
          <p:nvPr/>
        </p:nvPicPr>
        <p:blipFill rotWithShape="1">
          <a:blip r:embed="rId4">
            <a:alphaModFix/>
          </a:blip>
          <a:srcRect/>
          <a:stretch/>
        </p:blipFill>
        <p:spPr>
          <a:xfrm>
            <a:off x="9810568" y="522376"/>
            <a:ext cx="1794363" cy="1559657"/>
          </a:xfrm>
          <a:prstGeom prst="rect">
            <a:avLst/>
          </a:prstGeom>
          <a:noFill/>
          <a:ln>
            <a:noFill/>
          </a:ln>
        </p:spPr>
      </p:pic>
      <p:pic>
        <p:nvPicPr>
          <p:cNvPr id="376" name="Google Shape;376;p52" descr="A picture containing text, blackboard, night sky&#10;&#10;Description automatically generated"/>
          <p:cNvPicPr preferRelativeResize="0"/>
          <p:nvPr/>
        </p:nvPicPr>
        <p:blipFill rotWithShape="1">
          <a:blip r:embed="rId5">
            <a:alphaModFix/>
          </a:blip>
          <a:srcRect/>
          <a:stretch/>
        </p:blipFill>
        <p:spPr>
          <a:xfrm>
            <a:off x="611642" y="4707027"/>
            <a:ext cx="2151746" cy="784939"/>
          </a:xfrm>
          <a:prstGeom prst="rect">
            <a:avLst/>
          </a:prstGeom>
          <a:noFill/>
          <a:ln w="9525" cap="flat" cmpd="sng">
            <a:solidFill>
              <a:schemeClr val="lt1"/>
            </a:solidFill>
            <a:prstDash val="solid"/>
            <a:round/>
            <a:headEnd type="none" w="sm" len="sm"/>
            <a:tailEnd type="none" w="sm" len="sm"/>
          </a:ln>
        </p:spPr>
      </p:pic>
      <p:pic>
        <p:nvPicPr>
          <p:cNvPr id="377" name="Google Shape;377;p52"/>
          <p:cNvPicPr preferRelativeResize="0"/>
          <p:nvPr/>
        </p:nvPicPr>
        <p:blipFill rotWithShape="1">
          <a:blip r:embed="rId6">
            <a:alphaModFix/>
          </a:blip>
          <a:srcRect/>
          <a:stretch/>
        </p:blipFill>
        <p:spPr>
          <a:xfrm>
            <a:off x="9280866" y="3108755"/>
            <a:ext cx="2487296" cy="112871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53"/>
          <p:cNvSpPr/>
          <p:nvPr/>
        </p:nvSpPr>
        <p:spPr>
          <a:xfrm>
            <a:off x="604820" y="617561"/>
            <a:ext cx="10653730" cy="669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5. </a:t>
            </a:r>
            <a:r>
              <a:rPr lang="en-US" sz="2000" b="1" i="0" u="none" strike="noStrike" cap="none" dirty="0" err="1">
                <a:solidFill>
                  <a:srgbClr val="092E4B"/>
                </a:solidFill>
                <a:latin typeface="Calibri"/>
                <a:ea typeface="Calibri"/>
                <a:cs typeface="Calibri"/>
                <a:sym typeface="Calibri"/>
              </a:rPr>
              <a:t>Icona</a:t>
            </a:r>
            <a:endParaRPr sz="1400" b="0" i="0" u="none" strike="noStrike" cap="none" dirty="0">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Un'immagine di piccole dimensioni che rappresenta un comando</a:t>
            </a:r>
          </a:p>
          <a:p>
            <a:pPr marL="0" marR="0" lvl="0"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(come "</a:t>
            </a:r>
            <a:r>
              <a:rPr lang="it-IT" sz="2000" dirty="0">
                <a:solidFill>
                  <a:srgbClr val="092E4B"/>
                </a:solidFill>
                <a:latin typeface="Calibri"/>
                <a:ea typeface="Calibri"/>
                <a:cs typeface="Calibri"/>
                <a:sym typeface="Calibri"/>
              </a:rPr>
              <a:t>S</a:t>
            </a:r>
            <a:r>
              <a:rPr lang="it-IT" sz="2000" b="0" i="0" u="none" strike="noStrike" cap="none" dirty="0">
                <a:solidFill>
                  <a:srgbClr val="092E4B"/>
                </a:solidFill>
                <a:latin typeface="Calibri"/>
                <a:ea typeface="Calibri"/>
                <a:cs typeface="Calibri"/>
                <a:sym typeface="Calibri"/>
              </a:rPr>
              <a:t>tampa"), un file o un programma. Quando si fa doppio clic</a:t>
            </a:r>
          </a:p>
          <a:p>
            <a:pPr marL="0" marR="0" lvl="0"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(cioè, si preme due volte) su un'icona, si attiva un comando,</a:t>
            </a:r>
          </a:p>
          <a:p>
            <a:pPr marL="0" marR="0" lvl="0"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si apre un file o si avvia un programma.</a:t>
            </a:r>
            <a:endParaRPr sz="2000" b="1" i="0" u="none" strike="noStrike" cap="none" dirty="0">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092E4B"/>
                </a:solidFill>
                <a:latin typeface="Calibri"/>
                <a:ea typeface="Calibri"/>
                <a:cs typeface="Calibri"/>
                <a:sym typeface="Calibri"/>
              </a:rPr>
              <a:t>	</a:t>
            </a:r>
            <a:endParaRPr sz="1400" b="0" i="0" u="none" strike="noStrike" cap="none" dirty="0">
              <a:solidFill>
                <a:srgbClr val="092E4B"/>
              </a:solidFill>
              <a:latin typeface="Arial"/>
              <a:ea typeface="Arial"/>
              <a:cs typeface="Arial"/>
              <a:sym typeface="Arial"/>
            </a:endParaRPr>
          </a:p>
          <a:p>
            <a:pPr marL="0" marR="0" lvl="8"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7. Barra </a:t>
            </a:r>
            <a:r>
              <a:rPr lang="en-US" sz="2000" b="1" i="0" u="none" strike="noStrike" cap="none" dirty="0" err="1">
                <a:solidFill>
                  <a:srgbClr val="092E4B"/>
                </a:solidFill>
                <a:latin typeface="Calibri"/>
                <a:ea typeface="Calibri"/>
                <a:cs typeface="Calibri"/>
                <a:sym typeface="Calibri"/>
              </a:rPr>
              <a:t>delle</a:t>
            </a:r>
            <a:r>
              <a:rPr lang="en-US" sz="2000" b="1" i="0" u="none" strike="noStrike" cap="none" dirty="0">
                <a:solidFill>
                  <a:srgbClr val="092E4B"/>
                </a:solidFill>
                <a:latin typeface="Calibri"/>
                <a:ea typeface="Calibri"/>
                <a:cs typeface="Calibri"/>
                <a:sym typeface="Calibri"/>
              </a:rPr>
              <a:t> </a:t>
            </a:r>
            <a:r>
              <a:rPr lang="en-US" sz="2000" b="1" i="0" u="none" strike="noStrike" cap="none" dirty="0" err="1">
                <a:solidFill>
                  <a:srgbClr val="092E4B"/>
                </a:solidFill>
                <a:latin typeface="Calibri"/>
                <a:ea typeface="Calibri"/>
                <a:cs typeface="Calibri"/>
                <a:sym typeface="Calibri"/>
              </a:rPr>
              <a:t>applicazioni</a:t>
            </a:r>
            <a:endParaRPr sz="1400" b="0" i="0" u="none" strike="noStrike" cap="none" dirty="0">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Una sequenza di pulsanti o di comandi grafici sullo schermo</a:t>
            </a:r>
          </a:p>
          <a:p>
            <a:pPr marL="0" marR="0" lvl="0"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di un dispositivo che rappresentano i programmi aperti, che l'utente può</a:t>
            </a:r>
          </a:p>
          <a:p>
            <a:pPr marL="0" marR="0" lvl="0" indent="0" algn="l" rtl="0">
              <a:lnSpc>
                <a:spcPct val="100000"/>
              </a:lnSpc>
              <a:spcBef>
                <a:spcPts val="0"/>
              </a:spcBef>
              <a:spcAft>
                <a:spcPts val="0"/>
              </a:spcAft>
              <a:buClr>
                <a:srgbClr val="000000"/>
              </a:buClr>
              <a:buSzPts val="2000"/>
              <a:buFont typeface="Arial"/>
              <a:buNone/>
            </a:pPr>
            <a:r>
              <a:rPr lang="it-IT" sz="2000" dirty="0">
                <a:solidFill>
                  <a:srgbClr val="092E4B"/>
                </a:solidFill>
                <a:latin typeface="Calibri"/>
                <a:ea typeface="Calibri"/>
                <a:cs typeface="Calibri"/>
                <a:sym typeface="Calibri"/>
              </a:rPr>
              <a:t>usare per </a:t>
            </a:r>
            <a:r>
              <a:rPr lang="it-IT" sz="2000" b="0" i="0" u="none" strike="noStrike" cap="none" dirty="0">
                <a:solidFill>
                  <a:srgbClr val="092E4B"/>
                </a:solidFill>
                <a:latin typeface="Calibri"/>
                <a:ea typeface="Calibri"/>
                <a:cs typeface="Calibri"/>
                <a:sym typeface="Calibri"/>
              </a:rPr>
              <a:t>passare da un programma all'altro, facendo clic sull’applicazione</a:t>
            </a:r>
          </a:p>
          <a:p>
            <a:pPr marL="0" marR="0" lvl="0"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desiderata.</a:t>
            </a: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92E4B"/>
              </a:solidFill>
              <a:latin typeface="Calibri"/>
              <a:ea typeface="Calibri"/>
              <a:cs typeface="Calibri"/>
              <a:sym typeface="Calibri"/>
            </a:endParaRPr>
          </a:p>
        </p:txBody>
      </p:sp>
      <p:pic>
        <p:nvPicPr>
          <p:cNvPr id="384" name="Google Shape;384;p53" descr="Related image"/>
          <p:cNvPicPr preferRelativeResize="0"/>
          <p:nvPr/>
        </p:nvPicPr>
        <p:blipFill rotWithShape="1">
          <a:blip r:embed="rId3">
            <a:alphaModFix/>
          </a:blip>
          <a:srcRect/>
          <a:stretch/>
        </p:blipFill>
        <p:spPr>
          <a:xfrm>
            <a:off x="8336980" y="1240375"/>
            <a:ext cx="1570794" cy="967410"/>
          </a:xfrm>
          <a:prstGeom prst="rect">
            <a:avLst/>
          </a:prstGeom>
          <a:noFill/>
          <a:ln>
            <a:noFill/>
          </a:ln>
          <a:effectLst>
            <a:outerShdw blurRad="292100" dist="139700" dir="2700000" algn="tl" rotWithShape="0">
              <a:srgbClr val="333333">
                <a:alpha val="64313"/>
              </a:srgbClr>
            </a:outerShdw>
          </a:effectLst>
        </p:spPr>
      </p:pic>
      <p:pic>
        <p:nvPicPr>
          <p:cNvPr id="385" name="Google Shape;385;p53" descr="Image result for dropbox"/>
          <p:cNvPicPr preferRelativeResize="0"/>
          <p:nvPr/>
        </p:nvPicPr>
        <p:blipFill rotWithShape="1">
          <a:blip r:embed="rId4">
            <a:alphaModFix/>
          </a:blip>
          <a:srcRect/>
          <a:stretch/>
        </p:blipFill>
        <p:spPr>
          <a:xfrm>
            <a:off x="10034526" y="1240375"/>
            <a:ext cx="1097272" cy="967410"/>
          </a:xfrm>
          <a:prstGeom prst="rect">
            <a:avLst/>
          </a:prstGeom>
          <a:noFill/>
          <a:ln>
            <a:noFill/>
          </a:ln>
          <a:effectLst>
            <a:outerShdw blurRad="292100" dist="139700" dir="2700000" algn="tl" rotWithShape="0">
              <a:srgbClr val="333333">
                <a:alpha val="64313"/>
              </a:srgbClr>
            </a:outerShdw>
          </a:effectLst>
        </p:spPr>
      </p:pic>
      <p:pic>
        <p:nvPicPr>
          <p:cNvPr id="386" name="Google Shape;386;p53" descr="Image result for desktop"/>
          <p:cNvPicPr preferRelativeResize="0"/>
          <p:nvPr/>
        </p:nvPicPr>
        <p:blipFill rotWithShape="1">
          <a:blip r:embed="rId5">
            <a:alphaModFix/>
          </a:blip>
          <a:srcRect/>
          <a:stretch/>
        </p:blipFill>
        <p:spPr>
          <a:xfrm>
            <a:off x="715681" y="2767280"/>
            <a:ext cx="2148260" cy="1323439"/>
          </a:xfrm>
          <a:prstGeom prst="rect">
            <a:avLst/>
          </a:prstGeom>
          <a:noFill/>
          <a:ln>
            <a:noFill/>
          </a:ln>
          <a:effectLst>
            <a:outerShdw blurRad="292100" dist="139700" dir="2700000" algn="tl" rotWithShape="0">
              <a:srgbClr val="333333">
                <a:alpha val="64313"/>
              </a:srgbClr>
            </a:outerShdw>
          </a:effectLst>
        </p:spPr>
      </p:pic>
      <p:pic>
        <p:nvPicPr>
          <p:cNvPr id="387" name="Google Shape;387;p53" descr="Image result for taskbar"/>
          <p:cNvPicPr preferRelativeResize="0"/>
          <p:nvPr/>
        </p:nvPicPr>
        <p:blipFill rotWithShape="1">
          <a:blip r:embed="rId6">
            <a:alphaModFix/>
          </a:blip>
          <a:srcRect/>
          <a:stretch/>
        </p:blipFill>
        <p:spPr>
          <a:xfrm>
            <a:off x="8469377" y="4453874"/>
            <a:ext cx="2765896" cy="1814546"/>
          </a:xfrm>
          <a:prstGeom prst="rect">
            <a:avLst/>
          </a:prstGeom>
          <a:noFill/>
          <a:ln>
            <a:noFill/>
          </a:ln>
          <a:effectLst>
            <a:outerShdw blurRad="292100" dist="139700" dir="2700000" algn="tl" rotWithShape="0">
              <a:srgbClr val="333333">
                <a:alpha val="64313"/>
              </a:srgbClr>
            </a:outerShdw>
          </a:effectLst>
        </p:spPr>
      </p:pic>
      <p:sp>
        <p:nvSpPr>
          <p:cNvPr id="388" name="Google Shape;388;p53"/>
          <p:cNvSpPr txBox="1"/>
          <p:nvPr/>
        </p:nvSpPr>
        <p:spPr>
          <a:xfrm>
            <a:off x="0" y="-10622"/>
            <a:ext cx="9280866" cy="861734"/>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it-IT" sz="3600" b="1" i="0" u="none" strike="noStrike" kern="0" cap="none" spc="0" normalizeH="0" baseline="0" noProof="0" dirty="0">
                <a:ln>
                  <a:noFill/>
                </a:ln>
                <a:solidFill>
                  <a:srgbClr val="FFFFFF"/>
                </a:solidFill>
                <a:effectLst/>
                <a:uLnTx/>
                <a:uFillTx/>
                <a:latin typeface="Calibri"/>
                <a:ea typeface="Calibri"/>
                <a:cs typeface="Calibri"/>
                <a:sym typeface="Calibri"/>
              </a:rPr>
              <a:t>Alfabetizzazione digitale - Terminologia</a:t>
            </a:r>
            <a:endParaRPr kumimoji="0" lang="it-IT" sz="1400" b="0" i="0" u="none" strike="noStrike" kern="0" cap="none" spc="0" normalizeH="0" baseline="0" noProof="0" dirty="0">
              <a:ln>
                <a:noFill/>
              </a:ln>
              <a:solidFill>
                <a:srgbClr val="000000"/>
              </a:solidFill>
              <a:effectLst/>
              <a:uLnTx/>
              <a:uFillTx/>
              <a:latin typeface="Arial"/>
              <a:ea typeface="Arial"/>
              <a:cs typeface="Arial"/>
              <a:sym typeface="Arial"/>
            </a:endParaRPr>
          </a:p>
          <a:p>
            <a:pPr algn="ctr">
              <a:buSzPts val="3600"/>
            </a:pPr>
            <a:endParaRPr sz="1400" b="0" i="0" u="none" strike="noStrike" cap="none" dirty="0">
              <a:solidFill>
                <a:srgbClr val="000000"/>
              </a:solidFill>
              <a:latin typeface="Arial"/>
              <a:ea typeface="Arial"/>
              <a:cs typeface="Arial"/>
              <a:sym typeface="Arial"/>
            </a:endParaRPr>
          </a:p>
        </p:txBody>
      </p:sp>
      <p:sp>
        <p:nvSpPr>
          <p:cNvPr id="389" name="Google Shape;389;p53"/>
          <p:cNvSpPr txBox="1"/>
          <p:nvPr/>
        </p:nvSpPr>
        <p:spPr>
          <a:xfrm>
            <a:off x="3346164" y="2459544"/>
            <a:ext cx="7689121" cy="1631175"/>
          </a:xfrm>
          <a:prstGeom prst="rect">
            <a:avLst/>
          </a:prstGeom>
          <a:noFill/>
          <a:ln>
            <a:noFill/>
          </a:ln>
        </p:spPr>
        <p:txBody>
          <a:bodyPr spcFirstLastPara="1" wrap="square" lIns="91425" tIns="45700" rIns="91425" bIns="45700" anchor="t" anchorCtr="0">
            <a:spAutoFit/>
          </a:bodyPr>
          <a:lstStyle/>
          <a:p>
            <a:pPr marL="0" marR="0" lvl="8"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6. Desktop  </a:t>
            </a:r>
            <a:endParaRPr dirty="0"/>
          </a:p>
          <a:p>
            <a:pPr marL="0" marR="0" lvl="8"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Il desktop è la schermata su cui appaiono le informazioni del dispositivo subito dopo la sua accensione. Il desktop contiene diverse icone, o immagini, su cui è possibile fare clic per avviare i programmi.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35"/>
          <p:cNvSpPr/>
          <p:nvPr/>
        </p:nvSpPr>
        <p:spPr>
          <a:xfrm>
            <a:off x="748333" y="933051"/>
            <a:ext cx="8277018" cy="480127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8. </a:t>
            </a:r>
            <a:r>
              <a:rPr lang="it-IT" sz="2000" b="1" i="0" u="none" strike="noStrike" cap="none" dirty="0">
                <a:solidFill>
                  <a:srgbClr val="092E4B"/>
                </a:solidFill>
                <a:latin typeface="Calibri"/>
                <a:ea typeface="Calibri"/>
                <a:cs typeface="Calibri"/>
                <a:sym typeface="Calibri"/>
              </a:rPr>
              <a:t>Indicatori di alimentazione e di carica</a:t>
            </a:r>
          </a:p>
          <a:p>
            <a:pPr marL="0" marR="0" lvl="0"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Questi simboli indicano se la batteria è scarica, carica o completamente carica, e se il computer è in carica o meno. In genere, il simbolo della batteria in alto a destra sullo schermo del dispositivo indica il livello di carica.</a:t>
            </a: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600" b="0"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10. </a:t>
            </a:r>
            <a:r>
              <a:rPr lang="en-US" sz="2000" b="1" i="0" u="none" strike="noStrike" cap="none" dirty="0" err="1">
                <a:solidFill>
                  <a:srgbClr val="092E4B"/>
                </a:solidFill>
                <a:latin typeface="Calibri"/>
                <a:ea typeface="Calibri"/>
                <a:cs typeface="Calibri"/>
                <a:sym typeface="Calibri"/>
              </a:rPr>
              <a:t>Tastiera</a:t>
            </a:r>
            <a:endParaRPr sz="1400" b="0" i="0" u="none" strike="noStrike" cap="none" dirty="0">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I tasti che azionano il computer, molto simili a quelli di una macchina da scrivere, con tasti aggiuntivi per funzioni speciali. I tablet e gli smartphone sono dotate di tastiere touchscreen.</a:t>
            </a: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92E4B"/>
              </a:solidFill>
              <a:latin typeface="Calibri"/>
              <a:ea typeface="Calibri"/>
              <a:cs typeface="Calibri"/>
              <a:sym typeface="Calibri"/>
            </a:endParaRPr>
          </a:p>
        </p:txBody>
      </p:sp>
      <p:pic>
        <p:nvPicPr>
          <p:cNvPr id="396" name="Google Shape;396;p35" descr="Related image"/>
          <p:cNvPicPr preferRelativeResize="0"/>
          <p:nvPr/>
        </p:nvPicPr>
        <p:blipFill rotWithShape="1">
          <a:blip r:embed="rId3">
            <a:alphaModFix/>
          </a:blip>
          <a:srcRect/>
          <a:stretch/>
        </p:blipFill>
        <p:spPr>
          <a:xfrm>
            <a:off x="820598" y="2361715"/>
            <a:ext cx="2271605" cy="1314450"/>
          </a:xfrm>
          <a:prstGeom prst="rect">
            <a:avLst/>
          </a:prstGeom>
          <a:noFill/>
          <a:ln>
            <a:noFill/>
          </a:ln>
          <a:effectLst>
            <a:outerShdw blurRad="292100" dist="139700" dir="2700000" algn="tl" rotWithShape="0">
              <a:srgbClr val="333333">
                <a:alpha val="64313"/>
              </a:srgbClr>
            </a:outerShdw>
          </a:effectLst>
        </p:spPr>
      </p:pic>
      <p:pic>
        <p:nvPicPr>
          <p:cNvPr id="397" name="Google Shape;397;p35" descr="Image result for keyboard laptop hands"/>
          <p:cNvPicPr preferRelativeResize="0"/>
          <p:nvPr/>
        </p:nvPicPr>
        <p:blipFill rotWithShape="1">
          <a:blip r:embed="rId4">
            <a:alphaModFix/>
          </a:blip>
          <a:srcRect t="1" r="14035" b="32631"/>
          <a:stretch/>
        </p:blipFill>
        <p:spPr>
          <a:xfrm>
            <a:off x="8642800" y="3834565"/>
            <a:ext cx="2530990" cy="1323439"/>
          </a:xfrm>
          <a:prstGeom prst="rect">
            <a:avLst/>
          </a:prstGeom>
          <a:noFill/>
          <a:ln>
            <a:noFill/>
          </a:ln>
          <a:effectLst>
            <a:outerShdw blurRad="292100" dist="139700" dir="2700000" algn="tl" rotWithShape="0">
              <a:srgbClr val="333333">
                <a:alpha val="64313"/>
              </a:srgbClr>
            </a:outerShdw>
          </a:effectLst>
        </p:spPr>
      </p:pic>
      <p:pic>
        <p:nvPicPr>
          <p:cNvPr id="398" name="Google Shape;398;p35"/>
          <p:cNvPicPr preferRelativeResize="0"/>
          <p:nvPr/>
        </p:nvPicPr>
        <p:blipFill rotWithShape="1">
          <a:blip r:embed="rId5">
            <a:alphaModFix/>
          </a:blip>
          <a:srcRect l="77526" t="82031"/>
          <a:stretch/>
        </p:blipFill>
        <p:spPr>
          <a:xfrm>
            <a:off x="748334" y="5416826"/>
            <a:ext cx="2740302" cy="1177292"/>
          </a:xfrm>
          <a:prstGeom prst="rect">
            <a:avLst/>
          </a:prstGeom>
          <a:noFill/>
          <a:ln>
            <a:noFill/>
          </a:ln>
          <a:effectLst>
            <a:outerShdw blurRad="292100" dist="139700" dir="2700000" algn="tl" rotWithShape="0">
              <a:srgbClr val="333333">
                <a:alpha val="64313"/>
              </a:srgbClr>
            </a:outerShdw>
          </a:effectLst>
        </p:spPr>
      </p:pic>
      <p:sp>
        <p:nvSpPr>
          <p:cNvPr id="399" name="Google Shape;399;p35"/>
          <p:cNvSpPr txBox="1"/>
          <p:nvPr/>
        </p:nvSpPr>
        <p:spPr>
          <a:xfrm>
            <a:off x="0" y="-10622"/>
            <a:ext cx="9280866" cy="861734"/>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it-IT" sz="3600" b="1" i="0" u="none" strike="noStrike" kern="0" cap="none" spc="0" normalizeH="0" baseline="0" noProof="0" dirty="0">
                <a:ln>
                  <a:noFill/>
                </a:ln>
                <a:solidFill>
                  <a:srgbClr val="FFFFFF"/>
                </a:solidFill>
                <a:effectLst/>
                <a:uLnTx/>
                <a:uFillTx/>
                <a:latin typeface="Calibri"/>
                <a:ea typeface="Calibri"/>
                <a:cs typeface="Calibri"/>
                <a:sym typeface="Calibri"/>
              </a:rPr>
              <a:t>Alfabetizzazione digitale - Terminologia</a:t>
            </a:r>
            <a:endParaRPr kumimoji="0" lang="it-IT" sz="1400" b="0" i="0" u="none" strike="noStrike" kern="0" cap="none" spc="0" normalizeH="0" baseline="0" noProof="0" dirty="0">
              <a:ln>
                <a:noFill/>
              </a:ln>
              <a:solidFill>
                <a:srgbClr val="000000"/>
              </a:solidFill>
              <a:effectLst/>
              <a:uLnTx/>
              <a:uFillTx/>
              <a:latin typeface="Arial"/>
              <a:ea typeface="Arial"/>
              <a:cs typeface="Arial"/>
              <a:sym typeface="Arial"/>
            </a:endParaRPr>
          </a:p>
          <a:p>
            <a:pPr algn="ctr">
              <a:buSzPts val="3600"/>
            </a:pPr>
            <a:endParaRPr sz="1400" b="0" i="0" u="none" strike="noStrike" cap="none" dirty="0">
              <a:solidFill>
                <a:srgbClr val="000000"/>
              </a:solidFill>
              <a:latin typeface="Arial"/>
              <a:ea typeface="Arial"/>
              <a:cs typeface="Arial"/>
              <a:sym typeface="Arial"/>
            </a:endParaRPr>
          </a:p>
        </p:txBody>
      </p:sp>
      <p:sp>
        <p:nvSpPr>
          <p:cNvPr id="400" name="Google Shape;400;p35"/>
          <p:cNvSpPr txBox="1"/>
          <p:nvPr/>
        </p:nvSpPr>
        <p:spPr>
          <a:xfrm>
            <a:off x="3583056" y="2361715"/>
            <a:ext cx="7490791" cy="1323439"/>
          </a:xfrm>
          <a:prstGeom prst="rect">
            <a:avLst/>
          </a:prstGeom>
          <a:noFill/>
          <a:ln>
            <a:noFill/>
          </a:ln>
        </p:spPr>
        <p:txBody>
          <a:bodyPr spcFirstLastPara="1" wrap="square" lIns="91425" tIns="45700" rIns="91425" bIns="45700" anchor="t" anchorCtr="0">
            <a:spAutoFit/>
          </a:bodyPr>
          <a:lstStyle/>
          <a:p>
            <a:pPr marL="0" marR="0" lvl="8"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9. Touchpad</a:t>
            </a:r>
            <a:endParaRPr sz="1400" b="0" i="0" u="none" strike="noStrike" cap="none" dirty="0">
              <a:solidFill>
                <a:srgbClr val="092E4B"/>
              </a:solidFill>
              <a:latin typeface="Arial"/>
              <a:ea typeface="Arial"/>
              <a:cs typeface="Arial"/>
              <a:sym typeface="Arial"/>
            </a:endParaRPr>
          </a:p>
          <a:p>
            <a:pPr marL="0" marR="0" lvl="8"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Il touchpad è un dispositivo integrato per il puntamento (controllo del posizionamento dell'input) sullo schermo di un computer. È un'alternativa al mouse. Sono molto diffusi nei computer portatili.</a:t>
            </a:r>
          </a:p>
        </p:txBody>
      </p:sp>
      <p:sp>
        <p:nvSpPr>
          <p:cNvPr id="401" name="Google Shape;401;p35"/>
          <p:cNvSpPr txBox="1"/>
          <p:nvPr/>
        </p:nvSpPr>
        <p:spPr>
          <a:xfrm>
            <a:off x="3583056" y="5127735"/>
            <a:ext cx="8204753" cy="1631175"/>
          </a:xfrm>
          <a:prstGeom prst="rect">
            <a:avLst/>
          </a:prstGeom>
          <a:noFill/>
          <a:ln>
            <a:noFill/>
          </a:ln>
        </p:spPr>
        <p:txBody>
          <a:bodyPr spcFirstLastPara="1" wrap="square" lIns="91425" tIns="45700" rIns="91425" bIns="45700" anchor="t" anchorCtr="0">
            <a:spAutoFit/>
          </a:bodyPr>
          <a:lstStyle/>
          <a:p>
            <a:pPr marL="0" marR="0" lvl="8"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11. </a:t>
            </a:r>
            <a:r>
              <a:rPr lang="it-IT" sz="2000" b="1" i="0" u="none" strike="noStrike" cap="none" dirty="0">
                <a:solidFill>
                  <a:srgbClr val="092E4B"/>
                </a:solidFill>
                <a:latin typeface="Calibri"/>
                <a:ea typeface="Calibri"/>
                <a:cs typeface="Calibri"/>
                <a:sym typeface="Calibri"/>
              </a:rPr>
              <a:t>Area di notifica</a:t>
            </a:r>
            <a:endParaRPr sz="1400" b="0" i="0" u="none" strike="noStrike" cap="none" dirty="0">
              <a:solidFill>
                <a:srgbClr val="092E4B"/>
              </a:solidFill>
              <a:latin typeface="Arial"/>
              <a:ea typeface="Arial"/>
              <a:cs typeface="Arial"/>
              <a:sym typeface="Arial"/>
            </a:endParaRPr>
          </a:p>
          <a:p>
            <a:pPr marL="0" marR="0" lvl="8"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L'area di notifica è una parte della barra delle applicazioni che fornisce una posizione temporanea per le notifiche e lo stato del dispositivo. Può anche essere usata per visualizzare le icone delle funzioni del sistema e dei programmi che non sono presenti sul desktop.</a:t>
            </a:r>
          </a:p>
        </p:txBody>
      </p:sp>
      <p:pic>
        <p:nvPicPr>
          <p:cNvPr id="402" name="Google Shape;402;p35"/>
          <p:cNvPicPr preferRelativeResize="0"/>
          <p:nvPr/>
        </p:nvPicPr>
        <p:blipFill rotWithShape="1">
          <a:blip r:embed="rId6">
            <a:alphaModFix/>
          </a:blip>
          <a:srcRect/>
          <a:stretch/>
        </p:blipFill>
        <p:spPr>
          <a:xfrm>
            <a:off x="9588469" y="627800"/>
            <a:ext cx="1574830" cy="167753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
          <p:cNvSpPr txBox="1">
            <a:spLocks noGrp="1"/>
          </p:cNvSpPr>
          <p:nvPr>
            <p:ph type="body" idx="1"/>
          </p:nvPr>
        </p:nvSpPr>
        <p:spPr>
          <a:xfrm>
            <a:off x="499525" y="59277"/>
            <a:ext cx="11633100" cy="1069500"/>
          </a:xfrm>
          <a:prstGeom prst="rect">
            <a:avLst/>
          </a:prstGeom>
          <a:solidFill>
            <a:srgbClr val="24BAA2"/>
          </a:solidFill>
          <a:ln>
            <a:noFill/>
          </a:ln>
        </p:spPr>
        <p:txBody>
          <a:bodyPr spcFirstLastPara="1" wrap="square" lIns="91425" tIns="45700" rIns="91425" bIns="45700" anchor="t" anchorCtr="0">
            <a:normAutofit fontScale="92500" lnSpcReduction="10000"/>
          </a:bodyPr>
          <a:lstStyle/>
          <a:p>
            <a:pPr marL="0" lvl="0" indent="0" algn="l" rtl="0">
              <a:lnSpc>
                <a:spcPct val="100000"/>
              </a:lnSpc>
              <a:spcBef>
                <a:spcPts val="0"/>
              </a:spcBef>
              <a:spcAft>
                <a:spcPts val="0"/>
              </a:spcAft>
              <a:buSzPct val="100000"/>
              <a:buNone/>
            </a:pPr>
            <a:r>
              <a:rPr lang="en-US" dirty="0" err="1">
                <a:solidFill>
                  <a:schemeClr val="lt1"/>
                </a:solidFill>
                <a:latin typeface="Calibri"/>
                <a:ea typeface="Calibri"/>
                <a:cs typeface="Calibri"/>
                <a:sym typeface="Calibri"/>
              </a:rPr>
              <a:t>Vogliamo</a:t>
            </a:r>
            <a:r>
              <a:rPr lang="en-US" dirty="0">
                <a:solidFill>
                  <a:schemeClr val="lt1"/>
                </a:solidFill>
              </a:rPr>
              <a:t> </a:t>
            </a:r>
            <a:r>
              <a:rPr lang="en-US" dirty="0" err="1">
                <a:solidFill>
                  <a:schemeClr val="lt1"/>
                </a:solidFill>
              </a:rPr>
              <a:t>assistere</a:t>
            </a:r>
            <a:r>
              <a:rPr lang="en-US" dirty="0">
                <a:solidFill>
                  <a:schemeClr val="lt1"/>
                </a:solidFill>
              </a:rPr>
              <a:t> VOI </a:t>
            </a:r>
            <a:r>
              <a:rPr lang="en-US" dirty="0" err="1">
                <a:solidFill>
                  <a:schemeClr val="lt1"/>
                </a:solidFill>
              </a:rPr>
              <a:t>operatori</a:t>
            </a:r>
            <a:r>
              <a:rPr lang="en-US" dirty="0">
                <a:solidFill>
                  <a:schemeClr val="lt1"/>
                </a:solidFill>
              </a:rPr>
              <a:t> </a:t>
            </a:r>
            <a:r>
              <a:rPr lang="en-US" dirty="0" err="1">
                <a:solidFill>
                  <a:schemeClr val="lt1"/>
                </a:solidFill>
              </a:rPr>
              <a:t>sanitari</a:t>
            </a:r>
            <a:r>
              <a:rPr lang="en-US" dirty="0">
                <a:solidFill>
                  <a:schemeClr val="lt1"/>
                </a:solidFill>
              </a:rPr>
              <a:t> a stare al </a:t>
            </a:r>
            <a:r>
              <a:rPr lang="en-US" dirty="0" err="1">
                <a:solidFill>
                  <a:schemeClr val="lt1"/>
                </a:solidFill>
              </a:rPr>
              <a:t>passo</a:t>
            </a:r>
            <a:r>
              <a:rPr lang="en-US" dirty="0">
                <a:solidFill>
                  <a:schemeClr val="lt1"/>
                </a:solidFill>
              </a:rPr>
              <a:t> con la </a:t>
            </a:r>
            <a:r>
              <a:rPr lang="en-US" dirty="0" err="1">
                <a:solidFill>
                  <a:schemeClr val="lt1"/>
                </a:solidFill>
              </a:rPr>
              <a:t>digitalizzazione</a:t>
            </a:r>
            <a:r>
              <a:rPr lang="en-US" dirty="0">
                <a:solidFill>
                  <a:schemeClr val="lt1"/>
                </a:solidFill>
              </a:rPr>
              <a:t>? </a:t>
            </a:r>
            <a:endParaRPr dirty="0">
              <a:solidFill>
                <a:schemeClr val="lt1"/>
              </a:solidFill>
            </a:endParaRPr>
          </a:p>
        </p:txBody>
      </p:sp>
      <p:sp>
        <p:nvSpPr>
          <p:cNvPr id="220" name="Google Shape;220;p2"/>
          <p:cNvSpPr txBox="1">
            <a:spLocks noGrp="1"/>
          </p:cNvSpPr>
          <p:nvPr>
            <p:ph type="body" idx="2"/>
          </p:nvPr>
        </p:nvSpPr>
        <p:spPr>
          <a:xfrm>
            <a:off x="1968383" y="3152369"/>
            <a:ext cx="2093228" cy="1680417"/>
          </a:xfrm>
          <a:prstGeom prst="rect">
            <a:avLst/>
          </a:prstGeom>
          <a:noFill/>
          <a:ln>
            <a:noFill/>
          </a:ln>
        </p:spPr>
        <p:txBody>
          <a:bodyPr spcFirstLastPara="1" wrap="square" lIns="91425" tIns="45700" rIns="91425" bIns="45700" anchor="t" anchorCtr="0">
            <a:noAutofit/>
          </a:bodyPr>
          <a:lstStyle/>
          <a:p>
            <a:pPr marL="0" lvl="0" indent="0" rtl="0">
              <a:lnSpc>
                <a:spcPct val="100000"/>
              </a:lnSpc>
              <a:spcBef>
                <a:spcPts val="0"/>
              </a:spcBef>
              <a:spcAft>
                <a:spcPts val="0"/>
              </a:spcAft>
              <a:buSzPts val="1800"/>
              <a:buNone/>
            </a:pPr>
            <a:r>
              <a:rPr lang="en-US" sz="1800" b="1" dirty="0" err="1">
                <a:solidFill>
                  <a:schemeClr val="lt1"/>
                </a:solidFill>
              </a:rPr>
              <a:t>Possesso</a:t>
            </a:r>
            <a:r>
              <a:rPr lang="en-US" sz="1800" b="1" dirty="0">
                <a:solidFill>
                  <a:schemeClr val="lt1"/>
                </a:solidFill>
              </a:rPr>
              <a:t> di </a:t>
            </a:r>
            <a:r>
              <a:rPr lang="en-US" sz="1800" b="1" dirty="0" err="1">
                <a:solidFill>
                  <a:schemeClr val="lt1"/>
                </a:solidFill>
              </a:rPr>
              <a:t>strumentazione</a:t>
            </a:r>
            <a:r>
              <a:rPr lang="en-US" sz="1800" b="1" dirty="0">
                <a:solidFill>
                  <a:schemeClr val="lt1"/>
                </a:solidFill>
              </a:rPr>
              <a:t> </a:t>
            </a:r>
            <a:r>
              <a:rPr lang="en-US" sz="1800" b="1" dirty="0" err="1">
                <a:solidFill>
                  <a:schemeClr val="lt1"/>
                </a:solidFill>
              </a:rPr>
              <a:t>digitale</a:t>
            </a:r>
            <a:r>
              <a:rPr lang="en-US" sz="1800" b="1" dirty="0">
                <a:solidFill>
                  <a:schemeClr val="lt1"/>
                </a:solidFill>
              </a:rPr>
              <a:t>:</a:t>
            </a:r>
            <a:endParaRPr dirty="0">
              <a:solidFill>
                <a:schemeClr val="lt1"/>
              </a:solidFill>
            </a:endParaRPr>
          </a:p>
          <a:p>
            <a:pPr marL="285750" lvl="0" indent="-285750" algn="l" rtl="0">
              <a:lnSpc>
                <a:spcPct val="100000"/>
              </a:lnSpc>
              <a:spcBef>
                <a:spcPts val="0"/>
              </a:spcBef>
              <a:spcAft>
                <a:spcPts val="0"/>
              </a:spcAft>
              <a:buClr>
                <a:srgbClr val="002060"/>
              </a:buClr>
              <a:buSzPts val="1800"/>
              <a:buFont typeface="Arial" panose="020B0604020202020204" pitchFamily="34" charset="0"/>
              <a:buChar char="•"/>
            </a:pPr>
            <a:r>
              <a:rPr lang="en-US" sz="1800" dirty="0"/>
              <a:t>Smartphone</a:t>
            </a:r>
            <a:endParaRPr dirty="0"/>
          </a:p>
          <a:p>
            <a:pPr marL="285750" lvl="0" indent="-285750" algn="l" rtl="0">
              <a:lnSpc>
                <a:spcPct val="100000"/>
              </a:lnSpc>
              <a:spcBef>
                <a:spcPts val="0"/>
              </a:spcBef>
              <a:spcAft>
                <a:spcPts val="0"/>
              </a:spcAft>
              <a:buClr>
                <a:srgbClr val="002060"/>
              </a:buClr>
              <a:buSzPts val="1800"/>
              <a:buFont typeface="Arial" panose="020B0604020202020204" pitchFamily="34" charset="0"/>
              <a:buChar char="•"/>
            </a:pPr>
            <a:r>
              <a:rPr lang="en-US" sz="1800" dirty="0"/>
              <a:t>iPad/Tablet</a:t>
            </a:r>
            <a:endParaRPr dirty="0"/>
          </a:p>
          <a:p>
            <a:pPr marL="285750" lvl="0" indent="-285750" algn="l" rtl="0">
              <a:lnSpc>
                <a:spcPct val="100000"/>
              </a:lnSpc>
              <a:spcBef>
                <a:spcPts val="0"/>
              </a:spcBef>
              <a:spcAft>
                <a:spcPts val="0"/>
              </a:spcAft>
              <a:buClr>
                <a:srgbClr val="002060"/>
              </a:buClr>
              <a:buSzPts val="1800"/>
              <a:buFont typeface="Arial" panose="020B0604020202020204" pitchFamily="34" charset="0"/>
              <a:buChar char="•"/>
            </a:pPr>
            <a:r>
              <a:rPr lang="en-US" sz="1800" dirty="0"/>
              <a:t>Computer</a:t>
            </a:r>
            <a:endParaRPr dirty="0"/>
          </a:p>
        </p:txBody>
      </p:sp>
      <p:sp>
        <p:nvSpPr>
          <p:cNvPr id="221" name="Google Shape;221;p2"/>
          <p:cNvSpPr txBox="1">
            <a:spLocks noGrp="1"/>
          </p:cNvSpPr>
          <p:nvPr>
            <p:ph type="body" idx="3"/>
          </p:nvPr>
        </p:nvSpPr>
        <p:spPr>
          <a:xfrm>
            <a:off x="4298382" y="3240724"/>
            <a:ext cx="2163170" cy="120208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800"/>
              <a:buNone/>
            </a:pPr>
            <a:r>
              <a:rPr lang="en-US" sz="1800" b="1" dirty="0" err="1">
                <a:solidFill>
                  <a:schemeClr val="lt1"/>
                </a:solidFill>
              </a:rPr>
              <a:t>Alfabetizzazione</a:t>
            </a:r>
            <a:r>
              <a:rPr lang="en-US" sz="1800" b="1" dirty="0">
                <a:solidFill>
                  <a:schemeClr val="lt1"/>
                </a:solidFill>
              </a:rPr>
              <a:t> </a:t>
            </a:r>
            <a:r>
              <a:rPr lang="en-US" sz="1800" b="1" dirty="0" err="1">
                <a:solidFill>
                  <a:schemeClr val="lt1"/>
                </a:solidFill>
              </a:rPr>
              <a:t>Digitale</a:t>
            </a:r>
            <a:r>
              <a:rPr lang="en-US" sz="1800" b="1" dirty="0">
                <a:solidFill>
                  <a:schemeClr val="lt1"/>
                </a:solidFill>
              </a:rPr>
              <a:t>:</a:t>
            </a:r>
            <a:endParaRPr dirty="0">
              <a:solidFill>
                <a:schemeClr val="lt1"/>
              </a:solidFill>
            </a:endParaRPr>
          </a:p>
          <a:p>
            <a:pPr marL="285750" lvl="0" indent="-285750" algn="l" rtl="0">
              <a:lnSpc>
                <a:spcPct val="100000"/>
              </a:lnSpc>
              <a:spcBef>
                <a:spcPts val="0"/>
              </a:spcBef>
              <a:spcAft>
                <a:spcPts val="0"/>
              </a:spcAft>
              <a:buClr>
                <a:srgbClr val="002060"/>
              </a:buClr>
              <a:buSzPts val="1800"/>
              <a:buFont typeface="Arial" panose="020B0604020202020204" pitchFamily="34" charset="0"/>
              <a:buChar char="•"/>
            </a:pPr>
            <a:r>
              <a:rPr lang="en-US" sz="1800" dirty="0" err="1"/>
              <a:t>Corsi</a:t>
            </a:r>
            <a:r>
              <a:rPr lang="en-US" sz="1800" dirty="0"/>
              <a:t> online</a:t>
            </a:r>
            <a:endParaRPr dirty="0"/>
          </a:p>
          <a:p>
            <a:pPr marL="285750" lvl="0" indent="-285750" algn="l" rtl="0">
              <a:lnSpc>
                <a:spcPct val="100000"/>
              </a:lnSpc>
              <a:spcBef>
                <a:spcPts val="0"/>
              </a:spcBef>
              <a:spcAft>
                <a:spcPts val="0"/>
              </a:spcAft>
              <a:buClr>
                <a:srgbClr val="002060"/>
              </a:buClr>
              <a:buSzPts val="1800"/>
              <a:buFont typeface="Arial" panose="020B0604020202020204" pitchFamily="34" charset="0"/>
              <a:buChar char="•"/>
            </a:pPr>
            <a:r>
              <a:rPr lang="en-US" sz="1800" dirty="0" err="1"/>
              <a:t>Disponibilità</a:t>
            </a:r>
            <a:r>
              <a:rPr lang="en-US" sz="1800" dirty="0"/>
              <a:t> </a:t>
            </a:r>
            <a:r>
              <a:rPr lang="en-US" sz="1800" dirty="0" err="1"/>
              <a:t>delle</a:t>
            </a:r>
            <a:r>
              <a:rPr lang="en-US" sz="1800" dirty="0"/>
              <a:t> </a:t>
            </a:r>
            <a:r>
              <a:rPr lang="en-US" sz="1800" dirty="0" err="1"/>
              <a:t>lezioni</a:t>
            </a:r>
            <a:endParaRPr dirty="0"/>
          </a:p>
          <a:p>
            <a:pPr marL="285750" lvl="0" indent="-285750" algn="l" rtl="0">
              <a:lnSpc>
                <a:spcPct val="100000"/>
              </a:lnSpc>
              <a:spcBef>
                <a:spcPts val="0"/>
              </a:spcBef>
              <a:spcAft>
                <a:spcPts val="0"/>
              </a:spcAft>
              <a:buClr>
                <a:srgbClr val="002060"/>
              </a:buClr>
              <a:buSzPts val="1800"/>
              <a:buFont typeface="Arial" panose="020B0604020202020204" pitchFamily="34" charset="0"/>
              <a:buChar char="•"/>
            </a:pPr>
            <a:r>
              <a:rPr lang="en-US" sz="1800" dirty="0" err="1"/>
              <a:t>Motivazione</a:t>
            </a:r>
            <a:endParaRPr dirty="0"/>
          </a:p>
        </p:txBody>
      </p:sp>
      <p:sp>
        <p:nvSpPr>
          <p:cNvPr id="222" name="Google Shape;222;p2"/>
          <p:cNvSpPr txBox="1">
            <a:spLocks noGrp="1"/>
          </p:cNvSpPr>
          <p:nvPr>
            <p:ph type="body" idx="4"/>
          </p:nvPr>
        </p:nvSpPr>
        <p:spPr>
          <a:xfrm>
            <a:off x="6813636" y="3222522"/>
            <a:ext cx="2418030" cy="15401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800"/>
              <a:buNone/>
            </a:pPr>
            <a:r>
              <a:rPr lang="it-IT" sz="1800" b="1" dirty="0">
                <a:solidFill>
                  <a:schemeClr val="lt1"/>
                </a:solidFill>
              </a:rPr>
              <a:t>Disponibilità di assistenza:</a:t>
            </a:r>
            <a:endParaRPr dirty="0">
              <a:solidFill>
                <a:schemeClr val="lt1"/>
              </a:solidFill>
            </a:endParaRPr>
          </a:p>
          <a:p>
            <a:pPr marL="285750" indent="-285750" algn="l">
              <a:buClr>
                <a:srgbClr val="002060"/>
              </a:buClr>
              <a:buSzPts val="1800"/>
              <a:buFont typeface="Arial" panose="020B0604020202020204" pitchFamily="34" charset="0"/>
              <a:buChar char="•"/>
            </a:pPr>
            <a:r>
              <a:rPr lang="en-US" sz="1800" dirty="0" err="1"/>
              <a:t>Famiglia</a:t>
            </a:r>
            <a:endParaRPr dirty="0"/>
          </a:p>
          <a:p>
            <a:pPr marL="285750" indent="-285750" algn="l">
              <a:buClr>
                <a:srgbClr val="002060"/>
              </a:buClr>
              <a:buSzPts val="1800"/>
              <a:buFont typeface="Arial" panose="020B0604020202020204" pitchFamily="34" charset="0"/>
              <a:buChar char="•"/>
            </a:pPr>
            <a:r>
              <a:rPr lang="en-US" sz="1800" dirty="0" err="1"/>
              <a:t>Colleghi</a:t>
            </a:r>
            <a:endParaRPr dirty="0"/>
          </a:p>
          <a:p>
            <a:pPr marL="285750" indent="-285750" algn="l">
              <a:buClr>
                <a:srgbClr val="002060"/>
              </a:buClr>
              <a:buSzPts val="1800"/>
              <a:buFont typeface="Arial" panose="020B0604020202020204" pitchFamily="34" charset="0"/>
              <a:buChar char="•"/>
            </a:pPr>
            <a:r>
              <a:rPr lang="en-US" sz="1800" dirty="0" err="1"/>
              <a:t>Coetanei</a:t>
            </a:r>
            <a:r>
              <a:rPr lang="en-US" sz="1800" dirty="0"/>
              <a:t>/Amici</a:t>
            </a:r>
            <a:endParaRPr dirty="0"/>
          </a:p>
          <a:p>
            <a:pPr marL="285750" indent="-285750" algn="l">
              <a:buClr>
                <a:srgbClr val="002060"/>
              </a:buClr>
              <a:buSzPts val="1800"/>
              <a:buFont typeface="Arial" panose="020B0604020202020204" pitchFamily="34" charset="0"/>
              <a:buChar char="•"/>
            </a:pPr>
            <a:r>
              <a:rPr lang="it-IT" sz="1800" dirty="0"/>
              <a:t>Supporto </a:t>
            </a:r>
            <a:br>
              <a:rPr lang="it-IT" sz="1800" dirty="0"/>
            </a:br>
            <a:r>
              <a:rPr lang="it-IT" sz="1800" dirty="0"/>
              <a:t>tecnico</a:t>
            </a:r>
            <a:endParaRPr dirty="0"/>
          </a:p>
          <a:p>
            <a:pPr marL="0" lvl="0" indent="0" algn="ctr" rtl="0">
              <a:lnSpc>
                <a:spcPct val="100000"/>
              </a:lnSpc>
              <a:spcBef>
                <a:spcPts val="0"/>
              </a:spcBef>
              <a:spcAft>
                <a:spcPts val="0"/>
              </a:spcAft>
              <a:buSzPts val="1800"/>
              <a:buNone/>
            </a:pPr>
            <a:endParaRPr sz="1800" dirty="0"/>
          </a:p>
        </p:txBody>
      </p:sp>
      <p:sp>
        <p:nvSpPr>
          <p:cNvPr id="223" name="Google Shape;223;p2"/>
          <p:cNvSpPr txBox="1">
            <a:spLocks noGrp="1"/>
          </p:cNvSpPr>
          <p:nvPr>
            <p:ph type="body" idx="5"/>
          </p:nvPr>
        </p:nvSpPr>
        <p:spPr>
          <a:xfrm>
            <a:off x="8970136" y="3289372"/>
            <a:ext cx="2296189" cy="120208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800"/>
              <a:buNone/>
            </a:pPr>
            <a:r>
              <a:rPr lang="en-US" sz="1800" b="1" dirty="0" err="1">
                <a:solidFill>
                  <a:schemeClr val="lt1"/>
                </a:solidFill>
              </a:rPr>
              <a:t>Facilità</a:t>
            </a:r>
            <a:r>
              <a:rPr lang="en-US" sz="1800" b="1" dirty="0">
                <a:solidFill>
                  <a:schemeClr val="lt1"/>
                </a:solidFill>
              </a:rPr>
              <a:t> </a:t>
            </a:r>
            <a:r>
              <a:rPr lang="en-US" sz="1800" b="1" dirty="0" err="1">
                <a:solidFill>
                  <a:schemeClr val="lt1"/>
                </a:solidFill>
              </a:rPr>
              <a:t>d’utilizzo</a:t>
            </a:r>
            <a:r>
              <a:rPr lang="en-US" sz="1800" b="1" dirty="0">
                <a:solidFill>
                  <a:schemeClr val="lt1"/>
                </a:solidFill>
              </a:rPr>
              <a:t>:</a:t>
            </a:r>
            <a:endParaRPr dirty="0">
              <a:solidFill>
                <a:schemeClr val="lt1"/>
              </a:solidFill>
            </a:endParaRPr>
          </a:p>
          <a:p>
            <a:pPr marL="285750" lvl="0" indent="-285750" algn="l" rtl="0">
              <a:lnSpc>
                <a:spcPct val="100000"/>
              </a:lnSpc>
              <a:spcBef>
                <a:spcPts val="0"/>
              </a:spcBef>
              <a:spcAft>
                <a:spcPts val="0"/>
              </a:spcAft>
              <a:buClr>
                <a:srgbClr val="002060"/>
              </a:buClr>
              <a:buSzPts val="1800"/>
              <a:buFont typeface="Arial" panose="020B0604020202020204" pitchFamily="34" charset="0"/>
              <a:buChar char="•"/>
            </a:pPr>
            <a:r>
              <a:rPr lang="en-US" sz="1800" dirty="0" err="1"/>
              <a:t>Dispositivi</a:t>
            </a:r>
            <a:endParaRPr dirty="0"/>
          </a:p>
          <a:p>
            <a:pPr marL="285750" lvl="0" indent="-285750" algn="l" rtl="0">
              <a:lnSpc>
                <a:spcPct val="100000"/>
              </a:lnSpc>
              <a:spcBef>
                <a:spcPts val="0"/>
              </a:spcBef>
              <a:spcAft>
                <a:spcPts val="0"/>
              </a:spcAft>
              <a:buClr>
                <a:srgbClr val="002060"/>
              </a:buClr>
              <a:buSzPts val="1800"/>
              <a:buFont typeface="Arial" panose="020B0604020202020204" pitchFamily="34" charset="0"/>
              <a:buChar char="•"/>
            </a:pPr>
            <a:r>
              <a:rPr lang="en-US" sz="1800" dirty="0" err="1"/>
              <a:t>Applicazioni</a:t>
            </a:r>
            <a:endParaRPr dirty="0"/>
          </a:p>
          <a:p>
            <a:pPr marL="285750" lvl="0" indent="-285750" algn="l" rtl="0">
              <a:lnSpc>
                <a:spcPct val="100000"/>
              </a:lnSpc>
              <a:spcBef>
                <a:spcPts val="0"/>
              </a:spcBef>
              <a:spcAft>
                <a:spcPts val="0"/>
              </a:spcAft>
              <a:buClr>
                <a:srgbClr val="002060"/>
              </a:buClr>
              <a:buSzPts val="1800"/>
              <a:buFont typeface="Arial" panose="020B0604020202020204" pitchFamily="34" charset="0"/>
              <a:buChar char="•"/>
            </a:pPr>
            <a:r>
              <a:rPr lang="en-US" sz="1800" dirty="0" err="1"/>
              <a:t>Piattaforme</a:t>
            </a:r>
            <a:endParaRPr lang="en-US" sz="1800" dirty="0"/>
          </a:p>
          <a:p>
            <a:pPr marL="285750" lvl="0" indent="-285750" algn="l" rtl="0">
              <a:lnSpc>
                <a:spcPct val="100000"/>
              </a:lnSpc>
              <a:spcBef>
                <a:spcPts val="0"/>
              </a:spcBef>
              <a:spcAft>
                <a:spcPts val="0"/>
              </a:spcAft>
              <a:buClr>
                <a:srgbClr val="002060"/>
              </a:buClr>
              <a:buSzPts val="1800"/>
              <a:buFont typeface="Arial" panose="020B0604020202020204" pitchFamily="34" charset="0"/>
              <a:buChar char="•"/>
            </a:pPr>
            <a:r>
              <a:rPr lang="en-US" sz="1800" dirty="0" err="1"/>
              <a:t>Sistemi</a:t>
            </a:r>
            <a:r>
              <a:rPr lang="en-US" sz="1800" dirty="0"/>
              <a:t> di </a:t>
            </a:r>
            <a:r>
              <a:rPr lang="en-US" sz="1800" dirty="0" err="1"/>
              <a:t>ordinazione</a:t>
            </a:r>
            <a:endParaRPr dirty="0"/>
          </a:p>
        </p:txBody>
      </p:sp>
      <p:sp>
        <p:nvSpPr>
          <p:cNvPr id="224" name="Google Shape;224;p2"/>
          <p:cNvSpPr txBox="1">
            <a:spLocks noGrp="1"/>
          </p:cNvSpPr>
          <p:nvPr>
            <p:ph type="body" idx="6"/>
          </p:nvPr>
        </p:nvSpPr>
        <p:spPr>
          <a:xfrm>
            <a:off x="2368110" y="2346767"/>
            <a:ext cx="695250" cy="734798"/>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SzPct val="100000"/>
              <a:buNone/>
            </a:pPr>
            <a:r>
              <a:rPr lang="en-US"/>
              <a:t>1</a:t>
            </a:r>
            <a:endParaRPr/>
          </a:p>
        </p:txBody>
      </p:sp>
      <p:sp>
        <p:nvSpPr>
          <p:cNvPr id="225" name="Google Shape;225;p2"/>
          <p:cNvSpPr txBox="1">
            <a:spLocks noGrp="1"/>
          </p:cNvSpPr>
          <p:nvPr>
            <p:ph type="body" idx="7"/>
          </p:nvPr>
        </p:nvSpPr>
        <p:spPr>
          <a:xfrm>
            <a:off x="4684717" y="2346767"/>
            <a:ext cx="695250" cy="734798"/>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SzPct val="100000"/>
              <a:buNone/>
            </a:pPr>
            <a:r>
              <a:rPr lang="en-US"/>
              <a:t>2</a:t>
            </a:r>
            <a:endParaRPr/>
          </a:p>
        </p:txBody>
      </p:sp>
      <p:sp>
        <p:nvSpPr>
          <p:cNvPr id="226" name="Google Shape;226;p2"/>
          <p:cNvSpPr txBox="1">
            <a:spLocks noGrp="1"/>
          </p:cNvSpPr>
          <p:nvPr>
            <p:ph type="body" idx="8"/>
          </p:nvPr>
        </p:nvSpPr>
        <p:spPr>
          <a:xfrm>
            <a:off x="7001324" y="2346767"/>
            <a:ext cx="695250" cy="734798"/>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SzPct val="100000"/>
              <a:buNone/>
            </a:pPr>
            <a:r>
              <a:rPr lang="en-US"/>
              <a:t>3</a:t>
            </a:r>
            <a:endParaRPr/>
          </a:p>
        </p:txBody>
      </p:sp>
      <p:sp>
        <p:nvSpPr>
          <p:cNvPr id="227" name="Google Shape;227;p2"/>
          <p:cNvSpPr txBox="1">
            <a:spLocks noGrp="1"/>
          </p:cNvSpPr>
          <p:nvPr>
            <p:ph type="body" idx="9"/>
          </p:nvPr>
        </p:nvSpPr>
        <p:spPr>
          <a:xfrm>
            <a:off x="9231666" y="2346767"/>
            <a:ext cx="695250" cy="734798"/>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SzPct val="100000"/>
              <a:buNone/>
            </a:pPr>
            <a:r>
              <a:rPr lang="en-US"/>
              <a:t>4</a:t>
            </a:r>
            <a:endParaRPr/>
          </a:p>
        </p:txBody>
      </p:sp>
      <p:sp>
        <p:nvSpPr>
          <p:cNvPr id="228" name="Google Shape;228;p2"/>
          <p:cNvSpPr txBox="1"/>
          <p:nvPr/>
        </p:nvSpPr>
        <p:spPr>
          <a:xfrm>
            <a:off x="397058" y="1227900"/>
            <a:ext cx="6742778"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0" i="0" u="none" strike="noStrike" cap="none" dirty="0">
                <a:solidFill>
                  <a:srgbClr val="637A8D"/>
                </a:solidFill>
                <a:latin typeface="Arial"/>
                <a:ea typeface="Arial"/>
                <a:cs typeface="Arial"/>
                <a:sym typeface="Arial"/>
              </a:rPr>
              <a:t>Cosa </a:t>
            </a:r>
            <a:r>
              <a:rPr lang="en-US" sz="3200" b="0" i="0" u="none" strike="noStrike" cap="none" dirty="0" err="1">
                <a:solidFill>
                  <a:srgbClr val="637A8D"/>
                </a:solidFill>
                <a:latin typeface="Arial"/>
                <a:ea typeface="Arial"/>
                <a:cs typeface="Arial"/>
                <a:sym typeface="Arial"/>
              </a:rPr>
              <a:t>tenere</a:t>
            </a:r>
            <a:r>
              <a:rPr lang="en-US" sz="3200" b="0" i="0" u="none" strike="noStrike" cap="none" dirty="0">
                <a:solidFill>
                  <a:srgbClr val="637A8D"/>
                </a:solidFill>
                <a:latin typeface="Arial"/>
                <a:ea typeface="Arial"/>
                <a:cs typeface="Arial"/>
                <a:sym typeface="Arial"/>
              </a:rPr>
              <a:t> in </a:t>
            </a:r>
            <a:r>
              <a:rPr lang="en-US" sz="3200" b="0" i="0" u="none" strike="noStrike" cap="none" dirty="0" err="1">
                <a:solidFill>
                  <a:srgbClr val="637A8D"/>
                </a:solidFill>
                <a:latin typeface="Arial"/>
                <a:ea typeface="Arial"/>
                <a:cs typeface="Arial"/>
                <a:sym typeface="Arial"/>
              </a:rPr>
              <a:t>considerazione</a:t>
            </a:r>
            <a:r>
              <a:rPr lang="en-US" sz="3200" b="0" i="0" u="none" strike="noStrike" cap="none" dirty="0">
                <a:solidFill>
                  <a:srgbClr val="637A8D"/>
                </a:solidFill>
                <a:latin typeface="Arial"/>
                <a:ea typeface="Arial"/>
                <a:cs typeface="Arial"/>
                <a:sym typeface="Arial"/>
              </a:rPr>
              <a:t>:</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54"/>
          <p:cNvSpPr/>
          <p:nvPr/>
        </p:nvSpPr>
        <p:spPr>
          <a:xfrm>
            <a:off x="474132" y="959474"/>
            <a:ext cx="10784417" cy="40933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dirty="0">
                <a:solidFill>
                  <a:srgbClr val="092E4B"/>
                </a:solidFill>
                <a:latin typeface="Calibri"/>
                <a:ea typeface="Calibri"/>
                <a:cs typeface="Calibri"/>
                <a:sym typeface="Calibri"/>
              </a:rPr>
              <a:t>12. </a:t>
            </a:r>
            <a:r>
              <a:rPr lang="it-IT" sz="2000" b="1" i="0" u="none" strike="noStrike" cap="none" dirty="0">
                <a:solidFill>
                  <a:srgbClr val="092E4B"/>
                </a:solidFill>
                <a:latin typeface="Calibri"/>
                <a:ea typeface="Calibri"/>
                <a:cs typeface="Calibri"/>
                <a:sym typeface="Calibri"/>
              </a:rPr>
              <a:t>Fotocamera integrata</a:t>
            </a:r>
            <a:endParaRPr dirty="0"/>
          </a:p>
          <a:p>
            <a:pPr marL="0" marR="0" lvl="0" indent="0" algn="l" rtl="0">
              <a:lnSpc>
                <a:spcPct val="100000"/>
              </a:lnSpc>
              <a:spcBef>
                <a:spcPts val="0"/>
              </a:spcBef>
              <a:spcAft>
                <a:spcPts val="0"/>
              </a:spcAft>
              <a:buNone/>
            </a:pPr>
            <a:r>
              <a:rPr lang="it-IT" sz="2000" b="0" i="0" u="none" strike="noStrike" cap="none" dirty="0">
                <a:solidFill>
                  <a:srgbClr val="092E4B"/>
                </a:solidFill>
                <a:latin typeface="Calibri"/>
                <a:ea typeface="Calibri"/>
                <a:cs typeface="Calibri"/>
                <a:sym typeface="Calibri"/>
              </a:rPr>
              <a:t>Fotocamera, in genere posta sopra il desktop, che consente di partecipare</a:t>
            </a:r>
          </a:p>
          <a:p>
            <a:pPr marL="0" marR="0" lvl="0" indent="0" algn="l" rtl="0">
              <a:lnSpc>
                <a:spcPct val="100000"/>
              </a:lnSpc>
              <a:spcBef>
                <a:spcPts val="0"/>
              </a:spcBef>
              <a:spcAft>
                <a:spcPts val="0"/>
              </a:spcAft>
              <a:buNone/>
            </a:pPr>
            <a:r>
              <a:rPr lang="it-IT" sz="2000" b="0" i="0" u="none" strike="noStrike" cap="none" dirty="0">
                <a:solidFill>
                  <a:srgbClr val="092E4B"/>
                </a:solidFill>
                <a:latin typeface="Calibri"/>
                <a:ea typeface="Calibri"/>
                <a:cs typeface="Calibri"/>
                <a:sym typeface="Calibri"/>
              </a:rPr>
              <a:t>a videochiamate e/o di registrare videochiamate o una riunione tramite</a:t>
            </a:r>
          </a:p>
          <a:p>
            <a:pPr marL="0" marR="0" lvl="0" indent="0" algn="l" rtl="0">
              <a:lnSpc>
                <a:spcPct val="100000"/>
              </a:lnSpc>
              <a:spcBef>
                <a:spcPts val="0"/>
              </a:spcBef>
              <a:spcAft>
                <a:spcPts val="0"/>
              </a:spcAft>
              <a:buNone/>
            </a:pPr>
            <a:r>
              <a:rPr lang="it-IT" sz="2000" b="0" i="0" u="none" strike="noStrike" cap="none" dirty="0">
                <a:solidFill>
                  <a:srgbClr val="092E4B"/>
                </a:solidFill>
                <a:latin typeface="Calibri"/>
                <a:ea typeface="Calibri"/>
                <a:cs typeface="Calibri"/>
                <a:sym typeface="Calibri"/>
              </a:rPr>
              <a:t>applicazioni come Skype, Zoom, Google Meet, Microsoft Teams, ecc.</a:t>
            </a:r>
          </a:p>
          <a:p>
            <a:pPr marL="0" marR="0" lvl="0" indent="0" algn="l" rtl="0">
              <a:lnSpc>
                <a:spcPct val="100000"/>
              </a:lnSpc>
              <a:spcBef>
                <a:spcPts val="0"/>
              </a:spcBef>
              <a:spcAft>
                <a:spcPts val="0"/>
              </a:spcAft>
              <a:buNone/>
            </a:pPr>
            <a:endParaRPr sz="20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1" i="0" u="none" strike="noStrike" cap="none" dirty="0">
                <a:solidFill>
                  <a:srgbClr val="092E4B"/>
                </a:solidFill>
                <a:latin typeface="Calibri"/>
                <a:ea typeface="Calibri"/>
                <a:cs typeface="Calibri"/>
                <a:sym typeface="Calibri"/>
              </a:rPr>
              <a:t>13. Software</a:t>
            </a:r>
            <a:endParaRPr dirty="0"/>
          </a:p>
          <a:p>
            <a:pPr marL="0" marR="0" lvl="0" indent="0" algn="l" rtl="0">
              <a:lnSpc>
                <a:spcPct val="100000"/>
              </a:lnSpc>
              <a:spcBef>
                <a:spcPts val="0"/>
              </a:spcBef>
              <a:spcAft>
                <a:spcPts val="0"/>
              </a:spcAft>
              <a:buNone/>
            </a:pPr>
            <a:r>
              <a:rPr lang="it-IT" sz="2000" b="0" i="0" u="none" strike="noStrike" cap="none" dirty="0">
                <a:solidFill>
                  <a:srgbClr val="092E4B"/>
                </a:solidFill>
                <a:latin typeface="Calibri"/>
                <a:ea typeface="Calibri"/>
                <a:cs typeface="Calibri"/>
                <a:sym typeface="Calibri"/>
              </a:rPr>
              <a:t>Le istruzioni che indicano al computer e alle reti informatiche cosa fare.</a:t>
            </a:r>
          </a:p>
          <a:p>
            <a:pPr marL="0" marR="0" lvl="0" indent="0" algn="l" rtl="0">
              <a:lnSpc>
                <a:spcPct val="100000"/>
              </a:lnSpc>
              <a:spcBef>
                <a:spcPts val="0"/>
              </a:spcBef>
              <a:spcAft>
                <a:spcPts val="0"/>
              </a:spcAft>
              <a:buNone/>
            </a:pPr>
            <a:r>
              <a:rPr lang="it-IT" sz="2000" b="0" i="0" u="none" strike="noStrike" cap="none" dirty="0">
                <a:solidFill>
                  <a:srgbClr val="092E4B"/>
                </a:solidFill>
                <a:latin typeface="Calibri"/>
                <a:ea typeface="Calibri"/>
                <a:cs typeface="Calibri"/>
                <a:sym typeface="Calibri"/>
              </a:rPr>
              <a:t>I software sono programmi che vengono installati </a:t>
            </a:r>
          </a:p>
          <a:p>
            <a:pPr marL="0" marR="0" lvl="0" indent="0" algn="l" rtl="0">
              <a:lnSpc>
                <a:spcPct val="100000"/>
              </a:lnSpc>
              <a:spcBef>
                <a:spcPts val="0"/>
              </a:spcBef>
              <a:spcAft>
                <a:spcPts val="0"/>
              </a:spcAft>
              <a:buNone/>
            </a:pPr>
            <a:r>
              <a:rPr lang="it-IT" sz="2000" b="0" i="0" u="none" strike="noStrike" cap="none" dirty="0">
                <a:solidFill>
                  <a:srgbClr val="092E4B"/>
                </a:solidFill>
                <a:latin typeface="Calibri"/>
                <a:ea typeface="Calibri"/>
                <a:cs typeface="Calibri"/>
                <a:sym typeface="Calibri"/>
              </a:rPr>
              <a:t>sul computer nel suo Hardware (disco rigido).</a:t>
            </a:r>
          </a:p>
          <a:p>
            <a:pPr marL="0" marR="0" lvl="0" indent="0" algn="l" rtl="0">
              <a:lnSpc>
                <a:spcPct val="100000"/>
              </a:lnSpc>
              <a:spcBef>
                <a:spcPts val="0"/>
              </a:spcBef>
              <a:spcAft>
                <a:spcPts val="0"/>
              </a:spcAft>
              <a:buNone/>
            </a:pPr>
            <a:endParaRPr sz="2000" b="0"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1" i="0" u="none" strike="noStrike" cap="none" dirty="0">
                <a:solidFill>
                  <a:srgbClr val="092E4B"/>
                </a:solidFill>
                <a:latin typeface="Calibri"/>
                <a:ea typeface="Calibri"/>
                <a:cs typeface="Calibri"/>
                <a:sym typeface="Calibri"/>
              </a:rPr>
              <a:t>14. Hardware</a:t>
            </a:r>
            <a:endParaRPr dirty="0"/>
          </a:p>
          <a:p>
            <a:pPr marL="0" marR="0" lvl="0" indent="0" algn="l" rtl="0">
              <a:lnSpc>
                <a:spcPct val="100000"/>
              </a:lnSpc>
              <a:spcBef>
                <a:spcPts val="0"/>
              </a:spcBef>
              <a:spcAft>
                <a:spcPts val="0"/>
              </a:spcAft>
              <a:buNone/>
            </a:pPr>
            <a:r>
              <a:rPr lang="en-US" sz="2000" b="0" i="0" u="none" strike="noStrike" cap="none" dirty="0">
                <a:solidFill>
                  <a:srgbClr val="092E4B"/>
                </a:solidFill>
                <a:latin typeface="Calibri"/>
                <a:ea typeface="Calibri"/>
                <a:cs typeface="Calibri"/>
                <a:sym typeface="Calibri"/>
              </a:rPr>
              <a:t>Le </a:t>
            </a:r>
            <a:r>
              <a:rPr lang="en-US" sz="2000" b="0" i="0" u="none" strike="noStrike" cap="none" dirty="0" err="1">
                <a:solidFill>
                  <a:srgbClr val="092E4B"/>
                </a:solidFill>
                <a:latin typeface="Calibri"/>
                <a:ea typeface="Calibri"/>
                <a:cs typeface="Calibri"/>
                <a:sym typeface="Calibri"/>
              </a:rPr>
              <a:t>componenti</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fisiche</a:t>
            </a:r>
            <a:r>
              <a:rPr lang="en-US" sz="2000" b="0" i="0" u="none" strike="noStrike" cap="none" dirty="0">
                <a:solidFill>
                  <a:srgbClr val="092E4B"/>
                </a:solidFill>
                <a:latin typeface="Calibri"/>
                <a:ea typeface="Calibri"/>
                <a:cs typeface="Calibri"/>
                <a:sym typeface="Calibri"/>
              </a:rPr>
              <a:t> di un </a:t>
            </a:r>
            <a:r>
              <a:rPr lang="en-US" sz="2000" b="0" i="0" u="none" strike="noStrike" cap="none" dirty="0" err="1">
                <a:solidFill>
                  <a:srgbClr val="092E4B"/>
                </a:solidFill>
                <a:latin typeface="Calibri"/>
                <a:ea typeface="Calibri"/>
                <a:cs typeface="Calibri"/>
                <a:sym typeface="Calibri"/>
              </a:rPr>
              <a:t>sistema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informatico</a:t>
            </a:r>
            <a:r>
              <a:rPr lang="en-US" sz="2000" b="0" i="0" u="none" strike="noStrike" cap="none" dirty="0">
                <a:solidFill>
                  <a:srgbClr val="092E4B"/>
                </a:solidFill>
                <a:latin typeface="Calibri"/>
                <a:ea typeface="Calibri"/>
                <a:cs typeface="Calibri"/>
                <a:sym typeface="Calibri"/>
              </a:rPr>
              <a:t>.</a:t>
            </a:r>
            <a:endParaRPr dirty="0"/>
          </a:p>
          <a:p>
            <a:pPr marL="0" marR="0" lvl="0" indent="0" algn="l" rtl="0">
              <a:lnSpc>
                <a:spcPct val="100000"/>
              </a:lnSpc>
              <a:spcBef>
                <a:spcPts val="0"/>
              </a:spcBef>
              <a:spcAft>
                <a:spcPts val="0"/>
              </a:spcAft>
              <a:buNone/>
            </a:pPr>
            <a:endParaRPr sz="2000" b="1" i="0" u="none" strike="noStrike" cap="none" dirty="0">
              <a:solidFill>
                <a:srgbClr val="092E4B"/>
              </a:solidFill>
              <a:latin typeface="Calibri"/>
              <a:ea typeface="Calibri"/>
              <a:cs typeface="Calibri"/>
              <a:sym typeface="Calibri"/>
            </a:endParaRPr>
          </a:p>
        </p:txBody>
      </p:sp>
      <p:pic>
        <p:nvPicPr>
          <p:cNvPr id="409" name="Google Shape;409;p54" descr="Image result for webcam"/>
          <p:cNvPicPr preferRelativeResize="0"/>
          <p:nvPr/>
        </p:nvPicPr>
        <p:blipFill rotWithShape="1">
          <a:blip r:embed="rId3">
            <a:alphaModFix/>
          </a:blip>
          <a:srcRect/>
          <a:stretch/>
        </p:blipFill>
        <p:spPr>
          <a:xfrm>
            <a:off x="8462249" y="1137462"/>
            <a:ext cx="2540001" cy="1302188"/>
          </a:xfrm>
          <a:prstGeom prst="rect">
            <a:avLst/>
          </a:prstGeom>
          <a:noFill/>
          <a:ln>
            <a:noFill/>
          </a:ln>
          <a:effectLst>
            <a:outerShdw blurRad="292100" dist="139700" dir="2700000" algn="tl" rotWithShape="0">
              <a:srgbClr val="333333">
                <a:alpha val="64705"/>
              </a:srgbClr>
            </a:outerShdw>
          </a:effectLst>
        </p:spPr>
      </p:pic>
      <p:pic>
        <p:nvPicPr>
          <p:cNvPr id="410" name="Google Shape;410;p54" descr="Image result for laptop"/>
          <p:cNvPicPr preferRelativeResize="0"/>
          <p:nvPr/>
        </p:nvPicPr>
        <p:blipFill rotWithShape="1">
          <a:blip r:embed="rId4">
            <a:alphaModFix/>
          </a:blip>
          <a:srcRect l="12002"/>
          <a:stretch/>
        </p:blipFill>
        <p:spPr>
          <a:xfrm>
            <a:off x="6951024" y="3741570"/>
            <a:ext cx="2329842" cy="1489280"/>
          </a:xfrm>
          <a:prstGeom prst="rect">
            <a:avLst/>
          </a:prstGeom>
          <a:noFill/>
          <a:ln>
            <a:noFill/>
          </a:ln>
        </p:spPr>
      </p:pic>
      <p:sp>
        <p:nvSpPr>
          <p:cNvPr id="411" name="Google Shape;411;p54"/>
          <p:cNvSpPr txBox="1"/>
          <p:nvPr/>
        </p:nvSpPr>
        <p:spPr>
          <a:xfrm>
            <a:off x="0" y="-10622"/>
            <a:ext cx="9280866" cy="861734"/>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it-IT" sz="3600" b="1" i="0" u="none" strike="noStrike" kern="0" cap="none" spc="0" normalizeH="0" baseline="0" noProof="0" dirty="0">
                <a:ln>
                  <a:noFill/>
                </a:ln>
                <a:solidFill>
                  <a:srgbClr val="FFFFFF"/>
                </a:solidFill>
                <a:effectLst/>
                <a:uLnTx/>
                <a:uFillTx/>
                <a:latin typeface="Calibri"/>
                <a:ea typeface="Calibri"/>
                <a:cs typeface="Calibri"/>
                <a:sym typeface="Calibri"/>
              </a:rPr>
              <a:t>Alfabetizzazione digitale - Terminologia</a:t>
            </a:r>
            <a:endParaRPr kumimoji="0" lang="it-IT"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rtl="0">
              <a:lnSpc>
                <a:spcPct val="100000"/>
              </a:lnSpc>
              <a:spcBef>
                <a:spcPts val="0"/>
              </a:spcBef>
              <a:spcAft>
                <a:spcPts val="0"/>
              </a:spcAft>
              <a:buClr>
                <a:srgbClr val="000000"/>
              </a:buClr>
              <a:buSzPts val="3600"/>
              <a:buFont typeface="Arial"/>
              <a:buNone/>
            </a:pPr>
            <a:endParaRPr sz="1400" b="0" i="0" u="none" strike="noStrike" cap="none" dirty="0">
              <a:solidFill>
                <a:srgbClr val="000000"/>
              </a:solidFill>
              <a:latin typeface="Arial"/>
              <a:ea typeface="Arial"/>
              <a:cs typeface="Arial"/>
              <a:sym typeface="Arial"/>
            </a:endParaRPr>
          </a:p>
        </p:txBody>
      </p:sp>
      <p:sp>
        <p:nvSpPr>
          <p:cNvPr id="412" name="Google Shape;412;p54"/>
          <p:cNvSpPr txBox="1"/>
          <p:nvPr/>
        </p:nvSpPr>
        <p:spPr>
          <a:xfrm>
            <a:off x="3757326" y="4888235"/>
            <a:ext cx="7513415" cy="1631175"/>
          </a:xfrm>
          <a:prstGeom prst="rect">
            <a:avLst/>
          </a:prstGeom>
          <a:noFill/>
          <a:ln>
            <a:noFill/>
          </a:ln>
        </p:spPr>
        <p:txBody>
          <a:bodyPr spcFirstLastPara="1" wrap="square" lIns="91425" tIns="45700" rIns="91425" bIns="45700" anchor="t" anchorCtr="0">
            <a:spAutoFit/>
          </a:bodyPr>
          <a:lstStyle/>
          <a:p>
            <a:pPr marL="0" marR="0" lvl="8"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15. Porte</a:t>
            </a:r>
            <a:endParaRPr sz="1400" b="0" i="0" u="none" strike="noStrike" cap="none" dirty="0">
              <a:solidFill>
                <a:srgbClr val="092E4B"/>
              </a:solidFill>
              <a:latin typeface="Arial"/>
              <a:ea typeface="Arial"/>
              <a:cs typeface="Arial"/>
              <a:sym typeface="Arial"/>
            </a:endParaRPr>
          </a:p>
          <a:p>
            <a:pPr marL="0" marR="0" lvl="8"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Su un computer, un tablet o uno smartphone, una porta è generalmente un elemento specifico che consente di essere collegati a qualche altro dispositivo, di solito con una presa e un cavo di qualche tipo.</a:t>
            </a:r>
            <a:endParaRPr sz="1400" b="0" i="0" u="none" strike="noStrike" cap="none" dirty="0">
              <a:solidFill>
                <a:srgbClr val="092E4B"/>
              </a:solidFill>
              <a:latin typeface="Arial"/>
              <a:ea typeface="Arial"/>
              <a:cs typeface="Arial"/>
              <a:sym typeface="Arial"/>
            </a:endParaRPr>
          </a:p>
        </p:txBody>
      </p:sp>
      <p:pic>
        <p:nvPicPr>
          <p:cNvPr id="413" name="Google Shape;413;p54" descr="Image result for laptop ports"/>
          <p:cNvPicPr preferRelativeResize="0"/>
          <p:nvPr/>
        </p:nvPicPr>
        <p:blipFill rotWithShape="1">
          <a:blip r:embed="rId5">
            <a:alphaModFix/>
          </a:blip>
          <a:srcRect t="19435"/>
          <a:stretch/>
        </p:blipFill>
        <p:spPr>
          <a:xfrm>
            <a:off x="604820" y="5161225"/>
            <a:ext cx="2816538" cy="1323439"/>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36"/>
          <p:cNvSpPr/>
          <p:nvPr/>
        </p:nvSpPr>
        <p:spPr>
          <a:xfrm>
            <a:off x="662358" y="845774"/>
            <a:ext cx="10462842"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16. </a:t>
            </a:r>
            <a:r>
              <a:rPr lang="en-US" sz="2000" b="1" i="0" u="none" strike="noStrike" cap="none" dirty="0" err="1">
                <a:solidFill>
                  <a:srgbClr val="092E4B"/>
                </a:solidFill>
                <a:latin typeface="Calibri"/>
                <a:ea typeface="Calibri"/>
                <a:cs typeface="Calibri"/>
                <a:sym typeface="Calibri"/>
              </a:rPr>
              <a:t>Cursore</a:t>
            </a:r>
            <a:endParaRPr sz="1400" b="0" i="0" u="none" strike="noStrike" cap="none" dirty="0">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Una piccola immagine sullo schermo che indica il luogo in cui si sta puntando; il mouse controlla i movimenti del cursore. Il cursore può apparire in diverse forme, tra cui:</a:t>
            </a:r>
            <a:endParaRPr sz="1400" b="0" i="0" u="none" strike="noStrike" cap="none" dirty="0">
              <a:solidFill>
                <a:srgbClr val="092E4B"/>
              </a:solidFill>
              <a:latin typeface="Arial"/>
              <a:ea typeface="Arial"/>
              <a:cs typeface="Arial"/>
              <a:sym typeface="Arial"/>
            </a:endParaRPr>
          </a:p>
        </p:txBody>
      </p:sp>
      <p:sp>
        <p:nvSpPr>
          <p:cNvPr id="420" name="Google Shape;420;p36"/>
          <p:cNvSpPr txBox="1"/>
          <p:nvPr/>
        </p:nvSpPr>
        <p:spPr>
          <a:xfrm>
            <a:off x="0" y="-10622"/>
            <a:ext cx="9280866" cy="861734"/>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it-IT" sz="3600" b="1" i="0" u="none" strike="noStrike" kern="0" cap="none" spc="0" normalizeH="0" baseline="0" noProof="0" dirty="0">
                <a:ln>
                  <a:noFill/>
                </a:ln>
                <a:solidFill>
                  <a:srgbClr val="FFFFFF"/>
                </a:solidFill>
                <a:effectLst/>
                <a:uLnTx/>
                <a:uFillTx/>
                <a:latin typeface="Calibri"/>
                <a:ea typeface="Calibri"/>
                <a:cs typeface="Calibri"/>
                <a:sym typeface="Calibri"/>
              </a:rPr>
              <a:t>Alfabetizzazione digitale - Terminologia</a:t>
            </a:r>
            <a:endParaRPr kumimoji="0" lang="it-IT"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rtl="0">
              <a:lnSpc>
                <a:spcPct val="100000"/>
              </a:lnSpc>
              <a:spcBef>
                <a:spcPts val="0"/>
              </a:spcBef>
              <a:spcAft>
                <a:spcPts val="0"/>
              </a:spcAft>
              <a:buClr>
                <a:srgbClr val="000000"/>
              </a:buClr>
              <a:buSzPts val="3600"/>
              <a:buFont typeface="Arial"/>
              <a:buNone/>
            </a:pPr>
            <a:endParaRPr sz="1400" b="0" i="0" u="none" strike="noStrike" cap="none" dirty="0">
              <a:solidFill>
                <a:srgbClr val="000000"/>
              </a:solidFill>
              <a:latin typeface="Arial"/>
              <a:ea typeface="Arial"/>
              <a:cs typeface="Arial"/>
              <a:sym typeface="Arial"/>
            </a:endParaRPr>
          </a:p>
        </p:txBody>
      </p:sp>
      <p:graphicFrame>
        <p:nvGraphicFramePr>
          <p:cNvPr id="421" name="Google Shape;421;p36"/>
          <p:cNvGraphicFramePr/>
          <p:nvPr>
            <p:extLst>
              <p:ext uri="{D42A27DB-BD31-4B8C-83A1-F6EECF244321}">
                <p14:modId xmlns:p14="http://schemas.microsoft.com/office/powerpoint/2010/main" val="1653898414"/>
              </p:ext>
            </p:extLst>
          </p:nvPr>
        </p:nvGraphicFramePr>
        <p:xfrm>
          <a:off x="2421848" y="1962357"/>
          <a:ext cx="8421743" cy="4710425"/>
        </p:xfrm>
        <a:graphic>
          <a:graphicData uri="http://schemas.openxmlformats.org/drawingml/2006/table">
            <a:tbl>
              <a:tblPr firstRow="1" bandRow="1">
                <a:noFill/>
                <a:tableStyleId>{1B46824D-A342-4CEB-ACFE-8D29FB3911F1}</a:tableStyleId>
              </a:tblPr>
              <a:tblGrid>
                <a:gridCol w="1673690">
                  <a:extLst>
                    <a:ext uri="{9D8B030D-6E8A-4147-A177-3AD203B41FA5}">
                      <a16:colId xmlns:a16="http://schemas.microsoft.com/office/drawing/2014/main" val="20000"/>
                    </a:ext>
                  </a:extLst>
                </a:gridCol>
                <a:gridCol w="2380617">
                  <a:extLst>
                    <a:ext uri="{9D8B030D-6E8A-4147-A177-3AD203B41FA5}">
                      <a16:colId xmlns:a16="http://schemas.microsoft.com/office/drawing/2014/main" val="20001"/>
                    </a:ext>
                  </a:extLst>
                </a:gridCol>
                <a:gridCol w="4367436">
                  <a:extLst>
                    <a:ext uri="{9D8B030D-6E8A-4147-A177-3AD203B41FA5}">
                      <a16:colId xmlns:a16="http://schemas.microsoft.com/office/drawing/2014/main" val="20002"/>
                    </a:ext>
                  </a:extLst>
                </a:gridCol>
              </a:tblGrid>
              <a:tr h="899575">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2000" u="none" strike="noStrike" cap="none" dirty="0" err="1">
                          <a:solidFill>
                            <a:srgbClr val="092E4B"/>
                          </a:solidFill>
                          <a:latin typeface="Calibri"/>
                          <a:ea typeface="Calibri"/>
                          <a:cs typeface="Calibri"/>
                          <a:sym typeface="Calibri"/>
                        </a:rPr>
                        <a:t>Freccia</a:t>
                      </a:r>
                      <a:endParaRPr dirty="0"/>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2000" b="0" u="none" strike="noStrike" cap="none" dirty="0">
                          <a:solidFill>
                            <a:srgbClr val="092E4B"/>
                          </a:solidFill>
                          <a:latin typeface="Calibri"/>
                          <a:ea typeface="Calibri"/>
                          <a:cs typeface="Calibri"/>
                          <a:sym typeface="Calibri"/>
                        </a:rPr>
                        <a:t>Indica dove il mouse è </a:t>
                      </a:r>
                      <a:r>
                        <a:rPr lang="en-US" sz="2000" b="0" u="none" strike="noStrike" cap="none" dirty="0" err="1">
                          <a:solidFill>
                            <a:srgbClr val="092E4B"/>
                          </a:solidFill>
                          <a:latin typeface="Calibri"/>
                          <a:ea typeface="Calibri"/>
                          <a:cs typeface="Calibri"/>
                          <a:sym typeface="Calibri"/>
                        </a:rPr>
                        <a:t>posizionato</a:t>
                      </a:r>
                      <a:r>
                        <a:rPr lang="en-US" sz="2000" b="0" u="none" strike="noStrike" cap="none" dirty="0">
                          <a:solidFill>
                            <a:srgbClr val="092E4B"/>
                          </a:solidFill>
                          <a:latin typeface="Calibri"/>
                          <a:ea typeface="Calibri"/>
                          <a:cs typeface="Calibri"/>
                          <a:sym typeface="Calibri"/>
                        </a:rPr>
                        <a:t> </a:t>
                      </a:r>
                      <a:r>
                        <a:rPr lang="en-US" sz="2000" b="0" u="none" strike="noStrike" cap="none" dirty="0" err="1">
                          <a:solidFill>
                            <a:srgbClr val="092E4B"/>
                          </a:solidFill>
                          <a:latin typeface="Calibri"/>
                          <a:ea typeface="Calibri"/>
                          <a:cs typeface="Calibri"/>
                          <a:sym typeface="Calibri"/>
                        </a:rPr>
                        <a:t>sullo</a:t>
                      </a:r>
                      <a:r>
                        <a:rPr lang="en-US" sz="2000" b="0" u="none" strike="noStrike" cap="none" dirty="0">
                          <a:solidFill>
                            <a:srgbClr val="092E4B"/>
                          </a:solidFill>
                          <a:latin typeface="Calibri"/>
                          <a:ea typeface="Calibri"/>
                          <a:cs typeface="Calibri"/>
                          <a:sym typeface="Calibri"/>
                        </a:rPr>
                        <a:t> </a:t>
                      </a:r>
                      <a:r>
                        <a:rPr lang="en-US" sz="2000" b="0" u="none" strike="noStrike" cap="none" dirty="0" err="1">
                          <a:solidFill>
                            <a:srgbClr val="092E4B"/>
                          </a:solidFill>
                          <a:latin typeface="Calibri"/>
                          <a:ea typeface="Calibri"/>
                          <a:cs typeface="Calibri"/>
                          <a:sym typeface="Calibri"/>
                        </a:rPr>
                        <a:t>schermo</a:t>
                      </a:r>
                      <a:endParaRPr dirty="0"/>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899575">
                <a:tc>
                  <a:txBody>
                    <a:bodyPr/>
                    <a:lstStyle/>
                    <a:p>
                      <a:pPr marL="0" marR="0" lvl="0" indent="0" algn="l" rtl="0">
                        <a:lnSpc>
                          <a:spcPct val="100000"/>
                        </a:lnSpc>
                        <a:spcBef>
                          <a:spcPts val="0"/>
                        </a:spcBef>
                        <a:spcAft>
                          <a:spcPts val="0"/>
                        </a:spcAft>
                        <a:buNone/>
                      </a:pPr>
                      <a:endParaRPr sz="1400" u="none" strike="noStrike" cap="none" dirty="0"/>
                    </a:p>
                  </a:txBody>
                  <a:tcPr marL="91450" marR="91450" marT="45725" marB="45725">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2000" b="1" u="none" strike="noStrike" cap="none" dirty="0">
                          <a:solidFill>
                            <a:srgbClr val="092E4B"/>
                          </a:solidFill>
                          <a:latin typeface="Calibri"/>
                          <a:ea typeface="Calibri"/>
                          <a:cs typeface="Calibri"/>
                          <a:sym typeface="Calibri"/>
                        </a:rPr>
                        <a:t>I-beam (</a:t>
                      </a:r>
                      <a:r>
                        <a:rPr lang="en-US" sz="2000" b="1" u="none" strike="noStrike" cap="none" dirty="0" err="1">
                          <a:solidFill>
                            <a:srgbClr val="092E4B"/>
                          </a:solidFill>
                          <a:latin typeface="Calibri"/>
                          <a:ea typeface="Calibri"/>
                          <a:cs typeface="Calibri"/>
                          <a:sym typeface="Calibri"/>
                        </a:rPr>
                        <a:t>spesso</a:t>
                      </a:r>
                      <a:r>
                        <a:rPr lang="en-US" sz="2000" b="1" u="none" strike="noStrike" cap="none" dirty="0">
                          <a:solidFill>
                            <a:srgbClr val="092E4B"/>
                          </a:solidFill>
                          <a:latin typeface="Calibri"/>
                          <a:ea typeface="Calibri"/>
                          <a:cs typeface="Calibri"/>
                          <a:sym typeface="Calibri"/>
                        </a:rPr>
                        <a:t> </a:t>
                      </a:r>
                      <a:r>
                        <a:rPr lang="en-US" sz="2000" b="1" u="none" strike="noStrike" cap="none" dirty="0" err="1">
                          <a:solidFill>
                            <a:srgbClr val="092E4B"/>
                          </a:solidFill>
                          <a:latin typeface="Calibri"/>
                          <a:ea typeface="Calibri"/>
                          <a:cs typeface="Calibri"/>
                          <a:sym typeface="Calibri"/>
                        </a:rPr>
                        <a:t>intermittente</a:t>
                      </a:r>
                      <a:r>
                        <a:rPr lang="en-US" sz="2000" b="1" u="none" strike="noStrike" cap="none" dirty="0">
                          <a:solidFill>
                            <a:srgbClr val="092E4B"/>
                          </a:solidFill>
                          <a:latin typeface="Calibri"/>
                          <a:ea typeface="Calibri"/>
                          <a:cs typeface="Calibri"/>
                          <a:sym typeface="Calibri"/>
                        </a:rPr>
                        <a:t>)</a:t>
                      </a:r>
                      <a:endParaRPr dirty="0"/>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it-IT" sz="2000" u="none" strike="noStrike" cap="none" dirty="0">
                          <a:solidFill>
                            <a:srgbClr val="092E4B"/>
                          </a:solidFill>
                          <a:latin typeface="Calibri"/>
                          <a:ea typeface="Calibri"/>
                          <a:cs typeface="Calibri"/>
                          <a:sym typeface="Calibri"/>
                        </a:rPr>
                        <a:t>Indica un punto dello schermo in cui è possibile inserire o selezionare del testo</a:t>
                      </a:r>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899575">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it-IT" sz="2000" b="1" u="none" strike="noStrike" cap="none" dirty="0">
                          <a:solidFill>
                            <a:srgbClr val="092E4B"/>
                          </a:solidFill>
                          <a:latin typeface="Calibri"/>
                          <a:ea typeface="Calibri"/>
                          <a:cs typeface="Calibri"/>
                          <a:sym typeface="Calibri"/>
                        </a:rPr>
                        <a:t>Cerchio o clessidra in rotazione</a:t>
                      </a:r>
                      <a:endParaRPr dirty="0"/>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it-IT" sz="2000" u="none" strike="noStrike" cap="none" dirty="0">
                          <a:solidFill>
                            <a:srgbClr val="092E4B"/>
                          </a:solidFill>
                          <a:latin typeface="Calibri"/>
                          <a:ea typeface="Calibri"/>
                          <a:cs typeface="Calibri"/>
                          <a:sym typeface="Calibri"/>
                        </a:rPr>
                        <a:t>Indica che il computer sta eseguendo un'attività. È necessario attendere che finisca prima di procedere</a:t>
                      </a:r>
                      <a:endParaRPr dirty="0"/>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899575">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2000" b="1" u="none" strike="noStrike" cap="none" dirty="0">
                          <a:solidFill>
                            <a:srgbClr val="092E4B"/>
                          </a:solidFill>
                          <a:latin typeface="Calibri"/>
                          <a:ea typeface="Calibri"/>
                          <a:cs typeface="Calibri"/>
                          <a:sym typeface="Calibri"/>
                        </a:rPr>
                        <a:t>Mano</a:t>
                      </a:r>
                      <a:endParaRPr dirty="0"/>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it-IT" sz="2000" u="none" strike="noStrike" cap="none" dirty="0">
                          <a:solidFill>
                            <a:srgbClr val="092E4B"/>
                          </a:solidFill>
                          <a:latin typeface="Calibri"/>
                          <a:ea typeface="Calibri"/>
                          <a:cs typeface="Calibri"/>
                          <a:sym typeface="Calibri"/>
                        </a:rPr>
                        <a:t>Indica che si sta passando sopra un link che, una volta cliccato, apre la finestra di un sito web</a:t>
                      </a:r>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899575">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2000" b="1" u="none" strike="noStrike" cap="none" dirty="0">
                          <a:solidFill>
                            <a:srgbClr val="092E4B"/>
                          </a:solidFill>
                          <a:latin typeface="Calibri"/>
                          <a:ea typeface="Calibri"/>
                          <a:cs typeface="Calibri"/>
                          <a:sym typeface="Calibri"/>
                        </a:rPr>
                        <a:t>Accesso </a:t>
                      </a:r>
                      <a:r>
                        <a:rPr lang="en-US" sz="2000" b="1" u="none" strike="noStrike" cap="none" dirty="0" err="1">
                          <a:solidFill>
                            <a:srgbClr val="092E4B"/>
                          </a:solidFill>
                          <a:latin typeface="Calibri"/>
                          <a:ea typeface="Calibri"/>
                          <a:cs typeface="Calibri"/>
                          <a:sym typeface="Calibri"/>
                        </a:rPr>
                        <a:t>vietato</a:t>
                      </a:r>
                      <a:r>
                        <a:rPr lang="en-US" sz="2000" b="1" u="none" strike="noStrike" cap="none" dirty="0">
                          <a:solidFill>
                            <a:srgbClr val="092E4B"/>
                          </a:solidFill>
                          <a:latin typeface="Calibri"/>
                          <a:ea typeface="Calibri"/>
                          <a:cs typeface="Calibri"/>
                          <a:sym typeface="Calibri"/>
                        </a:rPr>
                        <a:t> / No</a:t>
                      </a:r>
                      <a:endParaRPr dirty="0"/>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2000" u="none" strike="noStrike" cap="none" dirty="0">
                          <a:solidFill>
                            <a:srgbClr val="092E4B"/>
                          </a:solidFill>
                          <a:latin typeface="Calibri"/>
                          <a:ea typeface="Calibri"/>
                          <a:cs typeface="Calibri"/>
                          <a:sym typeface="Calibri"/>
                        </a:rPr>
                        <a:t> </a:t>
                      </a:r>
                      <a:r>
                        <a:rPr lang="it-IT" sz="2000" u="none" strike="noStrike" cap="none" dirty="0">
                          <a:solidFill>
                            <a:srgbClr val="092E4B"/>
                          </a:solidFill>
                          <a:latin typeface="Calibri"/>
                          <a:ea typeface="Calibri"/>
                          <a:cs typeface="Calibri"/>
                          <a:sym typeface="Calibri"/>
                        </a:rPr>
                        <a:t>Indica che una particolare area/azione non è valida per l'operazione corrente</a:t>
                      </a:r>
                      <a:endParaRPr sz="2000" u="none" strike="noStrike" cap="none" dirty="0">
                        <a:solidFill>
                          <a:srgbClr val="092E4B"/>
                        </a:solidFill>
                        <a:latin typeface="Calibri"/>
                        <a:ea typeface="Calibri"/>
                        <a:cs typeface="Calibri"/>
                        <a:sym typeface="Calibri"/>
                      </a:endParaRPr>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pic>
        <p:nvPicPr>
          <p:cNvPr id="422" name="Google Shape;422;p36"/>
          <p:cNvPicPr preferRelativeResize="0"/>
          <p:nvPr/>
        </p:nvPicPr>
        <p:blipFill rotWithShape="1">
          <a:blip r:embed="rId3">
            <a:alphaModFix/>
          </a:blip>
          <a:srcRect/>
          <a:stretch/>
        </p:blipFill>
        <p:spPr>
          <a:xfrm>
            <a:off x="2771708" y="2017808"/>
            <a:ext cx="630792" cy="630792"/>
          </a:xfrm>
          <a:prstGeom prst="rect">
            <a:avLst/>
          </a:prstGeom>
          <a:noFill/>
          <a:ln>
            <a:noFill/>
          </a:ln>
        </p:spPr>
      </p:pic>
      <p:pic>
        <p:nvPicPr>
          <p:cNvPr id="423" name="Google Shape;423;p36"/>
          <p:cNvPicPr preferRelativeResize="0"/>
          <p:nvPr/>
        </p:nvPicPr>
        <p:blipFill rotWithShape="1">
          <a:blip r:embed="rId4">
            <a:alphaModFix/>
          </a:blip>
          <a:srcRect/>
          <a:stretch/>
        </p:blipFill>
        <p:spPr>
          <a:xfrm>
            <a:off x="2757164" y="4953237"/>
            <a:ext cx="669554" cy="642446"/>
          </a:xfrm>
          <a:prstGeom prst="rect">
            <a:avLst/>
          </a:prstGeom>
          <a:noFill/>
          <a:ln>
            <a:noFill/>
          </a:ln>
        </p:spPr>
      </p:pic>
      <p:pic>
        <p:nvPicPr>
          <p:cNvPr id="424" name="Google Shape;424;p36"/>
          <p:cNvPicPr preferRelativeResize="0"/>
          <p:nvPr/>
        </p:nvPicPr>
        <p:blipFill rotWithShape="1">
          <a:blip r:embed="rId5">
            <a:alphaModFix/>
          </a:blip>
          <a:srcRect/>
          <a:stretch/>
        </p:blipFill>
        <p:spPr>
          <a:xfrm>
            <a:off x="3213360" y="4029738"/>
            <a:ext cx="414893" cy="575664"/>
          </a:xfrm>
          <a:prstGeom prst="rect">
            <a:avLst/>
          </a:prstGeom>
          <a:noFill/>
          <a:ln>
            <a:noFill/>
          </a:ln>
        </p:spPr>
      </p:pic>
      <p:pic>
        <p:nvPicPr>
          <p:cNvPr id="425" name="Google Shape;425;p36"/>
          <p:cNvPicPr preferRelativeResize="0"/>
          <p:nvPr/>
        </p:nvPicPr>
        <p:blipFill rotWithShape="1">
          <a:blip r:embed="rId6">
            <a:alphaModFix/>
          </a:blip>
          <a:srcRect/>
          <a:stretch/>
        </p:blipFill>
        <p:spPr>
          <a:xfrm>
            <a:off x="2559378" y="3969219"/>
            <a:ext cx="571529" cy="571529"/>
          </a:xfrm>
          <a:prstGeom prst="rect">
            <a:avLst/>
          </a:prstGeom>
          <a:noFill/>
          <a:ln>
            <a:noFill/>
          </a:ln>
        </p:spPr>
      </p:pic>
      <p:pic>
        <p:nvPicPr>
          <p:cNvPr id="426" name="Google Shape;426;p36"/>
          <p:cNvPicPr preferRelativeResize="0"/>
          <p:nvPr/>
        </p:nvPicPr>
        <p:blipFill rotWithShape="1">
          <a:blip r:embed="rId7">
            <a:alphaModFix/>
          </a:blip>
          <a:srcRect/>
          <a:stretch/>
        </p:blipFill>
        <p:spPr>
          <a:xfrm>
            <a:off x="2954484" y="3063776"/>
            <a:ext cx="265239" cy="430779"/>
          </a:xfrm>
          <a:prstGeom prst="rect">
            <a:avLst/>
          </a:prstGeom>
          <a:noFill/>
          <a:ln>
            <a:noFill/>
          </a:ln>
        </p:spPr>
      </p:pic>
      <p:pic>
        <p:nvPicPr>
          <p:cNvPr id="427" name="Google Shape;427;p36"/>
          <p:cNvPicPr preferRelativeResize="0"/>
          <p:nvPr/>
        </p:nvPicPr>
        <p:blipFill rotWithShape="1">
          <a:blip r:embed="rId8">
            <a:alphaModFix/>
          </a:blip>
          <a:srcRect/>
          <a:stretch/>
        </p:blipFill>
        <p:spPr>
          <a:xfrm>
            <a:off x="2834916" y="5983103"/>
            <a:ext cx="533778" cy="54814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37"/>
          <p:cNvSpPr/>
          <p:nvPr/>
        </p:nvSpPr>
        <p:spPr>
          <a:xfrm>
            <a:off x="424459" y="911670"/>
            <a:ext cx="1982691" cy="34778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17. Browser </a:t>
            </a:r>
            <a:r>
              <a:rPr lang="it-IT" sz="2000" b="1" i="0" u="none" strike="noStrike" cap="none" dirty="0">
                <a:solidFill>
                  <a:srgbClr val="092E4B"/>
                </a:solidFill>
                <a:latin typeface="Calibri"/>
                <a:ea typeface="Calibri"/>
                <a:cs typeface="Calibri"/>
                <a:sym typeface="Calibri"/>
              </a:rPr>
              <a:t>o Motore di ricerca</a:t>
            </a:r>
            <a:endParaRPr sz="1400" b="0"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p:txBody>
      </p:sp>
      <p:pic>
        <p:nvPicPr>
          <p:cNvPr id="434" name="Google Shape;434;p37"/>
          <p:cNvPicPr preferRelativeResize="0"/>
          <p:nvPr/>
        </p:nvPicPr>
        <p:blipFill rotWithShape="1">
          <a:blip r:embed="rId3">
            <a:alphaModFix/>
          </a:blip>
          <a:srcRect b="74007"/>
          <a:stretch/>
        </p:blipFill>
        <p:spPr>
          <a:xfrm>
            <a:off x="2311685" y="1005172"/>
            <a:ext cx="6872179" cy="1464960"/>
          </a:xfrm>
          <a:prstGeom prst="roundRect">
            <a:avLst>
              <a:gd name="adj" fmla="val 8594"/>
            </a:avLst>
          </a:prstGeom>
          <a:solidFill>
            <a:srgbClr val="ECECEC"/>
          </a:solidFill>
          <a:ln>
            <a:noFill/>
          </a:ln>
          <a:effectLst>
            <a:reflection stA="38000" endPos="28000" dist="5000" dir="5400000" sy="-100000" algn="bl" rotWithShape="0"/>
          </a:effectLst>
        </p:spPr>
      </p:pic>
      <p:sp>
        <p:nvSpPr>
          <p:cNvPr id="435" name="Google Shape;435;p37"/>
          <p:cNvSpPr txBox="1"/>
          <p:nvPr/>
        </p:nvSpPr>
        <p:spPr>
          <a:xfrm>
            <a:off x="0" y="-10622"/>
            <a:ext cx="9280866" cy="861734"/>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it-IT" sz="3600" b="1" i="0" u="none" strike="noStrike" kern="0" cap="none" spc="0" normalizeH="0" baseline="0" noProof="0" dirty="0">
                <a:ln>
                  <a:noFill/>
                </a:ln>
                <a:solidFill>
                  <a:srgbClr val="FFFFFF"/>
                </a:solidFill>
                <a:effectLst/>
                <a:uLnTx/>
                <a:uFillTx/>
                <a:latin typeface="Calibri"/>
                <a:ea typeface="Calibri"/>
                <a:cs typeface="Calibri"/>
                <a:sym typeface="Calibri"/>
              </a:rPr>
              <a:t>Alfabetizzazione digitale - Terminologia</a:t>
            </a:r>
            <a:endParaRPr kumimoji="0" lang="it-IT"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rtl="0">
              <a:lnSpc>
                <a:spcPct val="100000"/>
              </a:lnSpc>
              <a:spcBef>
                <a:spcPts val="0"/>
              </a:spcBef>
              <a:spcAft>
                <a:spcPts val="0"/>
              </a:spcAft>
              <a:buClr>
                <a:srgbClr val="000000"/>
              </a:buClr>
              <a:buSzPts val="3600"/>
              <a:buFont typeface="Arial"/>
              <a:buNone/>
            </a:pPr>
            <a:endParaRPr sz="1400" b="0" i="0" u="none" strike="noStrike" cap="none" dirty="0">
              <a:solidFill>
                <a:srgbClr val="000000"/>
              </a:solidFill>
              <a:latin typeface="Arial"/>
              <a:ea typeface="Arial"/>
              <a:cs typeface="Arial"/>
              <a:sym typeface="Arial"/>
            </a:endParaRPr>
          </a:p>
        </p:txBody>
      </p:sp>
      <p:pic>
        <p:nvPicPr>
          <p:cNvPr id="436" name="Google Shape;436;p37"/>
          <p:cNvPicPr preferRelativeResize="0"/>
          <p:nvPr/>
        </p:nvPicPr>
        <p:blipFill rotWithShape="1">
          <a:blip r:embed="rId4">
            <a:alphaModFix/>
          </a:blip>
          <a:srcRect/>
          <a:stretch/>
        </p:blipFill>
        <p:spPr>
          <a:xfrm>
            <a:off x="4012720" y="2314598"/>
            <a:ext cx="4419827" cy="787440"/>
          </a:xfrm>
          <a:prstGeom prst="rect">
            <a:avLst/>
          </a:prstGeom>
          <a:noFill/>
          <a:ln>
            <a:noFill/>
          </a:ln>
        </p:spPr>
      </p:pic>
      <p:sp>
        <p:nvSpPr>
          <p:cNvPr id="437" name="Google Shape;437;p37"/>
          <p:cNvSpPr txBox="1"/>
          <p:nvPr/>
        </p:nvSpPr>
        <p:spPr>
          <a:xfrm>
            <a:off x="3596482" y="3002380"/>
            <a:ext cx="1528200"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dirty="0">
                <a:solidFill>
                  <a:srgbClr val="0070C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Mozilla Firefox</a:t>
            </a:r>
            <a:endParaRPr sz="2000" b="1" i="0" u="none" strike="noStrike" cap="none" dirty="0">
              <a:solidFill>
                <a:srgbClr val="0070C0"/>
              </a:solidFill>
              <a:latin typeface="Calibri"/>
              <a:ea typeface="Calibri"/>
              <a:cs typeface="Calibri"/>
              <a:sym typeface="Calibri"/>
            </a:endParaRPr>
          </a:p>
        </p:txBody>
      </p:sp>
      <p:sp>
        <p:nvSpPr>
          <p:cNvPr id="438" name="Google Shape;438;p37"/>
          <p:cNvSpPr txBox="1"/>
          <p:nvPr/>
        </p:nvSpPr>
        <p:spPr>
          <a:xfrm>
            <a:off x="5917092" y="3057601"/>
            <a:ext cx="907805"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0" i="0" u="none" strike="noStrike" cap="none" dirty="0">
                <a:solidFill>
                  <a:srgbClr val="0070C0"/>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Safari</a:t>
            </a:r>
            <a:endParaRPr sz="2000" b="0" i="0" u="none" strike="noStrike" cap="none" dirty="0">
              <a:solidFill>
                <a:srgbClr val="0070C0"/>
              </a:solidFill>
              <a:latin typeface="Arial"/>
              <a:ea typeface="Arial"/>
              <a:cs typeface="Arial"/>
              <a:sym typeface="Arial"/>
            </a:endParaRPr>
          </a:p>
        </p:txBody>
      </p:sp>
      <p:sp>
        <p:nvSpPr>
          <p:cNvPr id="439" name="Google Shape;439;p37"/>
          <p:cNvSpPr txBox="1"/>
          <p:nvPr/>
        </p:nvSpPr>
        <p:spPr>
          <a:xfrm>
            <a:off x="7343697" y="2978123"/>
            <a:ext cx="1426552"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0" i="0" u="none" strike="noStrike" cap="none" dirty="0">
                <a:solidFill>
                  <a:srgbClr val="0070C0"/>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Google Chrome</a:t>
            </a:r>
            <a:endParaRPr sz="2000" b="0" i="0" u="none" strike="noStrike" cap="none" dirty="0">
              <a:solidFill>
                <a:srgbClr val="0070C0"/>
              </a:solidFill>
              <a:latin typeface="Arial"/>
              <a:ea typeface="Arial"/>
              <a:cs typeface="Arial"/>
              <a:sym typeface="Arial"/>
            </a:endParaRPr>
          </a:p>
        </p:txBody>
      </p:sp>
      <p:sp>
        <p:nvSpPr>
          <p:cNvPr id="440" name="Google Shape;440;p37"/>
          <p:cNvSpPr txBox="1"/>
          <p:nvPr/>
        </p:nvSpPr>
        <p:spPr>
          <a:xfrm>
            <a:off x="534009" y="2549769"/>
            <a:ext cx="2622990"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Software come questi sono utilizzati per accedere al web.</a:t>
            </a:r>
          </a:p>
        </p:txBody>
      </p:sp>
      <p:sp>
        <p:nvSpPr>
          <p:cNvPr id="441" name="Google Shape;441;p37"/>
          <p:cNvSpPr/>
          <p:nvPr/>
        </p:nvSpPr>
        <p:spPr>
          <a:xfrm>
            <a:off x="2665212" y="3025909"/>
            <a:ext cx="1110196" cy="152177"/>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Calibri"/>
              <a:ea typeface="Calibri"/>
              <a:cs typeface="Calibri"/>
              <a:sym typeface="Calibri"/>
            </a:endParaRPr>
          </a:p>
        </p:txBody>
      </p:sp>
      <p:sp>
        <p:nvSpPr>
          <p:cNvPr id="442" name="Google Shape;442;p37"/>
          <p:cNvSpPr txBox="1"/>
          <p:nvPr/>
        </p:nvSpPr>
        <p:spPr>
          <a:xfrm>
            <a:off x="9559764" y="998946"/>
            <a:ext cx="2614162" cy="1938952"/>
          </a:xfrm>
          <a:prstGeom prst="rect">
            <a:avLst/>
          </a:prstGeom>
          <a:noFill/>
          <a:ln w="9525" cap="flat" cmpd="sng">
            <a:solidFill>
              <a:srgbClr val="7F349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it-IT" sz="2000" b="0" i="0" u="none" strike="noStrike" cap="none" dirty="0">
                <a:solidFill>
                  <a:srgbClr val="092E4B"/>
                </a:solidFill>
                <a:latin typeface="Calibri"/>
                <a:ea typeface="Calibri"/>
                <a:cs typeface="Calibri"/>
                <a:sym typeface="Calibri"/>
              </a:rPr>
              <a:t>Inserendo in questa casella parole o indirizzi web, è possibile individuare le informazioni ricercate utilizzando il browser.</a:t>
            </a:r>
            <a:endParaRPr sz="2000" b="0" i="0" u="none" strike="noStrike" cap="none" dirty="0">
              <a:solidFill>
                <a:srgbClr val="092E4B"/>
              </a:solidFill>
              <a:latin typeface="Calibri"/>
              <a:ea typeface="Calibri"/>
              <a:cs typeface="Calibri"/>
              <a:sym typeface="Calibri"/>
            </a:endParaRPr>
          </a:p>
        </p:txBody>
      </p:sp>
      <p:sp>
        <p:nvSpPr>
          <p:cNvPr id="443" name="Google Shape;443;p37"/>
          <p:cNvSpPr/>
          <p:nvPr/>
        </p:nvSpPr>
        <p:spPr>
          <a:xfrm rot="10800000">
            <a:off x="8988355" y="1259940"/>
            <a:ext cx="590963" cy="160297"/>
          </a:xfrm>
          <a:prstGeom prst="stripedRightArrow">
            <a:avLst>
              <a:gd name="adj1" fmla="val 50000"/>
              <a:gd name="adj2" fmla="val 50000"/>
            </a:avLst>
          </a:prstGeom>
          <a:solidFill>
            <a:srgbClr val="FFC000"/>
          </a:solidFill>
          <a:ln>
            <a:solidFill>
              <a:srgbClr val="FFC000"/>
            </a:solid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44" name="Google Shape;444;p37"/>
          <p:cNvSpPr txBox="1"/>
          <p:nvPr/>
        </p:nvSpPr>
        <p:spPr>
          <a:xfrm>
            <a:off x="620227" y="4400472"/>
            <a:ext cx="8959091" cy="1631175"/>
          </a:xfrm>
          <a:prstGeom prst="rect">
            <a:avLst/>
          </a:prstGeom>
          <a:noFill/>
          <a:ln>
            <a:noFill/>
          </a:ln>
        </p:spPr>
        <p:txBody>
          <a:bodyPr spcFirstLastPara="1" wrap="square" lIns="91425" tIns="45700" rIns="91425" bIns="45700" anchor="t" anchorCtr="0">
            <a:spAutoFit/>
          </a:bodyPr>
          <a:lstStyle/>
          <a:p>
            <a:pPr marL="0" marR="0" lvl="5" indent="0" algn="l" rtl="0">
              <a:lnSpc>
                <a:spcPct val="100000"/>
              </a:lnSpc>
              <a:spcBef>
                <a:spcPts val="0"/>
              </a:spcBef>
              <a:spcAft>
                <a:spcPts val="0"/>
              </a:spcAft>
              <a:buNone/>
            </a:pPr>
            <a:r>
              <a:rPr lang="en-US" sz="2000" b="1" i="0" u="none" strike="noStrike" cap="none" dirty="0">
                <a:solidFill>
                  <a:srgbClr val="092E4B"/>
                </a:solidFill>
                <a:latin typeface="Calibri"/>
                <a:ea typeface="Calibri"/>
                <a:cs typeface="Calibri"/>
                <a:sym typeface="Calibri"/>
              </a:rPr>
              <a:t>18. </a:t>
            </a:r>
            <a:r>
              <a:rPr lang="en-US" sz="2000" b="1" dirty="0" err="1">
                <a:solidFill>
                  <a:srgbClr val="092E4B"/>
                </a:solidFill>
                <a:latin typeface="Calibri"/>
                <a:ea typeface="Calibri"/>
                <a:cs typeface="Calibri"/>
                <a:sym typeface="Calibri"/>
              </a:rPr>
              <a:t>Cartella</a:t>
            </a:r>
            <a:endParaRPr dirty="0"/>
          </a:p>
          <a:p>
            <a:pPr marL="0" marR="0" lvl="5" indent="0" algn="l" rtl="0">
              <a:lnSpc>
                <a:spcPct val="100000"/>
              </a:lnSpc>
              <a:spcBef>
                <a:spcPts val="0"/>
              </a:spcBef>
              <a:spcAft>
                <a:spcPts val="0"/>
              </a:spcAft>
              <a:buNone/>
            </a:pPr>
            <a:r>
              <a:rPr lang="it-IT" sz="2000" b="0" i="0" u="none" strike="noStrike" cap="none" dirty="0">
                <a:solidFill>
                  <a:srgbClr val="092E4B"/>
                </a:solidFill>
                <a:latin typeface="Calibri"/>
                <a:ea typeface="Calibri"/>
                <a:cs typeface="Calibri"/>
                <a:sym typeface="Calibri"/>
              </a:rPr>
              <a:t>Analogamente all'archiviazione dei file in uno schedario fisico, i file del computer vengono archiviati, come documenti o immagini, in una cartella. Per aprire una cartella, si fa doppio clic sull'icona della cartella con il tasto sinistro del mouse. Quando si apre una cartella, il suo contenuto appare in una </a:t>
            </a:r>
            <a:r>
              <a:rPr lang="it-IT" sz="2000" b="1" i="0" u="none" strike="noStrike" cap="none" dirty="0">
                <a:solidFill>
                  <a:srgbClr val="092E4B"/>
                </a:solidFill>
                <a:latin typeface="Calibri"/>
                <a:ea typeface="Calibri"/>
                <a:cs typeface="Calibri"/>
                <a:sym typeface="Calibri"/>
              </a:rPr>
              <a:t>finestra</a:t>
            </a:r>
            <a:r>
              <a:rPr lang="it-IT" sz="2000" b="0" i="0" u="none" strike="noStrike" cap="none" dirty="0">
                <a:solidFill>
                  <a:srgbClr val="092E4B"/>
                </a:solidFill>
                <a:latin typeface="Calibri"/>
                <a:ea typeface="Calibri"/>
                <a:cs typeface="Calibri"/>
                <a:sym typeface="Calibri"/>
              </a:rPr>
              <a:t>.</a:t>
            </a:r>
          </a:p>
        </p:txBody>
      </p:sp>
      <p:pic>
        <p:nvPicPr>
          <p:cNvPr id="445" name="Google Shape;445;p37" descr="Image result for folder icon windows 7"/>
          <p:cNvPicPr preferRelativeResize="0"/>
          <p:nvPr/>
        </p:nvPicPr>
        <p:blipFill rotWithShape="1">
          <a:blip r:embed="rId8">
            <a:alphaModFix/>
          </a:blip>
          <a:srcRect/>
          <a:stretch/>
        </p:blipFill>
        <p:spPr>
          <a:xfrm>
            <a:off x="9626970" y="4378251"/>
            <a:ext cx="1611014" cy="1712897"/>
          </a:xfrm>
          <a:prstGeom prst="rect">
            <a:avLst/>
          </a:prstGeom>
          <a:noFill/>
          <a:ln>
            <a:noFill/>
          </a:ln>
        </p:spPr>
      </p:pic>
      <p:sp>
        <p:nvSpPr>
          <p:cNvPr id="2" name="TextBox 1">
            <a:extLst>
              <a:ext uri="{FF2B5EF4-FFF2-40B4-BE49-F238E27FC236}">
                <a16:creationId xmlns:a16="http://schemas.microsoft.com/office/drawing/2014/main" id="{265606D2-00FD-23FC-F870-92E750220CB1}"/>
              </a:ext>
            </a:extLst>
          </p:cNvPr>
          <p:cNvSpPr txBox="1"/>
          <p:nvPr/>
        </p:nvSpPr>
        <p:spPr>
          <a:xfrm>
            <a:off x="2733472" y="1183838"/>
            <a:ext cx="6162193" cy="307777"/>
          </a:xfrm>
          <a:prstGeom prst="rect">
            <a:avLst/>
          </a:prstGeom>
          <a:noFill/>
          <a:ln w="28575">
            <a:solidFill>
              <a:srgbClr val="FFC000"/>
            </a:solidFill>
          </a:ln>
        </p:spPr>
        <p:txBody>
          <a:bodyPr wrap="square" rtlCol="0">
            <a:spAutoFit/>
          </a:bodyPr>
          <a:lstStyle/>
          <a:p>
            <a:endParaRPr lang="en-IE" dirty="0"/>
          </a:p>
        </p:txBody>
      </p:sp>
      <p:sp>
        <p:nvSpPr>
          <p:cNvPr id="3" name="TextBox 2">
            <a:extLst>
              <a:ext uri="{FF2B5EF4-FFF2-40B4-BE49-F238E27FC236}">
                <a16:creationId xmlns:a16="http://schemas.microsoft.com/office/drawing/2014/main" id="{5FB1F651-EC2C-26A5-9EEE-04ECAE895E0B}"/>
              </a:ext>
            </a:extLst>
          </p:cNvPr>
          <p:cNvSpPr txBox="1"/>
          <p:nvPr/>
        </p:nvSpPr>
        <p:spPr>
          <a:xfrm>
            <a:off x="9096243" y="3372175"/>
            <a:ext cx="2851373" cy="738664"/>
          </a:xfrm>
          <a:prstGeom prst="rect">
            <a:avLst/>
          </a:prstGeom>
          <a:solidFill>
            <a:schemeClr val="accent5"/>
          </a:solidFill>
        </p:spPr>
        <p:txBody>
          <a:bodyPr wrap="square" rtlCol="0">
            <a:spAutoFit/>
          </a:bodyPr>
          <a:lstStyle/>
          <a:p>
            <a:endParaRPr lang="en-IE" dirty="0"/>
          </a:p>
        </p:txBody>
      </p:sp>
      <p:grpSp>
        <p:nvGrpSpPr>
          <p:cNvPr id="4" name="Graphic 4">
            <a:extLst>
              <a:ext uri="{FF2B5EF4-FFF2-40B4-BE49-F238E27FC236}">
                <a16:creationId xmlns:a16="http://schemas.microsoft.com/office/drawing/2014/main" id="{DA0A67AE-86CF-AAF4-FD50-A5282A893DED}"/>
              </a:ext>
            </a:extLst>
          </p:cNvPr>
          <p:cNvGrpSpPr/>
          <p:nvPr/>
        </p:nvGrpSpPr>
        <p:grpSpPr>
          <a:xfrm>
            <a:off x="9234619" y="3448671"/>
            <a:ext cx="351210" cy="560338"/>
            <a:chOff x="9062559" y="918767"/>
            <a:chExt cx="774673" cy="1285080"/>
          </a:xfrm>
        </p:grpSpPr>
        <p:sp>
          <p:nvSpPr>
            <p:cNvPr id="5" name="Freeform 7">
              <a:extLst>
                <a:ext uri="{FF2B5EF4-FFF2-40B4-BE49-F238E27FC236}">
                  <a16:creationId xmlns:a16="http://schemas.microsoft.com/office/drawing/2014/main" id="{B4ABEAFA-EE6A-E675-B013-92C440CE4FE9}"/>
                </a:ext>
              </a:extLst>
            </p:cNvPr>
            <p:cNvSpPr/>
            <p:nvPr/>
          </p:nvSpPr>
          <p:spPr>
            <a:xfrm>
              <a:off x="9062559" y="918767"/>
              <a:ext cx="294869" cy="287009"/>
            </a:xfrm>
            <a:custGeom>
              <a:avLst/>
              <a:gdLst>
                <a:gd name="connsiteX0" fmla="*/ 103463 w 294869"/>
                <a:gd name="connsiteY0" fmla="*/ 287010 h 287009"/>
                <a:gd name="connsiteX1" fmla="*/ 96996 w 294869"/>
                <a:gd name="connsiteY1" fmla="*/ 285717 h 287009"/>
                <a:gd name="connsiteX2" fmla="*/ 0 w 294869"/>
                <a:gd name="connsiteY2" fmla="*/ 147384 h 287009"/>
                <a:gd name="connsiteX3" fmla="*/ 147435 w 294869"/>
                <a:gd name="connsiteY3" fmla="*/ 0 h 287009"/>
                <a:gd name="connsiteX4" fmla="*/ 294870 w 294869"/>
                <a:gd name="connsiteY4" fmla="*/ 147384 h 287009"/>
                <a:gd name="connsiteX5" fmla="*/ 217273 w 294869"/>
                <a:gd name="connsiteY5" fmla="*/ 276667 h 287009"/>
                <a:gd name="connsiteX6" fmla="*/ 191407 w 294869"/>
                <a:gd name="connsiteY6" fmla="*/ 268910 h 287009"/>
                <a:gd name="connsiteX7" fmla="*/ 199166 w 294869"/>
                <a:gd name="connsiteY7" fmla="*/ 243053 h 287009"/>
                <a:gd name="connsiteX8" fmla="*/ 256071 w 294869"/>
                <a:gd name="connsiteY8" fmla="*/ 147384 h 287009"/>
                <a:gd name="connsiteX9" fmla="*/ 147435 w 294869"/>
                <a:gd name="connsiteY9" fmla="*/ 38785 h 287009"/>
                <a:gd name="connsiteX10" fmla="*/ 38799 w 294869"/>
                <a:gd name="connsiteY10" fmla="*/ 147384 h 287009"/>
                <a:gd name="connsiteX11" fmla="*/ 109929 w 294869"/>
                <a:gd name="connsiteY11" fmla="*/ 249518 h 287009"/>
                <a:gd name="connsiteX12" fmla="*/ 121569 w 294869"/>
                <a:gd name="connsiteY12" fmla="*/ 274082 h 287009"/>
                <a:gd name="connsiteX13" fmla="*/ 103463 w 294869"/>
                <a:gd name="connsiteY13" fmla="*/ 287010 h 287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869" h="287009">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w="12931" cap="flat">
              <a:noFill/>
              <a:prstDash val="solid"/>
              <a:miter/>
            </a:ln>
          </p:spPr>
          <p:txBody>
            <a:bodyPr rtlCol="0" anchor="ctr"/>
            <a:lstStyle/>
            <a:p>
              <a:endParaRPr lang="en-US" sz="1799"/>
            </a:p>
          </p:txBody>
        </p:sp>
        <p:grpSp>
          <p:nvGrpSpPr>
            <p:cNvPr id="6" name="Graphic 4">
              <a:extLst>
                <a:ext uri="{FF2B5EF4-FFF2-40B4-BE49-F238E27FC236}">
                  <a16:creationId xmlns:a16="http://schemas.microsoft.com/office/drawing/2014/main" id="{C4C9E5C9-FD27-B0F5-E372-637FC4699AC2}"/>
                </a:ext>
              </a:extLst>
            </p:cNvPr>
            <p:cNvGrpSpPr/>
            <p:nvPr/>
          </p:nvGrpSpPr>
          <p:grpSpPr>
            <a:xfrm>
              <a:off x="9122194" y="1004094"/>
              <a:ext cx="715038" cy="1199753"/>
              <a:chOff x="9122194" y="1004094"/>
              <a:chExt cx="715038" cy="1199753"/>
            </a:xfrm>
            <a:solidFill>
              <a:srgbClr val="3C3C3C"/>
            </a:solidFill>
          </p:grpSpPr>
          <p:sp>
            <p:nvSpPr>
              <p:cNvPr id="7" name="Freeform 9">
                <a:extLst>
                  <a:ext uri="{FF2B5EF4-FFF2-40B4-BE49-F238E27FC236}">
                    <a16:creationId xmlns:a16="http://schemas.microsoft.com/office/drawing/2014/main" id="{73195220-E3DA-238A-9EAD-A7A078622FCB}"/>
                  </a:ext>
                </a:extLst>
              </p:cNvPr>
              <p:cNvSpPr/>
              <p:nvPr/>
            </p:nvSpPr>
            <p:spPr>
              <a:xfrm>
                <a:off x="9122194" y="1508040"/>
                <a:ext cx="252229" cy="516102"/>
              </a:xfrm>
              <a:custGeom>
                <a:avLst/>
                <a:gdLst>
                  <a:gd name="connsiteX0" fmla="*/ 231354 w 252229"/>
                  <a:gd name="connsiteY0" fmla="*/ 516103 h 516102"/>
                  <a:gd name="connsiteX1" fmla="*/ 223595 w 252229"/>
                  <a:gd name="connsiteY1" fmla="*/ 514810 h 516102"/>
                  <a:gd name="connsiteX2" fmla="*/ 32189 w 252229"/>
                  <a:gd name="connsiteY2" fmla="*/ 295027 h 516102"/>
                  <a:gd name="connsiteX3" fmla="*/ 27015 w 252229"/>
                  <a:gd name="connsiteY3" fmla="*/ 283392 h 516102"/>
                  <a:gd name="connsiteX4" fmla="*/ 15376 w 252229"/>
                  <a:gd name="connsiteY4" fmla="*/ 256242 h 516102"/>
                  <a:gd name="connsiteX5" fmla="*/ 10203 w 252229"/>
                  <a:gd name="connsiteY5" fmla="*/ 242021 h 516102"/>
                  <a:gd name="connsiteX6" fmla="*/ 5029 w 252229"/>
                  <a:gd name="connsiteY6" fmla="*/ 226507 h 516102"/>
                  <a:gd name="connsiteX7" fmla="*/ 2443 w 252229"/>
                  <a:gd name="connsiteY7" fmla="*/ 213579 h 516102"/>
                  <a:gd name="connsiteX8" fmla="*/ 2443 w 252229"/>
                  <a:gd name="connsiteY8" fmla="*/ 212286 h 516102"/>
                  <a:gd name="connsiteX9" fmla="*/ 6323 w 252229"/>
                  <a:gd name="connsiteY9" fmla="*/ 128251 h 516102"/>
                  <a:gd name="connsiteX10" fmla="*/ 82626 w 252229"/>
                  <a:gd name="connsiteY10" fmla="*/ 4139 h 516102"/>
                  <a:gd name="connsiteX11" fmla="*/ 109786 w 252229"/>
                  <a:gd name="connsiteY11" fmla="*/ 6725 h 516102"/>
                  <a:gd name="connsiteX12" fmla="*/ 107199 w 252229"/>
                  <a:gd name="connsiteY12" fmla="*/ 33874 h 516102"/>
                  <a:gd name="connsiteX13" fmla="*/ 43828 w 252229"/>
                  <a:gd name="connsiteY13" fmla="*/ 137301 h 516102"/>
                  <a:gd name="connsiteX14" fmla="*/ 39948 w 252229"/>
                  <a:gd name="connsiteY14" fmla="*/ 204529 h 516102"/>
                  <a:gd name="connsiteX15" fmla="*/ 42535 w 252229"/>
                  <a:gd name="connsiteY15" fmla="*/ 216164 h 516102"/>
                  <a:gd name="connsiteX16" fmla="*/ 46414 w 252229"/>
                  <a:gd name="connsiteY16" fmla="*/ 225214 h 516102"/>
                  <a:gd name="connsiteX17" fmla="*/ 52881 w 252229"/>
                  <a:gd name="connsiteY17" fmla="*/ 239435 h 516102"/>
                  <a:gd name="connsiteX18" fmla="*/ 64521 w 252229"/>
                  <a:gd name="connsiteY18" fmla="*/ 265292 h 516102"/>
                  <a:gd name="connsiteX19" fmla="*/ 69693 w 252229"/>
                  <a:gd name="connsiteY19" fmla="*/ 278220 h 516102"/>
                  <a:gd name="connsiteX20" fmla="*/ 240407 w 252229"/>
                  <a:gd name="connsiteY20" fmla="*/ 477317 h 516102"/>
                  <a:gd name="connsiteX21" fmla="*/ 250753 w 252229"/>
                  <a:gd name="connsiteY21" fmla="*/ 503174 h 516102"/>
                  <a:gd name="connsiteX22" fmla="*/ 231354 w 252229"/>
                  <a:gd name="connsiteY22" fmla="*/ 516103 h 516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52229" h="516102">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w="12931" cap="flat">
                <a:noFill/>
                <a:prstDash val="solid"/>
                <a:miter/>
              </a:ln>
            </p:spPr>
            <p:txBody>
              <a:bodyPr rtlCol="0" anchor="ctr"/>
              <a:lstStyle/>
              <a:p>
                <a:endParaRPr lang="en-US" sz="1799"/>
              </a:p>
            </p:txBody>
          </p:sp>
          <p:sp>
            <p:nvSpPr>
              <p:cNvPr id="8" name="Freeform 10">
                <a:extLst>
                  <a:ext uri="{FF2B5EF4-FFF2-40B4-BE49-F238E27FC236}">
                    <a16:creationId xmlns:a16="http://schemas.microsoft.com/office/drawing/2014/main" id="{523A5C67-88EA-6C53-47F3-3639E9752B29}"/>
                  </a:ext>
                </a:extLst>
              </p:cNvPr>
              <p:cNvSpPr/>
              <p:nvPr/>
            </p:nvSpPr>
            <p:spPr>
              <a:xfrm>
                <a:off x="9560762" y="1399308"/>
                <a:ext cx="186446" cy="158119"/>
              </a:xfrm>
              <a:custGeom>
                <a:avLst/>
                <a:gdLst>
                  <a:gd name="connsiteX0" fmla="*/ 167839 w 186446"/>
                  <a:gd name="connsiteY0" fmla="*/ 158120 h 158119"/>
                  <a:gd name="connsiteX1" fmla="*/ 148440 w 186446"/>
                  <a:gd name="connsiteY1" fmla="*/ 142606 h 158119"/>
                  <a:gd name="connsiteX2" fmla="*/ 98002 w 186446"/>
                  <a:gd name="connsiteY2" fmla="*/ 58572 h 158119"/>
                  <a:gd name="connsiteX3" fmla="*/ 59203 w 186446"/>
                  <a:gd name="connsiteY3" fmla="*/ 40472 h 158119"/>
                  <a:gd name="connsiteX4" fmla="*/ 35924 w 186446"/>
                  <a:gd name="connsiteY4" fmla="*/ 57279 h 158119"/>
                  <a:gd name="connsiteX5" fmla="*/ 8765 w 186446"/>
                  <a:gd name="connsiteY5" fmla="*/ 62450 h 158119"/>
                  <a:gd name="connsiteX6" fmla="*/ 3592 w 186446"/>
                  <a:gd name="connsiteY6" fmla="*/ 35300 h 158119"/>
                  <a:gd name="connsiteX7" fmla="*/ 55324 w 186446"/>
                  <a:gd name="connsiteY7" fmla="*/ 394 h 158119"/>
                  <a:gd name="connsiteX8" fmla="*/ 126454 w 186446"/>
                  <a:gd name="connsiteY8" fmla="*/ 30129 h 158119"/>
                  <a:gd name="connsiteX9" fmla="*/ 185945 w 186446"/>
                  <a:gd name="connsiteY9" fmla="*/ 133556 h 158119"/>
                  <a:gd name="connsiteX10" fmla="*/ 170426 w 186446"/>
                  <a:gd name="connsiteY10" fmla="*/ 156827 h 158119"/>
                  <a:gd name="connsiteX11" fmla="*/ 167839 w 186446"/>
                  <a:gd name="connsiteY11" fmla="*/ 158120 h 1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6446" h="158119">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w="12931" cap="flat">
                <a:noFill/>
                <a:prstDash val="solid"/>
                <a:miter/>
              </a:ln>
            </p:spPr>
            <p:txBody>
              <a:bodyPr rtlCol="0" anchor="ctr"/>
              <a:lstStyle/>
              <a:p>
                <a:endParaRPr lang="en-US" sz="1799"/>
              </a:p>
            </p:txBody>
          </p:sp>
          <p:sp>
            <p:nvSpPr>
              <p:cNvPr id="9" name="Freeform 11">
                <a:extLst>
                  <a:ext uri="{FF2B5EF4-FFF2-40B4-BE49-F238E27FC236}">
                    <a16:creationId xmlns:a16="http://schemas.microsoft.com/office/drawing/2014/main" id="{63BF9E50-F097-AA0A-9EA1-C84F154A29F8}"/>
                  </a:ext>
                </a:extLst>
              </p:cNvPr>
              <p:cNvSpPr/>
              <p:nvPr/>
            </p:nvSpPr>
            <p:spPr>
              <a:xfrm>
                <a:off x="9430122" y="1374156"/>
                <a:ext cx="214598" cy="174222"/>
              </a:xfrm>
              <a:custGeom>
                <a:avLst/>
                <a:gdLst>
                  <a:gd name="connsiteX0" fmla="*/ 196310 w 214598"/>
                  <a:gd name="connsiteY0" fmla="*/ 174222 h 174222"/>
                  <a:gd name="connsiteX1" fmla="*/ 178204 w 214598"/>
                  <a:gd name="connsiteY1" fmla="*/ 162587 h 174222"/>
                  <a:gd name="connsiteX2" fmla="*/ 101900 w 214598"/>
                  <a:gd name="connsiteY2" fmla="*/ 48817 h 174222"/>
                  <a:gd name="connsiteX3" fmla="*/ 65688 w 214598"/>
                  <a:gd name="connsiteY3" fmla="*/ 38474 h 174222"/>
                  <a:gd name="connsiteX4" fmla="*/ 35942 w 214598"/>
                  <a:gd name="connsiteY4" fmla="*/ 60452 h 174222"/>
                  <a:gd name="connsiteX5" fmla="*/ 10077 w 214598"/>
                  <a:gd name="connsiteY5" fmla="*/ 68210 h 174222"/>
                  <a:gd name="connsiteX6" fmla="*/ 2317 w 214598"/>
                  <a:gd name="connsiteY6" fmla="*/ 42353 h 174222"/>
                  <a:gd name="connsiteX7" fmla="*/ 59221 w 214598"/>
                  <a:gd name="connsiteY7" fmla="*/ 982 h 174222"/>
                  <a:gd name="connsiteX8" fmla="*/ 127766 w 214598"/>
                  <a:gd name="connsiteY8" fmla="*/ 21667 h 174222"/>
                  <a:gd name="connsiteX9" fmla="*/ 213123 w 214598"/>
                  <a:gd name="connsiteY9" fmla="*/ 148365 h 174222"/>
                  <a:gd name="connsiteX10" fmla="*/ 202777 w 214598"/>
                  <a:gd name="connsiteY10" fmla="*/ 174222 h 174222"/>
                  <a:gd name="connsiteX11" fmla="*/ 196310 w 214598"/>
                  <a:gd name="connsiteY11" fmla="*/ 174222 h 17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4598" h="174222">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w="12931" cap="flat">
                <a:noFill/>
                <a:prstDash val="solid"/>
                <a:miter/>
              </a:ln>
            </p:spPr>
            <p:txBody>
              <a:bodyPr rtlCol="0" anchor="ctr"/>
              <a:lstStyle/>
              <a:p>
                <a:endParaRPr lang="en-US" sz="1799"/>
              </a:p>
            </p:txBody>
          </p:sp>
          <p:sp>
            <p:nvSpPr>
              <p:cNvPr id="10" name="Freeform 12">
                <a:extLst>
                  <a:ext uri="{FF2B5EF4-FFF2-40B4-BE49-F238E27FC236}">
                    <a16:creationId xmlns:a16="http://schemas.microsoft.com/office/drawing/2014/main" id="{56FB7B44-9DF8-3DE1-5FDD-563DC4B80788}"/>
                  </a:ext>
                </a:extLst>
              </p:cNvPr>
              <p:cNvSpPr/>
              <p:nvPr/>
            </p:nvSpPr>
            <p:spPr>
              <a:xfrm>
                <a:off x="9317624" y="1363057"/>
                <a:ext cx="206820" cy="196957"/>
              </a:xfrm>
              <a:custGeom>
                <a:avLst/>
                <a:gdLst>
                  <a:gd name="connsiteX0" fmla="*/ 188533 w 206820"/>
                  <a:gd name="connsiteY0" fmla="*/ 196958 h 196957"/>
                  <a:gd name="connsiteX1" fmla="*/ 170426 w 206820"/>
                  <a:gd name="connsiteY1" fmla="*/ 185322 h 196957"/>
                  <a:gd name="connsiteX2" fmla="*/ 100588 w 206820"/>
                  <a:gd name="connsiteY2" fmla="*/ 62502 h 196957"/>
                  <a:gd name="connsiteX3" fmla="*/ 30751 w 206820"/>
                  <a:gd name="connsiteY3" fmla="*/ 46988 h 196957"/>
                  <a:gd name="connsiteX4" fmla="*/ 3592 w 206820"/>
                  <a:gd name="connsiteY4" fmla="*/ 41817 h 196957"/>
                  <a:gd name="connsiteX5" fmla="*/ 8765 w 206820"/>
                  <a:gd name="connsiteY5" fmla="*/ 14667 h 196957"/>
                  <a:gd name="connsiteX6" fmla="*/ 132921 w 206820"/>
                  <a:gd name="connsiteY6" fmla="*/ 40524 h 196957"/>
                  <a:gd name="connsiteX7" fmla="*/ 205345 w 206820"/>
                  <a:gd name="connsiteY7" fmla="*/ 168515 h 196957"/>
                  <a:gd name="connsiteX8" fmla="*/ 194999 w 206820"/>
                  <a:gd name="connsiteY8" fmla="*/ 194372 h 196957"/>
                  <a:gd name="connsiteX9" fmla="*/ 188533 w 206820"/>
                  <a:gd name="connsiteY9" fmla="*/ 196958 h 196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6820" h="196957">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w="12931" cap="flat">
                <a:noFill/>
                <a:prstDash val="solid"/>
                <a:miter/>
              </a:ln>
            </p:spPr>
            <p:txBody>
              <a:bodyPr rtlCol="0" anchor="ctr"/>
              <a:lstStyle/>
              <a:p>
                <a:endParaRPr lang="en-US" sz="1799"/>
              </a:p>
            </p:txBody>
          </p:sp>
          <p:sp>
            <p:nvSpPr>
              <p:cNvPr id="11" name="Freeform 13">
                <a:extLst>
                  <a:ext uri="{FF2B5EF4-FFF2-40B4-BE49-F238E27FC236}">
                    <a16:creationId xmlns:a16="http://schemas.microsoft.com/office/drawing/2014/main" id="{E13ABDFA-5127-058F-E2CF-EFDE6727FBDA}"/>
                  </a:ext>
                </a:extLst>
              </p:cNvPr>
              <p:cNvSpPr/>
              <p:nvPr/>
            </p:nvSpPr>
            <p:spPr>
              <a:xfrm>
                <a:off x="9334139" y="1985348"/>
                <a:ext cx="111242" cy="218499"/>
              </a:xfrm>
              <a:custGeom>
                <a:avLst/>
                <a:gdLst>
                  <a:gd name="connsiteX0" fmla="*/ 91833 w 111242"/>
                  <a:gd name="connsiteY0" fmla="*/ 218500 h 218499"/>
                  <a:gd name="connsiteX1" fmla="*/ 73727 w 111242"/>
                  <a:gd name="connsiteY1" fmla="*/ 206864 h 218499"/>
                  <a:gd name="connsiteX2" fmla="*/ 1303 w 111242"/>
                  <a:gd name="connsiteY2" fmla="*/ 27160 h 218499"/>
                  <a:gd name="connsiteX3" fmla="*/ 11649 w 111242"/>
                  <a:gd name="connsiteY3" fmla="*/ 1303 h 218499"/>
                  <a:gd name="connsiteX4" fmla="*/ 37515 w 111242"/>
                  <a:gd name="connsiteY4" fmla="*/ 11646 h 218499"/>
                  <a:gd name="connsiteX5" fmla="*/ 109939 w 111242"/>
                  <a:gd name="connsiteY5" fmla="*/ 191350 h 218499"/>
                  <a:gd name="connsiteX6" fmla="*/ 99593 w 111242"/>
                  <a:gd name="connsiteY6" fmla="*/ 217207 h 218499"/>
                  <a:gd name="connsiteX7" fmla="*/ 91833 w 111242"/>
                  <a:gd name="connsiteY7" fmla="*/ 218500 h 21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242" h="218499">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w="12931" cap="flat">
                <a:noFill/>
                <a:prstDash val="solid"/>
                <a:miter/>
              </a:ln>
            </p:spPr>
            <p:txBody>
              <a:bodyPr rtlCol="0" anchor="ctr"/>
              <a:lstStyle/>
              <a:p>
                <a:endParaRPr lang="en-US" sz="1799"/>
              </a:p>
            </p:txBody>
          </p:sp>
          <p:sp>
            <p:nvSpPr>
              <p:cNvPr id="12" name="Freeform 14">
                <a:extLst>
                  <a:ext uri="{FF2B5EF4-FFF2-40B4-BE49-F238E27FC236}">
                    <a16:creationId xmlns:a16="http://schemas.microsoft.com/office/drawing/2014/main" id="{916A2528-8A9A-69E3-C73F-D542AFE82DF6}"/>
                  </a:ext>
                </a:extLst>
              </p:cNvPr>
              <p:cNvSpPr/>
              <p:nvPr/>
            </p:nvSpPr>
            <p:spPr>
              <a:xfrm>
                <a:off x="9684630" y="1516849"/>
                <a:ext cx="152602" cy="686997"/>
              </a:xfrm>
              <a:custGeom>
                <a:avLst/>
                <a:gdLst>
                  <a:gd name="connsiteX0" fmla="*/ 133208 w 152602"/>
                  <a:gd name="connsiteY0" fmla="*/ 686998 h 686997"/>
                  <a:gd name="connsiteX1" fmla="*/ 115102 w 152602"/>
                  <a:gd name="connsiteY1" fmla="*/ 674070 h 686997"/>
                  <a:gd name="connsiteX2" fmla="*/ 1293 w 152602"/>
                  <a:gd name="connsiteY2" fmla="*/ 367667 h 686997"/>
                  <a:gd name="connsiteX3" fmla="*/ 0 w 152602"/>
                  <a:gd name="connsiteY3" fmla="*/ 357324 h 686997"/>
                  <a:gd name="connsiteX4" fmla="*/ 24572 w 152602"/>
                  <a:gd name="connsiteY4" fmla="*/ 23772 h 686997"/>
                  <a:gd name="connsiteX5" fmla="*/ 40092 w 152602"/>
                  <a:gd name="connsiteY5" fmla="*/ 501 h 686997"/>
                  <a:gd name="connsiteX6" fmla="*/ 63371 w 152602"/>
                  <a:gd name="connsiteY6" fmla="*/ 16015 h 686997"/>
                  <a:gd name="connsiteX7" fmla="*/ 38799 w 152602"/>
                  <a:gd name="connsiteY7" fmla="*/ 358617 h 686997"/>
                  <a:gd name="connsiteX8" fmla="*/ 151315 w 152602"/>
                  <a:gd name="connsiteY8" fmla="*/ 659848 h 686997"/>
                  <a:gd name="connsiteX9" fmla="*/ 139675 w 152602"/>
                  <a:gd name="connsiteY9" fmla="*/ 684412 h 686997"/>
                  <a:gd name="connsiteX10" fmla="*/ 133208 w 152602"/>
                  <a:gd name="connsiteY10" fmla="*/ 686998 h 686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602" h="686997">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w="12931" cap="flat">
                <a:noFill/>
                <a:prstDash val="solid"/>
                <a:miter/>
              </a:ln>
            </p:spPr>
            <p:txBody>
              <a:bodyPr rtlCol="0" anchor="ctr"/>
              <a:lstStyle/>
              <a:p>
                <a:endParaRPr lang="en-US" sz="1799"/>
              </a:p>
            </p:txBody>
          </p:sp>
          <p:sp>
            <p:nvSpPr>
              <p:cNvPr id="13" name="Freeform 15">
                <a:extLst>
                  <a:ext uri="{FF2B5EF4-FFF2-40B4-BE49-F238E27FC236}">
                    <a16:creationId xmlns:a16="http://schemas.microsoft.com/office/drawing/2014/main" id="{7BA1679B-036B-A669-238F-2DAAA3AC1861}"/>
                  </a:ext>
                </a:extLst>
              </p:cNvPr>
              <p:cNvSpPr/>
              <p:nvPr/>
            </p:nvSpPr>
            <p:spPr>
              <a:xfrm>
                <a:off x="9147916" y="1004094"/>
                <a:ext cx="239917" cy="708474"/>
              </a:xfrm>
              <a:custGeom>
                <a:avLst/>
                <a:gdLst>
                  <a:gd name="connsiteX0" fmla="*/ 90530 w 239917"/>
                  <a:gd name="connsiteY0" fmla="*/ 708475 h 708474"/>
                  <a:gd name="connsiteX1" fmla="*/ 72424 w 239917"/>
                  <a:gd name="connsiteY1" fmla="*/ 694254 h 708474"/>
                  <a:gd name="connsiteX2" fmla="*/ 76303 w 239917"/>
                  <a:gd name="connsiteY2" fmla="*/ 674861 h 708474"/>
                  <a:gd name="connsiteX3" fmla="*/ 69837 w 239917"/>
                  <a:gd name="connsiteY3" fmla="*/ 586948 h 708474"/>
                  <a:gd name="connsiteX4" fmla="*/ 23279 w 239917"/>
                  <a:gd name="connsiteY4" fmla="*/ 329674 h 708474"/>
                  <a:gd name="connsiteX5" fmla="*/ 6466 w 239917"/>
                  <a:gd name="connsiteY5" fmla="*/ 197804 h 708474"/>
                  <a:gd name="connsiteX6" fmla="*/ 0 w 239917"/>
                  <a:gd name="connsiteY6" fmla="*/ 64642 h 708474"/>
                  <a:gd name="connsiteX7" fmla="*/ 62078 w 239917"/>
                  <a:gd name="connsiteY7" fmla="*/ 0 h 708474"/>
                  <a:gd name="connsiteX8" fmla="*/ 63371 w 239917"/>
                  <a:gd name="connsiteY8" fmla="*/ 0 h 708474"/>
                  <a:gd name="connsiteX9" fmla="*/ 126742 w 239917"/>
                  <a:gd name="connsiteY9" fmla="*/ 56885 h 708474"/>
                  <a:gd name="connsiteX10" fmla="*/ 144848 w 239917"/>
                  <a:gd name="connsiteY10" fmla="*/ 179704 h 708474"/>
                  <a:gd name="connsiteX11" fmla="*/ 170714 w 239917"/>
                  <a:gd name="connsiteY11" fmla="*/ 301231 h 708474"/>
                  <a:gd name="connsiteX12" fmla="*/ 239258 w 239917"/>
                  <a:gd name="connsiteY12" fmla="*/ 544285 h 708474"/>
                  <a:gd name="connsiteX13" fmla="*/ 226325 w 239917"/>
                  <a:gd name="connsiteY13" fmla="*/ 568849 h 708474"/>
                  <a:gd name="connsiteX14" fmla="*/ 201752 w 239917"/>
                  <a:gd name="connsiteY14" fmla="*/ 555920 h 708474"/>
                  <a:gd name="connsiteX15" fmla="*/ 133208 w 239917"/>
                  <a:gd name="connsiteY15" fmla="*/ 310281 h 708474"/>
                  <a:gd name="connsiteX16" fmla="*/ 106050 w 239917"/>
                  <a:gd name="connsiteY16" fmla="*/ 186169 h 708474"/>
                  <a:gd name="connsiteX17" fmla="*/ 87943 w 239917"/>
                  <a:gd name="connsiteY17" fmla="*/ 60763 h 708474"/>
                  <a:gd name="connsiteX18" fmla="*/ 63371 w 239917"/>
                  <a:gd name="connsiteY18" fmla="*/ 38785 h 708474"/>
                  <a:gd name="connsiteX19" fmla="*/ 38799 w 239917"/>
                  <a:gd name="connsiteY19" fmla="*/ 63349 h 708474"/>
                  <a:gd name="connsiteX20" fmla="*/ 45265 w 239917"/>
                  <a:gd name="connsiteY20" fmla="*/ 193926 h 708474"/>
                  <a:gd name="connsiteX21" fmla="*/ 60785 w 239917"/>
                  <a:gd name="connsiteY21" fmla="*/ 323209 h 708474"/>
                  <a:gd name="connsiteX22" fmla="*/ 107343 w 239917"/>
                  <a:gd name="connsiteY22" fmla="*/ 577898 h 708474"/>
                  <a:gd name="connsiteX23" fmla="*/ 107343 w 239917"/>
                  <a:gd name="connsiteY23" fmla="*/ 695547 h 708474"/>
                  <a:gd name="connsiteX24" fmla="*/ 95703 w 239917"/>
                  <a:gd name="connsiteY24" fmla="*/ 704597 h 708474"/>
                  <a:gd name="connsiteX25" fmla="*/ 90530 w 239917"/>
                  <a:gd name="connsiteY25" fmla="*/ 708475 h 708474"/>
                  <a:gd name="connsiteX26" fmla="*/ 108636 w 239917"/>
                  <a:gd name="connsiteY26" fmla="*/ 682618 h 708474"/>
                  <a:gd name="connsiteX27" fmla="*/ 108636 w 239917"/>
                  <a:gd name="connsiteY27" fmla="*/ 682618 h 708474"/>
                  <a:gd name="connsiteX28" fmla="*/ 108636 w 239917"/>
                  <a:gd name="connsiteY28" fmla="*/ 682618 h 708474"/>
                  <a:gd name="connsiteX29" fmla="*/ 108636 w 239917"/>
                  <a:gd name="connsiteY29" fmla="*/ 682618 h 708474"/>
                  <a:gd name="connsiteX30" fmla="*/ 108636 w 239917"/>
                  <a:gd name="connsiteY30" fmla="*/ 682618 h 708474"/>
                  <a:gd name="connsiteX31" fmla="*/ 108636 w 239917"/>
                  <a:gd name="connsiteY31" fmla="*/ 682618 h 708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9917" h="708474">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w="12931" cap="flat">
                <a:noFill/>
                <a:prstDash val="solid"/>
                <a:miter/>
              </a:ln>
            </p:spPr>
            <p:txBody>
              <a:bodyPr rtlCol="0" anchor="ctr"/>
              <a:lstStyle/>
              <a:p>
                <a:endParaRPr lang="en-US" sz="1799"/>
              </a:p>
            </p:txBody>
          </p:sp>
        </p:grpSp>
      </p:grpSp>
      <p:sp>
        <p:nvSpPr>
          <p:cNvPr id="14" name="TextBox 13">
            <a:extLst>
              <a:ext uri="{FF2B5EF4-FFF2-40B4-BE49-F238E27FC236}">
                <a16:creationId xmlns:a16="http://schemas.microsoft.com/office/drawing/2014/main" id="{BB416AE0-876E-03AC-6F22-4280542FEFF8}"/>
              </a:ext>
            </a:extLst>
          </p:cNvPr>
          <p:cNvSpPr txBox="1"/>
          <p:nvPr/>
        </p:nvSpPr>
        <p:spPr>
          <a:xfrm>
            <a:off x="9705522" y="3312373"/>
            <a:ext cx="2288376" cy="1077218"/>
          </a:xfrm>
          <a:prstGeom prst="rect">
            <a:avLst/>
          </a:prstGeom>
          <a:noFill/>
        </p:spPr>
        <p:txBody>
          <a:bodyPr wrap="square" rtlCol="0">
            <a:spAutoFit/>
          </a:bodyPr>
          <a:lstStyle/>
          <a:p>
            <a:r>
              <a:rPr lang="en-IE" sz="1400" b="1" dirty="0">
                <a:solidFill>
                  <a:srgbClr val="7F3494"/>
                </a:solidFill>
                <a:latin typeface="Calibri" panose="020F0502020204030204" pitchFamily="34" charset="0"/>
                <a:cs typeface="Calibri" panose="020F0502020204030204" pitchFamily="34" charset="0"/>
              </a:rPr>
              <a:t>SUGGERIMENTO: </a:t>
            </a:r>
            <a:r>
              <a:rPr lang="en-IE" sz="1200" dirty="0">
                <a:solidFill>
                  <a:srgbClr val="7F3494"/>
                </a:solidFill>
                <a:latin typeface="Calibri" panose="020F0502020204030204" pitchFamily="34" charset="0"/>
                <a:cs typeface="Calibri" panose="020F0502020204030204" pitchFamily="34" charset="0"/>
              </a:rPr>
              <a:t>TOCCA I COLLEGAMENTI IPERTESTUALI (SCRITTE BLU) PER ACCEDERE AI SITI</a:t>
            </a:r>
          </a:p>
          <a:p>
            <a:endParaRPr lang="en-IE" dirty="0">
              <a:solidFill>
                <a:srgbClr val="7F3494"/>
              </a:solidFill>
              <a:latin typeface="Calibri" panose="020F0502020204030204" pitchFamily="34" charset="0"/>
              <a:cs typeface="Calibri" panose="020F050202020403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38"/>
          <p:cNvSpPr/>
          <p:nvPr/>
        </p:nvSpPr>
        <p:spPr>
          <a:xfrm>
            <a:off x="455633" y="873681"/>
            <a:ext cx="11736367" cy="193895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19. </a:t>
            </a:r>
            <a:r>
              <a:rPr lang="it-IT" sz="2000" b="1" i="0" u="none" strike="noStrike" cap="none" dirty="0">
                <a:solidFill>
                  <a:srgbClr val="092E4B"/>
                </a:solidFill>
                <a:latin typeface="Calibri"/>
                <a:ea typeface="Calibri"/>
                <a:cs typeface="Calibri"/>
                <a:sym typeface="Calibri"/>
              </a:rPr>
              <a:t>Finestra</a:t>
            </a:r>
            <a:endParaRPr sz="1400" b="0" i="0" u="none" strike="noStrike" cap="none" dirty="0">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È un'area riquadrata dello schermo che appare davanti al desktop. A volte la comparsa di una finestra significa che si è entrati in un altro sito web, oppure che si è ancora nello stesso sito. È possibile avere più finestre aperte alla volta. La finestra attiva si sposta davanti alle altre. Per nascondere una finestra, fare clic sul pulsante Riduci a icona. La finestra scompare, ma può essere ripristinata facendo clic sul relativo pulsante nella barra delle applicazioni (vedi sotto).</a:t>
            </a:r>
          </a:p>
        </p:txBody>
      </p:sp>
      <p:pic>
        <p:nvPicPr>
          <p:cNvPr id="452" name="Google Shape;452;p38"/>
          <p:cNvPicPr preferRelativeResize="0"/>
          <p:nvPr/>
        </p:nvPicPr>
        <p:blipFill rotWithShape="1">
          <a:blip r:embed="rId3">
            <a:alphaModFix/>
          </a:blip>
          <a:srcRect/>
          <a:stretch/>
        </p:blipFill>
        <p:spPr>
          <a:xfrm>
            <a:off x="2719640" y="2917651"/>
            <a:ext cx="6432787" cy="3616676"/>
          </a:xfrm>
          <a:prstGeom prst="rect">
            <a:avLst/>
          </a:prstGeom>
          <a:solidFill>
            <a:srgbClr val="24BAA2"/>
          </a:solidFill>
          <a:ln>
            <a:noFill/>
          </a:ln>
          <a:effectLst>
            <a:outerShdw blurRad="292100" dist="139700" dir="2700000" algn="tl" rotWithShape="0">
              <a:srgbClr val="333333">
                <a:alpha val="64313"/>
              </a:srgbClr>
            </a:outerShdw>
          </a:effectLst>
        </p:spPr>
      </p:pic>
      <p:sp>
        <p:nvSpPr>
          <p:cNvPr id="453" name="Google Shape;453;p38"/>
          <p:cNvSpPr/>
          <p:nvPr/>
        </p:nvSpPr>
        <p:spPr>
          <a:xfrm rot="-189818">
            <a:off x="1885010" y="3279275"/>
            <a:ext cx="812678" cy="170888"/>
          </a:xfrm>
          <a:prstGeom prst="stripedRightArrow">
            <a:avLst>
              <a:gd name="adj1" fmla="val 50000"/>
              <a:gd name="adj2" fmla="val 50000"/>
            </a:avLst>
          </a:prstGeom>
          <a:solidFill>
            <a:srgbClr val="FF0000"/>
          </a:solidFill>
          <a:ln>
            <a:solidFill>
              <a:srgbClr val="FF0000"/>
            </a:solid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454" name="Google Shape;454;p38"/>
          <p:cNvSpPr/>
          <p:nvPr/>
        </p:nvSpPr>
        <p:spPr>
          <a:xfrm rot="610358">
            <a:off x="1888644" y="6286267"/>
            <a:ext cx="726598" cy="126000"/>
          </a:xfrm>
          <a:prstGeom prst="stripedRightArrow">
            <a:avLst>
              <a:gd name="adj1" fmla="val 50000"/>
              <a:gd name="adj2" fmla="val 50000"/>
            </a:avLst>
          </a:prstGeom>
          <a:solidFill>
            <a:srgbClr val="CE9052"/>
          </a:solidFill>
          <a:ln>
            <a:solidFill>
              <a:srgbClr val="CE9052"/>
            </a:solid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455" name="Google Shape;455;p38"/>
          <p:cNvSpPr/>
          <p:nvPr/>
        </p:nvSpPr>
        <p:spPr>
          <a:xfrm rot="277138">
            <a:off x="1730036" y="4810262"/>
            <a:ext cx="2098062" cy="126000"/>
          </a:xfrm>
          <a:prstGeom prst="stripedRightArrow">
            <a:avLst>
              <a:gd name="adj1" fmla="val 50000"/>
              <a:gd name="adj2" fmla="val 50000"/>
            </a:avLst>
          </a:prstGeom>
          <a:solidFill>
            <a:srgbClr val="FFC000"/>
          </a:solidFill>
          <a:ln>
            <a:solidFill>
              <a:srgbClr val="FFC000"/>
            </a:solid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456" name="Google Shape;456;p38"/>
          <p:cNvSpPr/>
          <p:nvPr/>
        </p:nvSpPr>
        <p:spPr>
          <a:xfrm rot="10800000">
            <a:off x="4765118" y="6378359"/>
            <a:ext cx="4842905"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457" name="Google Shape;457;p38"/>
          <p:cNvSpPr/>
          <p:nvPr/>
        </p:nvSpPr>
        <p:spPr>
          <a:xfrm rot="8148171">
            <a:off x="8137446" y="3386394"/>
            <a:ext cx="1424409" cy="126000"/>
          </a:xfrm>
          <a:prstGeom prst="stripedRightArrow">
            <a:avLst>
              <a:gd name="adj1" fmla="val 50000"/>
              <a:gd name="adj2" fmla="val 50000"/>
            </a:avLst>
          </a:prstGeom>
          <a:solidFill>
            <a:srgbClr val="92D050"/>
          </a:solidFill>
          <a:ln>
            <a:solidFill>
              <a:srgbClr val="92D050"/>
            </a:solid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458" name="Google Shape;458;p38"/>
          <p:cNvSpPr/>
          <p:nvPr/>
        </p:nvSpPr>
        <p:spPr>
          <a:xfrm rot="8952069">
            <a:off x="8519404" y="3604736"/>
            <a:ext cx="941672" cy="126000"/>
          </a:xfrm>
          <a:prstGeom prst="stripedRightArrow">
            <a:avLst>
              <a:gd name="adj1" fmla="val 50000"/>
              <a:gd name="adj2" fmla="val 50000"/>
            </a:avLst>
          </a:prstGeom>
          <a:solidFill>
            <a:srgbClr val="0070C0"/>
          </a:solidFill>
          <a:ln>
            <a:solidFill>
              <a:srgbClr val="0070C0"/>
            </a:solid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459" name="Google Shape;459;p38"/>
          <p:cNvSpPr/>
          <p:nvPr/>
        </p:nvSpPr>
        <p:spPr>
          <a:xfrm rot="10547588">
            <a:off x="8917381" y="4101938"/>
            <a:ext cx="597260" cy="126000"/>
          </a:xfrm>
          <a:prstGeom prst="stripedRightArrow">
            <a:avLst>
              <a:gd name="adj1" fmla="val 50000"/>
              <a:gd name="adj2" fmla="val 50000"/>
            </a:avLst>
          </a:prstGeom>
          <a:solidFill>
            <a:srgbClr val="7F3494"/>
          </a:solidFill>
          <a:ln>
            <a:solidFill>
              <a:srgbClr val="7030A0"/>
            </a:solid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460" name="Google Shape;460;p38"/>
          <p:cNvSpPr txBox="1"/>
          <p:nvPr/>
        </p:nvSpPr>
        <p:spPr>
          <a:xfrm>
            <a:off x="9191885" y="2649059"/>
            <a:ext cx="2865325"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rgbClr val="092E4B"/>
                </a:solidFill>
                <a:latin typeface="Calibri"/>
                <a:ea typeface="Calibri"/>
                <a:cs typeface="Calibri"/>
                <a:sym typeface="Calibri"/>
              </a:rPr>
              <a:t>Riduci</a:t>
            </a:r>
            <a:r>
              <a:rPr lang="en-US" sz="2000" b="1" i="0" u="none" strike="noStrike" cap="none" dirty="0">
                <a:solidFill>
                  <a:srgbClr val="092E4B"/>
                </a:solidFill>
                <a:latin typeface="Calibri"/>
                <a:ea typeface="Calibri"/>
                <a:cs typeface="Calibri"/>
                <a:sym typeface="Calibri"/>
              </a:rPr>
              <a:t> a </a:t>
            </a:r>
            <a:r>
              <a:rPr lang="en-US" sz="2000" b="1" i="0" u="none" strike="noStrike" cap="none" dirty="0" err="1">
                <a:solidFill>
                  <a:srgbClr val="092E4B"/>
                </a:solidFill>
                <a:latin typeface="Calibri"/>
                <a:ea typeface="Calibri"/>
                <a:cs typeface="Calibri"/>
                <a:sym typeface="Calibri"/>
              </a:rPr>
              <a:t>icona</a:t>
            </a:r>
            <a:r>
              <a:rPr lang="en-US" sz="2000" b="1" i="0" u="none" strike="noStrike" cap="none" dirty="0">
                <a:solidFill>
                  <a:srgbClr val="092E4B"/>
                </a:solidFill>
                <a:latin typeface="Calibri"/>
                <a:ea typeface="Calibri"/>
                <a:cs typeface="Calibri"/>
                <a:sym typeface="Calibri"/>
              </a:rPr>
              <a:t> la </a:t>
            </a:r>
            <a:r>
              <a:rPr lang="en-US" sz="2000" b="1" i="0" u="none" strike="noStrike" cap="none" dirty="0" err="1">
                <a:solidFill>
                  <a:srgbClr val="092E4B"/>
                </a:solidFill>
                <a:latin typeface="Calibri"/>
                <a:ea typeface="Calibri"/>
                <a:cs typeface="Calibri"/>
                <a:sym typeface="Calibri"/>
              </a:rPr>
              <a:t>finestra</a:t>
            </a:r>
            <a:endParaRPr sz="1400" b="0" i="0" u="none" strike="noStrike" cap="none" dirty="0">
              <a:solidFill>
                <a:srgbClr val="092E4B"/>
              </a:solidFill>
              <a:latin typeface="Arial"/>
              <a:ea typeface="Arial"/>
              <a:cs typeface="Arial"/>
              <a:sym typeface="Arial"/>
            </a:endParaRPr>
          </a:p>
        </p:txBody>
      </p:sp>
      <p:sp>
        <p:nvSpPr>
          <p:cNvPr id="461" name="Google Shape;461;p38"/>
          <p:cNvSpPr txBox="1"/>
          <p:nvPr/>
        </p:nvSpPr>
        <p:spPr>
          <a:xfrm>
            <a:off x="9216011" y="3174585"/>
            <a:ext cx="2759335"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rgbClr val="092E4B"/>
                </a:solidFill>
                <a:latin typeface="Calibri"/>
                <a:ea typeface="Calibri"/>
                <a:cs typeface="Calibri"/>
                <a:sym typeface="Calibri"/>
              </a:rPr>
              <a:t>Ingrandisci</a:t>
            </a:r>
            <a:r>
              <a:rPr lang="en-US" sz="2000" b="1" i="0" u="none" strike="noStrike" cap="none" dirty="0">
                <a:solidFill>
                  <a:srgbClr val="092E4B"/>
                </a:solidFill>
                <a:latin typeface="Calibri"/>
                <a:ea typeface="Calibri"/>
                <a:cs typeface="Calibri"/>
                <a:sym typeface="Calibri"/>
              </a:rPr>
              <a:t> la </a:t>
            </a:r>
            <a:r>
              <a:rPr lang="en-US" sz="2000" b="1" i="0" u="none" strike="noStrike" cap="none" dirty="0" err="1">
                <a:solidFill>
                  <a:srgbClr val="092E4B"/>
                </a:solidFill>
                <a:latin typeface="Calibri"/>
                <a:ea typeface="Calibri"/>
                <a:cs typeface="Calibri"/>
                <a:sym typeface="Calibri"/>
              </a:rPr>
              <a:t>finestra</a:t>
            </a:r>
            <a:endParaRPr sz="1400" b="0" i="0" u="none" strike="noStrike" cap="none" dirty="0">
              <a:solidFill>
                <a:srgbClr val="092E4B"/>
              </a:solidFill>
              <a:latin typeface="Arial"/>
              <a:ea typeface="Arial"/>
              <a:cs typeface="Arial"/>
              <a:sym typeface="Arial"/>
            </a:endParaRPr>
          </a:p>
        </p:txBody>
      </p:sp>
      <p:sp>
        <p:nvSpPr>
          <p:cNvPr id="462" name="Google Shape;462;p38"/>
          <p:cNvSpPr txBox="1"/>
          <p:nvPr/>
        </p:nvSpPr>
        <p:spPr>
          <a:xfrm>
            <a:off x="9329736" y="3854243"/>
            <a:ext cx="2219533"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rgbClr val="092E4B"/>
                </a:solidFill>
                <a:latin typeface="Calibri"/>
                <a:ea typeface="Calibri"/>
                <a:cs typeface="Calibri"/>
                <a:sym typeface="Calibri"/>
              </a:rPr>
              <a:t>Chiudi</a:t>
            </a:r>
            <a:r>
              <a:rPr lang="en-US" sz="2000" b="1" i="0" u="none" strike="noStrike" cap="none" dirty="0">
                <a:solidFill>
                  <a:srgbClr val="092E4B"/>
                </a:solidFill>
                <a:latin typeface="Calibri"/>
                <a:ea typeface="Calibri"/>
                <a:cs typeface="Calibri"/>
                <a:sym typeface="Calibri"/>
              </a:rPr>
              <a:t> la </a:t>
            </a:r>
            <a:r>
              <a:rPr lang="en-US" sz="2000" b="1" i="0" u="none" strike="noStrike" cap="none" dirty="0" err="1">
                <a:solidFill>
                  <a:srgbClr val="092E4B"/>
                </a:solidFill>
                <a:latin typeface="Calibri"/>
                <a:ea typeface="Calibri"/>
                <a:cs typeface="Calibri"/>
                <a:sym typeface="Calibri"/>
              </a:rPr>
              <a:t>finestra</a:t>
            </a:r>
            <a:endParaRPr sz="1400" b="0" i="0" u="none" strike="noStrike" cap="none" dirty="0">
              <a:solidFill>
                <a:srgbClr val="092E4B"/>
              </a:solidFill>
              <a:latin typeface="Arial"/>
              <a:ea typeface="Arial"/>
              <a:cs typeface="Arial"/>
              <a:sym typeface="Arial"/>
            </a:endParaRPr>
          </a:p>
        </p:txBody>
      </p:sp>
      <p:sp>
        <p:nvSpPr>
          <p:cNvPr id="463" name="Google Shape;463;p38"/>
          <p:cNvSpPr txBox="1"/>
          <p:nvPr/>
        </p:nvSpPr>
        <p:spPr>
          <a:xfrm>
            <a:off x="9373783" y="5994469"/>
            <a:ext cx="1842448"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rgbClr val="092E4B"/>
                </a:solidFill>
                <a:latin typeface="Calibri"/>
                <a:ea typeface="Calibri"/>
                <a:cs typeface="Calibri"/>
                <a:sym typeface="Calibri"/>
              </a:rPr>
              <a:t>Finestre</a:t>
            </a:r>
            <a:r>
              <a:rPr lang="en-US" sz="2000" b="1" i="0" u="none" strike="noStrike" cap="none" dirty="0">
                <a:solidFill>
                  <a:srgbClr val="092E4B"/>
                </a:solidFill>
                <a:latin typeface="Calibri"/>
                <a:ea typeface="Calibri"/>
                <a:cs typeface="Calibri"/>
                <a:sym typeface="Calibri"/>
              </a:rPr>
              <a:t> </a:t>
            </a:r>
            <a:r>
              <a:rPr lang="en-US" sz="2000" b="1" i="0" u="none" strike="noStrike" cap="none" dirty="0" err="1">
                <a:solidFill>
                  <a:srgbClr val="092E4B"/>
                </a:solidFill>
                <a:latin typeface="Calibri"/>
                <a:ea typeface="Calibri"/>
                <a:cs typeface="Calibri"/>
                <a:sym typeface="Calibri"/>
              </a:rPr>
              <a:t>ridotte</a:t>
            </a:r>
            <a:r>
              <a:rPr lang="en-US" sz="2000" b="1" i="0" u="none" strike="noStrike" cap="none" dirty="0">
                <a:solidFill>
                  <a:srgbClr val="092E4B"/>
                </a:solidFill>
                <a:latin typeface="Calibri"/>
                <a:ea typeface="Calibri"/>
                <a:cs typeface="Calibri"/>
                <a:sym typeface="Calibri"/>
              </a:rPr>
              <a:t> a </a:t>
            </a:r>
            <a:r>
              <a:rPr lang="en-US" sz="2000" b="1" i="0" u="none" strike="noStrike" cap="none" dirty="0" err="1">
                <a:solidFill>
                  <a:srgbClr val="092E4B"/>
                </a:solidFill>
                <a:latin typeface="Calibri"/>
                <a:ea typeface="Calibri"/>
                <a:cs typeface="Calibri"/>
                <a:sym typeface="Calibri"/>
              </a:rPr>
              <a:t>icona</a:t>
            </a:r>
            <a:endParaRPr sz="1400" b="0" i="0" u="none" strike="noStrike" cap="none" dirty="0">
              <a:solidFill>
                <a:srgbClr val="092E4B"/>
              </a:solidFill>
              <a:latin typeface="Arial"/>
              <a:ea typeface="Arial"/>
              <a:cs typeface="Arial"/>
              <a:sym typeface="Arial"/>
            </a:endParaRPr>
          </a:p>
        </p:txBody>
      </p:sp>
      <p:sp>
        <p:nvSpPr>
          <p:cNvPr id="464" name="Google Shape;464;p38"/>
          <p:cNvSpPr txBox="1"/>
          <p:nvPr/>
        </p:nvSpPr>
        <p:spPr>
          <a:xfrm>
            <a:off x="7893" y="3196887"/>
            <a:ext cx="1990725"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Finestra </a:t>
            </a:r>
            <a:r>
              <a:rPr lang="en-US" sz="2000" b="1" i="0" u="none" strike="noStrike" cap="none" dirty="0" err="1">
                <a:solidFill>
                  <a:srgbClr val="092E4B"/>
                </a:solidFill>
                <a:latin typeface="Calibri"/>
                <a:ea typeface="Calibri"/>
                <a:cs typeface="Calibri"/>
                <a:sym typeface="Calibri"/>
              </a:rPr>
              <a:t>inattiva</a:t>
            </a:r>
            <a:endParaRPr sz="1400" b="0" i="0" u="none" strike="noStrike" cap="none" dirty="0">
              <a:solidFill>
                <a:srgbClr val="092E4B"/>
              </a:solidFill>
              <a:latin typeface="Arial"/>
              <a:ea typeface="Arial"/>
              <a:cs typeface="Arial"/>
              <a:sym typeface="Arial"/>
            </a:endParaRPr>
          </a:p>
        </p:txBody>
      </p:sp>
      <p:sp>
        <p:nvSpPr>
          <p:cNvPr id="465" name="Google Shape;465;p38"/>
          <p:cNvSpPr txBox="1"/>
          <p:nvPr/>
        </p:nvSpPr>
        <p:spPr>
          <a:xfrm>
            <a:off x="79874" y="4525954"/>
            <a:ext cx="1726850"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Finestra </a:t>
            </a:r>
            <a:r>
              <a:rPr lang="en-US" sz="2000" b="1" dirty="0" err="1">
                <a:solidFill>
                  <a:srgbClr val="092E4B"/>
                </a:solidFill>
                <a:latin typeface="Calibri"/>
                <a:ea typeface="Calibri"/>
                <a:cs typeface="Calibri"/>
                <a:sym typeface="Calibri"/>
              </a:rPr>
              <a:t>attiva</a:t>
            </a:r>
            <a:endParaRPr sz="1400" b="0" i="0" u="none" strike="noStrike" cap="none" dirty="0">
              <a:solidFill>
                <a:srgbClr val="092E4B"/>
              </a:solidFill>
              <a:latin typeface="Arial"/>
              <a:ea typeface="Arial"/>
              <a:cs typeface="Arial"/>
              <a:sym typeface="Arial"/>
            </a:endParaRPr>
          </a:p>
        </p:txBody>
      </p:sp>
      <p:sp>
        <p:nvSpPr>
          <p:cNvPr id="466" name="Google Shape;466;p38"/>
          <p:cNvSpPr txBox="1"/>
          <p:nvPr/>
        </p:nvSpPr>
        <p:spPr>
          <a:xfrm>
            <a:off x="67303" y="5903044"/>
            <a:ext cx="1990725"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dirty="0">
                <a:solidFill>
                  <a:srgbClr val="092E4B"/>
                </a:solidFill>
                <a:latin typeface="Calibri"/>
                <a:ea typeface="Calibri"/>
                <a:cs typeface="Calibri"/>
                <a:sym typeface="Calibri"/>
              </a:rPr>
              <a:t>Barra </a:t>
            </a:r>
            <a:r>
              <a:rPr lang="en-US" sz="2000" b="1" dirty="0" err="1">
                <a:solidFill>
                  <a:srgbClr val="092E4B"/>
                </a:solidFill>
                <a:latin typeface="Calibri"/>
                <a:ea typeface="Calibri"/>
                <a:cs typeface="Calibri"/>
                <a:sym typeface="Calibri"/>
              </a:rPr>
              <a:t>delle</a:t>
            </a:r>
            <a:r>
              <a:rPr lang="en-US" sz="2000" b="1" dirty="0">
                <a:solidFill>
                  <a:srgbClr val="092E4B"/>
                </a:solidFill>
                <a:latin typeface="Calibri"/>
                <a:ea typeface="Calibri"/>
                <a:cs typeface="Calibri"/>
                <a:sym typeface="Calibri"/>
              </a:rPr>
              <a:t> </a:t>
            </a:r>
            <a:r>
              <a:rPr lang="en-US" sz="2000" b="1" dirty="0" err="1">
                <a:solidFill>
                  <a:srgbClr val="092E4B"/>
                </a:solidFill>
                <a:latin typeface="Calibri"/>
                <a:ea typeface="Calibri"/>
                <a:cs typeface="Calibri"/>
                <a:sym typeface="Calibri"/>
              </a:rPr>
              <a:t>applicazioni</a:t>
            </a:r>
            <a:endParaRPr sz="1400" b="0" i="0" u="none" strike="noStrike" cap="none" dirty="0">
              <a:solidFill>
                <a:srgbClr val="092E4B"/>
              </a:solidFill>
              <a:latin typeface="Arial"/>
              <a:ea typeface="Arial"/>
              <a:cs typeface="Arial"/>
              <a:sym typeface="Arial"/>
            </a:endParaRPr>
          </a:p>
        </p:txBody>
      </p:sp>
      <p:sp>
        <p:nvSpPr>
          <p:cNvPr id="467" name="Google Shape;467;p38"/>
          <p:cNvSpPr txBox="1"/>
          <p:nvPr/>
        </p:nvSpPr>
        <p:spPr>
          <a:xfrm>
            <a:off x="0" y="-10622"/>
            <a:ext cx="8432487" cy="861734"/>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it-IT" sz="3600" b="1" i="0" u="none" strike="noStrike" kern="0" cap="none" spc="0" normalizeH="0" baseline="0" noProof="0" dirty="0">
                <a:ln>
                  <a:noFill/>
                </a:ln>
                <a:solidFill>
                  <a:srgbClr val="FFFFFF"/>
                </a:solidFill>
                <a:effectLst/>
                <a:uLnTx/>
                <a:uFillTx/>
                <a:latin typeface="Calibri"/>
                <a:ea typeface="Calibri"/>
                <a:cs typeface="Calibri"/>
                <a:sym typeface="Calibri"/>
              </a:rPr>
              <a:t>Alfabetizzazione digitale - Terminologia</a:t>
            </a:r>
            <a:endParaRPr kumimoji="0" lang="it-IT"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endParaRPr kumimoji="0" lang="it-IT"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 name="TextBox 1">
            <a:extLst>
              <a:ext uri="{FF2B5EF4-FFF2-40B4-BE49-F238E27FC236}">
                <a16:creationId xmlns:a16="http://schemas.microsoft.com/office/drawing/2014/main" id="{A4E085A4-2D84-F215-2429-4E8EDD6CCE42}"/>
              </a:ext>
            </a:extLst>
          </p:cNvPr>
          <p:cNvSpPr txBox="1"/>
          <p:nvPr/>
        </p:nvSpPr>
        <p:spPr>
          <a:xfrm>
            <a:off x="3957815" y="3992898"/>
            <a:ext cx="4934911" cy="2355494"/>
          </a:xfrm>
          <a:prstGeom prst="rect">
            <a:avLst/>
          </a:prstGeom>
          <a:noFill/>
          <a:ln w="38100">
            <a:solidFill>
              <a:srgbClr val="FFC000"/>
            </a:solidFill>
          </a:ln>
        </p:spPr>
        <p:txBody>
          <a:bodyPr wrap="square" rtlCol="0">
            <a:spAutoFit/>
          </a:bodyPr>
          <a:lstStyle/>
          <a:p>
            <a:endParaRPr lang="en-IE" dirty="0"/>
          </a:p>
        </p:txBody>
      </p:sp>
      <p:sp>
        <p:nvSpPr>
          <p:cNvPr id="3" name="TextBox 2">
            <a:extLst>
              <a:ext uri="{FF2B5EF4-FFF2-40B4-BE49-F238E27FC236}">
                <a16:creationId xmlns:a16="http://schemas.microsoft.com/office/drawing/2014/main" id="{4D33E2F6-A8D9-AE33-0266-455AF8B32F6D}"/>
              </a:ext>
            </a:extLst>
          </p:cNvPr>
          <p:cNvSpPr txBox="1"/>
          <p:nvPr/>
        </p:nvSpPr>
        <p:spPr>
          <a:xfrm>
            <a:off x="2719640" y="2917651"/>
            <a:ext cx="4934911" cy="938031"/>
          </a:xfrm>
          <a:prstGeom prst="rect">
            <a:avLst/>
          </a:prstGeom>
          <a:noFill/>
          <a:ln w="38100">
            <a:solidFill>
              <a:srgbClr val="FF0000"/>
            </a:solidFill>
          </a:ln>
        </p:spPr>
        <p:txBody>
          <a:bodyPr wrap="square" rtlCol="0">
            <a:spAutoFit/>
          </a:bodyPr>
          <a:lstStyle/>
          <a:p>
            <a:endParaRPr lang="en-IE" dirty="0"/>
          </a:p>
        </p:txBody>
      </p:sp>
      <p:sp>
        <p:nvSpPr>
          <p:cNvPr id="4" name="TextBox 3">
            <a:extLst>
              <a:ext uri="{FF2B5EF4-FFF2-40B4-BE49-F238E27FC236}">
                <a16:creationId xmlns:a16="http://schemas.microsoft.com/office/drawing/2014/main" id="{76DAC32A-8B47-EA0D-2A15-EA5DFC05FA1D}"/>
              </a:ext>
            </a:extLst>
          </p:cNvPr>
          <p:cNvSpPr txBox="1"/>
          <p:nvPr/>
        </p:nvSpPr>
        <p:spPr>
          <a:xfrm>
            <a:off x="8181529" y="4031905"/>
            <a:ext cx="205310" cy="236677"/>
          </a:xfrm>
          <a:prstGeom prst="rect">
            <a:avLst/>
          </a:prstGeom>
          <a:noFill/>
          <a:ln w="38100">
            <a:solidFill>
              <a:srgbClr val="92D050"/>
            </a:solidFill>
          </a:ln>
        </p:spPr>
        <p:txBody>
          <a:bodyPr wrap="square" rtlCol="0">
            <a:spAutoFit/>
          </a:bodyPr>
          <a:lstStyle/>
          <a:p>
            <a:endParaRPr lang="en-IE" dirty="0"/>
          </a:p>
        </p:txBody>
      </p:sp>
      <p:sp>
        <p:nvSpPr>
          <p:cNvPr id="6" name="TextBox 5">
            <a:extLst>
              <a:ext uri="{FF2B5EF4-FFF2-40B4-BE49-F238E27FC236}">
                <a16:creationId xmlns:a16="http://schemas.microsoft.com/office/drawing/2014/main" id="{942F190D-FC3A-3CC8-3943-ED58FAA9D50B}"/>
              </a:ext>
            </a:extLst>
          </p:cNvPr>
          <p:cNvSpPr txBox="1"/>
          <p:nvPr/>
        </p:nvSpPr>
        <p:spPr>
          <a:xfrm>
            <a:off x="8432487" y="4038987"/>
            <a:ext cx="205310" cy="236677"/>
          </a:xfrm>
          <a:prstGeom prst="rect">
            <a:avLst/>
          </a:prstGeom>
          <a:noFill/>
          <a:ln w="38100">
            <a:solidFill>
              <a:srgbClr val="0070C0"/>
            </a:solidFill>
          </a:ln>
        </p:spPr>
        <p:txBody>
          <a:bodyPr wrap="square" rtlCol="0">
            <a:spAutoFit/>
          </a:bodyPr>
          <a:lstStyle/>
          <a:p>
            <a:endParaRPr lang="en-IE" dirty="0"/>
          </a:p>
        </p:txBody>
      </p:sp>
      <p:sp>
        <p:nvSpPr>
          <p:cNvPr id="7" name="TextBox 6">
            <a:extLst>
              <a:ext uri="{FF2B5EF4-FFF2-40B4-BE49-F238E27FC236}">
                <a16:creationId xmlns:a16="http://schemas.microsoft.com/office/drawing/2014/main" id="{F7571488-97CE-90D5-4219-C86589CBF3A7}"/>
              </a:ext>
            </a:extLst>
          </p:cNvPr>
          <p:cNvSpPr txBox="1"/>
          <p:nvPr/>
        </p:nvSpPr>
        <p:spPr>
          <a:xfrm>
            <a:off x="8662606" y="4038986"/>
            <a:ext cx="205310" cy="236677"/>
          </a:xfrm>
          <a:prstGeom prst="rect">
            <a:avLst/>
          </a:prstGeom>
          <a:noFill/>
          <a:ln w="38100">
            <a:solidFill>
              <a:srgbClr val="7030A0"/>
            </a:solidFill>
          </a:ln>
        </p:spPr>
        <p:txBody>
          <a:bodyPr wrap="square" rtlCol="0">
            <a:spAutoFit/>
          </a:bodyPr>
          <a:lstStyle/>
          <a:p>
            <a:endParaRPr lang="en-IE" dirty="0"/>
          </a:p>
        </p:txBody>
      </p:sp>
      <p:sp>
        <p:nvSpPr>
          <p:cNvPr id="8" name="TextBox 7">
            <a:extLst>
              <a:ext uri="{FF2B5EF4-FFF2-40B4-BE49-F238E27FC236}">
                <a16:creationId xmlns:a16="http://schemas.microsoft.com/office/drawing/2014/main" id="{B542C054-B3C5-B498-7DE8-D87D31EA8AAE}"/>
              </a:ext>
            </a:extLst>
          </p:cNvPr>
          <p:cNvSpPr txBox="1"/>
          <p:nvPr/>
        </p:nvSpPr>
        <p:spPr>
          <a:xfrm>
            <a:off x="2701785" y="6256967"/>
            <a:ext cx="1127979" cy="294546"/>
          </a:xfrm>
          <a:prstGeom prst="rect">
            <a:avLst/>
          </a:prstGeom>
          <a:noFill/>
          <a:ln w="38100">
            <a:solidFill>
              <a:srgbClr val="CE9052"/>
            </a:solidFill>
          </a:ln>
        </p:spPr>
        <p:txBody>
          <a:bodyPr wrap="square" rtlCol="0">
            <a:spAutoFit/>
          </a:bodyPr>
          <a:lstStyle/>
          <a:p>
            <a:endParaRPr lang="en-IE" dirty="0"/>
          </a:p>
        </p:txBody>
      </p:sp>
      <p:sp>
        <p:nvSpPr>
          <p:cNvPr id="9" name="TextBox 8">
            <a:extLst>
              <a:ext uri="{FF2B5EF4-FFF2-40B4-BE49-F238E27FC236}">
                <a16:creationId xmlns:a16="http://schemas.microsoft.com/office/drawing/2014/main" id="{405ECE22-5981-6836-F2D7-40235227C168}"/>
              </a:ext>
            </a:extLst>
          </p:cNvPr>
          <p:cNvSpPr txBox="1"/>
          <p:nvPr/>
        </p:nvSpPr>
        <p:spPr>
          <a:xfrm>
            <a:off x="3858833" y="6308389"/>
            <a:ext cx="906285" cy="294546"/>
          </a:xfrm>
          <a:prstGeom prst="rect">
            <a:avLst/>
          </a:prstGeom>
          <a:noFill/>
          <a:ln w="38100">
            <a:solidFill>
              <a:srgbClr val="24BAA2"/>
            </a:solidFill>
          </a:ln>
        </p:spPr>
        <p:txBody>
          <a:bodyPr wrap="square" rtlCol="0">
            <a:spAutoFit/>
          </a:bodyPr>
          <a:lstStyle/>
          <a:p>
            <a:endParaRPr lang="en-IE"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201052-EFF9-0E99-05C9-2665EC7A0C1A}"/>
              </a:ext>
            </a:extLst>
          </p:cNvPr>
          <p:cNvSpPr>
            <a:spLocks noGrp="1"/>
          </p:cNvSpPr>
          <p:nvPr>
            <p:ph type="body" idx="1"/>
          </p:nvPr>
        </p:nvSpPr>
        <p:spPr>
          <a:xfrm>
            <a:off x="0" y="2711825"/>
            <a:ext cx="8349842" cy="3311641"/>
          </a:xfrm>
        </p:spPr>
        <p:txBody>
          <a:bodyPr/>
          <a:lstStyle/>
          <a:p>
            <a:pPr marL="685800" indent="-457200">
              <a:buFont typeface="+mj-lt"/>
              <a:buAutoNum type="arabicPeriod"/>
            </a:pPr>
            <a:r>
              <a:rPr lang="it-IT" dirty="0"/>
              <a:t>Prendete il vostro smartphone o tablet e, se non avete già un account di posta elettronica, scegliete il vostro provider preferito </a:t>
            </a:r>
            <a:r>
              <a:rPr lang="en-IE" dirty="0"/>
              <a:t>(</a:t>
            </a:r>
            <a:r>
              <a:rPr lang="en-IE" b="1" dirty="0">
                <a:solidFill>
                  <a:srgbClr val="24BAA2"/>
                </a:solidFill>
                <a:hlinkClick r:id="rId2">
                  <a:extLst>
                    <a:ext uri="{A12FA001-AC4F-418D-AE19-62706E023703}">
                      <ahyp:hlinkClr xmlns:ahyp="http://schemas.microsoft.com/office/drawing/2018/hyperlinkcolor" val="tx"/>
                    </a:ext>
                  </a:extLst>
                </a:hlinkClick>
              </a:rPr>
              <a:t>Yahoo Mail, </a:t>
            </a:r>
            <a:r>
              <a:rPr lang="en-IE" b="1" dirty="0">
                <a:solidFill>
                  <a:srgbClr val="24BAA2"/>
                </a:solidFill>
              </a:rPr>
              <a:t> </a:t>
            </a:r>
            <a:r>
              <a:rPr lang="en-IE" b="1" dirty="0">
                <a:solidFill>
                  <a:srgbClr val="24BAA2"/>
                </a:solidFill>
                <a:hlinkClick r:id="rId3">
                  <a:extLst>
                    <a:ext uri="{A12FA001-AC4F-418D-AE19-62706E023703}">
                      <ahyp:hlinkClr xmlns:ahyp="http://schemas.microsoft.com/office/drawing/2018/hyperlinkcolor" val="tx"/>
                    </a:ext>
                  </a:extLst>
                </a:hlinkClick>
              </a:rPr>
              <a:t>Gmail</a:t>
            </a:r>
            <a:r>
              <a:rPr lang="en-IE" b="1" dirty="0">
                <a:solidFill>
                  <a:srgbClr val="24BAA2"/>
                </a:solidFill>
              </a:rPr>
              <a:t>, </a:t>
            </a:r>
            <a:r>
              <a:rPr lang="en-IE" b="1" dirty="0">
                <a:solidFill>
                  <a:srgbClr val="24BAA2"/>
                </a:solidFill>
                <a:hlinkClick r:id="rId4">
                  <a:extLst>
                    <a:ext uri="{A12FA001-AC4F-418D-AE19-62706E023703}">
                      <ahyp:hlinkClr xmlns:ahyp="http://schemas.microsoft.com/office/drawing/2018/hyperlinkcolor" val="tx"/>
                    </a:ext>
                  </a:extLst>
                </a:hlinkClick>
              </a:rPr>
              <a:t>Microsoft Outlook </a:t>
            </a:r>
            <a:r>
              <a:rPr lang="en-IE" dirty="0"/>
              <a:t>)</a:t>
            </a:r>
            <a:r>
              <a:rPr lang="it-IT" dirty="0"/>
              <a:t> e create un account di posta elettronica per voi o per uno dei vostri clienti</a:t>
            </a:r>
            <a:r>
              <a:rPr lang="en-IE" dirty="0"/>
              <a:t>.</a:t>
            </a:r>
          </a:p>
          <a:p>
            <a:pPr marL="228600" indent="0"/>
            <a:endParaRPr lang="en-IE" sz="600" dirty="0"/>
          </a:p>
          <a:p>
            <a:pPr marL="685800" indent="-457200">
              <a:buFont typeface="+mj-lt"/>
              <a:buAutoNum type="arabicPeriod" startAt="2"/>
            </a:pPr>
            <a:r>
              <a:rPr lang="it-IT" dirty="0"/>
              <a:t>Navigate ed esplorate Internet. Ad esempio, potete cercare il sito web di questo progetto www.housingcare.net. Fate clic sulle varie schede o parole nella parte superiore della pagina e familiarizzate con il funzionamento dei siti web. Non abbiate paura!</a:t>
            </a:r>
            <a:endParaRPr lang="en-IE" sz="2400" dirty="0">
              <a:solidFill>
                <a:srgbClr val="092E4B"/>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ED1F2093-32DB-7A6D-FB24-BE09ACA42B11}"/>
              </a:ext>
            </a:extLst>
          </p:cNvPr>
          <p:cNvSpPr>
            <a:spLocks noGrp="1"/>
          </p:cNvSpPr>
          <p:nvPr>
            <p:ph type="body" idx="2"/>
          </p:nvPr>
        </p:nvSpPr>
        <p:spPr>
          <a:xfrm>
            <a:off x="339560" y="1098132"/>
            <a:ext cx="7178174" cy="1031625"/>
          </a:xfrm>
        </p:spPr>
        <p:txBody>
          <a:bodyPr/>
          <a:lstStyle/>
          <a:p>
            <a:r>
              <a:rPr lang="en-IE" sz="4800" dirty="0"/>
              <a:t>È </a:t>
            </a:r>
            <a:r>
              <a:rPr lang="en-IE" sz="4800" dirty="0" err="1"/>
              <a:t>ora</a:t>
            </a:r>
            <a:r>
              <a:rPr lang="en-IE" sz="4800" dirty="0"/>
              <a:t> di </a:t>
            </a:r>
            <a:r>
              <a:rPr lang="en-IE" sz="4800" dirty="0" err="1"/>
              <a:t>esercitarsi</a:t>
            </a:r>
            <a:r>
              <a:rPr lang="en-IE" sz="4800" dirty="0"/>
              <a:t>!</a:t>
            </a:r>
          </a:p>
        </p:txBody>
      </p:sp>
      <p:pic>
        <p:nvPicPr>
          <p:cNvPr id="13" name="Picture Placeholder 12">
            <a:extLst>
              <a:ext uri="{FF2B5EF4-FFF2-40B4-BE49-F238E27FC236}">
                <a16:creationId xmlns:a16="http://schemas.microsoft.com/office/drawing/2014/main" id="{34D58192-65A4-CDFF-3700-F9F7FA1F0C8F}"/>
              </a:ext>
            </a:extLst>
          </p:cNvPr>
          <p:cNvPicPr>
            <a:picLocks noGrp="1" noChangeAspect="1"/>
          </p:cNvPicPr>
          <p:nvPr>
            <p:ph type="pic" idx="3"/>
          </p:nvPr>
        </p:nvPicPr>
        <p:blipFill>
          <a:blip r:embed="rId5"/>
          <a:srcRect l="5283" r="5283"/>
          <a:stretch>
            <a:fillRect/>
          </a:stretch>
        </p:blipFill>
        <p:spPr/>
      </p:pic>
      <p:grpSp>
        <p:nvGrpSpPr>
          <p:cNvPr id="5" name="Google Shape;518;p39">
            <a:extLst>
              <a:ext uri="{FF2B5EF4-FFF2-40B4-BE49-F238E27FC236}">
                <a16:creationId xmlns:a16="http://schemas.microsoft.com/office/drawing/2014/main" id="{D13AE908-4CE6-2C1D-D732-8CA2636954F4}"/>
              </a:ext>
            </a:extLst>
          </p:cNvPr>
          <p:cNvGrpSpPr/>
          <p:nvPr/>
        </p:nvGrpSpPr>
        <p:grpSpPr>
          <a:xfrm>
            <a:off x="5684330" y="1021103"/>
            <a:ext cx="1118680" cy="1031625"/>
            <a:chOff x="1923675" y="1633650"/>
            <a:chExt cx="436000" cy="435975"/>
          </a:xfrm>
          <a:solidFill>
            <a:schemeClr val="bg1"/>
          </a:solidFill>
        </p:grpSpPr>
        <p:sp>
          <p:nvSpPr>
            <p:cNvPr id="6" name="Google Shape;519;p39">
              <a:extLst>
                <a:ext uri="{FF2B5EF4-FFF2-40B4-BE49-F238E27FC236}">
                  <a16:creationId xmlns:a16="http://schemas.microsoft.com/office/drawing/2014/main" id="{E849ABF2-51FD-BC4C-9683-7128CC853B0A}"/>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0;p39">
              <a:extLst>
                <a:ext uri="{FF2B5EF4-FFF2-40B4-BE49-F238E27FC236}">
                  <a16:creationId xmlns:a16="http://schemas.microsoft.com/office/drawing/2014/main" id="{401B3D15-E470-D8BA-6108-E30DB32BA13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1;p39">
              <a:extLst>
                <a:ext uri="{FF2B5EF4-FFF2-40B4-BE49-F238E27FC236}">
                  <a16:creationId xmlns:a16="http://schemas.microsoft.com/office/drawing/2014/main" id="{32D8D878-CDCF-77F4-E83D-CE5D1246D359}"/>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2;p39">
              <a:extLst>
                <a:ext uri="{FF2B5EF4-FFF2-40B4-BE49-F238E27FC236}">
                  <a16:creationId xmlns:a16="http://schemas.microsoft.com/office/drawing/2014/main" id="{24808F49-4FA1-B1BF-C02B-FA4CB386E33E}"/>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3;p39">
              <a:extLst>
                <a:ext uri="{FF2B5EF4-FFF2-40B4-BE49-F238E27FC236}">
                  <a16:creationId xmlns:a16="http://schemas.microsoft.com/office/drawing/2014/main" id="{78E6B8A0-D2FD-5210-5C84-F0AD40D761E0}"/>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4;p39">
              <a:extLst>
                <a:ext uri="{FF2B5EF4-FFF2-40B4-BE49-F238E27FC236}">
                  <a16:creationId xmlns:a16="http://schemas.microsoft.com/office/drawing/2014/main" id="{B74083A4-F54A-5966-0DD1-11533DF309E8}"/>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748016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55"/>
          <p:cNvSpPr txBox="1">
            <a:spLocks noGrp="1"/>
          </p:cNvSpPr>
          <p:nvPr>
            <p:ph type="body" idx="2"/>
          </p:nvPr>
        </p:nvSpPr>
        <p:spPr>
          <a:xfrm>
            <a:off x="1324689" y="311551"/>
            <a:ext cx="9886397" cy="101897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Riepilogo</a:t>
            </a:r>
            <a:r>
              <a:rPr lang="en-US" dirty="0"/>
              <a:t> </a:t>
            </a:r>
            <a:r>
              <a:rPr lang="en-US" dirty="0" err="1"/>
              <a:t>della</a:t>
            </a:r>
            <a:r>
              <a:rPr lang="en-US" dirty="0"/>
              <a:t> </a:t>
            </a:r>
            <a:r>
              <a:rPr lang="en-US" dirty="0" err="1"/>
              <a:t>terminologia</a:t>
            </a:r>
            <a:endParaRPr dirty="0"/>
          </a:p>
        </p:txBody>
      </p:sp>
      <p:graphicFrame>
        <p:nvGraphicFramePr>
          <p:cNvPr id="473" name="Google Shape;473;p55"/>
          <p:cNvGraphicFramePr/>
          <p:nvPr>
            <p:extLst>
              <p:ext uri="{D42A27DB-BD31-4B8C-83A1-F6EECF244321}">
                <p14:modId xmlns:p14="http://schemas.microsoft.com/office/powerpoint/2010/main" val="3952534468"/>
              </p:ext>
            </p:extLst>
          </p:nvPr>
        </p:nvGraphicFramePr>
        <p:xfrm>
          <a:off x="1673352" y="1524338"/>
          <a:ext cx="9436600" cy="5080100"/>
        </p:xfrm>
        <a:graphic>
          <a:graphicData uri="http://schemas.openxmlformats.org/drawingml/2006/table">
            <a:tbl>
              <a:tblPr firstRow="1" bandRow="1">
                <a:noFill/>
                <a:tableStyleId>{1B46824D-A342-4CEB-ACFE-8D29FB3911F1}</a:tableStyleId>
              </a:tblPr>
              <a:tblGrid>
                <a:gridCol w="2794953">
                  <a:extLst>
                    <a:ext uri="{9D8B030D-6E8A-4147-A177-3AD203B41FA5}">
                      <a16:colId xmlns:a16="http://schemas.microsoft.com/office/drawing/2014/main" val="20000"/>
                    </a:ext>
                  </a:extLst>
                </a:gridCol>
                <a:gridCol w="6641647">
                  <a:extLst>
                    <a:ext uri="{9D8B030D-6E8A-4147-A177-3AD203B41FA5}">
                      <a16:colId xmlns:a16="http://schemas.microsoft.com/office/drawing/2014/main" val="20001"/>
                    </a:ext>
                  </a:extLst>
                </a:gridCol>
              </a:tblGrid>
              <a:tr h="370850">
                <a:tc>
                  <a:txBody>
                    <a:bodyPr/>
                    <a:lstStyle/>
                    <a:p>
                      <a:pPr marL="0" marR="0" lvl="0" indent="0" algn="ctr" rtl="0">
                        <a:lnSpc>
                          <a:spcPct val="100000"/>
                        </a:lnSpc>
                        <a:spcBef>
                          <a:spcPts val="0"/>
                        </a:spcBef>
                        <a:spcAft>
                          <a:spcPts val="0"/>
                        </a:spcAft>
                        <a:buNone/>
                      </a:pPr>
                      <a:r>
                        <a:rPr lang="en-US" sz="2000" u="none" strike="noStrike" cap="none" dirty="0">
                          <a:latin typeface="Calibri"/>
                          <a:ea typeface="Calibri"/>
                          <a:cs typeface="Calibri"/>
                          <a:sym typeface="Calibri"/>
                        </a:rPr>
                        <a:t>TERMINE</a:t>
                      </a:r>
                      <a:endParaRPr sz="2000" u="none" strike="noStrike" cap="none" dirty="0">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7F3494"/>
                    </a:solidFill>
                  </a:tcPr>
                </a:tc>
                <a:tc>
                  <a:txBody>
                    <a:bodyPr/>
                    <a:lstStyle/>
                    <a:p>
                      <a:pPr marL="0" marR="0" lvl="0" indent="0" algn="ctr" rtl="0">
                        <a:lnSpc>
                          <a:spcPct val="100000"/>
                        </a:lnSpc>
                        <a:spcBef>
                          <a:spcPts val="0"/>
                        </a:spcBef>
                        <a:spcAft>
                          <a:spcPts val="0"/>
                        </a:spcAft>
                        <a:buNone/>
                      </a:pPr>
                      <a:r>
                        <a:rPr lang="en-US" sz="2000" u="none" strike="noStrike" cap="none" dirty="0">
                          <a:latin typeface="Calibri"/>
                          <a:ea typeface="Calibri"/>
                          <a:cs typeface="Calibri"/>
                          <a:sym typeface="Calibri"/>
                        </a:rPr>
                        <a:t>BREVE DESCRIZIONE</a:t>
                      </a:r>
                      <a:endParaRPr sz="2000" u="none" strike="noStrike" cap="none" dirty="0">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7F3494"/>
                    </a:solidFill>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dirty="0">
                          <a:solidFill>
                            <a:srgbClr val="092E4B"/>
                          </a:solidFill>
                          <a:latin typeface="Calibri"/>
                          <a:ea typeface="Calibri"/>
                          <a:cs typeface="Calibri"/>
                          <a:sym typeface="Calibri"/>
                        </a:rPr>
                        <a:t>1. Internet</a:t>
                      </a:r>
                      <a:endParaRPr sz="1800" b="1" u="none" strike="noStrike" cap="none" dirty="0">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it-IT" sz="1800" u="none" strike="noStrike" cap="none" dirty="0">
                          <a:solidFill>
                            <a:srgbClr val="092E4B"/>
                          </a:solidFill>
                          <a:latin typeface="Calibri"/>
                          <a:ea typeface="Calibri"/>
                          <a:cs typeface="Calibri"/>
                          <a:sym typeface="Calibri"/>
                        </a:rPr>
                        <a:t>Una rete di computer... Il mondo virtuale!</a:t>
                      </a: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None/>
                      </a:pPr>
                      <a:r>
                        <a:rPr lang="en-US" sz="1800" b="1" u="none" strike="noStrike" cap="none">
                          <a:solidFill>
                            <a:srgbClr val="092E4B"/>
                          </a:solidFill>
                          <a:latin typeface="Calibri"/>
                          <a:ea typeface="Calibri"/>
                          <a:cs typeface="Calibri"/>
                          <a:sym typeface="Calibri"/>
                        </a:rPr>
                        <a:t>2. Email</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it-IT" sz="1800" u="none" strike="noStrike" cap="none" dirty="0">
                          <a:solidFill>
                            <a:srgbClr val="092E4B"/>
                          </a:solidFill>
                          <a:latin typeface="Calibri"/>
                          <a:ea typeface="Calibri"/>
                          <a:cs typeface="Calibri"/>
                          <a:sym typeface="Calibri"/>
                        </a:rPr>
                        <a:t>Posta elettronica, uno strumento per l’invio di messaggi tramite computer</a:t>
                      </a: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None/>
                      </a:pPr>
                      <a:r>
                        <a:rPr lang="en-US" sz="1800" b="1" u="none" strike="noStrike" cap="none" dirty="0">
                          <a:solidFill>
                            <a:srgbClr val="092E4B"/>
                          </a:solidFill>
                          <a:latin typeface="Calibri"/>
                          <a:ea typeface="Calibri"/>
                          <a:cs typeface="Calibri"/>
                          <a:sym typeface="Calibri"/>
                        </a:rPr>
                        <a:t>3. </a:t>
                      </a:r>
                      <a:r>
                        <a:rPr lang="en-US" sz="1800" b="1" u="none" strike="noStrike" cap="none" dirty="0" err="1">
                          <a:solidFill>
                            <a:srgbClr val="092E4B"/>
                          </a:solidFill>
                          <a:latin typeface="Calibri"/>
                          <a:ea typeface="Calibri"/>
                          <a:cs typeface="Calibri"/>
                          <a:sym typeface="Calibri"/>
                        </a:rPr>
                        <a:t>Sito</a:t>
                      </a:r>
                      <a:r>
                        <a:rPr lang="en-US" sz="1800" b="1" u="none" strike="noStrike" cap="none" dirty="0">
                          <a:solidFill>
                            <a:srgbClr val="092E4B"/>
                          </a:solidFill>
                          <a:latin typeface="Calibri"/>
                          <a:ea typeface="Calibri"/>
                          <a:cs typeface="Calibri"/>
                          <a:sym typeface="Calibri"/>
                        </a:rPr>
                        <a:t> web</a:t>
                      </a:r>
                      <a:endParaRPr sz="1800" b="1" u="none" strike="noStrike" cap="none" dirty="0">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en-US" sz="1800" u="none" strike="noStrike" cap="none" dirty="0">
                          <a:solidFill>
                            <a:srgbClr val="092E4B"/>
                          </a:solidFill>
                          <a:latin typeface="Calibri"/>
                          <a:ea typeface="Calibri"/>
                          <a:cs typeface="Calibri"/>
                          <a:sym typeface="Calibri"/>
                        </a:rPr>
                        <a:t>Un </a:t>
                      </a:r>
                      <a:r>
                        <a:rPr lang="en-US" sz="1800" u="none" strike="noStrike" cap="none" dirty="0" err="1">
                          <a:solidFill>
                            <a:srgbClr val="092E4B"/>
                          </a:solidFill>
                          <a:latin typeface="Calibri"/>
                          <a:ea typeface="Calibri"/>
                          <a:cs typeface="Calibri"/>
                          <a:sym typeface="Calibri"/>
                        </a:rPr>
                        <a:t>insieme</a:t>
                      </a:r>
                      <a:r>
                        <a:rPr lang="en-US" sz="1800" u="none" strike="noStrike" cap="none" dirty="0">
                          <a:solidFill>
                            <a:srgbClr val="092E4B"/>
                          </a:solidFill>
                          <a:latin typeface="Calibri"/>
                          <a:ea typeface="Calibri"/>
                          <a:cs typeface="Calibri"/>
                          <a:sym typeface="Calibri"/>
                        </a:rPr>
                        <a:t> </a:t>
                      </a:r>
                      <a:r>
                        <a:rPr lang="it-IT" sz="1800" u="none" strike="noStrike" cap="none" dirty="0">
                          <a:solidFill>
                            <a:srgbClr val="092E4B"/>
                          </a:solidFill>
                          <a:latin typeface="Calibri"/>
                          <a:ea typeface="Calibri"/>
                          <a:cs typeface="Calibri"/>
                          <a:sym typeface="Calibri"/>
                        </a:rPr>
                        <a:t>di pagine di informazioni accessibili online (o su internet)</a:t>
                      </a: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None/>
                      </a:pPr>
                      <a:r>
                        <a:rPr lang="en-US" sz="1800" b="1" u="none" strike="noStrike" cap="none" dirty="0">
                          <a:solidFill>
                            <a:srgbClr val="092E4B"/>
                          </a:solidFill>
                          <a:latin typeface="Calibri"/>
                          <a:ea typeface="Calibri"/>
                          <a:cs typeface="Calibri"/>
                          <a:sym typeface="Calibri"/>
                        </a:rPr>
                        <a:t>4. </a:t>
                      </a:r>
                      <a:r>
                        <a:rPr lang="en-US" sz="1800" b="1" u="none" strike="noStrike" cap="none" dirty="0" err="1">
                          <a:solidFill>
                            <a:srgbClr val="092E4B"/>
                          </a:solidFill>
                          <a:latin typeface="Calibri"/>
                          <a:ea typeface="Calibri"/>
                          <a:cs typeface="Calibri"/>
                          <a:sym typeface="Calibri"/>
                        </a:rPr>
                        <a:t>Indirizzo</a:t>
                      </a:r>
                      <a:r>
                        <a:rPr lang="en-US" sz="1800" b="1" u="none" strike="noStrike" cap="none" dirty="0">
                          <a:solidFill>
                            <a:srgbClr val="092E4B"/>
                          </a:solidFill>
                          <a:latin typeface="Calibri"/>
                          <a:ea typeface="Calibri"/>
                          <a:cs typeface="Calibri"/>
                          <a:sym typeface="Calibri"/>
                        </a:rPr>
                        <a:t> web</a:t>
                      </a:r>
                      <a:endParaRPr sz="1800" b="1" u="none" strike="noStrike" cap="none" dirty="0">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it-IT" sz="1800" u="none" strike="noStrike" cap="none" dirty="0">
                          <a:solidFill>
                            <a:srgbClr val="092E4B"/>
                          </a:solidFill>
                          <a:latin typeface="Calibri"/>
                          <a:ea typeface="Calibri"/>
                          <a:cs typeface="Calibri"/>
                          <a:sym typeface="Calibri"/>
                        </a:rPr>
                        <a:t>Una versione elettronica di un indirizzo postale</a:t>
                      </a: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4"/>
                  </a:ext>
                </a:extLst>
              </a:tr>
              <a:tr h="370850">
                <a:tc>
                  <a:txBody>
                    <a:bodyPr/>
                    <a:lstStyle/>
                    <a:p>
                      <a:pPr marL="0" marR="0" lvl="0" indent="0" algn="l" rtl="0">
                        <a:lnSpc>
                          <a:spcPct val="100000"/>
                        </a:lnSpc>
                        <a:spcBef>
                          <a:spcPts val="0"/>
                        </a:spcBef>
                        <a:spcAft>
                          <a:spcPts val="0"/>
                        </a:spcAft>
                        <a:buNone/>
                      </a:pPr>
                      <a:r>
                        <a:rPr lang="en-US" sz="1800" b="1" u="none" strike="noStrike" cap="none" dirty="0">
                          <a:solidFill>
                            <a:srgbClr val="092E4B"/>
                          </a:solidFill>
                          <a:latin typeface="Calibri"/>
                          <a:ea typeface="Calibri"/>
                          <a:cs typeface="Calibri"/>
                          <a:sym typeface="Calibri"/>
                        </a:rPr>
                        <a:t>5. </a:t>
                      </a:r>
                      <a:r>
                        <a:rPr lang="en-US" sz="1800" b="1" u="none" strike="noStrike" cap="none" dirty="0" err="1">
                          <a:solidFill>
                            <a:srgbClr val="092E4B"/>
                          </a:solidFill>
                          <a:latin typeface="Calibri"/>
                          <a:ea typeface="Calibri"/>
                          <a:cs typeface="Calibri"/>
                          <a:sym typeface="Calibri"/>
                        </a:rPr>
                        <a:t>Icona</a:t>
                      </a:r>
                      <a:endParaRPr sz="1800" b="1" u="none" strike="noStrike" cap="none" dirty="0">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it-IT" sz="1800" u="none" strike="noStrike" cap="none" dirty="0">
                          <a:solidFill>
                            <a:srgbClr val="092E4B"/>
                          </a:solidFill>
                          <a:latin typeface="Calibri"/>
                          <a:ea typeface="Calibri"/>
                          <a:cs typeface="Calibri"/>
                          <a:sym typeface="Calibri"/>
                        </a:rPr>
                        <a:t>Una piccola immagine che rappresenta un comando sul dispositivo</a:t>
                      </a:r>
                      <a:endParaRPr sz="1800" u="none" strike="noStrike" cap="none" dirty="0">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5"/>
                  </a:ext>
                </a:extLst>
              </a:tr>
              <a:tr h="370850">
                <a:tc>
                  <a:txBody>
                    <a:bodyPr/>
                    <a:lstStyle/>
                    <a:p>
                      <a:pPr marL="0" marR="0" lvl="0" indent="0" algn="l" rtl="0">
                        <a:lnSpc>
                          <a:spcPct val="100000"/>
                        </a:lnSpc>
                        <a:spcBef>
                          <a:spcPts val="0"/>
                        </a:spcBef>
                        <a:spcAft>
                          <a:spcPts val="0"/>
                        </a:spcAft>
                        <a:buNone/>
                      </a:pPr>
                      <a:r>
                        <a:rPr lang="en-US" sz="1800" b="1" u="none" strike="noStrike" cap="none">
                          <a:solidFill>
                            <a:srgbClr val="092E4B"/>
                          </a:solidFill>
                          <a:latin typeface="Calibri"/>
                          <a:ea typeface="Calibri"/>
                          <a:cs typeface="Calibri"/>
                          <a:sym typeface="Calibri"/>
                        </a:rPr>
                        <a:t>6. Desktop</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it-IT" sz="1800" u="none" strike="noStrike" cap="none" dirty="0">
                          <a:solidFill>
                            <a:srgbClr val="092E4B"/>
                          </a:solidFill>
                          <a:latin typeface="Calibri"/>
                          <a:ea typeface="Calibri"/>
                          <a:cs typeface="Calibri"/>
                          <a:sym typeface="Calibri"/>
                        </a:rPr>
                        <a:t>La schermata principale in cui vengono visualizzate le informazioni sul dispositivo</a:t>
                      </a: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6"/>
                  </a:ext>
                </a:extLst>
              </a:tr>
              <a:tr h="370850">
                <a:tc>
                  <a:txBody>
                    <a:bodyPr/>
                    <a:lstStyle/>
                    <a:p>
                      <a:pPr marL="0" marR="0" lvl="0" indent="0" algn="l" rtl="0">
                        <a:lnSpc>
                          <a:spcPct val="100000"/>
                        </a:lnSpc>
                        <a:spcBef>
                          <a:spcPts val="0"/>
                        </a:spcBef>
                        <a:spcAft>
                          <a:spcPts val="0"/>
                        </a:spcAft>
                        <a:buNone/>
                      </a:pPr>
                      <a:r>
                        <a:rPr lang="en-US" sz="1800" b="1" u="none" strike="noStrike" cap="none" dirty="0">
                          <a:solidFill>
                            <a:srgbClr val="092E4B"/>
                          </a:solidFill>
                          <a:latin typeface="Calibri"/>
                          <a:ea typeface="Calibri"/>
                          <a:cs typeface="Calibri"/>
                          <a:sym typeface="Calibri"/>
                        </a:rPr>
                        <a:t>7. Barra </a:t>
                      </a:r>
                      <a:r>
                        <a:rPr lang="en-US" sz="1800" b="1" u="none" strike="noStrike" cap="none" dirty="0" err="1">
                          <a:solidFill>
                            <a:srgbClr val="092E4B"/>
                          </a:solidFill>
                          <a:latin typeface="Calibri"/>
                          <a:ea typeface="Calibri"/>
                          <a:cs typeface="Calibri"/>
                          <a:sym typeface="Calibri"/>
                        </a:rPr>
                        <a:t>delle</a:t>
                      </a:r>
                      <a:r>
                        <a:rPr lang="en-US" sz="1800" b="1" u="none" strike="noStrike" cap="none" dirty="0">
                          <a:solidFill>
                            <a:srgbClr val="092E4B"/>
                          </a:solidFill>
                          <a:latin typeface="Calibri"/>
                          <a:ea typeface="Calibri"/>
                          <a:cs typeface="Calibri"/>
                          <a:sym typeface="Calibri"/>
                        </a:rPr>
                        <a:t> </a:t>
                      </a:r>
                      <a:r>
                        <a:rPr lang="en-US" sz="1800" b="1" u="none" strike="noStrike" cap="none" dirty="0" err="1">
                          <a:solidFill>
                            <a:srgbClr val="092E4B"/>
                          </a:solidFill>
                          <a:latin typeface="Calibri"/>
                          <a:ea typeface="Calibri"/>
                          <a:cs typeface="Calibri"/>
                          <a:sym typeface="Calibri"/>
                        </a:rPr>
                        <a:t>applicazioni</a:t>
                      </a:r>
                      <a:endParaRPr sz="1800" b="1" u="none" strike="noStrike" cap="none" dirty="0">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it-IT" sz="1800" u="none" strike="noStrike" cap="none" dirty="0">
                          <a:solidFill>
                            <a:srgbClr val="092E4B"/>
                          </a:solidFill>
                          <a:latin typeface="Calibri"/>
                          <a:ea typeface="Calibri"/>
                          <a:cs typeface="Calibri"/>
                          <a:sym typeface="Calibri"/>
                        </a:rPr>
                        <a:t>Una fila di pulsanti/controlli grafici che rappresentano i programmi aperti</a:t>
                      </a:r>
                      <a:endParaRPr sz="1800" u="none" strike="noStrike" cap="none" dirty="0">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7"/>
                  </a:ext>
                </a:extLst>
              </a:tr>
              <a:tr h="3708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1" u="none" strike="noStrike" cap="none" dirty="0">
                          <a:solidFill>
                            <a:srgbClr val="092E4B"/>
                          </a:solidFill>
                          <a:latin typeface="Calibri"/>
                          <a:ea typeface="Calibri"/>
                          <a:cs typeface="Calibri"/>
                          <a:sym typeface="Calibri"/>
                        </a:rPr>
                        <a:t>8. </a:t>
                      </a:r>
                      <a:r>
                        <a:rPr lang="it-IT" sz="1800" b="1" i="0" u="none" strike="noStrike" cap="none" dirty="0">
                          <a:solidFill>
                            <a:srgbClr val="092E4B"/>
                          </a:solidFill>
                          <a:latin typeface="Calibri"/>
                          <a:ea typeface="Calibri"/>
                          <a:cs typeface="Calibri"/>
                          <a:sym typeface="Calibri"/>
                        </a:rPr>
                        <a:t>Indicatori di alimentazione / di carica</a:t>
                      </a: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it-IT" sz="1800" u="none" strike="noStrike" cap="none" dirty="0">
                          <a:solidFill>
                            <a:srgbClr val="092E4B"/>
                          </a:solidFill>
                          <a:latin typeface="Calibri"/>
                          <a:ea typeface="Calibri"/>
                          <a:cs typeface="Calibri"/>
                          <a:sym typeface="Calibri"/>
                        </a:rPr>
                        <a:t>Spesso sullo schermo di un dispositivo per indicare il livello di carica, ecc.</a:t>
                      </a:r>
                      <a:endParaRPr sz="1800" u="none" strike="noStrike" cap="none" dirty="0">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8"/>
                  </a:ext>
                </a:extLst>
              </a:tr>
              <a:tr h="370850">
                <a:tc>
                  <a:txBody>
                    <a:bodyPr/>
                    <a:lstStyle/>
                    <a:p>
                      <a:pPr marL="0" marR="0" lvl="0" indent="0" algn="l" rtl="0">
                        <a:lnSpc>
                          <a:spcPct val="100000"/>
                        </a:lnSpc>
                        <a:spcBef>
                          <a:spcPts val="0"/>
                        </a:spcBef>
                        <a:spcAft>
                          <a:spcPts val="0"/>
                        </a:spcAft>
                        <a:buNone/>
                      </a:pPr>
                      <a:r>
                        <a:rPr lang="en-US" sz="1800" b="1" u="none" strike="noStrike" cap="none">
                          <a:solidFill>
                            <a:srgbClr val="092E4B"/>
                          </a:solidFill>
                          <a:latin typeface="Calibri"/>
                          <a:ea typeface="Calibri"/>
                          <a:cs typeface="Calibri"/>
                          <a:sym typeface="Calibri"/>
                        </a:rPr>
                        <a:t>9. Touchpad</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it-IT" sz="1800" u="none" strike="noStrike" cap="none" dirty="0">
                          <a:solidFill>
                            <a:srgbClr val="092E4B"/>
                          </a:solidFill>
                          <a:latin typeface="Calibri"/>
                          <a:ea typeface="Calibri"/>
                          <a:cs typeface="Calibri"/>
                          <a:sym typeface="Calibri"/>
                        </a:rPr>
                        <a:t>Comunemente utilizzati sui computer portatili, sono un'alternativa al mouse</a:t>
                      </a:r>
                      <a:endParaRPr sz="1800" u="none" strike="noStrike" cap="none" dirty="0">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graphicFrame>
        <p:nvGraphicFramePr>
          <p:cNvPr id="478" name="Google Shape;478;p56"/>
          <p:cNvGraphicFramePr/>
          <p:nvPr>
            <p:extLst>
              <p:ext uri="{D42A27DB-BD31-4B8C-83A1-F6EECF244321}">
                <p14:modId xmlns:p14="http://schemas.microsoft.com/office/powerpoint/2010/main" val="3784318456"/>
              </p:ext>
            </p:extLst>
          </p:nvPr>
        </p:nvGraphicFramePr>
        <p:xfrm>
          <a:off x="1565252" y="1396322"/>
          <a:ext cx="9385900" cy="4887070"/>
        </p:xfrm>
        <a:graphic>
          <a:graphicData uri="http://schemas.openxmlformats.org/drawingml/2006/table">
            <a:tbl>
              <a:tblPr firstRow="1" bandRow="1">
                <a:noFill/>
                <a:tableStyleId>{1B46824D-A342-4CEB-ACFE-8D29FB3911F1}</a:tableStyleId>
              </a:tblPr>
              <a:tblGrid>
                <a:gridCol w="2714517">
                  <a:extLst>
                    <a:ext uri="{9D8B030D-6E8A-4147-A177-3AD203B41FA5}">
                      <a16:colId xmlns:a16="http://schemas.microsoft.com/office/drawing/2014/main" val="20000"/>
                    </a:ext>
                  </a:extLst>
                </a:gridCol>
                <a:gridCol w="6671383">
                  <a:extLst>
                    <a:ext uri="{9D8B030D-6E8A-4147-A177-3AD203B41FA5}">
                      <a16:colId xmlns:a16="http://schemas.microsoft.com/office/drawing/2014/main" val="20001"/>
                    </a:ext>
                  </a:extLst>
                </a:gridCol>
              </a:tblGrid>
              <a:tr h="370850">
                <a:tc>
                  <a:txBody>
                    <a:bodyPr/>
                    <a:lstStyle/>
                    <a:p>
                      <a:pPr marL="0" marR="0" lvl="0" indent="0" algn="ctr" rtl="0">
                        <a:lnSpc>
                          <a:spcPct val="100000"/>
                        </a:lnSpc>
                        <a:spcBef>
                          <a:spcPts val="0"/>
                        </a:spcBef>
                        <a:spcAft>
                          <a:spcPts val="0"/>
                        </a:spcAft>
                        <a:buNone/>
                      </a:pPr>
                      <a:r>
                        <a:rPr lang="en-US" sz="1800" u="none" strike="noStrike" cap="none">
                          <a:latin typeface="Calibri"/>
                          <a:ea typeface="Calibri"/>
                          <a:cs typeface="Calibri"/>
                          <a:sym typeface="Calibri"/>
                        </a:rPr>
                        <a:t>TERM</a:t>
                      </a:r>
                      <a:endParaRPr sz="1800" u="none" strike="noStrike" cap="none">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7F3494"/>
                    </a:solidFill>
                  </a:tcPr>
                </a:tc>
                <a:tc>
                  <a:txBody>
                    <a:bodyPr/>
                    <a:lstStyle/>
                    <a:p>
                      <a:pPr marL="0" marR="0" lvl="0" indent="0" algn="ctr" rtl="0">
                        <a:lnSpc>
                          <a:spcPct val="100000"/>
                        </a:lnSpc>
                        <a:spcBef>
                          <a:spcPts val="0"/>
                        </a:spcBef>
                        <a:spcAft>
                          <a:spcPts val="0"/>
                        </a:spcAft>
                        <a:buNone/>
                      </a:pPr>
                      <a:r>
                        <a:rPr lang="en-US" sz="1800" u="none" strike="noStrike" cap="none">
                          <a:latin typeface="Calibri"/>
                          <a:ea typeface="Calibri"/>
                          <a:cs typeface="Calibri"/>
                          <a:sym typeface="Calibri"/>
                        </a:rPr>
                        <a:t>BRIEF DESCRIPTION</a:t>
                      </a:r>
                      <a:endParaRPr sz="1800" u="none" strike="noStrike" cap="none">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7F3494"/>
                    </a:solidFill>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dirty="0">
                          <a:solidFill>
                            <a:srgbClr val="092E4B"/>
                          </a:solidFill>
                          <a:latin typeface="Calibri"/>
                          <a:ea typeface="Calibri"/>
                          <a:cs typeface="Calibri"/>
                          <a:sym typeface="Calibri"/>
                        </a:rPr>
                        <a:t>10. </a:t>
                      </a:r>
                      <a:r>
                        <a:rPr lang="en-US" sz="1800" b="1" u="none" strike="noStrike" cap="none" dirty="0" err="1">
                          <a:solidFill>
                            <a:srgbClr val="092E4B"/>
                          </a:solidFill>
                          <a:latin typeface="Calibri"/>
                          <a:ea typeface="Calibri"/>
                          <a:cs typeface="Calibri"/>
                          <a:sym typeface="Calibri"/>
                        </a:rPr>
                        <a:t>Tastiera</a:t>
                      </a:r>
                      <a:endParaRPr sz="1800" b="1" u="none" strike="noStrike" cap="none" dirty="0">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it-IT" sz="1800" u="none" strike="noStrike" cap="none" dirty="0">
                          <a:solidFill>
                            <a:srgbClr val="092E4B"/>
                          </a:solidFill>
                          <a:latin typeface="Calibri"/>
                          <a:ea typeface="Calibri"/>
                          <a:cs typeface="Calibri"/>
                          <a:sym typeface="Calibri"/>
                        </a:rPr>
                        <a:t>I tasti che azionano il computer, molto simili a quelli di una macchina da scrivere</a:t>
                      </a: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None/>
                      </a:pPr>
                      <a:r>
                        <a:rPr lang="en-US" sz="1800" b="1" u="none" strike="noStrike" cap="none" dirty="0">
                          <a:solidFill>
                            <a:srgbClr val="092E4B"/>
                          </a:solidFill>
                          <a:latin typeface="Calibri"/>
                          <a:ea typeface="Calibri"/>
                          <a:cs typeface="Calibri"/>
                          <a:sym typeface="Calibri"/>
                        </a:rPr>
                        <a:t>11. Area di </a:t>
                      </a:r>
                      <a:r>
                        <a:rPr lang="en-US" sz="1800" b="1" u="none" strike="noStrike" cap="none" dirty="0" err="1">
                          <a:solidFill>
                            <a:srgbClr val="092E4B"/>
                          </a:solidFill>
                          <a:latin typeface="Calibri"/>
                          <a:ea typeface="Calibri"/>
                          <a:cs typeface="Calibri"/>
                          <a:sym typeface="Calibri"/>
                        </a:rPr>
                        <a:t>notifica</a:t>
                      </a:r>
                      <a:endParaRPr sz="1800" b="1" u="none" strike="noStrike" cap="none" dirty="0">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it-IT" sz="1800" u="none" strike="noStrike" cap="none" dirty="0">
                          <a:solidFill>
                            <a:srgbClr val="092E4B"/>
                          </a:solidFill>
                          <a:latin typeface="Calibri"/>
                          <a:ea typeface="Calibri"/>
                          <a:cs typeface="Calibri"/>
                          <a:sym typeface="Calibri"/>
                        </a:rPr>
                        <a:t>Un'area della barra delle applicazioni che mostra notifiche e stato</a:t>
                      </a: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None/>
                      </a:pPr>
                      <a:r>
                        <a:rPr lang="en-US" sz="1800" b="1" u="none" strike="noStrike" cap="none" dirty="0">
                          <a:solidFill>
                            <a:srgbClr val="092E4B"/>
                          </a:solidFill>
                          <a:latin typeface="Calibri"/>
                          <a:ea typeface="Calibri"/>
                          <a:cs typeface="Calibri"/>
                          <a:sym typeface="Calibri"/>
                        </a:rPr>
                        <a:t>12. </a:t>
                      </a:r>
                      <a:r>
                        <a:rPr lang="en-US" sz="1800" b="1" u="none" strike="noStrike" cap="none" dirty="0" err="1">
                          <a:solidFill>
                            <a:srgbClr val="092E4B"/>
                          </a:solidFill>
                          <a:latin typeface="Calibri"/>
                          <a:ea typeface="Calibri"/>
                          <a:cs typeface="Calibri"/>
                          <a:sym typeface="Calibri"/>
                        </a:rPr>
                        <a:t>Fotocamera</a:t>
                      </a:r>
                      <a:r>
                        <a:rPr lang="en-US" sz="1800" b="1" u="none" strike="noStrike" cap="none" dirty="0">
                          <a:solidFill>
                            <a:srgbClr val="092E4B"/>
                          </a:solidFill>
                          <a:latin typeface="Calibri"/>
                          <a:ea typeface="Calibri"/>
                          <a:cs typeface="Calibri"/>
                          <a:sym typeface="Calibri"/>
                        </a:rPr>
                        <a:t> </a:t>
                      </a:r>
                      <a:r>
                        <a:rPr lang="en-US" sz="1800" b="1" u="none" strike="noStrike" cap="none" dirty="0" err="1">
                          <a:solidFill>
                            <a:srgbClr val="092E4B"/>
                          </a:solidFill>
                          <a:latin typeface="Calibri"/>
                          <a:ea typeface="Calibri"/>
                          <a:cs typeface="Calibri"/>
                          <a:sym typeface="Calibri"/>
                        </a:rPr>
                        <a:t>integrata</a:t>
                      </a:r>
                      <a:endParaRPr sz="1800" b="1" u="none" strike="noStrike" cap="none" dirty="0">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it-IT" sz="1800" u="none" strike="noStrike" cap="none" dirty="0">
                          <a:solidFill>
                            <a:srgbClr val="092E4B"/>
                          </a:solidFill>
                          <a:latin typeface="Calibri"/>
                          <a:ea typeface="Calibri"/>
                          <a:cs typeface="Calibri"/>
                          <a:sym typeface="Calibri"/>
                        </a:rPr>
                        <a:t>Una telecamera integrata rivolta verso l'utente che consente di effettuare videochiamate</a:t>
                      </a: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None/>
                      </a:pPr>
                      <a:r>
                        <a:rPr lang="en-US" sz="1800" b="1" u="none" strike="noStrike" cap="none">
                          <a:solidFill>
                            <a:srgbClr val="092E4B"/>
                          </a:solidFill>
                          <a:latin typeface="Calibri"/>
                          <a:ea typeface="Calibri"/>
                          <a:cs typeface="Calibri"/>
                          <a:sym typeface="Calibri"/>
                        </a:rPr>
                        <a:t>13. Software</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it-IT" sz="1800" u="none" strike="noStrike" cap="none" dirty="0">
                          <a:solidFill>
                            <a:srgbClr val="092E4B"/>
                          </a:solidFill>
                          <a:latin typeface="Calibri"/>
                          <a:ea typeface="Calibri"/>
                          <a:cs typeface="Calibri"/>
                          <a:sym typeface="Calibri"/>
                        </a:rPr>
                        <a:t>Programmi che forniscono istruzioni al computer</a:t>
                      </a: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4"/>
                  </a:ext>
                </a:extLst>
              </a:tr>
              <a:tr h="370850">
                <a:tc>
                  <a:txBody>
                    <a:bodyPr/>
                    <a:lstStyle/>
                    <a:p>
                      <a:pPr marL="0" marR="0" lvl="0" indent="0" algn="l" rtl="0">
                        <a:lnSpc>
                          <a:spcPct val="100000"/>
                        </a:lnSpc>
                        <a:spcBef>
                          <a:spcPts val="0"/>
                        </a:spcBef>
                        <a:spcAft>
                          <a:spcPts val="0"/>
                        </a:spcAft>
                        <a:buNone/>
                      </a:pPr>
                      <a:r>
                        <a:rPr lang="en-US" sz="1800" b="1" u="none" strike="noStrike" cap="none">
                          <a:solidFill>
                            <a:srgbClr val="092E4B"/>
                          </a:solidFill>
                          <a:latin typeface="Calibri"/>
                          <a:ea typeface="Calibri"/>
                          <a:cs typeface="Calibri"/>
                          <a:sym typeface="Calibri"/>
                        </a:rPr>
                        <a:t>14. Hardware</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it-IT" sz="1800" u="none" strike="noStrike" cap="none" dirty="0">
                          <a:solidFill>
                            <a:srgbClr val="092E4B"/>
                          </a:solidFill>
                          <a:latin typeface="Calibri"/>
                          <a:ea typeface="Calibri"/>
                          <a:cs typeface="Calibri"/>
                          <a:sym typeface="Calibri"/>
                        </a:rPr>
                        <a:t>Le componenti fisiche di un sistema informatico</a:t>
                      </a: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5"/>
                  </a:ext>
                </a:extLst>
              </a:tr>
              <a:tr h="370850">
                <a:tc>
                  <a:txBody>
                    <a:bodyPr/>
                    <a:lstStyle/>
                    <a:p>
                      <a:pPr marL="0" marR="0" lvl="0" indent="0" algn="l" rtl="0">
                        <a:lnSpc>
                          <a:spcPct val="100000"/>
                        </a:lnSpc>
                        <a:spcBef>
                          <a:spcPts val="0"/>
                        </a:spcBef>
                        <a:spcAft>
                          <a:spcPts val="0"/>
                        </a:spcAft>
                        <a:buNone/>
                      </a:pPr>
                      <a:r>
                        <a:rPr lang="en-US" sz="1800" b="1" u="none" strike="noStrike" cap="none" dirty="0">
                          <a:solidFill>
                            <a:srgbClr val="092E4B"/>
                          </a:solidFill>
                          <a:latin typeface="Calibri"/>
                          <a:ea typeface="Calibri"/>
                          <a:cs typeface="Calibri"/>
                          <a:sym typeface="Calibri"/>
                        </a:rPr>
                        <a:t>15. Porta</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it-IT" sz="1800" u="none" strike="noStrike" cap="none" dirty="0">
                          <a:solidFill>
                            <a:srgbClr val="092E4B"/>
                          </a:solidFill>
                          <a:latin typeface="Calibri"/>
                          <a:ea typeface="Calibri"/>
                          <a:cs typeface="Calibri"/>
                          <a:sym typeface="Calibri"/>
                        </a:rPr>
                        <a:t>Dove si collega il cavo di ricarica o un altro dispositivo</a:t>
                      </a: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6"/>
                  </a:ext>
                </a:extLst>
              </a:tr>
              <a:tr h="370850">
                <a:tc>
                  <a:txBody>
                    <a:bodyPr/>
                    <a:lstStyle/>
                    <a:p>
                      <a:pPr marL="0" marR="0" lvl="0" indent="0" algn="l" rtl="0">
                        <a:lnSpc>
                          <a:spcPct val="100000"/>
                        </a:lnSpc>
                        <a:spcBef>
                          <a:spcPts val="0"/>
                        </a:spcBef>
                        <a:spcAft>
                          <a:spcPts val="0"/>
                        </a:spcAft>
                        <a:buNone/>
                      </a:pPr>
                      <a:r>
                        <a:rPr lang="en-US" sz="1800" b="1" u="none" strike="noStrike" cap="none" dirty="0">
                          <a:solidFill>
                            <a:srgbClr val="092E4B"/>
                          </a:solidFill>
                          <a:latin typeface="Calibri"/>
                          <a:ea typeface="Calibri"/>
                          <a:cs typeface="Calibri"/>
                          <a:sym typeface="Calibri"/>
                        </a:rPr>
                        <a:t>16. </a:t>
                      </a:r>
                      <a:r>
                        <a:rPr lang="en-US" sz="1800" b="1" u="none" strike="noStrike" cap="none" dirty="0" err="1">
                          <a:solidFill>
                            <a:srgbClr val="092E4B"/>
                          </a:solidFill>
                          <a:latin typeface="Calibri"/>
                          <a:ea typeface="Calibri"/>
                          <a:cs typeface="Calibri"/>
                          <a:sym typeface="Calibri"/>
                        </a:rPr>
                        <a:t>Cursore</a:t>
                      </a:r>
                      <a:endParaRPr sz="1800" b="1" u="none" strike="noStrike" cap="none" dirty="0">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en-US" sz="1800" u="none" strike="noStrike" cap="none" dirty="0">
                          <a:solidFill>
                            <a:srgbClr val="092E4B"/>
                          </a:solidFill>
                          <a:latin typeface="Calibri"/>
                          <a:ea typeface="Calibri"/>
                          <a:cs typeface="Calibri"/>
                          <a:sym typeface="Calibri"/>
                        </a:rPr>
                        <a:t> </a:t>
                      </a:r>
                      <a:r>
                        <a:rPr lang="it-IT" sz="1800" u="none" strike="noStrike" cap="none" dirty="0">
                          <a:solidFill>
                            <a:srgbClr val="092E4B"/>
                          </a:solidFill>
                          <a:latin typeface="Calibri"/>
                          <a:ea typeface="Calibri"/>
                          <a:cs typeface="Calibri"/>
                          <a:sym typeface="Calibri"/>
                        </a:rPr>
                        <a:t>Un'icona che si sposta sullo schermo e permette di modificare o selezionare</a:t>
                      </a:r>
                      <a:endParaRPr sz="1800" u="none" strike="noStrike" cap="none" dirty="0">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7"/>
                  </a:ext>
                </a:extLst>
              </a:tr>
              <a:tr h="370850">
                <a:tc>
                  <a:txBody>
                    <a:bodyPr/>
                    <a:lstStyle/>
                    <a:p>
                      <a:pPr marL="0" marR="0" lvl="0" indent="0" algn="l" rtl="0">
                        <a:lnSpc>
                          <a:spcPct val="100000"/>
                        </a:lnSpc>
                        <a:spcBef>
                          <a:spcPts val="0"/>
                        </a:spcBef>
                        <a:spcAft>
                          <a:spcPts val="0"/>
                        </a:spcAft>
                        <a:buNone/>
                      </a:pPr>
                      <a:r>
                        <a:rPr lang="en-US" sz="1800" b="1" u="none" strike="noStrike" cap="none" dirty="0">
                          <a:solidFill>
                            <a:srgbClr val="092E4B"/>
                          </a:solidFill>
                          <a:latin typeface="Calibri"/>
                          <a:ea typeface="Calibri"/>
                          <a:cs typeface="Calibri"/>
                          <a:sym typeface="Calibri"/>
                        </a:rPr>
                        <a:t>17. </a:t>
                      </a:r>
                      <a:r>
                        <a:rPr lang="en-US" sz="1800" b="1" u="none" strike="noStrike" cap="none" dirty="0" err="1">
                          <a:solidFill>
                            <a:srgbClr val="092E4B"/>
                          </a:solidFill>
                          <a:latin typeface="Calibri"/>
                          <a:ea typeface="Calibri"/>
                          <a:cs typeface="Calibri"/>
                          <a:sym typeface="Calibri"/>
                        </a:rPr>
                        <a:t>Motore</a:t>
                      </a:r>
                      <a:r>
                        <a:rPr lang="en-US" sz="1800" b="1" u="none" strike="noStrike" cap="none" dirty="0">
                          <a:solidFill>
                            <a:srgbClr val="092E4B"/>
                          </a:solidFill>
                          <a:latin typeface="Calibri"/>
                          <a:ea typeface="Calibri"/>
                          <a:cs typeface="Calibri"/>
                          <a:sym typeface="Calibri"/>
                        </a:rPr>
                        <a:t> di </a:t>
                      </a:r>
                      <a:r>
                        <a:rPr lang="en-US" sz="1800" b="1" u="none" strike="noStrike" cap="none" dirty="0" err="1">
                          <a:solidFill>
                            <a:srgbClr val="092E4B"/>
                          </a:solidFill>
                          <a:latin typeface="Calibri"/>
                          <a:ea typeface="Calibri"/>
                          <a:cs typeface="Calibri"/>
                          <a:sym typeface="Calibri"/>
                        </a:rPr>
                        <a:t>ricerca</a:t>
                      </a:r>
                      <a:endParaRPr sz="1800" b="1" u="none" strike="noStrike" cap="none" dirty="0">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it-IT" sz="1800" u="none" strike="noStrike" cap="none" dirty="0">
                          <a:solidFill>
                            <a:srgbClr val="092E4B"/>
                          </a:solidFill>
                          <a:latin typeface="Calibri"/>
                          <a:ea typeface="Calibri"/>
                          <a:cs typeface="Calibri"/>
                          <a:sym typeface="Calibri"/>
                        </a:rPr>
                        <a:t>Un sistema utilizzato per trovare indirizzi web/siti internet</a:t>
                      </a:r>
                      <a:endParaRPr sz="1800" u="none" strike="noStrike" cap="none" dirty="0">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8"/>
                  </a:ext>
                </a:extLst>
              </a:tr>
              <a:tr h="370850">
                <a:tc>
                  <a:txBody>
                    <a:bodyPr/>
                    <a:lstStyle/>
                    <a:p>
                      <a:pPr marL="0" marR="0" lvl="0" indent="0" algn="l" rtl="0">
                        <a:lnSpc>
                          <a:spcPct val="100000"/>
                        </a:lnSpc>
                        <a:spcBef>
                          <a:spcPts val="0"/>
                        </a:spcBef>
                        <a:spcAft>
                          <a:spcPts val="0"/>
                        </a:spcAft>
                        <a:buNone/>
                      </a:pPr>
                      <a:r>
                        <a:rPr lang="en-US" sz="1800" b="1" u="none" strike="noStrike" cap="none" dirty="0">
                          <a:solidFill>
                            <a:srgbClr val="092E4B"/>
                          </a:solidFill>
                          <a:latin typeface="Calibri"/>
                          <a:ea typeface="Calibri"/>
                          <a:cs typeface="Calibri"/>
                          <a:sym typeface="Calibri"/>
                        </a:rPr>
                        <a:t>18. </a:t>
                      </a:r>
                      <a:r>
                        <a:rPr lang="en-US" sz="1800" b="1" u="none" strike="noStrike" cap="none" dirty="0" err="1">
                          <a:solidFill>
                            <a:srgbClr val="092E4B"/>
                          </a:solidFill>
                          <a:latin typeface="Calibri"/>
                          <a:ea typeface="Calibri"/>
                          <a:cs typeface="Calibri"/>
                          <a:sym typeface="Calibri"/>
                        </a:rPr>
                        <a:t>Cartella</a:t>
                      </a:r>
                      <a:endParaRPr sz="1800" b="1" u="none" strike="noStrike" cap="none" dirty="0">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it-IT" sz="1800" u="none" strike="noStrike" cap="none" dirty="0">
                          <a:solidFill>
                            <a:srgbClr val="092E4B"/>
                          </a:solidFill>
                          <a:latin typeface="Calibri"/>
                          <a:ea typeface="Calibri"/>
                          <a:cs typeface="Calibri"/>
                          <a:sym typeface="Calibri"/>
                        </a:rPr>
                        <a:t>Una cartella virtuale per conservare i file</a:t>
                      </a: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9"/>
                  </a:ext>
                </a:extLst>
              </a:tr>
              <a:tr h="370850">
                <a:tc>
                  <a:txBody>
                    <a:bodyPr/>
                    <a:lstStyle/>
                    <a:p>
                      <a:pPr marL="0" marR="0" lvl="0" indent="0" algn="l" rtl="0">
                        <a:lnSpc>
                          <a:spcPct val="100000"/>
                        </a:lnSpc>
                        <a:spcBef>
                          <a:spcPts val="0"/>
                        </a:spcBef>
                        <a:spcAft>
                          <a:spcPts val="0"/>
                        </a:spcAft>
                        <a:buNone/>
                      </a:pPr>
                      <a:r>
                        <a:rPr lang="en-US" sz="1800" b="1" u="none" strike="noStrike" cap="none" dirty="0">
                          <a:solidFill>
                            <a:srgbClr val="092E4B"/>
                          </a:solidFill>
                          <a:latin typeface="Calibri"/>
                          <a:ea typeface="Calibri"/>
                          <a:cs typeface="Calibri"/>
                          <a:sym typeface="Calibri"/>
                        </a:rPr>
                        <a:t>19. Finestra</a:t>
                      </a:r>
                      <a:endParaRPr sz="1800" b="1" u="none" strike="noStrike" cap="none" dirty="0">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en-US" sz="1800" u="none" strike="noStrike" cap="none" dirty="0" err="1">
                          <a:solidFill>
                            <a:srgbClr val="092E4B"/>
                          </a:solidFill>
                          <a:latin typeface="Calibri"/>
                          <a:ea typeface="Calibri"/>
                          <a:cs typeface="Calibri"/>
                          <a:sym typeface="Calibri"/>
                        </a:rPr>
                        <a:t>Un'area</a:t>
                      </a:r>
                      <a:r>
                        <a:rPr lang="en-US" sz="1800" u="none" strike="noStrike" cap="none" dirty="0">
                          <a:solidFill>
                            <a:srgbClr val="092E4B"/>
                          </a:solidFill>
                          <a:latin typeface="Calibri"/>
                          <a:ea typeface="Calibri"/>
                          <a:cs typeface="Calibri"/>
                          <a:sym typeface="Calibri"/>
                        </a:rPr>
                        <a:t> </a:t>
                      </a:r>
                      <a:r>
                        <a:rPr lang="en-US" sz="1800" u="none" strike="noStrike" cap="none" dirty="0" err="1">
                          <a:solidFill>
                            <a:srgbClr val="092E4B"/>
                          </a:solidFill>
                          <a:latin typeface="Calibri"/>
                          <a:ea typeface="Calibri"/>
                          <a:cs typeface="Calibri"/>
                          <a:sym typeface="Calibri"/>
                        </a:rPr>
                        <a:t>riquadrata</a:t>
                      </a:r>
                      <a:r>
                        <a:rPr lang="en-US" sz="1800" u="none" strike="noStrike" cap="none" dirty="0">
                          <a:solidFill>
                            <a:srgbClr val="092E4B"/>
                          </a:solidFill>
                          <a:latin typeface="Calibri"/>
                          <a:ea typeface="Calibri"/>
                          <a:cs typeface="Calibri"/>
                          <a:sym typeface="Calibri"/>
                        </a:rPr>
                        <a:t> </a:t>
                      </a:r>
                      <a:r>
                        <a:rPr lang="en-US" sz="1800" u="none" strike="noStrike" cap="none" dirty="0" err="1">
                          <a:solidFill>
                            <a:srgbClr val="092E4B"/>
                          </a:solidFill>
                          <a:latin typeface="Calibri"/>
                          <a:ea typeface="Calibri"/>
                          <a:cs typeface="Calibri"/>
                          <a:sym typeface="Calibri"/>
                        </a:rPr>
                        <a:t>sul</a:t>
                      </a:r>
                      <a:r>
                        <a:rPr lang="en-US" sz="1800" u="none" strike="noStrike" cap="none" dirty="0">
                          <a:solidFill>
                            <a:srgbClr val="092E4B"/>
                          </a:solidFill>
                          <a:latin typeface="Calibri"/>
                          <a:ea typeface="Calibri"/>
                          <a:cs typeface="Calibri"/>
                          <a:sym typeface="Calibri"/>
                        </a:rPr>
                        <a:t> desktop </a:t>
                      </a: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10"/>
                  </a:ext>
                </a:extLst>
              </a:tr>
            </a:tbl>
          </a:graphicData>
        </a:graphic>
      </p:graphicFrame>
      <p:sp>
        <p:nvSpPr>
          <p:cNvPr id="479" name="Google Shape;479;p56"/>
          <p:cNvSpPr txBox="1">
            <a:spLocks noGrp="1"/>
          </p:cNvSpPr>
          <p:nvPr>
            <p:ph type="body" idx="2"/>
          </p:nvPr>
        </p:nvSpPr>
        <p:spPr>
          <a:xfrm>
            <a:off x="1061739" y="363153"/>
            <a:ext cx="10223680" cy="1019175"/>
          </a:xfrm>
          <a:prstGeom prst="rect">
            <a:avLst/>
          </a:prstGeom>
          <a:noFill/>
          <a:ln>
            <a:noFill/>
          </a:ln>
        </p:spPr>
        <p:txBody>
          <a:bodyPr spcFirstLastPara="1" wrap="square" lIns="91425" tIns="45700" rIns="91425" bIns="45700" anchor="t" anchorCtr="0">
            <a:noAutofit/>
          </a:bodyPr>
          <a:lstStyle/>
          <a:p>
            <a:r>
              <a:rPr lang="en-US" dirty="0" err="1"/>
              <a:t>Riepilogo</a:t>
            </a:r>
            <a:r>
              <a:rPr lang="en-US" dirty="0"/>
              <a:t> </a:t>
            </a:r>
            <a:r>
              <a:rPr lang="en-US" dirty="0" err="1"/>
              <a:t>della</a:t>
            </a:r>
            <a:r>
              <a:rPr lang="en-US" dirty="0"/>
              <a:t> </a:t>
            </a:r>
            <a:r>
              <a:rPr lang="en-US" dirty="0" err="1"/>
              <a:t>terminologia</a:t>
            </a:r>
            <a:r>
              <a:rPr lang="en-US" dirty="0"/>
              <a:t>… Il </a:t>
            </a:r>
            <a:r>
              <a:rPr lang="en-US" dirty="0" err="1"/>
              <a:t>glossario</a:t>
            </a:r>
            <a:r>
              <a:rPr lang="en-US" dirty="0"/>
              <a:t> </a:t>
            </a:r>
            <a:r>
              <a:rPr lang="en-US" dirty="0" err="1"/>
              <a:t>prosegue</a:t>
            </a:r>
            <a:r>
              <a:rPr lang="en-US" dirty="0"/>
              <a:t> </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57"/>
          <p:cNvSpPr txBox="1">
            <a:spLocks noGrp="1"/>
          </p:cNvSpPr>
          <p:nvPr>
            <p:ph type="body" idx="1"/>
          </p:nvPr>
        </p:nvSpPr>
        <p:spPr>
          <a:xfrm>
            <a:off x="794662" y="1273750"/>
            <a:ext cx="4757375" cy="437769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lt1"/>
              </a:buClr>
              <a:buSzPts val="2400"/>
              <a:buFont typeface="Arial"/>
              <a:buNone/>
            </a:pPr>
            <a:r>
              <a:rPr lang="it-IT" dirty="0"/>
              <a:t>Siete stati appena sommersi da informazioni e da un intero glossario di termini digitali e siete sopravvissuti.</a:t>
            </a:r>
          </a:p>
          <a:p>
            <a:pPr marL="0" marR="0" lvl="0" indent="0" algn="l" rtl="0">
              <a:lnSpc>
                <a:spcPct val="90000"/>
              </a:lnSpc>
              <a:spcBef>
                <a:spcPts val="1000"/>
              </a:spcBef>
              <a:spcAft>
                <a:spcPts val="0"/>
              </a:spcAft>
              <a:buClr>
                <a:schemeClr val="lt1"/>
              </a:buClr>
              <a:buSzPts val="2400"/>
              <a:buFont typeface="Arial"/>
              <a:buNone/>
            </a:pPr>
            <a:r>
              <a:rPr lang="it-IT" b="1" dirty="0"/>
              <a:t>Ottimo lavoro!</a:t>
            </a:r>
          </a:p>
          <a:p>
            <a:pPr marL="0" marR="0" lvl="0" indent="0" algn="l" rtl="0">
              <a:lnSpc>
                <a:spcPct val="90000"/>
              </a:lnSpc>
              <a:spcBef>
                <a:spcPts val="1000"/>
              </a:spcBef>
              <a:spcAft>
                <a:spcPts val="0"/>
              </a:spcAft>
              <a:buClr>
                <a:schemeClr val="lt1"/>
              </a:buClr>
              <a:buSzPts val="2400"/>
              <a:buFont typeface="Arial"/>
              <a:buNone/>
            </a:pPr>
            <a:endParaRPr lang="it-IT" b="1" dirty="0"/>
          </a:p>
          <a:p>
            <a:pPr marL="0" marR="0" lvl="0" indent="0" algn="l" rtl="0">
              <a:lnSpc>
                <a:spcPct val="90000"/>
              </a:lnSpc>
              <a:spcBef>
                <a:spcPts val="1000"/>
              </a:spcBef>
              <a:spcAft>
                <a:spcPts val="0"/>
              </a:spcAft>
              <a:buClr>
                <a:schemeClr val="lt1"/>
              </a:buClr>
              <a:buSzPts val="2400"/>
              <a:buFont typeface="Arial"/>
              <a:buNone/>
            </a:pPr>
            <a:r>
              <a:rPr lang="it-IT" b="1" dirty="0"/>
              <a:t>FATE UNA PAUSA...</a:t>
            </a:r>
          </a:p>
          <a:p>
            <a:pPr marL="0" marR="0" lvl="0" indent="0" algn="l" rtl="0">
              <a:lnSpc>
                <a:spcPct val="90000"/>
              </a:lnSpc>
              <a:spcBef>
                <a:spcPts val="1000"/>
              </a:spcBef>
              <a:spcAft>
                <a:spcPts val="0"/>
              </a:spcAft>
              <a:buClr>
                <a:schemeClr val="lt1"/>
              </a:buClr>
              <a:buSzPts val="2400"/>
              <a:buFont typeface="Arial"/>
              <a:buNone/>
            </a:pPr>
            <a:r>
              <a:rPr lang="it-IT" dirty="0"/>
              <a:t>Poi vogliamo che restiate con noi e ricominciate (al vostro ritmo). Conoscere tutti i termini di cui sopra vi servirà per andare avanti:  ora parleremo di smartphone!</a:t>
            </a:r>
            <a:endParaRPr dirty="0"/>
          </a:p>
        </p:txBody>
      </p:sp>
      <p:sp>
        <p:nvSpPr>
          <p:cNvPr id="485" name="Google Shape;485;p57"/>
          <p:cNvSpPr txBox="1">
            <a:spLocks noGrp="1"/>
          </p:cNvSpPr>
          <p:nvPr>
            <p:ph type="body" idx="2"/>
          </p:nvPr>
        </p:nvSpPr>
        <p:spPr>
          <a:xfrm>
            <a:off x="794662" y="281098"/>
            <a:ext cx="4757375"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sz="4800" dirty="0"/>
              <a:t>Ben </a:t>
            </a:r>
            <a:r>
              <a:rPr lang="en-US" sz="4800" dirty="0" err="1"/>
              <a:t>fatto</a:t>
            </a:r>
            <a:r>
              <a:rPr lang="en-US" sz="4800" dirty="0"/>
              <a:t>!!</a:t>
            </a:r>
            <a:endParaRPr sz="4800" dirty="0"/>
          </a:p>
        </p:txBody>
      </p:sp>
      <p:pic>
        <p:nvPicPr>
          <p:cNvPr id="486" name="Google Shape;486;p57" descr="Green birthday envelope with ribbons"/>
          <p:cNvPicPr preferRelativeResize="0">
            <a:picLocks noGrp="1"/>
          </p:cNvPicPr>
          <p:nvPr>
            <p:ph type="pic" idx="3"/>
          </p:nvPr>
        </p:nvPicPr>
        <p:blipFill rotWithShape="1">
          <a:blip r:embed="rId3">
            <a:alphaModFix/>
          </a:blip>
          <a:srcRect l="3178" r="3177"/>
          <a:stretch/>
        </p:blipFill>
        <p:spPr>
          <a:xfrm>
            <a:off x="5888002" y="439730"/>
            <a:ext cx="5660531" cy="6045736"/>
          </a:xfrm>
          <a:prstGeom prst="rect">
            <a:avLst/>
          </a:prstGeom>
          <a:solidFill>
            <a:srgbClr val="F2F2F2"/>
          </a:solid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5"/>
          <p:cNvSpPr txBox="1">
            <a:spLocks noGrp="1"/>
          </p:cNvSpPr>
          <p:nvPr>
            <p:ph type="body" idx="1"/>
          </p:nvPr>
        </p:nvSpPr>
        <p:spPr>
          <a:xfrm>
            <a:off x="5497150" y="3163915"/>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Font typeface="Arial"/>
              <a:buNone/>
            </a:pPr>
            <a:r>
              <a:rPr lang="en-US" dirty="0" err="1"/>
              <a:t>L’uso</a:t>
            </a:r>
            <a:r>
              <a:rPr lang="en-US" dirty="0"/>
              <a:t> </a:t>
            </a:r>
            <a:r>
              <a:rPr lang="en-US" dirty="0" err="1"/>
              <a:t>efficace</a:t>
            </a:r>
            <a:r>
              <a:rPr lang="en-US" dirty="0"/>
              <a:t> </a:t>
            </a:r>
            <a:r>
              <a:rPr lang="en-US" dirty="0" err="1"/>
              <a:t>degli</a:t>
            </a:r>
            <a:endParaRPr lang="en-US" dirty="0"/>
          </a:p>
          <a:p>
            <a:pPr marL="0" lvl="0" indent="0" algn="l" rtl="0">
              <a:lnSpc>
                <a:spcPct val="90000"/>
              </a:lnSpc>
              <a:spcBef>
                <a:spcPts val="0"/>
              </a:spcBef>
              <a:spcAft>
                <a:spcPts val="0"/>
              </a:spcAft>
              <a:buClr>
                <a:schemeClr val="lt1"/>
              </a:buClr>
              <a:buSzPts val="4800"/>
              <a:buFont typeface="Arial"/>
              <a:buNone/>
            </a:pPr>
            <a:r>
              <a:rPr lang="en-US" dirty="0"/>
              <a:t>Smartphone</a:t>
            </a:r>
            <a:endParaRPr dirty="0"/>
          </a:p>
        </p:txBody>
      </p:sp>
      <p:sp>
        <p:nvSpPr>
          <p:cNvPr id="493" name="Google Shape;493;p5"/>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02</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58"/>
          <p:cNvSpPr txBox="1">
            <a:spLocks noGrp="1"/>
          </p:cNvSpPr>
          <p:nvPr>
            <p:ph type="body" idx="1"/>
          </p:nvPr>
        </p:nvSpPr>
        <p:spPr>
          <a:xfrm>
            <a:off x="674192" y="1105271"/>
            <a:ext cx="5510592" cy="51878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lt1"/>
              </a:buClr>
              <a:buSzPts val="2400"/>
              <a:buFont typeface="Arial"/>
              <a:buNone/>
            </a:pPr>
            <a:r>
              <a:rPr lang="en-US" dirty="0" err="1"/>
              <a:t>Gli</a:t>
            </a:r>
            <a:r>
              <a:rPr lang="en-US" dirty="0"/>
              <a:t> smartphone </a:t>
            </a:r>
            <a:r>
              <a:rPr lang="en-US" dirty="0" err="1"/>
              <a:t>sono</a:t>
            </a:r>
            <a:r>
              <a:rPr lang="en-US" dirty="0"/>
              <a:t> </a:t>
            </a:r>
            <a:r>
              <a:rPr lang="en-US" dirty="0" err="1"/>
              <a:t>dei</a:t>
            </a:r>
            <a:r>
              <a:rPr lang="en-US" dirty="0"/>
              <a:t> mini-computer</a:t>
            </a:r>
            <a:endParaRPr dirty="0"/>
          </a:p>
          <a:p>
            <a:pPr marL="0" marR="0" lvl="0" indent="0" algn="l" rtl="0">
              <a:lnSpc>
                <a:spcPct val="90000"/>
              </a:lnSpc>
              <a:spcBef>
                <a:spcPts val="1000"/>
              </a:spcBef>
              <a:spcAft>
                <a:spcPts val="0"/>
              </a:spcAft>
              <a:buClr>
                <a:schemeClr val="lt1"/>
              </a:buClr>
              <a:buSzPts val="2400"/>
              <a:buFont typeface="Arial"/>
              <a:buNone/>
            </a:pPr>
            <a:r>
              <a:rPr lang="it-IT" dirty="0"/>
              <a:t>I due sistemi operativi più diffusi per gli smartphone sono iOS e Android, che classificano i telefoni in diversi tipi.</a:t>
            </a:r>
          </a:p>
          <a:p>
            <a:pPr marL="342900" marR="0" lvl="0" indent="-342900" algn="l" rtl="0">
              <a:lnSpc>
                <a:spcPct val="90000"/>
              </a:lnSpc>
              <a:spcBef>
                <a:spcPts val="1000"/>
              </a:spcBef>
              <a:spcAft>
                <a:spcPts val="0"/>
              </a:spcAft>
              <a:buClr>
                <a:schemeClr val="lt1"/>
              </a:buClr>
              <a:buSzPts val="2400"/>
              <a:buFont typeface="Arial" panose="020B0604020202020204" pitchFamily="34" charset="0"/>
              <a:buChar char="•"/>
            </a:pPr>
            <a:r>
              <a:rPr lang="en-US" b="1" dirty="0">
                <a:solidFill>
                  <a:srgbClr val="24BAA2"/>
                </a:solidFill>
              </a:rPr>
              <a:t>iOS è di Apple </a:t>
            </a:r>
            <a:r>
              <a:rPr lang="en-US" dirty="0"/>
              <a:t>e </a:t>
            </a:r>
            <a:r>
              <a:rPr lang="en-US" dirty="0" err="1"/>
              <a:t>funziona</a:t>
            </a:r>
            <a:r>
              <a:rPr lang="en-US" dirty="0"/>
              <a:t> </a:t>
            </a:r>
            <a:r>
              <a:rPr lang="en-US" dirty="0" err="1"/>
              <a:t>specificatamente</a:t>
            </a:r>
            <a:r>
              <a:rPr lang="en-US" dirty="0"/>
              <a:t> </a:t>
            </a:r>
            <a:r>
              <a:rPr lang="en-US" dirty="0" err="1"/>
              <a:t>sugli</a:t>
            </a:r>
            <a:r>
              <a:rPr lang="en-US" dirty="0"/>
              <a:t> iPhone.</a:t>
            </a:r>
            <a:endParaRPr dirty="0"/>
          </a:p>
          <a:p>
            <a:pPr marL="342900" lvl="0" indent="-342900" algn="l" rtl="0">
              <a:lnSpc>
                <a:spcPct val="90000"/>
              </a:lnSpc>
              <a:spcBef>
                <a:spcPts val="1000"/>
              </a:spcBef>
              <a:spcAft>
                <a:spcPts val="0"/>
              </a:spcAft>
              <a:buSzPts val="2400"/>
              <a:buFont typeface="Arial"/>
              <a:buChar char="•"/>
            </a:pPr>
            <a:r>
              <a:rPr lang="en-US" b="1" dirty="0">
                <a:solidFill>
                  <a:srgbClr val="24BAA2"/>
                </a:solidFill>
              </a:rPr>
              <a:t>Android è di Google </a:t>
            </a:r>
            <a:r>
              <a:rPr lang="it-IT" dirty="0"/>
              <a:t>e funziona su un'ampia gamma di telefoni</a:t>
            </a:r>
            <a:r>
              <a:rPr lang="en-US" dirty="0"/>
              <a:t>.</a:t>
            </a:r>
          </a:p>
          <a:p>
            <a:pPr marL="342900" lvl="0" indent="-342900" algn="l" rtl="0">
              <a:lnSpc>
                <a:spcPct val="90000"/>
              </a:lnSpc>
              <a:spcBef>
                <a:spcPts val="1000"/>
              </a:spcBef>
              <a:spcAft>
                <a:spcPts val="0"/>
              </a:spcAft>
              <a:buSzPts val="2400"/>
              <a:buFont typeface="Arial"/>
              <a:buChar char="•"/>
            </a:pPr>
            <a:endParaRPr dirty="0"/>
          </a:p>
          <a:p>
            <a:pPr marL="0" lvl="0" indent="0" algn="ctr" rtl="0">
              <a:lnSpc>
                <a:spcPct val="90000"/>
              </a:lnSpc>
              <a:spcBef>
                <a:spcPts val="1000"/>
              </a:spcBef>
              <a:spcAft>
                <a:spcPts val="0"/>
              </a:spcAft>
              <a:buSzPts val="2400"/>
              <a:buNone/>
            </a:pPr>
            <a:r>
              <a:rPr lang="it-IT" b="1" dirty="0"/>
              <a:t>Questi sistemi operativi sono molto avanzati e svolgono molte funzioni oltre alle telefonate.</a:t>
            </a:r>
            <a:endParaRPr b="1" dirty="0"/>
          </a:p>
        </p:txBody>
      </p:sp>
      <p:sp>
        <p:nvSpPr>
          <p:cNvPr id="499" name="Google Shape;499;p58"/>
          <p:cNvSpPr txBox="1">
            <a:spLocks noGrp="1"/>
          </p:cNvSpPr>
          <p:nvPr>
            <p:ph type="body" idx="2"/>
          </p:nvPr>
        </p:nvSpPr>
        <p:spPr>
          <a:xfrm>
            <a:off x="643467" y="326644"/>
            <a:ext cx="5394476"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dirty="0" err="1"/>
              <a:t>Tipologie</a:t>
            </a:r>
            <a:r>
              <a:rPr lang="en-US" dirty="0"/>
              <a:t> di smartphone</a:t>
            </a:r>
            <a:endParaRPr dirty="0"/>
          </a:p>
        </p:txBody>
      </p:sp>
      <p:pic>
        <p:nvPicPr>
          <p:cNvPr id="500" name="Google Shape;500;p58"/>
          <p:cNvPicPr preferRelativeResize="0"/>
          <p:nvPr/>
        </p:nvPicPr>
        <p:blipFill rotWithShape="1">
          <a:blip r:embed="rId3">
            <a:alphaModFix/>
          </a:blip>
          <a:srcRect/>
          <a:stretch/>
        </p:blipFill>
        <p:spPr>
          <a:xfrm>
            <a:off x="9015704" y="1503272"/>
            <a:ext cx="2616334" cy="1663786"/>
          </a:xfrm>
          <a:prstGeom prst="rect">
            <a:avLst/>
          </a:prstGeom>
          <a:noFill/>
          <a:ln>
            <a:noFill/>
          </a:ln>
        </p:spPr>
      </p:pic>
      <p:pic>
        <p:nvPicPr>
          <p:cNvPr id="501" name="Google Shape;501;p58"/>
          <p:cNvPicPr preferRelativeResize="0"/>
          <p:nvPr/>
        </p:nvPicPr>
        <p:blipFill rotWithShape="1">
          <a:blip r:embed="rId4">
            <a:alphaModFix/>
          </a:blip>
          <a:srcRect l="8829"/>
          <a:stretch/>
        </p:blipFill>
        <p:spPr>
          <a:xfrm>
            <a:off x="8905422" y="4750985"/>
            <a:ext cx="2836898" cy="1701887"/>
          </a:xfrm>
          <a:prstGeom prst="rect">
            <a:avLst/>
          </a:prstGeom>
          <a:noFill/>
          <a:ln>
            <a:noFill/>
          </a:ln>
        </p:spPr>
      </p:pic>
      <p:pic>
        <p:nvPicPr>
          <p:cNvPr id="502" name="Google Shape;502;p58">
            <a:hlinkClick r:id="rId5"/>
          </p:cNvPr>
          <p:cNvPicPr preferRelativeResize="0"/>
          <p:nvPr/>
        </p:nvPicPr>
        <p:blipFill rotWithShape="1">
          <a:blip r:embed="rId6">
            <a:alphaModFix/>
          </a:blip>
          <a:srcRect l="8437" r="12640"/>
          <a:stretch/>
        </p:blipFill>
        <p:spPr>
          <a:xfrm>
            <a:off x="6835546" y="3429000"/>
            <a:ext cx="2180158" cy="1568531"/>
          </a:xfrm>
          <a:prstGeom prst="rect">
            <a:avLst/>
          </a:prstGeom>
          <a:noFill/>
          <a:ln>
            <a:noFill/>
          </a:ln>
        </p:spPr>
      </p:pic>
      <p:pic>
        <p:nvPicPr>
          <p:cNvPr id="503" name="Google Shape;503;p58">
            <a:hlinkClick r:id="rId7"/>
          </p:cNvPr>
          <p:cNvPicPr preferRelativeResize="0"/>
          <p:nvPr/>
        </p:nvPicPr>
        <p:blipFill rotWithShape="1">
          <a:blip r:embed="rId8">
            <a:alphaModFix/>
          </a:blip>
          <a:srcRect t="2580"/>
          <a:stretch/>
        </p:blipFill>
        <p:spPr>
          <a:xfrm>
            <a:off x="6992962" y="583106"/>
            <a:ext cx="1676486" cy="147238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7"/>
          <p:cNvSpPr txBox="1">
            <a:spLocks noGrp="1"/>
          </p:cNvSpPr>
          <p:nvPr>
            <p:ph type="body" idx="1"/>
          </p:nvPr>
        </p:nvSpPr>
        <p:spPr>
          <a:xfrm>
            <a:off x="369502" y="1069200"/>
            <a:ext cx="5848418" cy="4719600"/>
          </a:xfrm>
          <a:prstGeom prst="rect">
            <a:avLst/>
          </a:prstGeom>
          <a:noFill/>
          <a:ln>
            <a:noFill/>
          </a:ln>
        </p:spPr>
        <p:txBody>
          <a:bodyPr spcFirstLastPara="1" wrap="square" lIns="91425" tIns="45700" rIns="91425" bIns="45700" anchor="t" anchorCtr="0">
            <a:noAutofit/>
          </a:bodyPr>
          <a:lstStyle/>
          <a:p>
            <a:pPr marL="0" lvl="0" indent="-228600" algn="l" rtl="0">
              <a:lnSpc>
                <a:spcPct val="107000"/>
              </a:lnSpc>
              <a:spcBef>
                <a:spcPts val="1000"/>
              </a:spcBef>
              <a:spcAft>
                <a:spcPts val="0"/>
              </a:spcAft>
              <a:buSzPts val="2400"/>
              <a:buNone/>
            </a:pPr>
            <a:r>
              <a:rPr lang="en-US" dirty="0">
                <a:latin typeface="Calibri"/>
                <a:ea typeface="Calibri"/>
                <a:cs typeface="Calibri"/>
                <a:sym typeface="Calibri"/>
              </a:rPr>
              <a:t>Al </a:t>
            </a:r>
            <a:r>
              <a:rPr lang="en-US" dirty="0" err="1">
                <a:latin typeface="Calibri"/>
                <a:ea typeface="Calibri"/>
                <a:cs typeface="Calibri"/>
                <a:sym typeface="Calibri"/>
              </a:rPr>
              <a:t>termine</a:t>
            </a:r>
            <a:r>
              <a:rPr lang="en-US" dirty="0">
                <a:latin typeface="Calibri"/>
                <a:ea typeface="Calibri"/>
                <a:cs typeface="Calibri"/>
                <a:sym typeface="Calibri"/>
              </a:rPr>
              <a:t> di </a:t>
            </a:r>
            <a:r>
              <a:rPr lang="en-US" dirty="0" err="1">
                <a:latin typeface="Calibri"/>
                <a:ea typeface="Calibri"/>
                <a:cs typeface="Calibri"/>
                <a:sym typeface="Calibri"/>
              </a:rPr>
              <a:t>questo</a:t>
            </a:r>
            <a:r>
              <a:rPr lang="en-US" dirty="0">
                <a:latin typeface="Calibri"/>
                <a:ea typeface="Calibri"/>
                <a:cs typeface="Calibri"/>
                <a:sym typeface="Calibri"/>
              </a:rPr>
              <a:t> modulo, il nostro </a:t>
            </a:r>
            <a:r>
              <a:rPr lang="en-US" dirty="0" err="1">
                <a:latin typeface="Calibri"/>
                <a:ea typeface="Calibri"/>
                <a:cs typeface="Calibri"/>
                <a:sym typeface="Calibri"/>
              </a:rPr>
              <a:t>obiettivo</a:t>
            </a:r>
            <a:r>
              <a:rPr lang="en-US" dirty="0">
                <a:latin typeface="Calibri"/>
                <a:ea typeface="Calibri"/>
                <a:cs typeface="Calibri"/>
                <a:sym typeface="Calibri"/>
              </a:rPr>
              <a:t> </a:t>
            </a:r>
            <a:r>
              <a:rPr lang="en-US" dirty="0" err="1">
                <a:latin typeface="Calibri"/>
                <a:ea typeface="Calibri"/>
                <a:cs typeface="Calibri"/>
                <a:sym typeface="Calibri"/>
              </a:rPr>
              <a:t>è</a:t>
            </a:r>
            <a:r>
              <a:rPr lang="en-US" dirty="0">
                <a:latin typeface="Calibri"/>
                <a:ea typeface="Calibri"/>
                <a:cs typeface="Calibri"/>
                <a:sym typeface="Calibri"/>
              </a:rPr>
              <a:t> </a:t>
            </a:r>
            <a:r>
              <a:rPr lang="en-US" dirty="0" err="1">
                <a:latin typeface="Calibri"/>
                <a:ea typeface="Calibri"/>
                <a:cs typeface="Calibri"/>
                <a:sym typeface="Calibri"/>
              </a:rPr>
              <a:t>che</a:t>
            </a:r>
            <a:r>
              <a:rPr lang="en-US" dirty="0">
                <a:latin typeface="Calibri"/>
                <a:ea typeface="Calibri"/>
                <a:cs typeface="Calibri"/>
                <a:sym typeface="Calibri"/>
              </a:rPr>
              <a:t> </a:t>
            </a:r>
            <a:r>
              <a:rPr lang="en-US" dirty="0" err="1">
                <a:latin typeface="Calibri"/>
                <a:ea typeface="Calibri"/>
                <a:cs typeface="Calibri"/>
                <a:sym typeface="Calibri"/>
              </a:rPr>
              <a:t>voi</a:t>
            </a:r>
            <a:r>
              <a:rPr lang="en-US" dirty="0">
                <a:latin typeface="Calibri"/>
                <a:ea typeface="Calibri"/>
                <a:cs typeface="Calibri"/>
                <a:sym typeface="Calibri"/>
              </a:rPr>
              <a:t> </a:t>
            </a:r>
            <a:r>
              <a:rPr lang="en-US" dirty="0" err="1">
                <a:latin typeface="Calibri"/>
                <a:ea typeface="Calibri"/>
                <a:cs typeface="Calibri"/>
                <a:sym typeface="Calibri"/>
              </a:rPr>
              <a:t>operatori</a:t>
            </a:r>
            <a:r>
              <a:rPr lang="en-US" dirty="0">
                <a:latin typeface="Calibri"/>
                <a:ea typeface="Calibri"/>
                <a:cs typeface="Calibri"/>
                <a:sym typeface="Calibri"/>
              </a:rPr>
              <a:t> </a:t>
            </a:r>
            <a:r>
              <a:rPr lang="en-US" dirty="0" err="1">
                <a:latin typeface="Calibri"/>
                <a:ea typeface="Calibri"/>
                <a:cs typeface="Calibri"/>
                <a:sym typeface="Calibri"/>
              </a:rPr>
              <a:t>siate</a:t>
            </a:r>
            <a:r>
              <a:rPr lang="en-US" dirty="0">
                <a:latin typeface="Calibri"/>
                <a:ea typeface="Calibri"/>
                <a:cs typeface="Calibri"/>
                <a:sym typeface="Calibri"/>
              </a:rPr>
              <a:t> in </a:t>
            </a:r>
            <a:r>
              <a:rPr lang="en-US" dirty="0" err="1">
                <a:latin typeface="Calibri"/>
                <a:ea typeface="Calibri"/>
                <a:cs typeface="Calibri"/>
                <a:sym typeface="Calibri"/>
              </a:rPr>
              <a:t>grado</a:t>
            </a:r>
            <a:r>
              <a:rPr lang="en-US" dirty="0">
                <a:latin typeface="Calibri"/>
                <a:ea typeface="Calibri"/>
                <a:cs typeface="Calibri"/>
                <a:sym typeface="Calibri"/>
              </a:rPr>
              <a:t> di:</a:t>
            </a:r>
            <a:endParaRPr lang="en-US" dirty="0"/>
          </a:p>
          <a:p>
            <a:pPr marL="342900" lvl="0" indent="-342900" algn="l" rtl="0">
              <a:lnSpc>
                <a:spcPct val="107000"/>
              </a:lnSpc>
              <a:spcBef>
                <a:spcPts val="1800"/>
              </a:spcBef>
              <a:spcAft>
                <a:spcPts val="0"/>
              </a:spcAft>
              <a:buClr>
                <a:schemeClr val="bg1"/>
              </a:buClr>
              <a:buSzPts val="2400"/>
              <a:buFont typeface="Wingdings" pitchFamily="2" charset="2"/>
              <a:buChar char="ü"/>
            </a:pPr>
            <a:r>
              <a:rPr lang="en-US" dirty="0" err="1"/>
              <a:t>Comprendere</a:t>
            </a:r>
            <a:r>
              <a:rPr lang="en-US" dirty="0"/>
              <a:t> </a:t>
            </a:r>
            <a:r>
              <a:rPr lang="en-US" dirty="0" err="1"/>
              <a:t>i</a:t>
            </a:r>
            <a:r>
              <a:rPr lang="en-US" dirty="0"/>
              <a:t> </a:t>
            </a:r>
            <a:r>
              <a:rPr lang="en-US" dirty="0" err="1"/>
              <a:t>vantaggi</a:t>
            </a:r>
            <a:r>
              <a:rPr lang="en-US" dirty="0"/>
              <a:t> e le </a:t>
            </a:r>
            <a:r>
              <a:rPr lang="en-US" dirty="0" err="1"/>
              <a:t>funzionalità</a:t>
            </a:r>
            <a:r>
              <a:rPr lang="en-US" dirty="0"/>
              <a:t> di base di 3 </a:t>
            </a:r>
            <a:r>
              <a:rPr lang="en-US" dirty="0" err="1"/>
              <a:t>dispositivi</a:t>
            </a:r>
            <a:r>
              <a:rPr lang="en-US" dirty="0"/>
              <a:t>;</a:t>
            </a:r>
          </a:p>
          <a:p>
            <a:pPr marL="342900" lvl="0" indent="-342900" algn="l" rtl="0">
              <a:lnSpc>
                <a:spcPct val="107000"/>
              </a:lnSpc>
              <a:spcBef>
                <a:spcPts val="1800"/>
              </a:spcBef>
              <a:spcAft>
                <a:spcPts val="0"/>
              </a:spcAft>
              <a:buClr>
                <a:schemeClr val="bg1"/>
              </a:buClr>
              <a:buSzPts val="2400"/>
              <a:buFont typeface="Wingdings" pitchFamily="2" charset="2"/>
              <a:buChar char="ü"/>
            </a:pPr>
            <a:r>
              <a:rPr lang="en-US" dirty="0" err="1">
                <a:latin typeface="Calibri"/>
                <a:ea typeface="Calibri"/>
                <a:cs typeface="Calibri"/>
                <a:sym typeface="Calibri"/>
              </a:rPr>
              <a:t>Identificare</a:t>
            </a:r>
            <a:r>
              <a:rPr lang="en-US" dirty="0">
                <a:latin typeface="Calibri"/>
                <a:ea typeface="Calibri"/>
                <a:cs typeface="Calibri"/>
                <a:sym typeface="Calibri"/>
              </a:rPr>
              <a:t> </a:t>
            </a:r>
            <a:r>
              <a:rPr lang="en-US" dirty="0" err="1">
                <a:latin typeface="Calibri"/>
                <a:ea typeface="Calibri"/>
                <a:cs typeface="Calibri"/>
                <a:sym typeface="Calibri"/>
              </a:rPr>
              <a:t>i</a:t>
            </a:r>
            <a:r>
              <a:rPr lang="en-US" dirty="0">
                <a:latin typeface="Calibri"/>
                <a:ea typeface="Calibri"/>
                <a:cs typeface="Calibri"/>
                <a:sym typeface="Calibri"/>
              </a:rPr>
              <a:t> </a:t>
            </a:r>
            <a:r>
              <a:rPr lang="en-US" dirty="0" err="1">
                <a:latin typeface="Calibri"/>
                <a:ea typeface="Calibri"/>
                <a:cs typeface="Calibri"/>
                <a:sym typeface="Calibri"/>
              </a:rPr>
              <a:t>componenti</a:t>
            </a:r>
            <a:r>
              <a:rPr lang="en-US" dirty="0">
                <a:latin typeface="Calibri"/>
                <a:ea typeface="Calibri"/>
                <a:cs typeface="Calibri"/>
                <a:sym typeface="Calibri"/>
              </a:rPr>
              <a:t> di </a:t>
            </a:r>
            <a:r>
              <a:rPr lang="en-US" dirty="0" err="1">
                <a:latin typeface="Calibri"/>
                <a:ea typeface="Calibri"/>
                <a:cs typeface="Calibri"/>
                <a:sym typeface="Calibri"/>
              </a:rPr>
              <a:t>tali</a:t>
            </a:r>
            <a:r>
              <a:rPr lang="en-US" dirty="0">
                <a:latin typeface="Calibri"/>
                <a:ea typeface="Calibri"/>
                <a:cs typeface="Calibri"/>
                <a:sym typeface="Calibri"/>
              </a:rPr>
              <a:t> </a:t>
            </a:r>
            <a:r>
              <a:rPr lang="en-US" dirty="0" err="1">
                <a:latin typeface="Calibri"/>
                <a:ea typeface="Calibri"/>
                <a:cs typeface="Calibri"/>
                <a:sym typeface="Calibri"/>
              </a:rPr>
              <a:t>dispositivi</a:t>
            </a:r>
            <a:r>
              <a:rPr lang="en-US" dirty="0"/>
              <a:t>; </a:t>
            </a:r>
          </a:p>
          <a:p>
            <a:pPr marL="342900" lvl="0" indent="-342900" algn="l" rtl="0">
              <a:lnSpc>
                <a:spcPct val="107000"/>
              </a:lnSpc>
              <a:spcBef>
                <a:spcPts val="1000"/>
              </a:spcBef>
              <a:spcAft>
                <a:spcPts val="0"/>
              </a:spcAft>
              <a:buClr>
                <a:schemeClr val="bg1"/>
              </a:buClr>
              <a:buSzPts val="2400"/>
              <a:buFont typeface="Wingdings" pitchFamily="2" charset="2"/>
              <a:buChar char="ü"/>
            </a:pPr>
            <a:r>
              <a:rPr lang="en-US" dirty="0" err="1">
                <a:latin typeface="Calibri"/>
                <a:ea typeface="Calibri"/>
                <a:cs typeface="Calibri"/>
                <a:sym typeface="Calibri"/>
              </a:rPr>
              <a:t>Creare</a:t>
            </a:r>
            <a:r>
              <a:rPr lang="en-US" dirty="0">
                <a:latin typeface="Calibri"/>
                <a:ea typeface="Calibri"/>
                <a:cs typeface="Calibri"/>
                <a:sym typeface="Calibri"/>
              </a:rPr>
              <a:t> </a:t>
            </a:r>
            <a:r>
              <a:rPr lang="en-US" dirty="0" err="1">
                <a:latin typeface="Calibri"/>
                <a:ea typeface="Calibri"/>
                <a:cs typeface="Calibri"/>
                <a:sym typeface="Calibri"/>
              </a:rPr>
              <a:t>consapevolezza</a:t>
            </a:r>
            <a:r>
              <a:rPr lang="en-US" dirty="0">
                <a:latin typeface="Calibri"/>
                <a:ea typeface="Calibri"/>
                <a:cs typeface="Calibri"/>
                <a:sym typeface="Calibri"/>
              </a:rPr>
              <a:t> </a:t>
            </a:r>
            <a:r>
              <a:rPr lang="en-US" dirty="0" err="1">
                <a:latin typeface="Calibri"/>
                <a:ea typeface="Calibri"/>
                <a:cs typeface="Calibri"/>
                <a:sym typeface="Calibri"/>
              </a:rPr>
              <a:t>dei</a:t>
            </a:r>
            <a:r>
              <a:rPr lang="en-US" dirty="0">
                <a:latin typeface="Calibri"/>
                <a:ea typeface="Calibri"/>
                <a:cs typeface="Calibri"/>
                <a:sym typeface="Calibri"/>
              </a:rPr>
              <a:t> </a:t>
            </a:r>
            <a:r>
              <a:rPr lang="en-US" dirty="0" err="1">
                <a:latin typeface="Calibri"/>
                <a:ea typeface="Calibri"/>
                <a:cs typeface="Calibri"/>
                <a:sym typeface="Calibri"/>
              </a:rPr>
              <a:t>sistemi</a:t>
            </a:r>
            <a:r>
              <a:rPr lang="en-US" dirty="0">
                <a:latin typeface="Calibri"/>
                <a:ea typeface="Calibri"/>
                <a:cs typeface="Calibri"/>
                <a:sym typeface="Calibri"/>
              </a:rPr>
              <a:t> </a:t>
            </a:r>
            <a:r>
              <a:rPr lang="en-US" dirty="0" err="1">
                <a:latin typeface="Calibri"/>
                <a:ea typeface="Calibri"/>
                <a:cs typeface="Calibri"/>
                <a:sym typeface="Calibri"/>
              </a:rPr>
              <a:t>informatici</a:t>
            </a:r>
            <a:r>
              <a:rPr lang="en-US" dirty="0">
                <a:latin typeface="Calibri"/>
                <a:ea typeface="Calibri"/>
                <a:cs typeface="Calibri"/>
                <a:sym typeface="Calibri"/>
              </a:rPr>
              <a:t> </a:t>
            </a:r>
            <a:r>
              <a:rPr lang="en-US" dirty="0" err="1">
                <a:latin typeface="Calibri"/>
                <a:ea typeface="Calibri"/>
                <a:cs typeface="Calibri"/>
                <a:sym typeface="Calibri"/>
              </a:rPr>
              <a:t>nella</a:t>
            </a:r>
            <a:r>
              <a:rPr lang="en-US" dirty="0">
                <a:latin typeface="Calibri"/>
                <a:ea typeface="Calibri"/>
                <a:cs typeface="Calibri"/>
                <a:sym typeface="Calibri"/>
              </a:rPr>
              <a:t> vita </a:t>
            </a:r>
            <a:r>
              <a:rPr lang="en-US" dirty="0" err="1">
                <a:latin typeface="Calibri"/>
                <a:ea typeface="Calibri"/>
                <a:cs typeface="Calibri"/>
                <a:sym typeface="Calibri"/>
              </a:rPr>
              <a:t>quotidiana</a:t>
            </a:r>
            <a:r>
              <a:rPr lang="en-US" dirty="0">
                <a:latin typeface="Calibri"/>
                <a:ea typeface="Calibri"/>
                <a:cs typeface="Calibri"/>
                <a:sym typeface="Calibri"/>
              </a:rPr>
              <a:t>; </a:t>
            </a:r>
            <a:endParaRPr lang="en-US" dirty="0"/>
          </a:p>
          <a:p>
            <a:pPr marL="342900" lvl="0" indent="-342900" algn="l" rtl="0">
              <a:lnSpc>
                <a:spcPct val="107000"/>
              </a:lnSpc>
              <a:spcBef>
                <a:spcPts val="1000"/>
              </a:spcBef>
              <a:spcAft>
                <a:spcPts val="0"/>
              </a:spcAft>
              <a:buClr>
                <a:schemeClr val="bg1"/>
              </a:buClr>
              <a:buSzPts val="2400"/>
              <a:buFont typeface="Wingdings" pitchFamily="2" charset="2"/>
              <a:buChar char="ü"/>
            </a:pPr>
            <a:r>
              <a:rPr lang="en-US" dirty="0" err="1">
                <a:latin typeface="Calibri"/>
                <a:ea typeface="Calibri"/>
                <a:cs typeface="Calibri"/>
                <a:sym typeface="Calibri"/>
              </a:rPr>
              <a:t>Analizzare</a:t>
            </a:r>
            <a:r>
              <a:rPr lang="en-US" dirty="0"/>
              <a:t> il </a:t>
            </a:r>
            <a:r>
              <a:rPr lang="en-US" dirty="0" err="1"/>
              <a:t>fattore</a:t>
            </a:r>
            <a:r>
              <a:rPr lang="en-US" dirty="0"/>
              <a:t> </a:t>
            </a:r>
            <a:r>
              <a:rPr lang="en-US" dirty="0" err="1"/>
              <a:t>sicurezza</a:t>
            </a:r>
            <a:r>
              <a:rPr lang="en-US" dirty="0"/>
              <a:t> </a:t>
            </a:r>
            <a:r>
              <a:rPr lang="en-US" dirty="0" err="1"/>
              <a:t>durante</a:t>
            </a:r>
            <a:r>
              <a:rPr lang="en-US" dirty="0"/>
              <a:t> </a:t>
            </a:r>
            <a:r>
              <a:rPr lang="en-US" dirty="0" err="1"/>
              <a:t>l’utilizzo</a:t>
            </a:r>
            <a:r>
              <a:rPr lang="en-US" dirty="0"/>
              <a:t> di </a:t>
            </a:r>
            <a:r>
              <a:rPr lang="en-US" dirty="0" err="1"/>
              <a:t>questi</a:t>
            </a:r>
            <a:r>
              <a:rPr lang="en-US" dirty="0"/>
              <a:t> </a:t>
            </a:r>
            <a:r>
              <a:rPr lang="en-US" dirty="0" err="1"/>
              <a:t>dispositivi</a:t>
            </a:r>
            <a:r>
              <a:rPr lang="en-US" dirty="0"/>
              <a:t> </a:t>
            </a:r>
            <a:r>
              <a:rPr lang="en-US" dirty="0" err="1"/>
              <a:t>anche</a:t>
            </a:r>
            <a:r>
              <a:rPr lang="en-US" dirty="0"/>
              <a:t> ad un </a:t>
            </a:r>
            <a:r>
              <a:rPr lang="en-US" dirty="0" err="1"/>
              <a:t>livello</a:t>
            </a:r>
            <a:r>
              <a:rPr lang="en-US" dirty="0"/>
              <a:t> base.</a:t>
            </a:r>
            <a:endParaRPr dirty="0"/>
          </a:p>
          <a:p>
            <a:pPr marL="457200" marR="0" lvl="0" indent="-228600" algn="l" rtl="0">
              <a:lnSpc>
                <a:spcPct val="90000"/>
              </a:lnSpc>
              <a:spcBef>
                <a:spcPts val="1800"/>
              </a:spcBef>
              <a:spcAft>
                <a:spcPts val="0"/>
              </a:spcAft>
              <a:buClr>
                <a:schemeClr val="lt1"/>
              </a:buClr>
              <a:buSzPts val="2400"/>
              <a:buFont typeface="Arial"/>
              <a:buNone/>
            </a:pPr>
            <a:endParaRPr dirty="0"/>
          </a:p>
        </p:txBody>
      </p:sp>
      <p:sp>
        <p:nvSpPr>
          <p:cNvPr id="234" name="Google Shape;234;p7"/>
          <p:cNvSpPr txBox="1">
            <a:spLocks noGrp="1"/>
          </p:cNvSpPr>
          <p:nvPr>
            <p:ph type="body" idx="2"/>
          </p:nvPr>
        </p:nvSpPr>
        <p:spPr>
          <a:xfrm>
            <a:off x="374159" y="243780"/>
            <a:ext cx="4757400" cy="992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Modulo 1</a:t>
            </a:r>
            <a:endParaRPr dirty="0"/>
          </a:p>
        </p:txBody>
      </p:sp>
      <p:pic>
        <p:nvPicPr>
          <p:cNvPr id="235" name="Google Shape;235;p7" descr="Old woman on a video call"/>
          <p:cNvPicPr preferRelativeResize="0">
            <a:picLocks noGrp="1"/>
          </p:cNvPicPr>
          <p:nvPr>
            <p:ph type="pic" idx="3"/>
          </p:nvPr>
        </p:nvPicPr>
        <p:blipFill rotWithShape="1">
          <a:blip r:embed="rId3">
            <a:alphaModFix/>
          </a:blip>
          <a:srcRect l="19313" r="19313"/>
          <a:stretch/>
        </p:blipFill>
        <p:spPr>
          <a:xfrm>
            <a:off x="6304000" y="406132"/>
            <a:ext cx="5244533" cy="6045736"/>
          </a:xfrm>
          <a:prstGeom prst="rect">
            <a:avLst/>
          </a:prstGeom>
          <a:solidFill>
            <a:srgbClr val="F2F2F2"/>
          </a:solid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pic>
        <p:nvPicPr>
          <p:cNvPr id="508" name="Google Shape;508;p8" descr="Image result for smartphone"/>
          <p:cNvPicPr preferRelativeResize="0"/>
          <p:nvPr/>
        </p:nvPicPr>
        <p:blipFill rotWithShape="1">
          <a:blip r:embed="rId3">
            <a:alphaModFix/>
          </a:blip>
          <a:srcRect/>
          <a:stretch/>
        </p:blipFill>
        <p:spPr>
          <a:xfrm>
            <a:off x="2788920" y="1937016"/>
            <a:ext cx="5943600" cy="4294962"/>
          </a:xfrm>
          <a:prstGeom prst="rect">
            <a:avLst/>
          </a:prstGeom>
          <a:noFill/>
          <a:ln>
            <a:noFill/>
          </a:ln>
        </p:spPr>
      </p:pic>
      <p:sp>
        <p:nvSpPr>
          <p:cNvPr id="509" name="Google Shape;509;p8"/>
          <p:cNvSpPr txBox="1"/>
          <p:nvPr/>
        </p:nvSpPr>
        <p:spPr>
          <a:xfrm>
            <a:off x="0" y="0"/>
            <a:ext cx="12192000" cy="1077178"/>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dirty="0">
                <a:solidFill>
                  <a:schemeClr val="lt1"/>
                </a:solidFill>
                <a:latin typeface="Calibri"/>
                <a:ea typeface="Calibri"/>
                <a:cs typeface="Calibri"/>
                <a:sym typeface="Calibri"/>
              </a:rPr>
              <a:t>Smartphone – </a:t>
            </a:r>
            <a:r>
              <a:rPr lang="en-US" sz="3600" b="1" i="0" u="none" strike="noStrike" cap="none" dirty="0" err="1">
                <a:solidFill>
                  <a:schemeClr val="lt1"/>
                </a:solidFill>
                <a:latin typeface="Calibri"/>
                <a:ea typeface="Calibri"/>
                <a:cs typeface="Calibri"/>
                <a:sym typeface="Calibri"/>
              </a:rPr>
              <a:t>Elementi</a:t>
            </a:r>
            <a:r>
              <a:rPr lang="en-US" sz="3600" b="1" i="0" u="none" strike="noStrike" cap="none" dirty="0">
                <a:solidFill>
                  <a:schemeClr val="lt1"/>
                </a:solidFill>
                <a:latin typeface="Calibri"/>
                <a:ea typeface="Calibri"/>
                <a:cs typeface="Calibri"/>
                <a:sym typeface="Calibri"/>
              </a:rPr>
              <a:t> di un iPhone</a:t>
            </a:r>
            <a:endParaRPr sz="3600" b="1"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800"/>
              <a:buFont typeface="Arial"/>
              <a:buNone/>
            </a:pPr>
            <a:endParaRPr sz="2800" b="1" i="0" u="none" strike="noStrike" cap="none" dirty="0">
              <a:solidFill>
                <a:schemeClr val="lt1"/>
              </a:solidFill>
              <a:latin typeface="Calibri"/>
              <a:ea typeface="Calibri"/>
              <a:cs typeface="Calibri"/>
              <a:sym typeface="Calibri"/>
            </a:endParaRPr>
          </a:p>
        </p:txBody>
      </p:sp>
      <p:sp>
        <p:nvSpPr>
          <p:cNvPr id="510" name="Google Shape;510;p8"/>
          <p:cNvSpPr/>
          <p:nvPr/>
        </p:nvSpPr>
        <p:spPr>
          <a:xfrm rot="1540167">
            <a:off x="2939132" y="1892001"/>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11" name="Google Shape;511;p8"/>
          <p:cNvSpPr/>
          <p:nvPr/>
        </p:nvSpPr>
        <p:spPr>
          <a:xfrm>
            <a:off x="2511911" y="2174294"/>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12" name="Google Shape;512;p8"/>
          <p:cNvSpPr/>
          <p:nvPr/>
        </p:nvSpPr>
        <p:spPr>
          <a:xfrm rot="10597866">
            <a:off x="8164408" y="2591226"/>
            <a:ext cx="877071" cy="10255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13" name="Google Shape;513;p8"/>
          <p:cNvSpPr/>
          <p:nvPr/>
        </p:nvSpPr>
        <p:spPr>
          <a:xfrm rot="10597866">
            <a:off x="8180387" y="2946735"/>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14" name="Google Shape;514;p8"/>
          <p:cNvSpPr/>
          <p:nvPr/>
        </p:nvSpPr>
        <p:spPr>
          <a:xfrm rot="10597866">
            <a:off x="8194935" y="3307086"/>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15" name="Google Shape;515;p8"/>
          <p:cNvSpPr/>
          <p:nvPr/>
        </p:nvSpPr>
        <p:spPr>
          <a:xfrm rot="9958284">
            <a:off x="6824113" y="1836780"/>
            <a:ext cx="1773354" cy="126000"/>
          </a:xfrm>
          <a:prstGeom prst="stripedRightArrow">
            <a:avLst>
              <a:gd name="adj1" fmla="val 50000"/>
              <a:gd name="adj2" fmla="val 50000"/>
            </a:avLst>
          </a:prstGeom>
          <a:solidFill>
            <a:srgbClr val="92D050"/>
          </a:solidFill>
          <a:ln>
            <a:solidFill>
              <a:srgbClr val="92D050"/>
            </a:solid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16" name="Google Shape;516;p8"/>
          <p:cNvSpPr/>
          <p:nvPr/>
        </p:nvSpPr>
        <p:spPr>
          <a:xfrm rot="9739322">
            <a:off x="7617576" y="2356419"/>
            <a:ext cx="1517110" cy="145914"/>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17" name="Google Shape;517;p8"/>
          <p:cNvSpPr/>
          <p:nvPr/>
        </p:nvSpPr>
        <p:spPr>
          <a:xfrm rot="10597866">
            <a:off x="7546529" y="4151293"/>
            <a:ext cx="1786592" cy="126000"/>
          </a:xfrm>
          <a:prstGeom prst="stripedRightArrow">
            <a:avLst>
              <a:gd name="adj1" fmla="val 50000"/>
              <a:gd name="adj2" fmla="val 50000"/>
            </a:avLst>
          </a:prstGeom>
          <a:solidFill>
            <a:srgbClr val="FF33CC"/>
          </a:solidFill>
          <a:ln>
            <a:solidFill>
              <a:srgbClr val="FF33CC"/>
            </a:solid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18" name="Google Shape;518;p8"/>
          <p:cNvSpPr/>
          <p:nvPr/>
        </p:nvSpPr>
        <p:spPr>
          <a:xfrm rot="10597866">
            <a:off x="6962147" y="5698487"/>
            <a:ext cx="2379741" cy="126000"/>
          </a:xfrm>
          <a:prstGeom prst="stripedRightArrow">
            <a:avLst>
              <a:gd name="adj1" fmla="val 50000"/>
              <a:gd name="adj2" fmla="val 50000"/>
            </a:avLst>
          </a:prstGeom>
          <a:solidFill>
            <a:srgbClr val="C77C17"/>
          </a:solidFill>
          <a:ln>
            <a:solidFill>
              <a:srgbClr val="C77C17"/>
            </a:solid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19" name="Google Shape;519;p8"/>
          <p:cNvSpPr txBox="1"/>
          <p:nvPr/>
        </p:nvSpPr>
        <p:spPr>
          <a:xfrm>
            <a:off x="8096367" y="1245106"/>
            <a:ext cx="2049308"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rgbClr val="002060"/>
                </a:solidFill>
                <a:latin typeface="Calibri"/>
                <a:ea typeface="Calibri"/>
                <a:cs typeface="Calibri"/>
                <a:sym typeface="Calibri"/>
              </a:rPr>
              <a:t>Fotocamera</a:t>
            </a:r>
            <a:r>
              <a:rPr lang="en-US" sz="2000" b="1" i="0" u="none" strike="noStrike" cap="none" dirty="0">
                <a:solidFill>
                  <a:srgbClr val="002060"/>
                </a:solidFill>
                <a:latin typeface="Calibri"/>
                <a:ea typeface="Calibri"/>
                <a:cs typeface="Calibri"/>
                <a:sym typeface="Calibri"/>
              </a:rPr>
              <a:t> </a:t>
            </a:r>
            <a:r>
              <a:rPr lang="en-US" sz="2000" b="1" i="0" u="none" strike="noStrike" cap="none" dirty="0" err="1">
                <a:solidFill>
                  <a:srgbClr val="002060"/>
                </a:solidFill>
                <a:latin typeface="Calibri"/>
                <a:ea typeface="Calibri"/>
                <a:cs typeface="Calibri"/>
                <a:sym typeface="Calibri"/>
              </a:rPr>
              <a:t>anteriore</a:t>
            </a:r>
            <a:endParaRPr sz="1400" b="0" i="0" u="none" strike="noStrike" cap="none" dirty="0">
              <a:solidFill>
                <a:srgbClr val="000000"/>
              </a:solidFill>
              <a:latin typeface="Arial"/>
              <a:ea typeface="Arial"/>
              <a:cs typeface="Arial"/>
              <a:sym typeface="Arial"/>
            </a:endParaRPr>
          </a:p>
        </p:txBody>
      </p:sp>
      <p:sp>
        <p:nvSpPr>
          <p:cNvPr id="520" name="Google Shape;520;p8"/>
          <p:cNvSpPr txBox="1"/>
          <p:nvPr/>
        </p:nvSpPr>
        <p:spPr>
          <a:xfrm>
            <a:off x="9060154" y="1969024"/>
            <a:ext cx="2583880"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rgbClr val="002060"/>
                </a:solidFill>
                <a:latin typeface="Calibri"/>
                <a:ea typeface="Calibri"/>
                <a:cs typeface="Calibri"/>
                <a:sym typeface="Calibri"/>
              </a:rPr>
              <a:t>Pulsante</a:t>
            </a:r>
            <a:r>
              <a:rPr lang="en-US" sz="2000" b="1" i="0" u="none" strike="noStrike" cap="none" dirty="0">
                <a:solidFill>
                  <a:srgbClr val="002060"/>
                </a:solidFill>
                <a:latin typeface="Calibri"/>
                <a:ea typeface="Calibri"/>
                <a:cs typeface="Calibri"/>
                <a:sym typeface="Calibri"/>
              </a:rPr>
              <a:t> </a:t>
            </a:r>
            <a:r>
              <a:rPr lang="en-US" sz="2000" b="1" i="0" u="none" strike="noStrike" cap="none" dirty="0" err="1">
                <a:solidFill>
                  <a:srgbClr val="002060"/>
                </a:solidFill>
                <a:latin typeface="Calibri"/>
                <a:ea typeface="Calibri"/>
                <a:cs typeface="Calibri"/>
                <a:sym typeface="Calibri"/>
              </a:rPr>
              <a:t>d’accensione</a:t>
            </a:r>
            <a:endParaRPr sz="1400" b="0" i="0" u="none" strike="noStrike" cap="none" dirty="0">
              <a:solidFill>
                <a:srgbClr val="000000"/>
              </a:solidFill>
              <a:latin typeface="Arial"/>
              <a:ea typeface="Arial"/>
              <a:cs typeface="Arial"/>
              <a:sym typeface="Arial"/>
            </a:endParaRPr>
          </a:p>
        </p:txBody>
      </p:sp>
      <p:sp>
        <p:nvSpPr>
          <p:cNvPr id="521" name="Google Shape;521;p8"/>
          <p:cNvSpPr txBox="1"/>
          <p:nvPr/>
        </p:nvSpPr>
        <p:spPr>
          <a:xfrm>
            <a:off x="9010050" y="2417729"/>
            <a:ext cx="3229452"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dirty="0" err="1">
                <a:solidFill>
                  <a:srgbClr val="002060"/>
                </a:solidFill>
                <a:latin typeface="Calibri"/>
                <a:ea typeface="Arial"/>
                <a:cs typeface="Calibri"/>
                <a:sym typeface="Calibri"/>
              </a:rPr>
              <a:t>Interruttore</a:t>
            </a:r>
            <a:r>
              <a:rPr lang="en-US" sz="1800" b="1" i="0" u="none" strike="noStrike" cap="none" dirty="0">
                <a:solidFill>
                  <a:srgbClr val="002060"/>
                </a:solidFill>
                <a:latin typeface="Calibri"/>
                <a:ea typeface="Arial"/>
                <a:cs typeface="Calibri"/>
                <a:sym typeface="Calibri"/>
              </a:rPr>
              <a:t> </a:t>
            </a:r>
            <a:r>
              <a:rPr lang="en-US" sz="1800" b="1" i="0" u="none" strike="noStrike" cap="none" dirty="0" err="1">
                <a:solidFill>
                  <a:srgbClr val="002060"/>
                </a:solidFill>
                <a:latin typeface="Calibri"/>
                <a:ea typeface="Arial"/>
                <a:cs typeface="Calibri"/>
                <a:sym typeface="Calibri"/>
              </a:rPr>
              <a:t>suoneria</a:t>
            </a:r>
            <a:r>
              <a:rPr lang="en-US" sz="1800" b="1" i="0" u="none" strike="noStrike" cap="none" dirty="0">
                <a:solidFill>
                  <a:srgbClr val="002060"/>
                </a:solidFill>
                <a:latin typeface="Calibri"/>
                <a:ea typeface="Arial"/>
                <a:cs typeface="Calibri"/>
                <a:sym typeface="Calibri"/>
              </a:rPr>
              <a:t>/</a:t>
            </a:r>
            <a:r>
              <a:rPr lang="en-US" sz="1800" b="1" i="0" u="none" strike="noStrike" cap="none" dirty="0" err="1">
                <a:solidFill>
                  <a:srgbClr val="002060"/>
                </a:solidFill>
                <a:latin typeface="Calibri"/>
                <a:ea typeface="Arial"/>
                <a:cs typeface="Calibri"/>
                <a:sym typeface="Calibri"/>
              </a:rPr>
              <a:t>silenzio</a:t>
            </a:r>
            <a:r>
              <a:rPr lang="en-US" sz="1800" b="1" dirty="0" err="1">
                <a:solidFill>
                  <a:srgbClr val="002060"/>
                </a:solidFill>
                <a:latin typeface="Calibri"/>
                <a:cs typeface="Calibri"/>
                <a:sym typeface="Calibri"/>
              </a:rPr>
              <a:t>so</a:t>
            </a:r>
            <a:endParaRPr sz="1200" b="0" i="0" u="none" strike="noStrike" cap="none" dirty="0">
              <a:solidFill>
                <a:srgbClr val="000000"/>
              </a:solidFill>
              <a:latin typeface="Arial"/>
              <a:ea typeface="Arial"/>
              <a:cs typeface="Arial"/>
              <a:sym typeface="Arial"/>
            </a:endParaRPr>
          </a:p>
        </p:txBody>
      </p:sp>
      <p:sp>
        <p:nvSpPr>
          <p:cNvPr id="522" name="Google Shape;522;p8"/>
          <p:cNvSpPr txBox="1"/>
          <p:nvPr/>
        </p:nvSpPr>
        <p:spPr>
          <a:xfrm>
            <a:off x="9129102" y="2798087"/>
            <a:ext cx="2014079"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02060"/>
                </a:solidFill>
                <a:latin typeface="Calibri"/>
                <a:ea typeface="Calibri"/>
                <a:cs typeface="Calibri"/>
                <a:sym typeface="Calibri"/>
              </a:rPr>
              <a:t>Volume </a:t>
            </a:r>
            <a:r>
              <a:rPr lang="en-US" sz="2000" b="1" i="0" u="none" strike="noStrike" cap="none" dirty="0" err="1">
                <a:solidFill>
                  <a:srgbClr val="002060"/>
                </a:solidFill>
                <a:latin typeface="Calibri"/>
                <a:ea typeface="Calibri"/>
                <a:cs typeface="Calibri"/>
                <a:sym typeface="Calibri"/>
              </a:rPr>
              <a:t>più</a:t>
            </a:r>
            <a:r>
              <a:rPr lang="en-US" sz="2000" b="1" i="0" u="none" strike="noStrike" cap="none" dirty="0">
                <a:solidFill>
                  <a:srgbClr val="002060"/>
                </a:solidFill>
                <a:latin typeface="Calibri"/>
                <a:ea typeface="Calibri"/>
                <a:cs typeface="Calibri"/>
                <a:sym typeface="Calibri"/>
              </a:rPr>
              <a:t> alto</a:t>
            </a:r>
            <a:endParaRPr sz="1400" b="0" i="0" u="none" strike="noStrike" cap="none" dirty="0">
              <a:solidFill>
                <a:srgbClr val="000000"/>
              </a:solidFill>
              <a:latin typeface="Arial"/>
              <a:ea typeface="Arial"/>
              <a:cs typeface="Arial"/>
              <a:sym typeface="Arial"/>
            </a:endParaRPr>
          </a:p>
        </p:txBody>
      </p:sp>
      <p:sp>
        <p:nvSpPr>
          <p:cNvPr id="523" name="Google Shape;523;p8"/>
          <p:cNvSpPr txBox="1"/>
          <p:nvPr/>
        </p:nvSpPr>
        <p:spPr>
          <a:xfrm>
            <a:off x="9156937" y="3167419"/>
            <a:ext cx="2174081"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02060"/>
                </a:solidFill>
                <a:latin typeface="Calibri"/>
                <a:ea typeface="Calibri"/>
                <a:cs typeface="Calibri"/>
                <a:sym typeface="Calibri"/>
              </a:rPr>
              <a:t>Volume </a:t>
            </a:r>
            <a:r>
              <a:rPr lang="en-US" sz="2000" b="1" i="0" u="none" strike="noStrike" cap="none" dirty="0" err="1">
                <a:solidFill>
                  <a:srgbClr val="002060"/>
                </a:solidFill>
                <a:latin typeface="Calibri"/>
                <a:ea typeface="Calibri"/>
                <a:cs typeface="Calibri"/>
                <a:sym typeface="Calibri"/>
              </a:rPr>
              <a:t>più</a:t>
            </a:r>
            <a:r>
              <a:rPr lang="en-US" sz="2000" b="1" i="0" u="none" strike="noStrike" cap="none" dirty="0">
                <a:solidFill>
                  <a:srgbClr val="002060"/>
                </a:solidFill>
                <a:latin typeface="Calibri"/>
                <a:ea typeface="Calibri"/>
                <a:cs typeface="Calibri"/>
                <a:sym typeface="Calibri"/>
              </a:rPr>
              <a:t> basso</a:t>
            </a:r>
            <a:endParaRPr sz="1400" b="0" i="0" u="none" strike="noStrike" cap="none" dirty="0">
              <a:solidFill>
                <a:srgbClr val="000000"/>
              </a:solidFill>
              <a:latin typeface="Arial"/>
              <a:ea typeface="Arial"/>
              <a:cs typeface="Arial"/>
              <a:sym typeface="Arial"/>
            </a:endParaRPr>
          </a:p>
        </p:txBody>
      </p:sp>
      <p:sp>
        <p:nvSpPr>
          <p:cNvPr id="524" name="Google Shape;524;p8"/>
          <p:cNvSpPr txBox="1"/>
          <p:nvPr/>
        </p:nvSpPr>
        <p:spPr>
          <a:xfrm>
            <a:off x="8788127" y="3807097"/>
            <a:ext cx="3229452"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it-IT" sz="2000" b="1" i="0" u="none" strike="noStrike" cap="none" dirty="0">
                <a:solidFill>
                  <a:srgbClr val="002060"/>
                </a:solidFill>
                <a:latin typeface="Calibri"/>
                <a:ea typeface="Calibri"/>
                <a:cs typeface="Calibri"/>
                <a:sym typeface="Calibri"/>
              </a:rPr>
              <a:t>Widget (Icona per consentire l'accesso all’app)</a:t>
            </a:r>
            <a:endParaRPr lang="it-IT" sz="1400" b="0" i="0" u="none" strike="noStrike" cap="none" dirty="0">
              <a:solidFill>
                <a:srgbClr val="000000"/>
              </a:solidFill>
              <a:latin typeface="Arial"/>
              <a:ea typeface="Arial"/>
              <a:cs typeface="Arial"/>
              <a:sym typeface="Arial"/>
            </a:endParaRPr>
          </a:p>
        </p:txBody>
      </p:sp>
      <p:sp>
        <p:nvSpPr>
          <p:cNvPr id="525" name="Google Shape;525;p8"/>
          <p:cNvSpPr txBox="1"/>
          <p:nvPr/>
        </p:nvSpPr>
        <p:spPr>
          <a:xfrm>
            <a:off x="1042585" y="1960071"/>
            <a:ext cx="1567033"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rgbClr val="002060"/>
                </a:solidFill>
                <a:latin typeface="Calibri"/>
                <a:ea typeface="Calibri"/>
                <a:cs typeface="Calibri"/>
                <a:sym typeface="Calibri"/>
              </a:rPr>
              <a:t>Fotocamera</a:t>
            </a:r>
            <a:r>
              <a:rPr lang="en-US" sz="2000" b="1" i="0" u="none" strike="noStrike" cap="none" dirty="0">
                <a:solidFill>
                  <a:srgbClr val="002060"/>
                </a:solidFill>
                <a:latin typeface="Calibri"/>
                <a:ea typeface="Calibri"/>
                <a:cs typeface="Calibri"/>
                <a:sym typeface="Calibri"/>
              </a:rPr>
              <a:t> </a:t>
            </a:r>
            <a:r>
              <a:rPr lang="en-US" sz="2000" b="1" i="0" u="none" strike="noStrike" cap="none" dirty="0" err="1">
                <a:solidFill>
                  <a:srgbClr val="002060"/>
                </a:solidFill>
                <a:latin typeface="Calibri"/>
                <a:ea typeface="Calibri"/>
                <a:cs typeface="Calibri"/>
                <a:sym typeface="Calibri"/>
              </a:rPr>
              <a:t>principale</a:t>
            </a:r>
            <a:endParaRPr sz="1400" b="0" i="0" u="none" strike="noStrike" cap="none" dirty="0">
              <a:solidFill>
                <a:srgbClr val="000000"/>
              </a:solidFill>
              <a:latin typeface="Arial"/>
              <a:ea typeface="Arial"/>
              <a:cs typeface="Arial"/>
              <a:sym typeface="Arial"/>
            </a:endParaRPr>
          </a:p>
        </p:txBody>
      </p:sp>
      <p:sp>
        <p:nvSpPr>
          <p:cNvPr id="526" name="Google Shape;526;p8"/>
          <p:cNvSpPr txBox="1"/>
          <p:nvPr/>
        </p:nvSpPr>
        <p:spPr>
          <a:xfrm>
            <a:off x="1988965" y="1409653"/>
            <a:ext cx="1434223"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02060"/>
                </a:solidFill>
                <a:latin typeface="Calibri"/>
                <a:ea typeface="Calibri"/>
                <a:cs typeface="Calibri"/>
                <a:sym typeface="Calibri"/>
              </a:rPr>
              <a:t>Flash</a:t>
            </a:r>
            <a:endParaRPr sz="1400" b="0" i="0" u="none" strike="noStrike" cap="none" dirty="0">
              <a:solidFill>
                <a:srgbClr val="000000"/>
              </a:solidFill>
              <a:latin typeface="Arial"/>
              <a:ea typeface="Arial"/>
              <a:cs typeface="Arial"/>
              <a:sym typeface="Arial"/>
            </a:endParaRPr>
          </a:p>
        </p:txBody>
      </p:sp>
      <p:sp>
        <p:nvSpPr>
          <p:cNvPr id="527" name="Google Shape;527;p8"/>
          <p:cNvSpPr txBox="1"/>
          <p:nvPr/>
        </p:nvSpPr>
        <p:spPr>
          <a:xfrm>
            <a:off x="9279400" y="5496330"/>
            <a:ext cx="1839080"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dirty="0" err="1">
                <a:solidFill>
                  <a:srgbClr val="002060"/>
                </a:solidFill>
                <a:latin typeface="Calibri"/>
                <a:ea typeface="Calibri"/>
                <a:cs typeface="Calibri"/>
                <a:sym typeface="Calibri"/>
              </a:rPr>
              <a:t>Pulsante</a:t>
            </a:r>
            <a:r>
              <a:rPr lang="en-US" sz="2000" b="1" dirty="0">
                <a:solidFill>
                  <a:srgbClr val="002060"/>
                </a:solidFill>
                <a:latin typeface="Calibri"/>
                <a:ea typeface="Calibri"/>
                <a:cs typeface="Calibri"/>
                <a:sym typeface="Calibri"/>
              </a:rPr>
              <a:t> </a:t>
            </a:r>
            <a:r>
              <a:rPr lang="en-US" sz="2000" b="1" i="0" u="none" strike="noStrike" cap="none" dirty="0">
                <a:solidFill>
                  <a:srgbClr val="002060"/>
                </a:solidFill>
                <a:latin typeface="Calibri"/>
                <a:ea typeface="Calibri"/>
                <a:cs typeface="Calibri"/>
                <a:sym typeface="Calibri"/>
              </a:rPr>
              <a:t> “Home”</a:t>
            </a:r>
            <a:endParaRPr lang="en-US" sz="1400" b="0" i="0" u="none" strike="noStrike" cap="none" dirty="0">
              <a:solidFill>
                <a:srgbClr val="000000"/>
              </a:solidFill>
              <a:latin typeface="Arial"/>
              <a:ea typeface="Arial"/>
              <a:cs typeface="Arial"/>
              <a:sym typeface="Arial"/>
            </a:endParaRPr>
          </a:p>
        </p:txBody>
      </p:sp>
      <p:sp>
        <p:nvSpPr>
          <p:cNvPr id="528" name="Google Shape;528;p8"/>
          <p:cNvSpPr/>
          <p:nvPr/>
        </p:nvSpPr>
        <p:spPr>
          <a:xfrm rot="10636559">
            <a:off x="7250822" y="4787733"/>
            <a:ext cx="2378006" cy="126000"/>
          </a:xfrm>
          <a:prstGeom prst="stripedRightArrow">
            <a:avLst>
              <a:gd name="adj1" fmla="val 50000"/>
              <a:gd name="adj2" fmla="val 50000"/>
            </a:avLst>
          </a:prstGeom>
          <a:solidFill>
            <a:srgbClr val="FF0000"/>
          </a:solidFill>
          <a:ln>
            <a:solidFill>
              <a:srgbClr val="FF0000"/>
            </a:solid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29" name="Google Shape;529;p8"/>
          <p:cNvSpPr/>
          <p:nvPr/>
        </p:nvSpPr>
        <p:spPr>
          <a:xfrm rot="3536031">
            <a:off x="5557298" y="2014465"/>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30" name="Google Shape;530;p8"/>
          <p:cNvSpPr txBox="1"/>
          <p:nvPr/>
        </p:nvSpPr>
        <p:spPr>
          <a:xfrm>
            <a:off x="9043735" y="4577218"/>
            <a:ext cx="2099446"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02060"/>
                </a:solidFill>
                <a:latin typeface="Calibri"/>
                <a:ea typeface="Calibri"/>
                <a:cs typeface="Calibri"/>
                <a:sym typeface="Calibri"/>
              </a:rPr>
              <a:t>Home / </a:t>
            </a:r>
            <a:r>
              <a:rPr lang="en-US" sz="2000" b="1" i="0" u="none" strike="noStrike" cap="none" dirty="0" err="1">
                <a:solidFill>
                  <a:srgbClr val="002060"/>
                </a:solidFill>
                <a:latin typeface="Calibri"/>
                <a:ea typeface="Calibri"/>
                <a:cs typeface="Calibri"/>
                <a:sym typeface="Calibri"/>
              </a:rPr>
              <a:t>TouchScreen</a:t>
            </a:r>
            <a:endParaRPr sz="1400" b="0" i="0" u="none" strike="noStrike" cap="none" dirty="0">
              <a:solidFill>
                <a:srgbClr val="000000"/>
              </a:solidFill>
              <a:latin typeface="Arial"/>
              <a:ea typeface="Arial"/>
              <a:cs typeface="Arial"/>
              <a:sym typeface="Arial"/>
            </a:endParaRPr>
          </a:p>
        </p:txBody>
      </p:sp>
      <p:sp>
        <p:nvSpPr>
          <p:cNvPr id="531" name="Google Shape;531;p8"/>
          <p:cNvSpPr txBox="1"/>
          <p:nvPr/>
        </p:nvSpPr>
        <p:spPr>
          <a:xfrm>
            <a:off x="4881341" y="1255785"/>
            <a:ext cx="1154243"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02060"/>
                </a:solidFill>
                <a:latin typeface="Calibri"/>
                <a:ea typeface="Calibri"/>
                <a:cs typeface="Calibri"/>
                <a:sym typeface="Calibri"/>
              </a:rPr>
              <a:t>Barra di </a:t>
            </a:r>
            <a:r>
              <a:rPr lang="en-US" sz="2000" b="1" i="0" u="none" strike="noStrike" cap="none" dirty="0" err="1">
                <a:solidFill>
                  <a:srgbClr val="002060"/>
                </a:solidFill>
                <a:latin typeface="Calibri"/>
                <a:ea typeface="Calibri"/>
                <a:cs typeface="Calibri"/>
                <a:sym typeface="Calibri"/>
              </a:rPr>
              <a:t>stato</a:t>
            </a:r>
            <a:endParaRPr sz="1400" b="0" i="0" u="none" strike="noStrike" cap="none" dirty="0">
              <a:solidFill>
                <a:srgbClr val="000000"/>
              </a:solidFill>
              <a:latin typeface="Arial"/>
              <a:ea typeface="Arial"/>
              <a:cs typeface="Arial"/>
              <a:sym typeface="Arial"/>
            </a:endParaRPr>
          </a:p>
        </p:txBody>
      </p:sp>
      <p:sp>
        <p:nvSpPr>
          <p:cNvPr id="2" name="TextBox 1">
            <a:extLst>
              <a:ext uri="{FF2B5EF4-FFF2-40B4-BE49-F238E27FC236}">
                <a16:creationId xmlns:a16="http://schemas.microsoft.com/office/drawing/2014/main" id="{ACB40985-50C4-C0FA-A816-18097D9DB842}"/>
              </a:ext>
            </a:extLst>
          </p:cNvPr>
          <p:cNvSpPr txBox="1"/>
          <p:nvPr/>
        </p:nvSpPr>
        <p:spPr>
          <a:xfrm>
            <a:off x="5687933" y="2567058"/>
            <a:ext cx="1790910" cy="173336"/>
          </a:xfrm>
          <a:prstGeom prst="rect">
            <a:avLst/>
          </a:prstGeom>
          <a:noFill/>
          <a:ln w="38100">
            <a:solidFill>
              <a:srgbClr val="24BAA2"/>
            </a:solidFill>
          </a:ln>
        </p:spPr>
        <p:txBody>
          <a:bodyPr wrap="square" rtlCol="0">
            <a:spAutoFit/>
          </a:bodyPr>
          <a:lstStyle/>
          <a:p>
            <a:endParaRPr lang="en-IE" dirty="0"/>
          </a:p>
        </p:txBody>
      </p:sp>
      <p:sp>
        <p:nvSpPr>
          <p:cNvPr id="3" name="TextBox 2">
            <a:extLst>
              <a:ext uri="{FF2B5EF4-FFF2-40B4-BE49-F238E27FC236}">
                <a16:creationId xmlns:a16="http://schemas.microsoft.com/office/drawing/2014/main" id="{E1E93FB8-7D2D-CEEB-251F-BCD5B483BE3D}"/>
              </a:ext>
            </a:extLst>
          </p:cNvPr>
          <p:cNvSpPr txBox="1"/>
          <p:nvPr/>
        </p:nvSpPr>
        <p:spPr>
          <a:xfrm>
            <a:off x="5720697" y="2729236"/>
            <a:ext cx="1790910" cy="2893100"/>
          </a:xfrm>
          <a:prstGeom prst="rect">
            <a:avLst/>
          </a:prstGeom>
          <a:noFill/>
          <a:ln w="38100">
            <a:solidFill>
              <a:srgbClr val="FF0000"/>
            </a:solidFill>
          </a:ln>
        </p:spPr>
        <p:txBody>
          <a:bodyPr wrap="square" rtlCol="0">
            <a:spAutoFit/>
          </a:bodyPr>
          <a:lstStyle/>
          <a:p>
            <a:endParaRPr lang="en-IE" dirty="0"/>
          </a:p>
          <a:p>
            <a:endParaRPr lang="en-IE" dirty="0"/>
          </a:p>
          <a:p>
            <a:endParaRPr lang="en-IE" dirty="0"/>
          </a:p>
          <a:p>
            <a:endParaRPr lang="en-IE" dirty="0"/>
          </a:p>
          <a:p>
            <a:endParaRPr lang="en-IE" dirty="0"/>
          </a:p>
          <a:p>
            <a:endParaRPr lang="en-IE" dirty="0"/>
          </a:p>
          <a:p>
            <a:endParaRPr lang="en-IE" dirty="0"/>
          </a:p>
          <a:p>
            <a:endParaRPr lang="en-IE" dirty="0"/>
          </a:p>
          <a:p>
            <a:endParaRPr lang="en-IE" dirty="0"/>
          </a:p>
          <a:p>
            <a:endParaRPr lang="en-IE" dirty="0"/>
          </a:p>
          <a:p>
            <a:endParaRPr lang="en-IE" dirty="0"/>
          </a:p>
          <a:p>
            <a:endParaRPr lang="en-IE" dirty="0"/>
          </a:p>
          <a:p>
            <a:endParaRPr lang="en-IE" dirty="0"/>
          </a:p>
        </p:txBody>
      </p:sp>
      <p:sp>
        <p:nvSpPr>
          <p:cNvPr id="4" name="TextBox 3">
            <a:extLst>
              <a:ext uri="{FF2B5EF4-FFF2-40B4-BE49-F238E27FC236}">
                <a16:creationId xmlns:a16="http://schemas.microsoft.com/office/drawing/2014/main" id="{B0C75ACE-EE7A-84D5-8CCE-CF0738B502A6}"/>
              </a:ext>
            </a:extLst>
          </p:cNvPr>
          <p:cNvSpPr txBox="1"/>
          <p:nvPr/>
        </p:nvSpPr>
        <p:spPr>
          <a:xfrm>
            <a:off x="6368049" y="5696385"/>
            <a:ext cx="515870" cy="523220"/>
          </a:xfrm>
          <a:prstGeom prst="rect">
            <a:avLst/>
          </a:prstGeom>
          <a:noFill/>
          <a:ln w="38100">
            <a:solidFill>
              <a:srgbClr val="C77C17"/>
            </a:solidFill>
          </a:ln>
        </p:spPr>
        <p:txBody>
          <a:bodyPr wrap="square" rtlCol="0">
            <a:spAutoFit/>
          </a:bodyPr>
          <a:lstStyle/>
          <a:p>
            <a:endParaRPr lang="en-IE" dirty="0"/>
          </a:p>
          <a:p>
            <a:endParaRPr lang="en-IE" dirty="0"/>
          </a:p>
        </p:txBody>
      </p:sp>
      <p:sp>
        <p:nvSpPr>
          <p:cNvPr id="5" name="TextBox 4">
            <a:extLst>
              <a:ext uri="{FF2B5EF4-FFF2-40B4-BE49-F238E27FC236}">
                <a16:creationId xmlns:a16="http://schemas.microsoft.com/office/drawing/2014/main" id="{0214B52B-88C0-AC0D-E562-2E071815FE80}"/>
              </a:ext>
            </a:extLst>
          </p:cNvPr>
          <p:cNvSpPr txBox="1"/>
          <p:nvPr/>
        </p:nvSpPr>
        <p:spPr>
          <a:xfrm>
            <a:off x="6997217" y="4073043"/>
            <a:ext cx="457199" cy="463161"/>
          </a:xfrm>
          <a:prstGeom prst="rect">
            <a:avLst/>
          </a:prstGeom>
          <a:noFill/>
          <a:ln w="38100">
            <a:solidFill>
              <a:srgbClr val="FF33CC"/>
            </a:solidFill>
          </a:ln>
        </p:spPr>
        <p:txBody>
          <a:bodyPr wrap="square" rtlCol="0">
            <a:spAutoFit/>
          </a:bodyPr>
          <a:lstStyle/>
          <a:p>
            <a:endParaRPr lang="en-IE" dirty="0"/>
          </a:p>
        </p:txBody>
      </p:sp>
      <p:sp>
        <p:nvSpPr>
          <p:cNvPr id="6" name="TextBox 5">
            <a:extLst>
              <a:ext uri="{FF2B5EF4-FFF2-40B4-BE49-F238E27FC236}">
                <a16:creationId xmlns:a16="http://schemas.microsoft.com/office/drawing/2014/main" id="{E7C5E9B0-40D7-41A4-A197-491795231287}"/>
              </a:ext>
            </a:extLst>
          </p:cNvPr>
          <p:cNvSpPr txBox="1"/>
          <p:nvPr/>
        </p:nvSpPr>
        <p:spPr>
          <a:xfrm>
            <a:off x="6423696" y="2125402"/>
            <a:ext cx="378017" cy="173336"/>
          </a:xfrm>
          <a:prstGeom prst="rect">
            <a:avLst/>
          </a:prstGeom>
          <a:noFill/>
          <a:ln w="38100">
            <a:solidFill>
              <a:srgbClr val="92D050"/>
            </a:solidFill>
          </a:ln>
        </p:spPr>
        <p:txBody>
          <a:bodyPr wrap="square" rtlCol="0">
            <a:spAutoFit/>
          </a:bodyPr>
          <a:lstStyle/>
          <a:p>
            <a:endParaRPr lang="en-IE"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pic>
        <p:nvPicPr>
          <p:cNvPr id="536" name="Google Shape;536;p59" descr="K-Touch launches A10 Android Smartphone at Just Rs. 2,999"/>
          <p:cNvPicPr preferRelativeResize="0"/>
          <p:nvPr/>
        </p:nvPicPr>
        <p:blipFill rotWithShape="1">
          <a:blip r:embed="rId3">
            <a:alphaModFix/>
          </a:blip>
          <a:srcRect/>
          <a:stretch/>
        </p:blipFill>
        <p:spPr>
          <a:xfrm>
            <a:off x="2291851" y="1958743"/>
            <a:ext cx="5019675" cy="4286250"/>
          </a:xfrm>
          <a:prstGeom prst="rect">
            <a:avLst/>
          </a:prstGeom>
          <a:noFill/>
          <a:ln>
            <a:noFill/>
          </a:ln>
        </p:spPr>
      </p:pic>
      <p:sp>
        <p:nvSpPr>
          <p:cNvPr id="537" name="Google Shape;537;p59"/>
          <p:cNvSpPr txBox="1"/>
          <p:nvPr/>
        </p:nvSpPr>
        <p:spPr>
          <a:xfrm>
            <a:off x="2887" y="-22671"/>
            <a:ext cx="12192000" cy="1077178"/>
          </a:xfrm>
          <a:prstGeom prst="rect">
            <a:avLst/>
          </a:prstGeom>
          <a:solidFill>
            <a:srgbClr val="7F3494"/>
          </a:solid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dirty="0">
                <a:solidFill>
                  <a:schemeClr val="lt1"/>
                </a:solidFill>
                <a:latin typeface="Calibri"/>
                <a:ea typeface="Calibri"/>
                <a:cs typeface="Calibri"/>
                <a:sym typeface="Calibri"/>
              </a:rPr>
              <a:t>Smartphone – </a:t>
            </a:r>
            <a:r>
              <a:rPr lang="en-US" sz="3600" b="1" i="0" u="none" strike="noStrike" cap="none" dirty="0" err="1">
                <a:solidFill>
                  <a:schemeClr val="lt1"/>
                </a:solidFill>
                <a:latin typeface="Calibri"/>
                <a:ea typeface="Calibri"/>
                <a:cs typeface="Calibri"/>
                <a:sym typeface="Calibri"/>
              </a:rPr>
              <a:t>Elementi</a:t>
            </a:r>
            <a:r>
              <a:rPr lang="en-US" sz="3600" b="1" i="0" u="none" strike="noStrike" cap="none" dirty="0">
                <a:solidFill>
                  <a:schemeClr val="lt1"/>
                </a:solidFill>
                <a:latin typeface="Calibri"/>
                <a:ea typeface="Calibri"/>
                <a:cs typeface="Calibri"/>
                <a:sym typeface="Calibri"/>
              </a:rPr>
              <a:t> di un Android</a:t>
            </a:r>
            <a:endParaRPr dirty="0"/>
          </a:p>
          <a:p>
            <a:pPr marL="0" marR="0" lvl="0" indent="0" algn="ctr" rtl="0">
              <a:lnSpc>
                <a:spcPct val="100000"/>
              </a:lnSpc>
              <a:spcBef>
                <a:spcPts val="0"/>
              </a:spcBef>
              <a:spcAft>
                <a:spcPts val="0"/>
              </a:spcAft>
              <a:buClr>
                <a:srgbClr val="000000"/>
              </a:buClr>
              <a:buSzPts val="2800"/>
              <a:buFont typeface="Arial"/>
              <a:buNone/>
            </a:pPr>
            <a:endParaRPr sz="2800" b="1" i="0" u="none" strike="noStrike" cap="none" dirty="0">
              <a:solidFill>
                <a:schemeClr val="lt1"/>
              </a:solidFill>
              <a:latin typeface="Calibri"/>
              <a:ea typeface="Calibri"/>
              <a:cs typeface="Calibri"/>
              <a:sym typeface="Calibri"/>
            </a:endParaRPr>
          </a:p>
        </p:txBody>
      </p:sp>
      <p:sp>
        <p:nvSpPr>
          <p:cNvPr id="538" name="Google Shape;538;p59"/>
          <p:cNvSpPr/>
          <p:nvPr/>
        </p:nvSpPr>
        <p:spPr>
          <a:xfrm rot="2179707">
            <a:off x="2770125" y="2173712"/>
            <a:ext cx="1461058" cy="116847"/>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39" name="Google Shape;539;p59"/>
          <p:cNvSpPr/>
          <p:nvPr/>
        </p:nvSpPr>
        <p:spPr>
          <a:xfrm rot="1044760">
            <a:off x="2538516" y="2563173"/>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40" name="Google Shape;540;p59"/>
          <p:cNvSpPr/>
          <p:nvPr/>
        </p:nvSpPr>
        <p:spPr>
          <a:xfrm rot="-1188531">
            <a:off x="3670155" y="5742979"/>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41" name="Google Shape;541;p59"/>
          <p:cNvSpPr/>
          <p:nvPr/>
        </p:nvSpPr>
        <p:spPr>
          <a:xfrm rot="10597866">
            <a:off x="6819184" y="3252470"/>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42" name="Google Shape;542;p59"/>
          <p:cNvSpPr/>
          <p:nvPr/>
        </p:nvSpPr>
        <p:spPr>
          <a:xfrm rot="10597866">
            <a:off x="6833732" y="3612821"/>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43" name="Google Shape;543;p59"/>
          <p:cNvSpPr/>
          <p:nvPr/>
        </p:nvSpPr>
        <p:spPr>
          <a:xfrm rot="9616018">
            <a:off x="6133245" y="2039326"/>
            <a:ext cx="1930555" cy="164447"/>
          </a:xfrm>
          <a:prstGeom prst="stripedRightArrow">
            <a:avLst>
              <a:gd name="adj1" fmla="val 50000"/>
              <a:gd name="adj2" fmla="val 50000"/>
            </a:avLst>
          </a:prstGeom>
          <a:solidFill>
            <a:srgbClr val="FFC000"/>
          </a:solidFill>
          <a:ln>
            <a:solidFill>
              <a:srgbClr val="FFC000"/>
            </a:solid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44" name="Google Shape;544;p59"/>
          <p:cNvSpPr/>
          <p:nvPr/>
        </p:nvSpPr>
        <p:spPr>
          <a:xfrm rot="9739322">
            <a:off x="6604302" y="2316639"/>
            <a:ext cx="1350016" cy="17842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45" name="Google Shape;545;p59"/>
          <p:cNvSpPr/>
          <p:nvPr/>
        </p:nvSpPr>
        <p:spPr>
          <a:xfrm rot="10597866">
            <a:off x="6246126" y="4168798"/>
            <a:ext cx="1786592" cy="126000"/>
          </a:xfrm>
          <a:prstGeom prst="stripedRightArrow">
            <a:avLst>
              <a:gd name="adj1" fmla="val 50000"/>
              <a:gd name="adj2" fmla="val 50000"/>
            </a:avLst>
          </a:prstGeom>
          <a:solidFill>
            <a:srgbClr val="FF0000"/>
          </a:solidFill>
          <a:ln>
            <a:solidFill>
              <a:srgbClr val="FF0000"/>
            </a:solid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46" name="Google Shape;546;p59"/>
          <p:cNvSpPr/>
          <p:nvPr/>
        </p:nvSpPr>
        <p:spPr>
          <a:xfrm rot="-8881137">
            <a:off x="5262949" y="6004856"/>
            <a:ext cx="1833171" cy="117361"/>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47" name="Google Shape;547;p59"/>
          <p:cNvSpPr txBox="1"/>
          <p:nvPr/>
        </p:nvSpPr>
        <p:spPr>
          <a:xfrm>
            <a:off x="7750636" y="1582837"/>
            <a:ext cx="3018963"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rgbClr val="002060"/>
                </a:solidFill>
                <a:latin typeface="Calibri"/>
                <a:ea typeface="Calibri"/>
                <a:cs typeface="Calibri"/>
                <a:sym typeface="Calibri"/>
              </a:rPr>
              <a:t>Fotocamera</a:t>
            </a:r>
            <a:r>
              <a:rPr lang="en-US" sz="2000" b="1" i="0" u="none" strike="noStrike" cap="none" dirty="0">
                <a:solidFill>
                  <a:srgbClr val="002060"/>
                </a:solidFill>
                <a:latin typeface="Calibri"/>
                <a:ea typeface="Calibri"/>
                <a:cs typeface="Calibri"/>
                <a:sym typeface="Calibri"/>
              </a:rPr>
              <a:t> </a:t>
            </a:r>
            <a:r>
              <a:rPr lang="en-US" sz="2000" b="1" i="0" u="none" strike="noStrike" cap="none" dirty="0" err="1">
                <a:solidFill>
                  <a:srgbClr val="002060"/>
                </a:solidFill>
                <a:latin typeface="Calibri"/>
                <a:ea typeface="Calibri"/>
                <a:cs typeface="Calibri"/>
                <a:sym typeface="Calibri"/>
              </a:rPr>
              <a:t>anteriore</a:t>
            </a:r>
            <a:endParaRPr sz="1400" b="0" i="0" u="none" strike="noStrike" cap="none" dirty="0">
              <a:solidFill>
                <a:srgbClr val="000000"/>
              </a:solidFill>
              <a:latin typeface="Arial"/>
              <a:ea typeface="Arial"/>
              <a:cs typeface="Arial"/>
              <a:sym typeface="Arial"/>
            </a:endParaRPr>
          </a:p>
        </p:txBody>
      </p:sp>
      <p:sp>
        <p:nvSpPr>
          <p:cNvPr id="548" name="Google Shape;548;p59"/>
          <p:cNvSpPr txBox="1"/>
          <p:nvPr/>
        </p:nvSpPr>
        <p:spPr>
          <a:xfrm>
            <a:off x="7886085" y="1980027"/>
            <a:ext cx="1807202"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rgbClr val="002060"/>
                </a:solidFill>
                <a:latin typeface="Calibri"/>
                <a:ea typeface="Calibri"/>
                <a:cs typeface="Calibri"/>
                <a:sym typeface="Calibri"/>
              </a:rPr>
              <a:t>Pulsante</a:t>
            </a:r>
            <a:r>
              <a:rPr lang="en-US" sz="2000" b="1" i="0" u="none" strike="noStrike" cap="none" dirty="0">
                <a:solidFill>
                  <a:srgbClr val="002060"/>
                </a:solidFill>
                <a:latin typeface="Calibri"/>
                <a:ea typeface="Calibri"/>
                <a:cs typeface="Calibri"/>
                <a:sym typeface="Calibri"/>
              </a:rPr>
              <a:t> </a:t>
            </a:r>
            <a:r>
              <a:rPr lang="en-US" sz="2000" b="1" i="0" u="none" strike="noStrike" cap="none" dirty="0" err="1">
                <a:solidFill>
                  <a:srgbClr val="002060"/>
                </a:solidFill>
                <a:latin typeface="Calibri"/>
                <a:ea typeface="Calibri"/>
                <a:cs typeface="Calibri"/>
                <a:sym typeface="Calibri"/>
              </a:rPr>
              <a:t>d’accensione</a:t>
            </a:r>
            <a:endParaRPr sz="1400" b="0" i="0" u="none" strike="noStrike" cap="none" dirty="0">
              <a:solidFill>
                <a:srgbClr val="000000"/>
              </a:solidFill>
              <a:latin typeface="Arial"/>
              <a:ea typeface="Arial"/>
              <a:cs typeface="Arial"/>
              <a:sym typeface="Arial"/>
            </a:endParaRPr>
          </a:p>
        </p:txBody>
      </p:sp>
      <p:sp>
        <p:nvSpPr>
          <p:cNvPr id="549" name="Google Shape;549;p59"/>
          <p:cNvSpPr txBox="1"/>
          <p:nvPr/>
        </p:nvSpPr>
        <p:spPr>
          <a:xfrm>
            <a:off x="2003945" y="6101158"/>
            <a:ext cx="2864856"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rgbClr val="002060"/>
                </a:solidFill>
                <a:latin typeface="Calibri"/>
                <a:ea typeface="Calibri"/>
                <a:cs typeface="Calibri"/>
                <a:sym typeface="Calibri"/>
              </a:rPr>
              <a:t>Ricerca</a:t>
            </a:r>
            <a:r>
              <a:rPr lang="en-US" sz="2000" b="1" i="0" u="none" strike="noStrike" cap="none" dirty="0">
                <a:solidFill>
                  <a:srgbClr val="002060"/>
                </a:solidFill>
                <a:latin typeface="Calibri"/>
                <a:ea typeface="Calibri"/>
                <a:cs typeface="Calibri"/>
                <a:sym typeface="Calibri"/>
              </a:rPr>
              <a:t> / </a:t>
            </a:r>
            <a:r>
              <a:rPr lang="en-US" sz="2000" b="1" i="0" u="none" strike="noStrike" cap="none" dirty="0" err="1">
                <a:solidFill>
                  <a:srgbClr val="002060"/>
                </a:solidFill>
                <a:latin typeface="Calibri"/>
                <a:ea typeface="Calibri"/>
                <a:cs typeface="Calibri"/>
                <a:sym typeface="Calibri"/>
              </a:rPr>
              <a:t>Menù</a:t>
            </a:r>
            <a:endParaRPr sz="1400" b="0" i="0" u="none" strike="noStrike" cap="none" dirty="0">
              <a:solidFill>
                <a:srgbClr val="000000"/>
              </a:solidFill>
              <a:latin typeface="Arial"/>
              <a:ea typeface="Arial"/>
              <a:cs typeface="Arial"/>
              <a:sym typeface="Arial"/>
            </a:endParaRPr>
          </a:p>
        </p:txBody>
      </p:sp>
      <p:sp>
        <p:nvSpPr>
          <p:cNvPr id="550" name="Google Shape;550;p59"/>
          <p:cNvSpPr txBox="1"/>
          <p:nvPr/>
        </p:nvSpPr>
        <p:spPr>
          <a:xfrm>
            <a:off x="7779304" y="3095934"/>
            <a:ext cx="2120845"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02060"/>
                </a:solidFill>
                <a:latin typeface="Calibri"/>
                <a:ea typeface="Calibri"/>
                <a:cs typeface="Calibri"/>
                <a:sym typeface="Calibri"/>
              </a:rPr>
              <a:t>Volume </a:t>
            </a:r>
            <a:r>
              <a:rPr lang="en-US" sz="2000" b="1" i="0" u="none" strike="noStrike" cap="none" dirty="0" err="1">
                <a:solidFill>
                  <a:srgbClr val="002060"/>
                </a:solidFill>
                <a:latin typeface="Calibri"/>
                <a:ea typeface="Calibri"/>
                <a:cs typeface="Calibri"/>
                <a:sym typeface="Calibri"/>
              </a:rPr>
              <a:t>più</a:t>
            </a:r>
            <a:r>
              <a:rPr lang="en-US" sz="2000" b="1" i="0" u="none" strike="noStrike" cap="none" dirty="0">
                <a:solidFill>
                  <a:srgbClr val="002060"/>
                </a:solidFill>
                <a:latin typeface="Calibri"/>
                <a:ea typeface="Calibri"/>
                <a:cs typeface="Calibri"/>
                <a:sym typeface="Calibri"/>
              </a:rPr>
              <a:t> alto</a:t>
            </a:r>
            <a:endParaRPr sz="1400" b="0" i="0" u="none" strike="noStrike" cap="none" dirty="0">
              <a:solidFill>
                <a:srgbClr val="000000"/>
              </a:solidFill>
              <a:latin typeface="Arial"/>
              <a:ea typeface="Arial"/>
              <a:cs typeface="Arial"/>
              <a:sym typeface="Arial"/>
            </a:endParaRPr>
          </a:p>
        </p:txBody>
      </p:sp>
      <p:sp>
        <p:nvSpPr>
          <p:cNvPr id="551" name="Google Shape;551;p59"/>
          <p:cNvSpPr txBox="1"/>
          <p:nvPr/>
        </p:nvSpPr>
        <p:spPr>
          <a:xfrm>
            <a:off x="7795735" y="3473154"/>
            <a:ext cx="2281519"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02060"/>
                </a:solidFill>
                <a:latin typeface="Calibri"/>
                <a:ea typeface="Calibri"/>
                <a:cs typeface="Calibri"/>
                <a:sym typeface="Calibri"/>
              </a:rPr>
              <a:t>Volume </a:t>
            </a:r>
            <a:r>
              <a:rPr lang="en-US" sz="2000" b="1" i="0" u="none" strike="noStrike" cap="none" dirty="0" err="1">
                <a:solidFill>
                  <a:srgbClr val="002060"/>
                </a:solidFill>
                <a:latin typeface="Calibri"/>
                <a:ea typeface="Calibri"/>
                <a:cs typeface="Calibri"/>
                <a:sym typeface="Calibri"/>
              </a:rPr>
              <a:t>più</a:t>
            </a:r>
            <a:r>
              <a:rPr lang="en-US" sz="2000" b="1" i="0" u="none" strike="noStrike" cap="none" dirty="0">
                <a:solidFill>
                  <a:srgbClr val="002060"/>
                </a:solidFill>
                <a:latin typeface="Calibri"/>
                <a:ea typeface="Calibri"/>
                <a:cs typeface="Calibri"/>
                <a:sym typeface="Calibri"/>
              </a:rPr>
              <a:t> basso</a:t>
            </a:r>
            <a:endParaRPr sz="1400" b="0" i="0" u="none" strike="noStrike" cap="none" dirty="0">
              <a:solidFill>
                <a:srgbClr val="000000"/>
              </a:solidFill>
              <a:latin typeface="Arial"/>
              <a:ea typeface="Arial"/>
              <a:cs typeface="Arial"/>
              <a:sym typeface="Arial"/>
            </a:endParaRPr>
          </a:p>
        </p:txBody>
      </p:sp>
      <p:sp>
        <p:nvSpPr>
          <p:cNvPr id="552" name="Google Shape;552;p59"/>
          <p:cNvSpPr txBox="1"/>
          <p:nvPr/>
        </p:nvSpPr>
        <p:spPr>
          <a:xfrm>
            <a:off x="7946139" y="4437828"/>
            <a:ext cx="3196831" cy="70784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2000"/>
              <a:buFont typeface="Arial"/>
              <a:buNone/>
            </a:pPr>
            <a:r>
              <a:rPr lang="en-US" sz="2000" b="1" i="0" u="none" strike="noStrike" cap="none" dirty="0">
                <a:solidFill>
                  <a:srgbClr val="002060"/>
                </a:solidFill>
                <a:latin typeface="Calibri"/>
                <a:ea typeface="Calibri"/>
                <a:cs typeface="Calibri"/>
                <a:sym typeface="Calibri"/>
              </a:rPr>
              <a:t>Widget (</a:t>
            </a:r>
            <a:r>
              <a:rPr lang="it-IT" sz="2000" b="1" i="0" u="none" strike="noStrike" cap="none" dirty="0">
                <a:solidFill>
                  <a:srgbClr val="002060"/>
                </a:solidFill>
                <a:latin typeface="Calibri"/>
                <a:ea typeface="Calibri"/>
                <a:cs typeface="Calibri"/>
                <a:sym typeface="Calibri"/>
              </a:rPr>
              <a:t>Icona per consentire l'accesso all’app)</a:t>
            </a:r>
            <a:endParaRPr sz="1400" b="0" i="0" u="none" strike="noStrike" cap="none" dirty="0">
              <a:solidFill>
                <a:srgbClr val="000000"/>
              </a:solidFill>
              <a:latin typeface="Arial"/>
              <a:ea typeface="Arial"/>
              <a:cs typeface="Arial"/>
              <a:sym typeface="Arial"/>
            </a:endParaRPr>
          </a:p>
        </p:txBody>
      </p:sp>
      <p:sp>
        <p:nvSpPr>
          <p:cNvPr id="553" name="Google Shape;553;p59"/>
          <p:cNvSpPr txBox="1"/>
          <p:nvPr/>
        </p:nvSpPr>
        <p:spPr>
          <a:xfrm>
            <a:off x="1133750" y="1960071"/>
            <a:ext cx="1475868"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rgbClr val="002060"/>
                </a:solidFill>
                <a:latin typeface="Calibri"/>
                <a:ea typeface="Calibri"/>
                <a:cs typeface="Calibri"/>
                <a:sym typeface="Calibri"/>
              </a:rPr>
              <a:t>Fotocamera</a:t>
            </a:r>
            <a:r>
              <a:rPr lang="en-US" sz="2000" b="1" i="0" u="none" strike="noStrike" cap="none" dirty="0">
                <a:solidFill>
                  <a:srgbClr val="002060"/>
                </a:solidFill>
                <a:latin typeface="Calibri"/>
                <a:ea typeface="Calibri"/>
                <a:cs typeface="Calibri"/>
                <a:sym typeface="Calibri"/>
              </a:rPr>
              <a:t> </a:t>
            </a:r>
            <a:r>
              <a:rPr lang="en-US" sz="2000" b="1" i="0" u="none" strike="noStrike" cap="none" dirty="0" err="1">
                <a:solidFill>
                  <a:srgbClr val="002060"/>
                </a:solidFill>
                <a:latin typeface="Calibri"/>
                <a:ea typeface="Calibri"/>
                <a:cs typeface="Calibri"/>
                <a:sym typeface="Calibri"/>
              </a:rPr>
              <a:t>principale</a:t>
            </a:r>
            <a:endParaRPr sz="1400" b="0" i="0" u="none" strike="noStrike" cap="none" dirty="0">
              <a:solidFill>
                <a:srgbClr val="000000"/>
              </a:solidFill>
              <a:latin typeface="Arial"/>
              <a:ea typeface="Arial"/>
              <a:cs typeface="Arial"/>
              <a:sym typeface="Arial"/>
            </a:endParaRPr>
          </a:p>
        </p:txBody>
      </p:sp>
      <p:sp>
        <p:nvSpPr>
          <p:cNvPr id="554" name="Google Shape;554;p59"/>
          <p:cNvSpPr txBox="1"/>
          <p:nvPr/>
        </p:nvSpPr>
        <p:spPr>
          <a:xfrm>
            <a:off x="1892506" y="1438382"/>
            <a:ext cx="1434223"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02060"/>
                </a:solidFill>
                <a:latin typeface="Calibri"/>
                <a:ea typeface="Calibri"/>
                <a:cs typeface="Calibri"/>
                <a:sym typeface="Calibri"/>
              </a:rPr>
              <a:t>Flash</a:t>
            </a:r>
            <a:endParaRPr sz="1400" b="0" i="0" u="none" strike="noStrike" cap="none" dirty="0">
              <a:solidFill>
                <a:srgbClr val="000000"/>
              </a:solidFill>
              <a:latin typeface="Arial"/>
              <a:ea typeface="Arial"/>
              <a:cs typeface="Arial"/>
              <a:sym typeface="Arial"/>
            </a:endParaRPr>
          </a:p>
        </p:txBody>
      </p:sp>
      <p:sp>
        <p:nvSpPr>
          <p:cNvPr id="555" name="Google Shape;555;p59"/>
          <p:cNvSpPr txBox="1"/>
          <p:nvPr/>
        </p:nvSpPr>
        <p:spPr>
          <a:xfrm>
            <a:off x="7010216" y="6285844"/>
            <a:ext cx="2199771"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rgbClr val="002060"/>
                </a:solidFill>
                <a:latin typeface="Calibri"/>
                <a:ea typeface="Calibri"/>
                <a:cs typeface="Calibri"/>
                <a:sym typeface="Calibri"/>
              </a:rPr>
              <a:t>Pulsante</a:t>
            </a:r>
            <a:r>
              <a:rPr lang="en-US" sz="2000" b="1" i="0" u="none" strike="noStrike" cap="none" dirty="0">
                <a:solidFill>
                  <a:srgbClr val="002060"/>
                </a:solidFill>
                <a:latin typeface="Calibri"/>
                <a:ea typeface="Calibri"/>
                <a:cs typeface="Calibri"/>
                <a:sym typeface="Calibri"/>
              </a:rPr>
              <a:t> “Home”</a:t>
            </a:r>
            <a:endParaRPr sz="1400" b="0" i="0" u="none" strike="noStrike" cap="none" dirty="0">
              <a:solidFill>
                <a:srgbClr val="000000"/>
              </a:solidFill>
              <a:latin typeface="Arial"/>
              <a:ea typeface="Arial"/>
              <a:cs typeface="Arial"/>
              <a:sym typeface="Arial"/>
            </a:endParaRPr>
          </a:p>
        </p:txBody>
      </p:sp>
      <p:sp>
        <p:nvSpPr>
          <p:cNvPr id="556" name="Google Shape;556;p59"/>
          <p:cNvSpPr/>
          <p:nvPr/>
        </p:nvSpPr>
        <p:spPr>
          <a:xfrm rot="10294175">
            <a:off x="5808472" y="4834043"/>
            <a:ext cx="2195237" cy="158317"/>
          </a:xfrm>
          <a:prstGeom prst="stripedRightArrow">
            <a:avLst>
              <a:gd name="adj1" fmla="val 50000"/>
              <a:gd name="adj2" fmla="val 50000"/>
            </a:avLst>
          </a:prstGeom>
          <a:solidFill>
            <a:srgbClr val="FF33CC"/>
          </a:solidFill>
          <a:ln>
            <a:solidFill>
              <a:srgbClr val="FF33CC"/>
            </a:solid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57" name="Google Shape;557;p59"/>
          <p:cNvSpPr/>
          <p:nvPr/>
        </p:nvSpPr>
        <p:spPr>
          <a:xfrm rot="5400000">
            <a:off x="5170501" y="2160061"/>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58" name="Google Shape;558;p59"/>
          <p:cNvSpPr txBox="1"/>
          <p:nvPr/>
        </p:nvSpPr>
        <p:spPr>
          <a:xfrm>
            <a:off x="7572769" y="3959662"/>
            <a:ext cx="3196831"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02060"/>
                </a:solidFill>
                <a:latin typeface="Calibri"/>
                <a:ea typeface="Calibri"/>
                <a:cs typeface="Calibri"/>
                <a:sym typeface="Calibri"/>
              </a:rPr>
              <a:t>Home / </a:t>
            </a:r>
            <a:r>
              <a:rPr lang="en-US" sz="2000" b="1" i="0" u="none" strike="noStrike" cap="none" dirty="0" err="1">
                <a:solidFill>
                  <a:srgbClr val="002060"/>
                </a:solidFill>
                <a:latin typeface="Calibri"/>
                <a:ea typeface="Calibri"/>
                <a:cs typeface="Calibri"/>
                <a:sym typeface="Calibri"/>
              </a:rPr>
              <a:t>TouchScreen</a:t>
            </a:r>
            <a:endParaRPr sz="1400" b="0" i="0" u="none" strike="noStrike" cap="none" dirty="0">
              <a:solidFill>
                <a:srgbClr val="000000"/>
              </a:solidFill>
              <a:latin typeface="Arial"/>
              <a:ea typeface="Arial"/>
              <a:cs typeface="Arial"/>
              <a:sym typeface="Arial"/>
            </a:endParaRPr>
          </a:p>
        </p:txBody>
      </p:sp>
      <p:sp>
        <p:nvSpPr>
          <p:cNvPr id="559" name="Google Shape;559;p59"/>
          <p:cNvSpPr txBox="1"/>
          <p:nvPr/>
        </p:nvSpPr>
        <p:spPr>
          <a:xfrm>
            <a:off x="5052444" y="1066593"/>
            <a:ext cx="1154243"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02060"/>
                </a:solidFill>
                <a:latin typeface="Calibri"/>
                <a:ea typeface="Calibri"/>
                <a:cs typeface="Calibri"/>
                <a:sym typeface="Calibri"/>
              </a:rPr>
              <a:t>Barra di </a:t>
            </a:r>
            <a:r>
              <a:rPr lang="en-US" sz="2000" b="1" i="0" u="none" strike="noStrike" cap="none" dirty="0" err="1">
                <a:solidFill>
                  <a:srgbClr val="002060"/>
                </a:solidFill>
                <a:latin typeface="Calibri"/>
                <a:ea typeface="Calibri"/>
                <a:cs typeface="Calibri"/>
                <a:sym typeface="Calibri"/>
              </a:rPr>
              <a:t>stato</a:t>
            </a:r>
            <a:endParaRPr sz="1400" b="0" i="0" u="none" strike="noStrike" cap="none" dirty="0">
              <a:solidFill>
                <a:srgbClr val="000000"/>
              </a:solidFill>
              <a:latin typeface="Arial"/>
              <a:ea typeface="Arial"/>
              <a:cs typeface="Arial"/>
              <a:sym typeface="Arial"/>
            </a:endParaRPr>
          </a:p>
        </p:txBody>
      </p:sp>
      <p:sp>
        <p:nvSpPr>
          <p:cNvPr id="560" name="Google Shape;560;p59"/>
          <p:cNvSpPr/>
          <p:nvPr/>
        </p:nvSpPr>
        <p:spPr>
          <a:xfrm rot="10597866">
            <a:off x="6053565" y="5455886"/>
            <a:ext cx="1786592" cy="123669"/>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61" name="Google Shape;561;p59"/>
          <p:cNvSpPr txBox="1"/>
          <p:nvPr/>
        </p:nvSpPr>
        <p:spPr>
          <a:xfrm>
            <a:off x="7841960" y="5278259"/>
            <a:ext cx="2329561"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dirty="0" err="1">
                <a:solidFill>
                  <a:srgbClr val="002060"/>
                </a:solidFill>
                <a:latin typeface="Calibri"/>
                <a:ea typeface="Calibri"/>
                <a:cs typeface="Calibri"/>
                <a:sym typeface="Calibri"/>
              </a:rPr>
              <a:t>Pulsante</a:t>
            </a:r>
            <a:r>
              <a:rPr lang="en-US" sz="2000" b="1" i="0" u="none" strike="noStrike" cap="none" dirty="0">
                <a:solidFill>
                  <a:srgbClr val="002060"/>
                </a:solidFill>
                <a:latin typeface="Calibri"/>
                <a:ea typeface="Calibri"/>
                <a:cs typeface="Calibri"/>
                <a:sym typeface="Calibri"/>
              </a:rPr>
              <a:t> “</a:t>
            </a:r>
            <a:r>
              <a:rPr lang="en-US" sz="2000" b="1" i="0" u="none" strike="noStrike" cap="none" dirty="0" err="1">
                <a:solidFill>
                  <a:srgbClr val="002060"/>
                </a:solidFill>
                <a:latin typeface="Calibri"/>
                <a:ea typeface="Calibri"/>
                <a:cs typeface="Calibri"/>
                <a:sym typeface="Calibri"/>
              </a:rPr>
              <a:t>Indietro</a:t>
            </a:r>
            <a:r>
              <a:rPr lang="en-US" sz="2000" b="1" i="0" u="none" strike="noStrike" cap="none" dirty="0">
                <a:solidFill>
                  <a:srgbClr val="002060"/>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
        <p:nvSpPr>
          <p:cNvPr id="2" name="TextBox 1">
            <a:extLst>
              <a:ext uri="{FF2B5EF4-FFF2-40B4-BE49-F238E27FC236}">
                <a16:creationId xmlns:a16="http://schemas.microsoft.com/office/drawing/2014/main" id="{2838ECD5-2A02-9B87-879F-B4D7752B075E}"/>
              </a:ext>
            </a:extLst>
          </p:cNvPr>
          <p:cNvSpPr txBox="1"/>
          <p:nvPr/>
        </p:nvSpPr>
        <p:spPr>
          <a:xfrm>
            <a:off x="4395109" y="2773562"/>
            <a:ext cx="1790910" cy="173336"/>
          </a:xfrm>
          <a:prstGeom prst="rect">
            <a:avLst/>
          </a:prstGeom>
          <a:noFill/>
          <a:ln w="38100">
            <a:solidFill>
              <a:srgbClr val="24BAA2"/>
            </a:solidFill>
          </a:ln>
        </p:spPr>
        <p:txBody>
          <a:bodyPr wrap="square" rtlCol="0">
            <a:spAutoFit/>
          </a:bodyPr>
          <a:lstStyle/>
          <a:p>
            <a:endParaRPr lang="en-IE" dirty="0"/>
          </a:p>
        </p:txBody>
      </p:sp>
      <p:sp>
        <p:nvSpPr>
          <p:cNvPr id="3" name="TextBox 2">
            <a:extLst>
              <a:ext uri="{FF2B5EF4-FFF2-40B4-BE49-F238E27FC236}">
                <a16:creationId xmlns:a16="http://schemas.microsoft.com/office/drawing/2014/main" id="{EEBAE6B0-0BD7-D972-A168-C16AB5037148}"/>
              </a:ext>
            </a:extLst>
          </p:cNvPr>
          <p:cNvSpPr txBox="1"/>
          <p:nvPr/>
        </p:nvSpPr>
        <p:spPr>
          <a:xfrm>
            <a:off x="5808728" y="2498625"/>
            <a:ext cx="324700" cy="173336"/>
          </a:xfrm>
          <a:prstGeom prst="rect">
            <a:avLst/>
          </a:prstGeom>
          <a:noFill/>
          <a:ln w="38100">
            <a:solidFill>
              <a:srgbClr val="FFC000"/>
            </a:solidFill>
          </a:ln>
        </p:spPr>
        <p:txBody>
          <a:bodyPr wrap="square" rtlCol="0">
            <a:spAutoFit/>
          </a:bodyPr>
          <a:lstStyle/>
          <a:p>
            <a:endParaRPr lang="en-IE" dirty="0"/>
          </a:p>
        </p:txBody>
      </p:sp>
      <p:sp>
        <p:nvSpPr>
          <p:cNvPr id="4" name="TextBox 3">
            <a:extLst>
              <a:ext uri="{FF2B5EF4-FFF2-40B4-BE49-F238E27FC236}">
                <a16:creationId xmlns:a16="http://schemas.microsoft.com/office/drawing/2014/main" id="{65141277-AED1-1C02-439E-1AFCC4482B8D}"/>
              </a:ext>
            </a:extLst>
          </p:cNvPr>
          <p:cNvSpPr txBox="1"/>
          <p:nvPr/>
        </p:nvSpPr>
        <p:spPr>
          <a:xfrm>
            <a:off x="4395109" y="2992357"/>
            <a:ext cx="1790910" cy="2246769"/>
          </a:xfrm>
          <a:prstGeom prst="rect">
            <a:avLst/>
          </a:prstGeom>
          <a:noFill/>
          <a:ln w="38100">
            <a:solidFill>
              <a:srgbClr val="FF0000"/>
            </a:solidFill>
          </a:ln>
        </p:spPr>
        <p:txBody>
          <a:bodyPr wrap="square" rtlCol="0">
            <a:spAutoFit/>
          </a:bodyPr>
          <a:lstStyle/>
          <a:p>
            <a:endParaRPr lang="en-IE" dirty="0"/>
          </a:p>
          <a:p>
            <a:endParaRPr lang="en-IE" dirty="0"/>
          </a:p>
          <a:p>
            <a:endParaRPr lang="en-IE" dirty="0"/>
          </a:p>
          <a:p>
            <a:endParaRPr lang="en-IE" dirty="0"/>
          </a:p>
          <a:p>
            <a:endParaRPr lang="en-IE" dirty="0"/>
          </a:p>
          <a:p>
            <a:endParaRPr lang="en-IE" dirty="0"/>
          </a:p>
          <a:p>
            <a:endParaRPr lang="en-IE" dirty="0"/>
          </a:p>
          <a:p>
            <a:endParaRPr lang="en-IE" dirty="0"/>
          </a:p>
          <a:p>
            <a:endParaRPr lang="en-IE" dirty="0"/>
          </a:p>
          <a:p>
            <a:endParaRPr lang="en-IE" dirty="0"/>
          </a:p>
        </p:txBody>
      </p:sp>
      <p:sp>
        <p:nvSpPr>
          <p:cNvPr id="5" name="TextBox 4">
            <a:extLst>
              <a:ext uri="{FF2B5EF4-FFF2-40B4-BE49-F238E27FC236}">
                <a16:creationId xmlns:a16="http://schemas.microsoft.com/office/drawing/2014/main" id="{16BA8A54-047E-905C-D48B-CD863ADE5010}"/>
              </a:ext>
            </a:extLst>
          </p:cNvPr>
          <p:cNvSpPr txBox="1"/>
          <p:nvPr/>
        </p:nvSpPr>
        <p:spPr>
          <a:xfrm>
            <a:off x="5481029" y="4948529"/>
            <a:ext cx="273066" cy="234702"/>
          </a:xfrm>
          <a:prstGeom prst="rect">
            <a:avLst/>
          </a:prstGeom>
          <a:noFill/>
          <a:ln w="38100">
            <a:solidFill>
              <a:srgbClr val="FF33CC"/>
            </a:solidFill>
          </a:ln>
        </p:spPr>
        <p:txBody>
          <a:bodyPr wrap="square" rtlCol="0">
            <a:spAutoFit/>
          </a:bodyPr>
          <a:lstStyle/>
          <a:p>
            <a:endParaRPr lang="en-IE"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pic>
        <p:nvPicPr>
          <p:cNvPr id="566" name="Google Shape;566;p9" descr="Related image"/>
          <p:cNvPicPr preferRelativeResize="0"/>
          <p:nvPr/>
        </p:nvPicPr>
        <p:blipFill rotWithShape="1">
          <a:blip r:embed="rId3">
            <a:alphaModFix/>
          </a:blip>
          <a:srcRect/>
          <a:stretch/>
        </p:blipFill>
        <p:spPr>
          <a:xfrm>
            <a:off x="3034211" y="1301848"/>
            <a:ext cx="6096000" cy="4114801"/>
          </a:xfrm>
          <a:prstGeom prst="rect">
            <a:avLst/>
          </a:prstGeom>
          <a:noFill/>
          <a:ln>
            <a:noFill/>
          </a:ln>
        </p:spPr>
      </p:pic>
      <p:pic>
        <p:nvPicPr>
          <p:cNvPr id="567" name="Google Shape;567;p9" descr="Image result for smartphone"/>
          <p:cNvPicPr preferRelativeResize="0"/>
          <p:nvPr/>
        </p:nvPicPr>
        <p:blipFill rotWithShape="1">
          <a:blip r:embed="rId4">
            <a:alphaModFix/>
          </a:blip>
          <a:srcRect/>
          <a:stretch/>
        </p:blipFill>
        <p:spPr>
          <a:xfrm>
            <a:off x="9301939" y="499534"/>
            <a:ext cx="1984128" cy="1279696"/>
          </a:xfrm>
          <a:prstGeom prst="rect">
            <a:avLst/>
          </a:prstGeom>
          <a:noFill/>
          <a:ln>
            <a:noFill/>
          </a:ln>
        </p:spPr>
      </p:pic>
      <p:sp>
        <p:nvSpPr>
          <p:cNvPr id="568" name="Google Shape;568;p9"/>
          <p:cNvSpPr txBox="1"/>
          <p:nvPr/>
        </p:nvSpPr>
        <p:spPr>
          <a:xfrm>
            <a:off x="3553097" y="0"/>
            <a:ext cx="4935810" cy="584775"/>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dirty="0">
                <a:solidFill>
                  <a:schemeClr val="lt1"/>
                </a:solidFill>
                <a:latin typeface="Calibri"/>
                <a:ea typeface="Calibri"/>
                <a:cs typeface="Calibri"/>
                <a:sym typeface="Calibri"/>
              </a:rPr>
              <a:t>Smartphone – </a:t>
            </a:r>
            <a:r>
              <a:rPr lang="en-US" sz="3200" b="1" i="0" u="none" strike="noStrike" cap="none" dirty="0" err="1">
                <a:solidFill>
                  <a:schemeClr val="lt1"/>
                </a:solidFill>
                <a:latin typeface="Calibri"/>
                <a:ea typeface="Calibri"/>
                <a:cs typeface="Calibri"/>
                <a:sym typeface="Calibri"/>
              </a:rPr>
              <a:t>Tastiera</a:t>
            </a:r>
            <a:endParaRPr sz="1400" b="0" i="0" u="none" strike="noStrike" cap="none" dirty="0">
              <a:solidFill>
                <a:srgbClr val="000000"/>
              </a:solidFill>
              <a:latin typeface="Arial"/>
              <a:ea typeface="Arial"/>
              <a:cs typeface="Arial"/>
              <a:sym typeface="Arial"/>
            </a:endParaRPr>
          </a:p>
        </p:txBody>
      </p:sp>
      <p:sp>
        <p:nvSpPr>
          <p:cNvPr id="569" name="Google Shape;569;p9"/>
          <p:cNvSpPr/>
          <p:nvPr/>
        </p:nvSpPr>
        <p:spPr>
          <a:xfrm>
            <a:off x="3060337" y="3571918"/>
            <a:ext cx="726917" cy="731520"/>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0" name="Google Shape;570;p9"/>
          <p:cNvSpPr/>
          <p:nvPr/>
        </p:nvSpPr>
        <p:spPr>
          <a:xfrm>
            <a:off x="543030" y="2866524"/>
            <a:ext cx="1485203" cy="705394"/>
          </a:xfrm>
          <a:prstGeom prst="wedgeRoundRectCallout">
            <a:avLst>
              <a:gd name="adj1" fmla="val 117126"/>
              <a:gd name="adj2" fmla="val 111723"/>
              <a:gd name="adj3" fmla="val 16667"/>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err="1">
                <a:solidFill>
                  <a:schemeClr val="lt1"/>
                </a:solidFill>
                <a:latin typeface="Calibri"/>
                <a:ea typeface="Calibri"/>
                <a:cs typeface="Calibri"/>
                <a:sym typeface="Calibri"/>
              </a:rPr>
              <a:t>Maiuscolo</a:t>
            </a:r>
            <a:endParaRPr sz="1400" b="0" i="0" u="none" strike="noStrike" cap="none" dirty="0">
              <a:solidFill>
                <a:srgbClr val="000000"/>
              </a:solidFill>
              <a:latin typeface="Arial"/>
              <a:ea typeface="Arial"/>
              <a:cs typeface="Arial"/>
              <a:sym typeface="Arial"/>
            </a:endParaRPr>
          </a:p>
        </p:txBody>
      </p:sp>
      <p:sp>
        <p:nvSpPr>
          <p:cNvPr id="571" name="Google Shape;571;p9"/>
          <p:cNvSpPr/>
          <p:nvPr/>
        </p:nvSpPr>
        <p:spPr>
          <a:xfrm>
            <a:off x="537510" y="4970844"/>
            <a:ext cx="1931957" cy="1122263"/>
          </a:xfrm>
          <a:prstGeom prst="wedgeRoundRectCallout">
            <a:avLst>
              <a:gd name="adj1" fmla="val 81815"/>
              <a:gd name="adj2" fmla="val -32557"/>
              <a:gd name="adj3" fmla="val 16667"/>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chemeClr val="lt1"/>
                </a:solidFill>
                <a:latin typeface="Calibri"/>
                <a:ea typeface="Calibri"/>
                <a:cs typeface="Calibri"/>
                <a:sym typeface="Calibri"/>
              </a:rPr>
              <a:t>Numeri e </a:t>
            </a:r>
            <a:r>
              <a:rPr lang="en-US" sz="1800" b="1" i="0" u="none" strike="noStrike" cap="none" dirty="0" err="1">
                <a:solidFill>
                  <a:schemeClr val="lt1"/>
                </a:solidFill>
                <a:latin typeface="Calibri"/>
                <a:ea typeface="Calibri"/>
                <a:cs typeface="Calibri"/>
                <a:sym typeface="Calibri"/>
              </a:rPr>
              <a:t>Simboli</a:t>
            </a:r>
            <a:endParaRPr sz="1400" b="0" i="0" u="none" strike="noStrike" cap="none" dirty="0">
              <a:solidFill>
                <a:srgbClr val="000000"/>
              </a:solidFill>
              <a:latin typeface="Arial"/>
              <a:ea typeface="Arial"/>
              <a:cs typeface="Arial"/>
              <a:sym typeface="Arial"/>
            </a:endParaRPr>
          </a:p>
        </p:txBody>
      </p:sp>
      <p:sp>
        <p:nvSpPr>
          <p:cNvPr id="572" name="Google Shape;572;p9"/>
          <p:cNvSpPr/>
          <p:nvPr/>
        </p:nvSpPr>
        <p:spPr>
          <a:xfrm>
            <a:off x="3448538" y="6166436"/>
            <a:ext cx="1815736" cy="379828"/>
          </a:xfrm>
          <a:prstGeom prst="wedgeRoundRectCallout">
            <a:avLst>
              <a:gd name="adj1" fmla="val 35224"/>
              <a:gd name="adj2" fmla="val -252100"/>
              <a:gd name="adj3" fmla="val 16667"/>
            </a:avLst>
          </a:prstGeom>
          <a:solidFill>
            <a:schemeClr val="accent2"/>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chemeClr val="lt1"/>
                </a:solidFill>
                <a:latin typeface="Calibri"/>
                <a:ea typeface="Calibri"/>
                <a:cs typeface="Calibri"/>
                <a:sym typeface="Calibri"/>
              </a:rPr>
              <a:t>Barra </a:t>
            </a:r>
            <a:r>
              <a:rPr lang="en-US" sz="1800" b="1" i="0" u="none" strike="noStrike" cap="none" dirty="0" err="1">
                <a:solidFill>
                  <a:schemeClr val="lt1"/>
                </a:solidFill>
                <a:latin typeface="Calibri"/>
                <a:ea typeface="Calibri"/>
                <a:cs typeface="Calibri"/>
                <a:sym typeface="Calibri"/>
              </a:rPr>
              <a:t>spaziatrice</a:t>
            </a:r>
            <a:endParaRPr sz="1400" b="0" i="0" u="none" strike="noStrike" cap="none" dirty="0">
              <a:solidFill>
                <a:srgbClr val="000000"/>
              </a:solidFill>
              <a:latin typeface="Arial"/>
              <a:ea typeface="Arial"/>
              <a:cs typeface="Arial"/>
              <a:sym typeface="Arial"/>
            </a:endParaRPr>
          </a:p>
        </p:txBody>
      </p:sp>
      <p:sp>
        <p:nvSpPr>
          <p:cNvPr id="573" name="Google Shape;573;p9"/>
          <p:cNvSpPr/>
          <p:nvPr/>
        </p:nvSpPr>
        <p:spPr>
          <a:xfrm>
            <a:off x="5700776" y="5951159"/>
            <a:ext cx="1293832" cy="587753"/>
          </a:xfrm>
          <a:prstGeom prst="wedgeRoundRectCallout">
            <a:avLst>
              <a:gd name="adj1" fmla="val -11429"/>
              <a:gd name="adj2" fmla="val -141376"/>
              <a:gd name="adj3" fmla="val 16667"/>
            </a:avLst>
          </a:prstGeom>
          <a:solidFill>
            <a:srgbClr val="FFFF00"/>
          </a:solidFill>
          <a:ln w="254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err="1">
                <a:solidFill>
                  <a:schemeClr val="dk1"/>
                </a:solidFill>
                <a:latin typeface="Calibri"/>
                <a:ea typeface="Calibri"/>
                <a:cs typeface="Calibri"/>
                <a:sym typeface="Calibri"/>
              </a:rPr>
              <a:t>Chiocciola</a:t>
            </a:r>
            <a:endParaRPr sz="1400" b="0" i="0" u="none" strike="noStrike" cap="none" dirty="0">
              <a:solidFill>
                <a:srgbClr val="000000"/>
              </a:solidFill>
              <a:latin typeface="Arial"/>
              <a:ea typeface="Arial"/>
              <a:cs typeface="Arial"/>
              <a:sym typeface="Arial"/>
            </a:endParaRPr>
          </a:p>
        </p:txBody>
      </p:sp>
      <p:sp>
        <p:nvSpPr>
          <p:cNvPr id="574" name="Google Shape;574;p9"/>
          <p:cNvSpPr/>
          <p:nvPr/>
        </p:nvSpPr>
        <p:spPr>
          <a:xfrm>
            <a:off x="543030" y="1530785"/>
            <a:ext cx="1446663" cy="523634"/>
          </a:xfrm>
          <a:prstGeom prst="wedgeRoundRectCallout">
            <a:avLst>
              <a:gd name="adj1" fmla="val 122680"/>
              <a:gd name="adj2" fmla="val 18547"/>
              <a:gd name="adj3" fmla="val 16667"/>
            </a:avLst>
          </a:prstGeom>
          <a:solidFill>
            <a:srgbClr val="00B0F0"/>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err="1">
                <a:solidFill>
                  <a:schemeClr val="lt1"/>
                </a:solidFill>
                <a:latin typeface="Calibri"/>
                <a:ea typeface="Calibri"/>
                <a:cs typeface="Calibri"/>
                <a:sym typeface="Calibri"/>
              </a:rPr>
              <a:t>Lettere</a:t>
            </a:r>
            <a:endParaRPr sz="1400" b="0" i="0" u="none" strike="noStrike" cap="none" dirty="0">
              <a:solidFill>
                <a:srgbClr val="000000"/>
              </a:solidFill>
              <a:latin typeface="Arial"/>
              <a:ea typeface="Arial"/>
              <a:cs typeface="Arial"/>
              <a:sym typeface="Arial"/>
            </a:endParaRPr>
          </a:p>
        </p:txBody>
      </p:sp>
      <p:sp>
        <p:nvSpPr>
          <p:cNvPr id="575" name="Google Shape;575;p9"/>
          <p:cNvSpPr/>
          <p:nvPr/>
        </p:nvSpPr>
        <p:spPr>
          <a:xfrm>
            <a:off x="7486202" y="5991225"/>
            <a:ext cx="1815737" cy="555039"/>
          </a:xfrm>
          <a:prstGeom prst="wedgeRoundRectCallout">
            <a:avLst>
              <a:gd name="adj1" fmla="val -49771"/>
              <a:gd name="adj2" fmla="val -158167"/>
              <a:gd name="adj3" fmla="val 16667"/>
            </a:avLst>
          </a:prstGeom>
          <a:solidFill>
            <a:srgbClr val="00B050"/>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chemeClr val="lt1"/>
                </a:solidFill>
                <a:latin typeface="Calibri"/>
                <a:ea typeface="Calibri"/>
                <a:cs typeface="Calibri"/>
                <a:sym typeface="Calibri"/>
              </a:rPr>
              <a:t>Punto</a:t>
            </a:r>
            <a:endParaRPr sz="1400" b="0" i="0" u="none" strike="noStrike" cap="none" dirty="0">
              <a:solidFill>
                <a:srgbClr val="000000"/>
              </a:solidFill>
              <a:latin typeface="Arial"/>
              <a:ea typeface="Arial"/>
              <a:cs typeface="Arial"/>
              <a:sym typeface="Arial"/>
            </a:endParaRPr>
          </a:p>
        </p:txBody>
      </p:sp>
      <p:sp>
        <p:nvSpPr>
          <p:cNvPr id="576" name="Google Shape;576;p9"/>
          <p:cNvSpPr/>
          <p:nvPr/>
        </p:nvSpPr>
        <p:spPr>
          <a:xfrm>
            <a:off x="9914944" y="4998638"/>
            <a:ext cx="1793966" cy="883690"/>
          </a:xfrm>
          <a:prstGeom prst="wedgeRoundRectCallout">
            <a:avLst>
              <a:gd name="adj1" fmla="val -96365"/>
              <a:gd name="adj2" fmla="val -30760"/>
              <a:gd name="adj3" fmla="val 16667"/>
            </a:avLst>
          </a:prstGeom>
          <a:solidFill>
            <a:srgbClr val="D89F11"/>
          </a:solidFill>
          <a:ln w="25400" cap="flat" cmpd="sng">
            <a:solidFill>
              <a:srgbClr val="D89F1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chemeClr val="lt1"/>
                </a:solidFill>
                <a:latin typeface="Calibri"/>
                <a:ea typeface="Calibri"/>
                <a:cs typeface="Calibri"/>
                <a:sym typeface="Calibri"/>
              </a:rPr>
              <a:t>Tasto “</a:t>
            </a:r>
            <a:r>
              <a:rPr lang="en-US" sz="1800" b="1" i="0" u="none" strike="noStrike" cap="none" dirty="0" err="1">
                <a:solidFill>
                  <a:schemeClr val="lt1"/>
                </a:solidFill>
                <a:latin typeface="Calibri"/>
                <a:ea typeface="Calibri"/>
                <a:cs typeface="Calibri"/>
                <a:sym typeface="Calibri"/>
              </a:rPr>
              <a:t>Indietro</a:t>
            </a:r>
            <a:r>
              <a:rPr lang="en-US" sz="1800" b="1" i="0" u="none" strike="noStrike" cap="none" dirty="0">
                <a:solidFill>
                  <a:schemeClr val="lt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
        <p:nvSpPr>
          <p:cNvPr id="577" name="Google Shape;577;p9"/>
          <p:cNvSpPr/>
          <p:nvPr/>
        </p:nvSpPr>
        <p:spPr>
          <a:xfrm>
            <a:off x="9454300" y="3604329"/>
            <a:ext cx="2254610" cy="697548"/>
          </a:xfrm>
          <a:prstGeom prst="wedgeRoundRectCallout">
            <a:avLst>
              <a:gd name="adj1" fmla="val -64433"/>
              <a:gd name="adj2" fmla="val 13162"/>
              <a:gd name="adj3" fmla="val 16667"/>
            </a:avLst>
          </a:prstGeom>
          <a:solidFill>
            <a:srgbClr val="80A063"/>
          </a:solidFill>
          <a:ln w="25400" cap="flat" cmpd="sng">
            <a:solidFill>
              <a:srgbClr val="80A0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it-IT" sz="1800" b="1" i="0" u="none" strike="noStrike" cap="none" dirty="0">
                <a:solidFill>
                  <a:schemeClr val="lt1"/>
                </a:solidFill>
                <a:latin typeface="Calibri"/>
                <a:ea typeface="Calibri"/>
                <a:cs typeface="Calibri"/>
                <a:sym typeface="Calibri"/>
              </a:rPr>
              <a:t>Cancellare</a:t>
            </a:r>
            <a:endParaRPr sz="1400" b="0" i="0" u="none" strike="noStrike" cap="none" dirty="0">
              <a:solidFill>
                <a:srgbClr val="000000"/>
              </a:solidFill>
              <a:latin typeface="Arial"/>
              <a:ea typeface="Arial"/>
              <a:cs typeface="Arial"/>
              <a:sym typeface="Arial"/>
            </a:endParaRPr>
          </a:p>
        </p:txBody>
      </p:sp>
      <p:cxnSp>
        <p:nvCxnSpPr>
          <p:cNvPr id="578" name="Google Shape;578;p9"/>
          <p:cNvCxnSpPr/>
          <p:nvPr/>
        </p:nvCxnSpPr>
        <p:spPr>
          <a:xfrm rot="10800000" flipH="1">
            <a:off x="3060337" y="1516717"/>
            <a:ext cx="6003276" cy="14068"/>
          </a:xfrm>
          <a:prstGeom prst="straightConnector1">
            <a:avLst/>
          </a:prstGeom>
          <a:noFill/>
          <a:ln w="38100" cap="flat" cmpd="sng">
            <a:solidFill>
              <a:srgbClr val="00B0F0"/>
            </a:solidFill>
            <a:prstDash val="solid"/>
            <a:round/>
            <a:headEnd type="none" w="sm" len="sm"/>
            <a:tailEnd type="none" w="sm" len="sm"/>
          </a:ln>
        </p:spPr>
      </p:cxnSp>
      <p:cxnSp>
        <p:nvCxnSpPr>
          <p:cNvPr id="579" name="Google Shape;579;p9"/>
          <p:cNvCxnSpPr/>
          <p:nvPr/>
        </p:nvCxnSpPr>
        <p:spPr>
          <a:xfrm>
            <a:off x="9063613" y="1524476"/>
            <a:ext cx="10049" cy="726355"/>
          </a:xfrm>
          <a:prstGeom prst="straightConnector1">
            <a:avLst/>
          </a:prstGeom>
          <a:noFill/>
          <a:ln w="38100" cap="flat" cmpd="sng">
            <a:solidFill>
              <a:srgbClr val="00B0F0"/>
            </a:solidFill>
            <a:prstDash val="solid"/>
            <a:round/>
            <a:headEnd type="none" w="sm" len="sm"/>
            <a:tailEnd type="none" w="sm" len="sm"/>
          </a:ln>
        </p:spPr>
      </p:cxnSp>
      <p:cxnSp>
        <p:nvCxnSpPr>
          <p:cNvPr id="580" name="Google Shape;580;p9"/>
          <p:cNvCxnSpPr/>
          <p:nvPr/>
        </p:nvCxnSpPr>
        <p:spPr>
          <a:xfrm flipH="1">
            <a:off x="8762163" y="2255855"/>
            <a:ext cx="301450" cy="5024"/>
          </a:xfrm>
          <a:prstGeom prst="straightConnector1">
            <a:avLst/>
          </a:prstGeom>
          <a:noFill/>
          <a:ln w="38100" cap="flat" cmpd="sng">
            <a:solidFill>
              <a:srgbClr val="00B0F0"/>
            </a:solidFill>
            <a:prstDash val="solid"/>
            <a:round/>
            <a:headEnd type="none" w="sm" len="sm"/>
            <a:tailEnd type="none" w="sm" len="sm"/>
          </a:ln>
        </p:spPr>
      </p:cxnSp>
      <p:cxnSp>
        <p:nvCxnSpPr>
          <p:cNvPr id="581" name="Google Shape;581;p9"/>
          <p:cNvCxnSpPr/>
          <p:nvPr/>
        </p:nvCxnSpPr>
        <p:spPr>
          <a:xfrm>
            <a:off x="8757138" y="2258490"/>
            <a:ext cx="10049" cy="1005079"/>
          </a:xfrm>
          <a:prstGeom prst="straightConnector1">
            <a:avLst/>
          </a:prstGeom>
          <a:noFill/>
          <a:ln w="38100" cap="flat" cmpd="sng">
            <a:solidFill>
              <a:srgbClr val="00B0F0"/>
            </a:solidFill>
            <a:prstDash val="solid"/>
            <a:round/>
            <a:headEnd type="none" w="sm" len="sm"/>
            <a:tailEnd type="none" w="sm" len="sm"/>
          </a:ln>
        </p:spPr>
      </p:cxnSp>
      <p:cxnSp>
        <p:nvCxnSpPr>
          <p:cNvPr id="582" name="Google Shape;582;p9"/>
          <p:cNvCxnSpPr/>
          <p:nvPr/>
        </p:nvCxnSpPr>
        <p:spPr>
          <a:xfrm rot="10800000">
            <a:off x="8149213" y="3263569"/>
            <a:ext cx="622997" cy="12193"/>
          </a:xfrm>
          <a:prstGeom prst="straightConnector1">
            <a:avLst/>
          </a:prstGeom>
          <a:noFill/>
          <a:ln w="38100" cap="flat" cmpd="sng">
            <a:solidFill>
              <a:srgbClr val="00B0F0"/>
            </a:solidFill>
            <a:prstDash val="solid"/>
            <a:round/>
            <a:headEnd type="none" w="sm" len="sm"/>
            <a:tailEnd type="none" w="sm" len="sm"/>
          </a:ln>
        </p:spPr>
      </p:cxnSp>
      <p:cxnSp>
        <p:nvCxnSpPr>
          <p:cNvPr id="583" name="Google Shape;583;p9"/>
          <p:cNvCxnSpPr/>
          <p:nvPr/>
        </p:nvCxnSpPr>
        <p:spPr>
          <a:xfrm>
            <a:off x="8149213" y="3263569"/>
            <a:ext cx="10049" cy="1039869"/>
          </a:xfrm>
          <a:prstGeom prst="straightConnector1">
            <a:avLst/>
          </a:prstGeom>
          <a:noFill/>
          <a:ln w="38100" cap="flat" cmpd="sng">
            <a:solidFill>
              <a:srgbClr val="00B0F0"/>
            </a:solidFill>
            <a:prstDash val="solid"/>
            <a:round/>
            <a:headEnd type="none" w="sm" len="sm"/>
            <a:tailEnd type="none" w="sm" len="sm"/>
          </a:ln>
        </p:spPr>
      </p:cxnSp>
      <p:cxnSp>
        <p:nvCxnSpPr>
          <p:cNvPr id="584" name="Google Shape;584;p9"/>
          <p:cNvCxnSpPr/>
          <p:nvPr/>
        </p:nvCxnSpPr>
        <p:spPr>
          <a:xfrm rot="10800000">
            <a:off x="4003158" y="4314070"/>
            <a:ext cx="4151371" cy="0"/>
          </a:xfrm>
          <a:prstGeom prst="straightConnector1">
            <a:avLst/>
          </a:prstGeom>
          <a:noFill/>
          <a:ln w="38100" cap="flat" cmpd="sng">
            <a:solidFill>
              <a:srgbClr val="00B0F0"/>
            </a:solidFill>
            <a:prstDash val="solid"/>
            <a:round/>
            <a:headEnd type="none" w="sm" len="sm"/>
            <a:tailEnd type="none" w="sm" len="sm"/>
          </a:ln>
        </p:spPr>
      </p:cxnSp>
      <p:cxnSp>
        <p:nvCxnSpPr>
          <p:cNvPr id="585" name="Google Shape;585;p9"/>
          <p:cNvCxnSpPr/>
          <p:nvPr/>
        </p:nvCxnSpPr>
        <p:spPr>
          <a:xfrm rot="10800000">
            <a:off x="4003158" y="3275762"/>
            <a:ext cx="5316" cy="1027676"/>
          </a:xfrm>
          <a:prstGeom prst="straightConnector1">
            <a:avLst/>
          </a:prstGeom>
          <a:noFill/>
          <a:ln w="38100" cap="flat" cmpd="sng">
            <a:solidFill>
              <a:srgbClr val="00B0F0"/>
            </a:solidFill>
            <a:prstDash val="solid"/>
            <a:round/>
            <a:headEnd type="none" w="sm" len="sm"/>
            <a:tailEnd type="none" w="sm" len="sm"/>
          </a:ln>
        </p:spPr>
      </p:cxnSp>
      <p:cxnSp>
        <p:nvCxnSpPr>
          <p:cNvPr id="586" name="Google Shape;586;p9"/>
          <p:cNvCxnSpPr/>
          <p:nvPr/>
        </p:nvCxnSpPr>
        <p:spPr>
          <a:xfrm rot="10800000">
            <a:off x="3381153" y="3275762"/>
            <a:ext cx="612676" cy="0"/>
          </a:xfrm>
          <a:prstGeom prst="straightConnector1">
            <a:avLst/>
          </a:prstGeom>
          <a:noFill/>
          <a:ln w="38100" cap="flat" cmpd="sng">
            <a:solidFill>
              <a:srgbClr val="00B0F0"/>
            </a:solidFill>
            <a:prstDash val="solid"/>
            <a:round/>
            <a:headEnd type="none" w="sm" len="sm"/>
            <a:tailEnd type="none" w="sm" len="sm"/>
          </a:ln>
        </p:spPr>
      </p:cxnSp>
      <p:cxnSp>
        <p:nvCxnSpPr>
          <p:cNvPr id="587" name="Google Shape;587;p9"/>
          <p:cNvCxnSpPr/>
          <p:nvPr/>
        </p:nvCxnSpPr>
        <p:spPr>
          <a:xfrm rot="10800000">
            <a:off x="3381153" y="2258367"/>
            <a:ext cx="0" cy="1017395"/>
          </a:xfrm>
          <a:prstGeom prst="straightConnector1">
            <a:avLst/>
          </a:prstGeom>
          <a:noFill/>
          <a:ln w="38100" cap="flat" cmpd="sng">
            <a:solidFill>
              <a:srgbClr val="00B0F0"/>
            </a:solidFill>
            <a:prstDash val="solid"/>
            <a:round/>
            <a:headEnd type="none" w="sm" len="sm"/>
            <a:tailEnd type="none" w="sm" len="sm"/>
          </a:ln>
        </p:spPr>
      </p:cxnSp>
      <p:cxnSp>
        <p:nvCxnSpPr>
          <p:cNvPr id="588" name="Google Shape;588;p9"/>
          <p:cNvCxnSpPr/>
          <p:nvPr/>
        </p:nvCxnSpPr>
        <p:spPr>
          <a:xfrm rot="10800000">
            <a:off x="3086917" y="2247858"/>
            <a:ext cx="294236" cy="10509"/>
          </a:xfrm>
          <a:prstGeom prst="straightConnector1">
            <a:avLst/>
          </a:prstGeom>
          <a:noFill/>
          <a:ln w="38100" cap="flat" cmpd="sng">
            <a:solidFill>
              <a:srgbClr val="00B0F0"/>
            </a:solidFill>
            <a:prstDash val="solid"/>
            <a:round/>
            <a:headEnd type="none" w="sm" len="sm"/>
            <a:tailEnd type="none" w="sm" len="sm"/>
          </a:ln>
        </p:spPr>
      </p:cxnSp>
      <p:cxnSp>
        <p:nvCxnSpPr>
          <p:cNvPr id="589" name="Google Shape;589;p9"/>
          <p:cNvCxnSpPr/>
          <p:nvPr/>
        </p:nvCxnSpPr>
        <p:spPr>
          <a:xfrm rot="10800000">
            <a:off x="3086917" y="1534383"/>
            <a:ext cx="0" cy="716448"/>
          </a:xfrm>
          <a:prstGeom prst="straightConnector1">
            <a:avLst/>
          </a:prstGeom>
          <a:noFill/>
          <a:ln w="38100" cap="flat" cmpd="sng">
            <a:solidFill>
              <a:srgbClr val="00B0F0"/>
            </a:solidFill>
            <a:prstDash val="solid"/>
            <a:round/>
            <a:headEnd type="none" w="sm" len="sm"/>
            <a:tailEnd type="none" w="sm" len="sm"/>
          </a:ln>
        </p:spPr>
      </p:cxnSp>
      <p:sp>
        <p:nvSpPr>
          <p:cNvPr id="590" name="Google Shape;590;p9"/>
          <p:cNvSpPr/>
          <p:nvPr/>
        </p:nvSpPr>
        <p:spPr>
          <a:xfrm>
            <a:off x="3086917" y="4589312"/>
            <a:ext cx="1410655" cy="735053"/>
          </a:xfrm>
          <a:prstGeom prst="rect">
            <a:avLst/>
          </a:prstGeom>
          <a:noFill/>
          <a:ln w="381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91" name="Google Shape;591;p9"/>
          <p:cNvSpPr/>
          <p:nvPr/>
        </p:nvSpPr>
        <p:spPr>
          <a:xfrm>
            <a:off x="4614530" y="4589312"/>
            <a:ext cx="1392865" cy="735053"/>
          </a:xfrm>
          <a:prstGeom prst="rect">
            <a:avLst/>
          </a:prstGeom>
          <a:noFill/>
          <a:ln w="381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92" name="Google Shape;592;p9"/>
          <p:cNvSpPr/>
          <p:nvPr/>
        </p:nvSpPr>
        <p:spPr>
          <a:xfrm>
            <a:off x="6145619" y="4589312"/>
            <a:ext cx="648586" cy="735053"/>
          </a:xfrm>
          <a:prstGeom prst="rect">
            <a:avLst/>
          </a:prstGeom>
          <a:noFill/>
          <a:ln w="381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93" name="Google Shape;593;p9"/>
          <p:cNvSpPr/>
          <p:nvPr/>
        </p:nvSpPr>
        <p:spPr>
          <a:xfrm>
            <a:off x="6900530" y="4589312"/>
            <a:ext cx="648586" cy="735053"/>
          </a:xfrm>
          <a:prstGeom prst="rect">
            <a:avLst/>
          </a:prstGeom>
          <a:noFill/>
          <a:ln w="381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94" name="Google Shape;594;p9"/>
          <p:cNvSpPr/>
          <p:nvPr/>
        </p:nvSpPr>
        <p:spPr>
          <a:xfrm>
            <a:off x="7666074" y="4589311"/>
            <a:ext cx="1407588" cy="763067"/>
          </a:xfrm>
          <a:prstGeom prst="rect">
            <a:avLst/>
          </a:prstGeom>
          <a:noFill/>
          <a:ln w="38100" cap="flat" cmpd="sng">
            <a:solidFill>
              <a:srgbClr val="D89F1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95" name="Google Shape;595;p9"/>
          <p:cNvSpPr/>
          <p:nvPr/>
        </p:nvSpPr>
        <p:spPr>
          <a:xfrm>
            <a:off x="8365748" y="3571918"/>
            <a:ext cx="729764" cy="729959"/>
          </a:xfrm>
          <a:prstGeom prst="rect">
            <a:avLst/>
          </a:prstGeom>
          <a:noFill/>
          <a:ln w="38100" cap="flat" cmpd="sng">
            <a:solidFill>
              <a:srgbClr val="80A0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60"/>
          <p:cNvSpPr txBox="1">
            <a:spLocks noGrp="1"/>
          </p:cNvSpPr>
          <p:nvPr>
            <p:ph type="body" idx="1"/>
          </p:nvPr>
        </p:nvSpPr>
        <p:spPr>
          <a:xfrm>
            <a:off x="397933" y="2609168"/>
            <a:ext cx="7615912" cy="331164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92E4B"/>
              </a:buClr>
              <a:buSzPts val="2400"/>
              <a:buFont typeface="Arial"/>
              <a:buNone/>
            </a:pPr>
            <a:r>
              <a:rPr lang="it-IT" dirty="0"/>
              <a:t>Uno smartphone tradizionale è dotato di</a:t>
            </a:r>
            <a:r>
              <a:rPr lang="en-US" dirty="0"/>
              <a:t>:</a:t>
            </a:r>
            <a:endParaRPr dirty="0"/>
          </a:p>
          <a:p>
            <a:pPr marL="342900" lvl="0" indent="-342900" algn="l" rtl="0">
              <a:lnSpc>
                <a:spcPct val="90000"/>
              </a:lnSpc>
              <a:spcBef>
                <a:spcPts val="1000"/>
              </a:spcBef>
              <a:spcAft>
                <a:spcPts val="0"/>
              </a:spcAft>
              <a:buSzPts val="2400"/>
              <a:buFont typeface="Arial"/>
              <a:buChar char="•"/>
            </a:pPr>
            <a:r>
              <a:rPr lang="it-IT" dirty="0"/>
              <a:t>Un display touch screen di grandi dimensioni</a:t>
            </a:r>
          </a:p>
          <a:p>
            <a:pPr marL="342900" lvl="0" indent="-342900" algn="l" rtl="0">
              <a:lnSpc>
                <a:spcPct val="90000"/>
              </a:lnSpc>
              <a:spcBef>
                <a:spcPts val="1000"/>
              </a:spcBef>
              <a:spcAft>
                <a:spcPts val="0"/>
              </a:spcAft>
              <a:buSzPts val="2400"/>
              <a:buFont typeface="Arial"/>
              <a:buChar char="•"/>
            </a:pPr>
            <a:r>
              <a:rPr lang="it-IT" dirty="0"/>
              <a:t>Una fotocamera</a:t>
            </a:r>
          </a:p>
          <a:p>
            <a:pPr marL="342900" lvl="0" indent="-342900" algn="l" rtl="0">
              <a:lnSpc>
                <a:spcPct val="90000"/>
              </a:lnSpc>
              <a:spcBef>
                <a:spcPts val="1000"/>
              </a:spcBef>
              <a:spcAft>
                <a:spcPts val="0"/>
              </a:spcAft>
              <a:buSzPts val="2400"/>
              <a:buFont typeface="Arial"/>
              <a:buChar char="•"/>
            </a:pPr>
            <a:r>
              <a:rPr lang="it-IT" dirty="0"/>
              <a:t>connettività Wi-Fi</a:t>
            </a:r>
          </a:p>
          <a:p>
            <a:pPr marL="342900" lvl="0" indent="-342900" algn="l" rtl="0">
              <a:lnSpc>
                <a:spcPct val="90000"/>
              </a:lnSpc>
              <a:spcBef>
                <a:spcPts val="1000"/>
              </a:spcBef>
              <a:spcAft>
                <a:spcPts val="0"/>
              </a:spcAft>
              <a:buSzPts val="2400"/>
              <a:buFont typeface="Arial"/>
              <a:buChar char="•"/>
            </a:pPr>
            <a:r>
              <a:rPr lang="it-IT" dirty="0"/>
              <a:t>Accesso alle applicazioni, ecc. </a:t>
            </a:r>
          </a:p>
          <a:p>
            <a:pPr marL="0" lvl="0" indent="0" algn="l" rtl="0">
              <a:lnSpc>
                <a:spcPct val="90000"/>
              </a:lnSpc>
              <a:spcBef>
                <a:spcPts val="1000"/>
              </a:spcBef>
              <a:spcAft>
                <a:spcPts val="0"/>
              </a:spcAft>
              <a:buSzPts val="2400"/>
            </a:pPr>
            <a:r>
              <a:rPr lang="it-IT" dirty="0"/>
              <a:t>La capacità dello smartphone di avviare </a:t>
            </a:r>
            <a:r>
              <a:rPr lang="it-IT" b="1" dirty="0"/>
              <a:t>APPLICAZIONI</a:t>
            </a:r>
            <a:r>
              <a:rPr lang="it-IT" dirty="0"/>
              <a:t> consente di accedere a e-mail, social media, timer, calendari e molti altri programmi basati sul lavoro e sul divertimento.</a:t>
            </a:r>
            <a:endParaRPr dirty="0"/>
          </a:p>
        </p:txBody>
      </p:sp>
      <p:sp>
        <p:nvSpPr>
          <p:cNvPr id="601" name="Google Shape;601;p60"/>
          <p:cNvSpPr txBox="1">
            <a:spLocks noGrp="1"/>
          </p:cNvSpPr>
          <p:nvPr>
            <p:ph type="body" idx="2"/>
          </p:nvPr>
        </p:nvSpPr>
        <p:spPr>
          <a:xfrm>
            <a:off x="397933" y="1027002"/>
            <a:ext cx="7178174" cy="10316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it-IT" dirty="0"/>
              <a:t>Le funzioni disponibili in uno smartphone</a:t>
            </a:r>
            <a:endParaRPr dirty="0"/>
          </a:p>
        </p:txBody>
      </p:sp>
      <p:pic>
        <p:nvPicPr>
          <p:cNvPr id="602" name="Google Shape;602;p60" descr="Heart speech bubble social media icon"/>
          <p:cNvPicPr preferRelativeResize="0">
            <a:picLocks noGrp="1"/>
          </p:cNvPicPr>
          <p:nvPr>
            <p:ph type="pic" idx="3"/>
          </p:nvPr>
        </p:nvPicPr>
        <p:blipFill rotWithShape="1">
          <a:blip r:embed="rId3">
            <a:alphaModFix/>
          </a:blip>
          <a:srcRect l="35147" r="35147"/>
          <a:stretch/>
        </p:blipFill>
        <p:spPr>
          <a:xfrm>
            <a:off x="8583306" y="1246695"/>
            <a:ext cx="2444127" cy="4336988"/>
          </a:xfrm>
          <a:prstGeom prst="rect">
            <a:avLst/>
          </a:prstGeom>
          <a:solidFill>
            <a:srgbClr val="D8D8D8"/>
          </a:solid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61"/>
          <p:cNvSpPr txBox="1">
            <a:spLocks noGrp="1"/>
          </p:cNvSpPr>
          <p:nvPr>
            <p:ph type="body" idx="1"/>
          </p:nvPr>
        </p:nvSpPr>
        <p:spPr>
          <a:xfrm>
            <a:off x="406402" y="2309306"/>
            <a:ext cx="7763932" cy="356707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92E4B"/>
              </a:buClr>
              <a:buSzPts val="2400"/>
              <a:buFont typeface="Arial"/>
              <a:buNone/>
            </a:pPr>
            <a:r>
              <a:rPr lang="it-IT" dirty="0" err="1"/>
              <a:t>Un'app</a:t>
            </a:r>
            <a:r>
              <a:rPr lang="it-IT" dirty="0"/>
              <a:t> o app mobile è un'applicazione, cioè un software per computer, tipicamente scaricata dagli utenti sui propri dispositivi mobili, come smartphone e tablet.</a:t>
            </a:r>
          </a:p>
          <a:p>
            <a:pPr marL="0" marR="0" lvl="0" indent="0" algn="l" rtl="0">
              <a:lnSpc>
                <a:spcPct val="90000"/>
              </a:lnSpc>
              <a:spcBef>
                <a:spcPts val="1000"/>
              </a:spcBef>
              <a:spcAft>
                <a:spcPts val="0"/>
              </a:spcAft>
              <a:buClr>
                <a:srgbClr val="092E4B"/>
              </a:buClr>
              <a:buSzPts val="2400"/>
              <a:buFont typeface="Arial"/>
              <a:buNone/>
            </a:pPr>
            <a:r>
              <a:rPr lang="it-IT" dirty="0"/>
              <a:t>La maggior parte delle applicazioni che scarichiamo sui nostri telefoni ha un uso molto limitato o specifico. Ad esempio, </a:t>
            </a:r>
            <a:r>
              <a:rPr lang="it-IT" dirty="0" err="1"/>
              <a:t>un'app</a:t>
            </a:r>
            <a:r>
              <a:rPr lang="it-IT" dirty="0"/>
              <a:t> per lo shopping è un'applicazione per l'acquisto di prodotti online, spesso da un sito web. (Ma ci sono delle eccezioni!)</a:t>
            </a:r>
          </a:p>
          <a:p>
            <a:pPr marL="0" marR="0" lvl="0" indent="0" algn="l" rtl="0">
              <a:lnSpc>
                <a:spcPct val="90000"/>
              </a:lnSpc>
              <a:spcBef>
                <a:spcPts val="1000"/>
              </a:spcBef>
              <a:spcAft>
                <a:spcPts val="0"/>
              </a:spcAft>
              <a:buClr>
                <a:srgbClr val="092E4B"/>
              </a:buClr>
              <a:buSzPts val="2400"/>
              <a:buFont typeface="Arial"/>
              <a:buNone/>
            </a:pPr>
            <a:r>
              <a:rPr lang="it-IT" dirty="0"/>
              <a:t>L'app più popolare di tutti i tempi è </a:t>
            </a:r>
            <a:r>
              <a:rPr lang="it-IT" b="1" dirty="0"/>
              <a:t>WhatsApp</a:t>
            </a:r>
            <a:r>
              <a:rPr lang="it-IT" dirty="0"/>
              <a:t>, che ex dipendenti di Yahoo hanno lanciato nel 2009 come startup. Nel 2014 Facebook l'ha acquistata per 19 miliardi di dollari.</a:t>
            </a:r>
          </a:p>
        </p:txBody>
      </p:sp>
      <p:sp>
        <p:nvSpPr>
          <p:cNvPr id="608" name="Google Shape;608;p61"/>
          <p:cNvSpPr txBox="1">
            <a:spLocks noGrp="1"/>
          </p:cNvSpPr>
          <p:nvPr>
            <p:ph type="body" idx="2"/>
          </p:nvPr>
        </p:nvSpPr>
        <p:spPr>
          <a:xfrm>
            <a:off x="406402" y="1112804"/>
            <a:ext cx="7178174" cy="10316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dirty="0" err="1"/>
              <a:t>Cos’è</a:t>
            </a:r>
            <a:r>
              <a:rPr lang="en-US" dirty="0"/>
              <a:t> un </a:t>
            </a:r>
            <a:r>
              <a:rPr lang="en-US" dirty="0" err="1"/>
              <a:t>Applicazione</a:t>
            </a:r>
            <a:r>
              <a:rPr lang="en-US" dirty="0"/>
              <a:t>, o App?</a:t>
            </a:r>
            <a:endParaRPr dirty="0"/>
          </a:p>
        </p:txBody>
      </p:sp>
      <p:pic>
        <p:nvPicPr>
          <p:cNvPr id="609" name="Google Shape;609;p61" descr="Icon&#10;&#10;Description automatically generated"/>
          <p:cNvPicPr preferRelativeResize="0">
            <a:picLocks noGrp="1"/>
          </p:cNvPicPr>
          <p:nvPr>
            <p:ph type="pic" idx="3"/>
          </p:nvPr>
        </p:nvPicPr>
        <p:blipFill rotWithShape="1">
          <a:blip r:embed="rId3">
            <a:alphaModFix/>
          </a:blip>
          <a:srcRect l="-11676" t="-63234" r="-14376" b="-60534"/>
          <a:stretch/>
        </p:blipFill>
        <p:spPr>
          <a:xfrm>
            <a:off x="8583306" y="1246695"/>
            <a:ext cx="2444127" cy="4336988"/>
          </a:xfrm>
          <a:prstGeom prst="rect">
            <a:avLst/>
          </a:prstGeom>
          <a:solidFill>
            <a:srgbClr val="D8D8D8"/>
          </a:solid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62"/>
          <p:cNvSpPr txBox="1">
            <a:spLocks noGrp="1"/>
          </p:cNvSpPr>
          <p:nvPr>
            <p:ph type="body" idx="1"/>
          </p:nvPr>
        </p:nvSpPr>
        <p:spPr>
          <a:xfrm>
            <a:off x="798381" y="1455529"/>
            <a:ext cx="7495228" cy="4330365"/>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a:t>Molto </a:t>
            </a:r>
            <a:r>
              <a:rPr lang="en-US" dirty="0" err="1"/>
              <a:t>semplicemente</a:t>
            </a:r>
            <a:r>
              <a:rPr lang="en-US" dirty="0"/>
              <a:t>:</a:t>
            </a:r>
            <a:endParaRPr dirty="0"/>
          </a:p>
          <a:p>
            <a:pPr marL="457200" marR="0" lvl="0" indent="-228600" algn="l" rtl="0">
              <a:lnSpc>
                <a:spcPct val="90000"/>
              </a:lnSpc>
              <a:spcBef>
                <a:spcPts val="1000"/>
              </a:spcBef>
              <a:spcAft>
                <a:spcPts val="0"/>
              </a:spcAft>
              <a:buClr>
                <a:srgbClr val="092E4B"/>
              </a:buClr>
              <a:buSzPts val="2400"/>
              <a:buFont typeface="Arial"/>
              <a:buNone/>
            </a:pPr>
            <a:r>
              <a:rPr lang="en-US" sz="3200" b="1" dirty="0" err="1"/>
              <a:t>Scaricare</a:t>
            </a:r>
            <a:r>
              <a:rPr lang="en-US" sz="3200" b="1" dirty="0"/>
              <a:t> = </a:t>
            </a:r>
            <a:r>
              <a:rPr lang="en-US" sz="3200" b="1" dirty="0" err="1"/>
              <a:t>Salvare</a:t>
            </a:r>
            <a:r>
              <a:rPr lang="en-US" sz="3200" b="1" dirty="0"/>
              <a:t> </a:t>
            </a:r>
            <a:r>
              <a:rPr lang="en-US" sz="3200" b="1" dirty="0">
                <a:sym typeface="Wingdings" panose="05000000000000000000" pitchFamily="2" charset="2"/>
              </a:rPr>
              <a:t> </a:t>
            </a:r>
            <a:r>
              <a:rPr lang="it-IT" dirty="0"/>
              <a:t>Si prendono dati da un'altra parte e si trasferiscono sul proprio dispositivo, in sostanza "portandoli via" da Internet. Dal web si possono scaricare informazioni di ogni tipo: libri, film e applicazioni software.</a:t>
            </a:r>
          </a:p>
          <a:p>
            <a:pPr marL="457200" marR="0" lvl="0" indent="-228600" algn="l" rtl="0">
              <a:lnSpc>
                <a:spcPct val="90000"/>
              </a:lnSpc>
              <a:spcBef>
                <a:spcPts val="1000"/>
              </a:spcBef>
              <a:spcAft>
                <a:spcPts val="0"/>
              </a:spcAft>
              <a:buClr>
                <a:srgbClr val="092E4B"/>
              </a:buClr>
              <a:buSzPts val="2400"/>
              <a:buFont typeface="Arial"/>
              <a:buNone/>
            </a:pPr>
            <a:r>
              <a:rPr lang="en-US" sz="3200" b="1" dirty="0" err="1"/>
              <a:t>Caricare</a:t>
            </a:r>
            <a:r>
              <a:rPr lang="en-US" sz="3200" b="1" dirty="0"/>
              <a:t> = </a:t>
            </a:r>
            <a:r>
              <a:rPr lang="en-US" sz="3200" b="1" dirty="0" err="1"/>
              <a:t>Inviare</a:t>
            </a:r>
            <a:r>
              <a:rPr lang="en-US" sz="3200" b="1" dirty="0"/>
              <a:t> </a:t>
            </a:r>
            <a:r>
              <a:rPr lang="en-US" sz="3200" b="1" dirty="0">
                <a:sym typeface="Wingdings" panose="05000000000000000000" pitchFamily="2" charset="2"/>
              </a:rPr>
              <a:t> </a:t>
            </a:r>
            <a:r>
              <a:rPr lang="it-IT" dirty="0"/>
              <a:t>Il caricamento dei dati "restituiti" a un sito Web, o al computer di un altro utente, o a una posizione di rete, ecc. Ad esempio, se si carica un'immagine su Facebook, si invia l'immagine dal proprio dispositivo al sito web di Facebook. </a:t>
            </a:r>
            <a:endParaRPr dirty="0"/>
          </a:p>
        </p:txBody>
      </p:sp>
      <p:sp>
        <p:nvSpPr>
          <p:cNvPr id="615" name="Google Shape;615;p62"/>
          <p:cNvSpPr txBox="1">
            <a:spLocks noGrp="1"/>
          </p:cNvSpPr>
          <p:nvPr>
            <p:ph type="body" idx="2"/>
          </p:nvPr>
        </p:nvSpPr>
        <p:spPr>
          <a:xfrm>
            <a:off x="998797" y="423401"/>
            <a:ext cx="10595237" cy="803654"/>
          </a:xfrm>
          <a:prstGeom prst="rect">
            <a:avLst/>
          </a:prstGeom>
          <a:noFill/>
          <a:ln>
            <a:noFill/>
          </a:ln>
        </p:spPr>
        <p:txBody>
          <a:bodyPr spcFirstLastPara="1" wrap="square" lIns="91425" tIns="45700" rIns="91425" bIns="45700" anchor="t" anchorCtr="0">
            <a:noAutofit/>
          </a:bodyPr>
          <a:lstStyle/>
          <a:p>
            <a:pPr marL="0" marR="0" lvl="0" indent="-228600" algn="l" rtl="0">
              <a:lnSpc>
                <a:spcPct val="90000"/>
              </a:lnSpc>
              <a:spcBef>
                <a:spcPts val="1000"/>
              </a:spcBef>
              <a:spcAft>
                <a:spcPts val="0"/>
              </a:spcAft>
              <a:buClr>
                <a:srgbClr val="24BAA2"/>
              </a:buClr>
              <a:buSzPts val="3600"/>
              <a:buFont typeface="Arial"/>
              <a:buNone/>
            </a:pPr>
            <a:r>
              <a:rPr lang="en-US" sz="3600" dirty="0" err="1"/>
              <a:t>Caricare</a:t>
            </a:r>
            <a:r>
              <a:rPr lang="en-US" sz="3600" dirty="0"/>
              <a:t> vs </a:t>
            </a:r>
            <a:r>
              <a:rPr lang="en-US" sz="3600" dirty="0" err="1"/>
              <a:t>Scaricare</a:t>
            </a:r>
            <a:r>
              <a:rPr lang="en-US" sz="3600" dirty="0"/>
              <a:t> </a:t>
            </a:r>
            <a:r>
              <a:rPr lang="en-US" sz="2000" dirty="0"/>
              <a:t> (</a:t>
            </a:r>
            <a:r>
              <a:rPr lang="en-US" sz="1800" dirty="0"/>
              <a:t>DOWNLOAD vs UPLOAD)</a:t>
            </a:r>
            <a:br>
              <a:rPr lang="en-US" dirty="0"/>
            </a:br>
            <a:endParaRPr dirty="0"/>
          </a:p>
        </p:txBody>
      </p:sp>
      <p:pic>
        <p:nvPicPr>
          <p:cNvPr id="616" name="Google Shape;616;p62"/>
          <p:cNvPicPr preferRelativeResize="0"/>
          <p:nvPr/>
        </p:nvPicPr>
        <p:blipFill rotWithShape="1">
          <a:blip r:embed="rId3">
            <a:alphaModFix/>
          </a:blip>
          <a:srcRect/>
          <a:stretch/>
        </p:blipFill>
        <p:spPr>
          <a:xfrm>
            <a:off x="8249200" y="1723378"/>
            <a:ext cx="3144418" cy="1970393"/>
          </a:xfrm>
          <a:prstGeom prst="rect">
            <a:avLst/>
          </a:prstGeom>
          <a:noFill/>
          <a:ln>
            <a:noFill/>
          </a:ln>
        </p:spPr>
      </p:pic>
      <p:pic>
        <p:nvPicPr>
          <p:cNvPr id="617" name="Google Shape;617;p62"/>
          <p:cNvPicPr preferRelativeResize="0"/>
          <p:nvPr/>
        </p:nvPicPr>
        <p:blipFill rotWithShape="1">
          <a:blip r:embed="rId4">
            <a:alphaModFix/>
          </a:blip>
          <a:srcRect/>
          <a:stretch/>
        </p:blipFill>
        <p:spPr>
          <a:xfrm>
            <a:off x="8249200" y="3876364"/>
            <a:ext cx="3067039" cy="197039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10"/>
          <p:cNvSpPr txBox="1"/>
          <p:nvPr/>
        </p:nvSpPr>
        <p:spPr>
          <a:xfrm>
            <a:off x="2162908" y="0"/>
            <a:ext cx="7047533" cy="584775"/>
          </a:xfrm>
          <a:prstGeom prst="rect">
            <a:avLst/>
          </a:prstGeom>
          <a:solidFill>
            <a:srgbClr val="7F349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dirty="0">
                <a:solidFill>
                  <a:schemeClr val="lt1"/>
                </a:solidFill>
                <a:latin typeface="Calibri"/>
                <a:ea typeface="Calibri"/>
                <a:cs typeface="Calibri"/>
                <a:sym typeface="Calibri"/>
              </a:rPr>
              <a:t>Tablet e Smartphone </a:t>
            </a:r>
            <a:r>
              <a:rPr lang="en-US" sz="3200" b="1" dirty="0">
                <a:solidFill>
                  <a:schemeClr val="lt1"/>
                </a:solidFill>
                <a:latin typeface="Calibri"/>
                <a:ea typeface="Calibri"/>
                <a:cs typeface="Calibri"/>
                <a:sym typeface="Calibri"/>
              </a:rPr>
              <a:t>– </a:t>
            </a:r>
            <a:r>
              <a:rPr lang="en-US" sz="3200" b="1" i="0" u="none" strike="noStrike" cap="none" dirty="0" err="1">
                <a:solidFill>
                  <a:schemeClr val="lt1"/>
                </a:solidFill>
                <a:latin typeface="Calibri"/>
                <a:ea typeface="Calibri"/>
                <a:cs typeface="Calibri"/>
                <a:sym typeface="Calibri"/>
              </a:rPr>
              <a:t>Movimenti</a:t>
            </a:r>
            <a:r>
              <a:rPr lang="en-US" sz="3200" b="1" i="0" u="none" strike="noStrike" cap="none" dirty="0">
                <a:solidFill>
                  <a:schemeClr val="lt1"/>
                </a:solidFill>
                <a:latin typeface="Calibri"/>
                <a:ea typeface="Calibri"/>
                <a:cs typeface="Calibri"/>
                <a:sym typeface="Calibri"/>
              </a:rPr>
              <a:t> base</a:t>
            </a:r>
            <a:endParaRPr sz="1400" b="0" i="0" u="none" strike="noStrike" cap="none" dirty="0">
              <a:solidFill>
                <a:srgbClr val="000000"/>
              </a:solidFill>
              <a:latin typeface="Arial"/>
              <a:ea typeface="Arial"/>
              <a:cs typeface="Arial"/>
              <a:sym typeface="Arial"/>
            </a:endParaRPr>
          </a:p>
        </p:txBody>
      </p:sp>
      <p:pic>
        <p:nvPicPr>
          <p:cNvPr id="623" name="Google Shape;623;p10" descr="Image result for tablet ipad"/>
          <p:cNvPicPr preferRelativeResize="0"/>
          <p:nvPr/>
        </p:nvPicPr>
        <p:blipFill rotWithShape="1">
          <a:blip r:embed="rId3">
            <a:alphaModFix/>
          </a:blip>
          <a:srcRect/>
          <a:stretch/>
        </p:blipFill>
        <p:spPr>
          <a:xfrm>
            <a:off x="9873762" y="68239"/>
            <a:ext cx="2386475" cy="1677989"/>
          </a:xfrm>
          <a:prstGeom prst="rect">
            <a:avLst/>
          </a:prstGeom>
          <a:noFill/>
          <a:ln>
            <a:noFill/>
          </a:ln>
        </p:spPr>
      </p:pic>
      <p:grpSp>
        <p:nvGrpSpPr>
          <p:cNvPr id="624" name="Google Shape;624;p10"/>
          <p:cNvGrpSpPr/>
          <p:nvPr/>
        </p:nvGrpSpPr>
        <p:grpSpPr>
          <a:xfrm>
            <a:off x="2348868" y="1103688"/>
            <a:ext cx="774673" cy="1285080"/>
            <a:chOff x="9062559" y="918767"/>
            <a:chExt cx="774673" cy="1285080"/>
          </a:xfrm>
        </p:grpSpPr>
        <p:sp>
          <p:nvSpPr>
            <p:cNvPr id="625" name="Google Shape;625;p10"/>
            <p:cNvSpPr/>
            <p:nvPr/>
          </p:nvSpPr>
          <p:spPr>
            <a:xfrm>
              <a:off x="9062559" y="918767"/>
              <a:ext cx="294869" cy="287009"/>
            </a:xfrm>
            <a:custGeom>
              <a:avLst/>
              <a:gdLst/>
              <a:ahLst/>
              <a:cxnLst/>
              <a:rect l="l" t="t" r="r" b="b"/>
              <a:pathLst>
                <a:path w="294869" h="287009" extrusionOk="0">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626" name="Google Shape;626;p10"/>
            <p:cNvGrpSpPr/>
            <p:nvPr/>
          </p:nvGrpSpPr>
          <p:grpSpPr>
            <a:xfrm>
              <a:off x="9122194" y="1004094"/>
              <a:ext cx="715038" cy="1199753"/>
              <a:chOff x="9122194" y="1004094"/>
              <a:chExt cx="715038" cy="1199753"/>
            </a:xfrm>
          </p:grpSpPr>
          <p:sp>
            <p:nvSpPr>
              <p:cNvPr id="627" name="Google Shape;627;p10"/>
              <p:cNvSpPr/>
              <p:nvPr/>
            </p:nvSpPr>
            <p:spPr>
              <a:xfrm>
                <a:off x="9122194" y="1508040"/>
                <a:ext cx="252229" cy="516102"/>
              </a:xfrm>
              <a:custGeom>
                <a:avLst/>
                <a:gdLst/>
                <a:ahLst/>
                <a:cxnLst/>
                <a:rect l="l" t="t" r="r" b="b"/>
                <a:pathLst>
                  <a:path w="252229" h="516102" extrusionOk="0">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8" name="Google Shape;628;p10"/>
              <p:cNvSpPr/>
              <p:nvPr/>
            </p:nvSpPr>
            <p:spPr>
              <a:xfrm>
                <a:off x="9560762" y="1399308"/>
                <a:ext cx="186446" cy="158119"/>
              </a:xfrm>
              <a:custGeom>
                <a:avLst/>
                <a:gdLst/>
                <a:ahLst/>
                <a:cxnLst/>
                <a:rect l="l" t="t" r="r" b="b"/>
                <a:pathLst>
                  <a:path w="186446" h="158119" extrusionOk="0">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9" name="Google Shape;629;p10"/>
              <p:cNvSpPr/>
              <p:nvPr/>
            </p:nvSpPr>
            <p:spPr>
              <a:xfrm>
                <a:off x="9430122" y="1374156"/>
                <a:ext cx="214598" cy="174222"/>
              </a:xfrm>
              <a:custGeom>
                <a:avLst/>
                <a:gdLst/>
                <a:ahLst/>
                <a:cxnLst/>
                <a:rect l="l" t="t" r="r" b="b"/>
                <a:pathLst>
                  <a:path w="214598" h="174222" extrusionOk="0">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0" name="Google Shape;630;p10"/>
              <p:cNvSpPr/>
              <p:nvPr/>
            </p:nvSpPr>
            <p:spPr>
              <a:xfrm>
                <a:off x="9317624" y="1363057"/>
                <a:ext cx="206820" cy="196957"/>
              </a:xfrm>
              <a:custGeom>
                <a:avLst/>
                <a:gdLst/>
                <a:ahLst/>
                <a:cxnLst/>
                <a:rect l="l" t="t" r="r" b="b"/>
                <a:pathLst>
                  <a:path w="206820" h="196957" extrusionOk="0">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1" name="Google Shape;631;p10"/>
              <p:cNvSpPr/>
              <p:nvPr/>
            </p:nvSpPr>
            <p:spPr>
              <a:xfrm>
                <a:off x="9334139" y="1985348"/>
                <a:ext cx="111242" cy="218499"/>
              </a:xfrm>
              <a:custGeom>
                <a:avLst/>
                <a:gdLst/>
                <a:ahLst/>
                <a:cxnLst/>
                <a:rect l="l" t="t" r="r" b="b"/>
                <a:pathLst>
                  <a:path w="111242" h="218499" extrusionOk="0">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2" name="Google Shape;632;p10"/>
              <p:cNvSpPr/>
              <p:nvPr/>
            </p:nvSpPr>
            <p:spPr>
              <a:xfrm>
                <a:off x="9684630" y="1516849"/>
                <a:ext cx="152602" cy="686997"/>
              </a:xfrm>
              <a:custGeom>
                <a:avLst/>
                <a:gdLst/>
                <a:ahLst/>
                <a:cxnLst/>
                <a:rect l="l" t="t" r="r" b="b"/>
                <a:pathLst>
                  <a:path w="152602" h="686997" extrusionOk="0">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3" name="Google Shape;633;p10"/>
              <p:cNvSpPr/>
              <p:nvPr/>
            </p:nvSpPr>
            <p:spPr>
              <a:xfrm>
                <a:off x="9147916" y="1004094"/>
                <a:ext cx="239917" cy="708474"/>
              </a:xfrm>
              <a:custGeom>
                <a:avLst/>
                <a:gdLst/>
                <a:ahLst/>
                <a:cxnLst/>
                <a:rect l="l" t="t" r="r" b="b"/>
                <a:pathLst>
                  <a:path w="239917" h="708474" extrusionOk="0">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634" name="Google Shape;634;p10"/>
          <p:cNvGrpSpPr/>
          <p:nvPr/>
        </p:nvGrpSpPr>
        <p:grpSpPr>
          <a:xfrm>
            <a:off x="699277" y="3492258"/>
            <a:ext cx="717140" cy="1378898"/>
            <a:chOff x="3374151" y="2671121"/>
            <a:chExt cx="717140" cy="1378898"/>
          </a:xfrm>
        </p:grpSpPr>
        <p:grpSp>
          <p:nvGrpSpPr>
            <p:cNvPr id="635" name="Google Shape;635;p10"/>
            <p:cNvGrpSpPr/>
            <p:nvPr/>
          </p:nvGrpSpPr>
          <p:grpSpPr>
            <a:xfrm>
              <a:off x="3399819" y="2671121"/>
              <a:ext cx="446653" cy="439005"/>
              <a:chOff x="3399819" y="2671121"/>
              <a:chExt cx="446653" cy="439005"/>
            </a:xfrm>
          </p:grpSpPr>
          <p:sp>
            <p:nvSpPr>
              <p:cNvPr id="636" name="Google Shape;636;p10"/>
              <p:cNvSpPr/>
              <p:nvPr/>
            </p:nvSpPr>
            <p:spPr>
              <a:xfrm>
                <a:off x="3399819" y="2671121"/>
                <a:ext cx="446653" cy="439005"/>
              </a:xfrm>
              <a:custGeom>
                <a:avLst/>
                <a:gdLst/>
                <a:ahLst/>
                <a:cxnLst/>
                <a:rect l="l" t="t" r="r" b="b"/>
                <a:pathLst>
                  <a:path w="446653" h="439005" extrusionOk="0">
                    <a:moveTo>
                      <a:pt x="172741" y="439006"/>
                    </a:moveTo>
                    <a:cubicBezTo>
                      <a:pt x="171448" y="439006"/>
                      <a:pt x="168861" y="439006"/>
                      <a:pt x="167568" y="439006"/>
                    </a:cubicBezTo>
                    <a:cubicBezTo>
                      <a:pt x="149462" y="433834"/>
                      <a:pt x="131356" y="427370"/>
                      <a:pt x="114543" y="418320"/>
                    </a:cubicBezTo>
                    <a:cubicBezTo>
                      <a:pt x="7200" y="357557"/>
                      <a:pt x="-31598" y="221809"/>
                      <a:pt x="27893" y="114503"/>
                    </a:cubicBezTo>
                    <a:cubicBezTo>
                      <a:pt x="88677" y="7198"/>
                      <a:pt x="224472" y="-31587"/>
                      <a:pt x="331815" y="27883"/>
                    </a:cubicBezTo>
                    <a:cubicBezTo>
                      <a:pt x="383546" y="57618"/>
                      <a:pt x="421052" y="104160"/>
                      <a:pt x="437865" y="162338"/>
                    </a:cubicBezTo>
                    <a:cubicBezTo>
                      <a:pt x="454677" y="219223"/>
                      <a:pt x="446917" y="279986"/>
                      <a:pt x="418465" y="331700"/>
                    </a:cubicBezTo>
                    <a:cubicBezTo>
                      <a:pt x="388720" y="383413"/>
                      <a:pt x="340868" y="422199"/>
                      <a:pt x="283963" y="437713"/>
                    </a:cubicBezTo>
                    <a:cubicBezTo>
                      <a:pt x="273617" y="440298"/>
                      <a:pt x="263271" y="435127"/>
                      <a:pt x="259391" y="424784"/>
                    </a:cubicBezTo>
                    <a:cubicBezTo>
                      <a:pt x="256804" y="414441"/>
                      <a:pt x="261978" y="404099"/>
                      <a:pt x="272324" y="400220"/>
                    </a:cubicBezTo>
                    <a:cubicBezTo>
                      <a:pt x="320175" y="387292"/>
                      <a:pt x="358974" y="356264"/>
                      <a:pt x="383546" y="312307"/>
                    </a:cubicBezTo>
                    <a:cubicBezTo>
                      <a:pt x="408119" y="269644"/>
                      <a:pt x="413292" y="219223"/>
                      <a:pt x="400359" y="171388"/>
                    </a:cubicBezTo>
                    <a:cubicBezTo>
                      <a:pt x="387426" y="123553"/>
                      <a:pt x="356387" y="84768"/>
                      <a:pt x="312416" y="60204"/>
                    </a:cubicBezTo>
                    <a:cubicBezTo>
                      <a:pt x="269737" y="35640"/>
                      <a:pt x="219299" y="30469"/>
                      <a:pt x="171448" y="43397"/>
                    </a:cubicBezTo>
                    <a:cubicBezTo>
                      <a:pt x="123596" y="56326"/>
                      <a:pt x="84797" y="87354"/>
                      <a:pt x="60225" y="131310"/>
                    </a:cubicBezTo>
                    <a:cubicBezTo>
                      <a:pt x="11080" y="220516"/>
                      <a:pt x="42119" y="332993"/>
                      <a:pt x="131356" y="383413"/>
                    </a:cubicBezTo>
                    <a:cubicBezTo>
                      <a:pt x="145582" y="391171"/>
                      <a:pt x="159808" y="397635"/>
                      <a:pt x="175327" y="401513"/>
                    </a:cubicBezTo>
                    <a:cubicBezTo>
                      <a:pt x="185674" y="404099"/>
                      <a:pt x="192140" y="414441"/>
                      <a:pt x="189553" y="424784"/>
                    </a:cubicBezTo>
                    <a:cubicBezTo>
                      <a:pt x="189553" y="432541"/>
                      <a:pt x="181794" y="439006"/>
                      <a:pt x="172741" y="439006"/>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637" name="Google Shape;637;p10"/>
              <p:cNvGrpSpPr/>
              <p:nvPr/>
            </p:nvGrpSpPr>
            <p:grpSpPr>
              <a:xfrm>
                <a:off x="3486403" y="2754442"/>
                <a:ext cx="275777" cy="266477"/>
                <a:chOff x="3486403" y="2754442"/>
                <a:chExt cx="275777" cy="266477"/>
              </a:xfrm>
            </p:grpSpPr>
            <p:sp>
              <p:nvSpPr>
                <p:cNvPr id="638" name="Google Shape;638;p10"/>
                <p:cNvSpPr/>
                <p:nvPr/>
              </p:nvSpPr>
              <p:spPr>
                <a:xfrm>
                  <a:off x="3504277" y="2771664"/>
                  <a:ext cx="241322" cy="231378"/>
                </a:xfrm>
                <a:custGeom>
                  <a:avLst/>
                  <a:gdLst/>
                  <a:ahLst/>
                  <a:cxnLst/>
                  <a:rect l="l" t="t" r="r" b="b"/>
                  <a:pathLst>
                    <a:path w="241322" h="231378" extrusionOk="0">
                      <a:moveTo>
                        <a:pt x="61817" y="225986"/>
                      </a:moveTo>
                      <a:cubicBezTo>
                        <a:pt x="3619" y="193665"/>
                        <a:pt x="-17074" y="119973"/>
                        <a:pt x="15258" y="61795"/>
                      </a:cubicBezTo>
                      <a:cubicBezTo>
                        <a:pt x="47590" y="3617"/>
                        <a:pt x="121308" y="-17068"/>
                        <a:pt x="179505" y="15253"/>
                      </a:cubicBezTo>
                      <a:cubicBezTo>
                        <a:pt x="237703" y="47574"/>
                        <a:pt x="258396" y="121266"/>
                        <a:pt x="226064" y="179443"/>
                      </a:cubicBezTo>
                      <a:cubicBezTo>
                        <a:pt x="211838" y="204007"/>
                        <a:pt x="191145" y="222107"/>
                        <a:pt x="167866" y="231157"/>
                      </a:cubicBezTo>
                      <a:cubicBezTo>
                        <a:pt x="153640" y="237621"/>
                        <a:pt x="201491" y="100580"/>
                        <a:pt x="136827" y="88945"/>
                      </a:cubicBezTo>
                      <a:cubicBezTo>
                        <a:pt x="59230" y="73431"/>
                        <a:pt x="79922" y="236328"/>
                        <a:pt x="61817" y="225986"/>
                      </a:cubicBezTo>
                      <a:close/>
                    </a:path>
                  </a:pathLst>
                </a:custGeom>
                <a:solidFill>
                  <a:srgbClr val="C4FC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9" name="Google Shape;639;p10"/>
                <p:cNvSpPr/>
                <p:nvPr/>
              </p:nvSpPr>
              <p:spPr>
                <a:xfrm>
                  <a:off x="3486403" y="2754442"/>
                  <a:ext cx="275777" cy="266477"/>
                </a:xfrm>
                <a:custGeom>
                  <a:avLst/>
                  <a:gdLst/>
                  <a:ahLst/>
                  <a:cxnLst/>
                  <a:rect l="l" t="t" r="r" b="b"/>
                  <a:pathLst>
                    <a:path w="275777" h="266477" extrusionOk="0">
                      <a:moveTo>
                        <a:pt x="183154" y="266478"/>
                      </a:moveTo>
                      <a:cubicBezTo>
                        <a:pt x="179274" y="266478"/>
                        <a:pt x="175394" y="265185"/>
                        <a:pt x="171514" y="262600"/>
                      </a:cubicBezTo>
                      <a:cubicBezTo>
                        <a:pt x="161168" y="254842"/>
                        <a:pt x="162461" y="243207"/>
                        <a:pt x="166341" y="218643"/>
                      </a:cubicBezTo>
                      <a:cubicBezTo>
                        <a:pt x="170221" y="187615"/>
                        <a:pt x="177980" y="129437"/>
                        <a:pt x="150822" y="124266"/>
                      </a:cubicBezTo>
                      <a:cubicBezTo>
                        <a:pt x="140475" y="121680"/>
                        <a:pt x="136595" y="125559"/>
                        <a:pt x="132715" y="126852"/>
                      </a:cubicBezTo>
                      <a:cubicBezTo>
                        <a:pt x="114610" y="139780"/>
                        <a:pt x="109436" y="185029"/>
                        <a:pt x="106850" y="210886"/>
                      </a:cubicBezTo>
                      <a:cubicBezTo>
                        <a:pt x="104263" y="239328"/>
                        <a:pt x="101677" y="252257"/>
                        <a:pt x="90037" y="258721"/>
                      </a:cubicBezTo>
                      <a:cubicBezTo>
                        <a:pt x="83571" y="261307"/>
                        <a:pt x="77104" y="261307"/>
                        <a:pt x="70638" y="258721"/>
                      </a:cubicBezTo>
                      <a:lnTo>
                        <a:pt x="70638" y="258721"/>
                      </a:lnTo>
                      <a:cubicBezTo>
                        <a:pt x="4680" y="221229"/>
                        <a:pt x="-19892" y="137194"/>
                        <a:pt x="17613" y="71260"/>
                      </a:cubicBezTo>
                      <a:cubicBezTo>
                        <a:pt x="35719" y="38939"/>
                        <a:pt x="65465" y="15668"/>
                        <a:pt x="100383" y="5325"/>
                      </a:cubicBezTo>
                      <a:cubicBezTo>
                        <a:pt x="135302" y="-5018"/>
                        <a:pt x="172807" y="154"/>
                        <a:pt x="205140" y="16960"/>
                      </a:cubicBezTo>
                      <a:cubicBezTo>
                        <a:pt x="271097" y="54453"/>
                        <a:pt x="295670" y="138487"/>
                        <a:pt x="258164" y="204422"/>
                      </a:cubicBezTo>
                      <a:cubicBezTo>
                        <a:pt x="242645" y="231571"/>
                        <a:pt x="219366" y="252257"/>
                        <a:pt x="190913" y="263892"/>
                      </a:cubicBezTo>
                      <a:cubicBezTo>
                        <a:pt x="188327" y="266478"/>
                        <a:pt x="185740" y="266478"/>
                        <a:pt x="183154" y="266478"/>
                      </a:cubicBezTo>
                      <a:close/>
                      <a:moveTo>
                        <a:pt x="144355" y="88067"/>
                      </a:moveTo>
                      <a:cubicBezTo>
                        <a:pt x="148235" y="88067"/>
                        <a:pt x="153408" y="88067"/>
                        <a:pt x="157288" y="89359"/>
                      </a:cubicBezTo>
                      <a:cubicBezTo>
                        <a:pt x="215486" y="100995"/>
                        <a:pt x="206433" y="175979"/>
                        <a:pt x="201260" y="218643"/>
                      </a:cubicBezTo>
                      <a:cubicBezTo>
                        <a:pt x="211606" y="210886"/>
                        <a:pt x="220659" y="200543"/>
                        <a:pt x="227125" y="187615"/>
                      </a:cubicBezTo>
                      <a:cubicBezTo>
                        <a:pt x="240058" y="163051"/>
                        <a:pt x="243938" y="135901"/>
                        <a:pt x="236178" y="108752"/>
                      </a:cubicBezTo>
                      <a:cubicBezTo>
                        <a:pt x="228419" y="81602"/>
                        <a:pt x="211606" y="59624"/>
                        <a:pt x="187033" y="46696"/>
                      </a:cubicBezTo>
                      <a:cubicBezTo>
                        <a:pt x="137889" y="19546"/>
                        <a:pt x="74518" y="36353"/>
                        <a:pt x="47359" y="86774"/>
                      </a:cubicBezTo>
                      <a:cubicBezTo>
                        <a:pt x="22786" y="130730"/>
                        <a:pt x="34426" y="185029"/>
                        <a:pt x="70638" y="216057"/>
                      </a:cubicBezTo>
                      <a:cubicBezTo>
                        <a:pt x="70638" y="212179"/>
                        <a:pt x="71931" y="209593"/>
                        <a:pt x="71931" y="205715"/>
                      </a:cubicBezTo>
                      <a:cubicBezTo>
                        <a:pt x="75811" y="169515"/>
                        <a:pt x="82277" y="119095"/>
                        <a:pt x="112023" y="97116"/>
                      </a:cubicBezTo>
                      <a:cubicBezTo>
                        <a:pt x="121076" y="90652"/>
                        <a:pt x="132715" y="88067"/>
                        <a:pt x="144355" y="88067"/>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640" name="Google Shape;640;p10"/>
            <p:cNvGrpSpPr/>
            <p:nvPr/>
          </p:nvGrpSpPr>
          <p:grpSpPr>
            <a:xfrm>
              <a:off x="3374151" y="2839588"/>
              <a:ext cx="717140" cy="1210431"/>
              <a:chOff x="3374151" y="2839588"/>
              <a:chExt cx="717140" cy="1210431"/>
            </a:xfrm>
          </p:grpSpPr>
          <p:sp>
            <p:nvSpPr>
              <p:cNvPr id="641" name="Google Shape;641;p10"/>
              <p:cNvSpPr/>
              <p:nvPr/>
            </p:nvSpPr>
            <p:spPr>
              <a:xfrm>
                <a:off x="3374151" y="3227219"/>
                <a:ext cx="221156" cy="605603"/>
              </a:xfrm>
              <a:custGeom>
                <a:avLst/>
                <a:gdLst/>
                <a:ahLst/>
                <a:cxnLst/>
                <a:rect l="l" t="t" r="r" b="b"/>
                <a:pathLst>
                  <a:path w="221156" h="605603" extrusionOk="0">
                    <a:moveTo>
                      <a:pt x="199702" y="605603"/>
                    </a:moveTo>
                    <a:cubicBezTo>
                      <a:pt x="197115" y="605603"/>
                      <a:pt x="194529" y="605603"/>
                      <a:pt x="191942" y="604311"/>
                    </a:cubicBezTo>
                    <a:cubicBezTo>
                      <a:pt x="185476" y="600432"/>
                      <a:pt x="179009" y="596554"/>
                      <a:pt x="172543" y="592675"/>
                    </a:cubicBezTo>
                    <a:lnTo>
                      <a:pt x="168663" y="590089"/>
                    </a:lnTo>
                    <a:cubicBezTo>
                      <a:pt x="146677" y="573282"/>
                      <a:pt x="124691" y="552597"/>
                      <a:pt x="106585" y="530619"/>
                    </a:cubicBezTo>
                    <a:cubicBezTo>
                      <a:pt x="89772" y="509933"/>
                      <a:pt x="74253" y="487955"/>
                      <a:pt x="61320" y="464684"/>
                    </a:cubicBezTo>
                    <a:cubicBezTo>
                      <a:pt x="36748" y="420728"/>
                      <a:pt x="19935" y="375478"/>
                      <a:pt x="7002" y="325058"/>
                    </a:cubicBezTo>
                    <a:cubicBezTo>
                      <a:pt x="5709" y="318593"/>
                      <a:pt x="4416" y="312129"/>
                      <a:pt x="3122" y="305665"/>
                    </a:cubicBezTo>
                    <a:lnTo>
                      <a:pt x="3122" y="301787"/>
                    </a:lnTo>
                    <a:cubicBezTo>
                      <a:pt x="3122" y="299201"/>
                      <a:pt x="1829" y="296615"/>
                      <a:pt x="1829" y="294030"/>
                    </a:cubicBezTo>
                    <a:cubicBezTo>
                      <a:pt x="1829" y="294030"/>
                      <a:pt x="1829" y="292737"/>
                      <a:pt x="1829" y="292737"/>
                    </a:cubicBezTo>
                    <a:cubicBezTo>
                      <a:pt x="536" y="287565"/>
                      <a:pt x="536" y="282394"/>
                      <a:pt x="536" y="278515"/>
                    </a:cubicBezTo>
                    <a:cubicBezTo>
                      <a:pt x="-758" y="263001"/>
                      <a:pt x="536" y="252659"/>
                      <a:pt x="1829" y="242316"/>
                    </a:cubicBezTo>
                    <a:lnTo>
                      <a:pt x="1829" y="238438"/>
                    </a:lnTo>
                    <a:cubicBezTo>
                      <a:pt x="3122" y="222924"/>
                      <a:pt x="4416" y="209995"/>
                      <a:pt x="7002" y="197067"/>
                    </a:cubicBezTo>
                    <a:cubicBezTo>
                      <a:pt x="8295" y="189310"/>
                      <a:pt x="8295" y="182846"/>
                      <a:pt x="9589" y="175088"/>
                    </a:cubicBezTo>
                    <a:cubicBezTo>
                      <a:pt x="14762" y="132425"/>
                      <a:pt x="17348" y="97518"/>
                      <a:pt x="13469" y="66490"/>
                    </a:cubicBezTo>
                    <a:lnTo>
                      <a:pt x="13469" y="65197"/>
                    </a:lnTo>
                    <a:cubicBezTo>
                      <a:pt x="9589" y="32876"/>
                      <a:pt x="32868" y="4434"/>
                      <a:pt x="63907" y="555"/>
                    </a:cubicBezTo>
                    <a:cubicBezTo>
                      <a:pt x="91066" y="-3323"/>
                      <a:pt x="116931" y="13484"/>
                      <a:pt x="125984" y="39340"/>
                    </a:cubicBezTo>
                    <a:cubicBezTo>
                      <a:pt x="142797" y="85883"/>
                      <a:pt x="147970" y="131132"/>
                      <a:pt x="153144" y="177674"/>
                    </a:cubicBezTo>
                    <a:cubicBezTo>
                      <a:pt x="154437" y="185431"/>
                      <a:pt x="154437" y="193188"/>
                      <a:pt x="155730" y="200945"/>
                    </a:cubicBezTo>
                    <a:cubicBezTo>
                      <a:pt x="157023" y="213874"/>
                      <a:pt x="158317" y="226802"/>
                      <a:pt x="159610" y="238438"/>
                    </a:cubicBezTo>
                    <a:cubicBezTo>
                      <a:pt x="166076" y="286273"/>
                      <a:pt x="186769" y="309544"/>
                      <a:pt x="191942" y="314715"/>
                    </a:cubicBezTo>
                    <a:cubicBezTo>
                      <a:pt x="199702" y="322472"/>
                      <a:pt x="199702" y="334108"/>
                      <a:pt x="193235" y="341865"/>
                    </a:cubicBezTo>
                    <a:cubicBezTo>
                      <a:pt x="185476" y="349622"/>
                      <a:pt x="173836" y="349622"/>
                      <a:pt x="166076" y="343157"/>
                    </a:cubicBezTo>
                    <a:cubicBezTo>
                      <a:pt x="153144" y="330229"/>
                      <a:pt x="129864" y="301787"/>
                      <a:pt x="120811" y="243609"/>
                    </a:cubicBezTo>
                    <a:cubicBezTo>
                      <a:pt x="119518" y="230680"/>
                      <a:pt x="118225" y="217752"/>
                      <a:pt x="116931" y="204824"/>
                    </a:cubicBezTo>
                    <a:cubicBezTo>
                      <a:pt x="115638" y="197067"/>
                      <a:pt x="115638" y="189310"/>
                      <a:pt x="114345" y="181553"/>
                    </a:cubicBezTo>
                    <a:cubicBezTo>
                      <a:pt x="109172" y="136303"/>
                      <a:pt x="103999" y="94933"/>
                      <a:pt x="89772" y="52269"/>
                    </a:cubicBezTo>
                    <a:cubicBezTo>
                      <a:pt x="87186" y="43219"/>
                      <a:pt x="78133" y="38048"/>
                      <a:pt x="69080" y="39340"/>
                    </a:cubicBezTo>
                    <a:cubicBezTo>
                      <a:pt x="58734" y="40633"/>
                      <a:pt x="50974" y="50976"/>
                      <a:pt x="52267" y="61319"/>
                    </a:cubicBezTo>
                    <a:lnTo>
                      <a:pt x="52267" y="62612"/>
                    </a:lnTo>
                    <a:cubicBezTo>
                      <a:pt x="56147" y="97518"/>
                      <a:pt x="53560" y="135011"/>
                      <a:pt x="48387" y="180260"/>
                    </a:cubicBezTo>
                    <a:cubicBezTo>
                      <a:pt x="47094" y="188017"/>
                      <a:pt x="47094" y="194481"/>
                      <a:pt x="45801" y="202238"/>
                    </a:cubicBezTo>
                    <a:cubicBezTo>
                      <a:pt x="44507" y="215166"/>
                      <a:pt x="41921" y="228095"/>
                      <a:pt x="40627" y="242316"/>
                    </a:cubicBezTo>
                    <a:lnTo>
                      <a:pt x="40627" y="246195"/>
                    </a:lnTo>
                    <a:cubicBezTo>
                      <a:pt x="39334" y="256537"/>
                      <a:pt x="39334" y="265587"/>
                      <a:pt x="39334" y="277223"/>
                    </a:cubicBezTo>
                    <a:cubicBezTo>
                      <a:pt x="39334" y="279808"/>
                      <a:pt x="40627" y="284980"/>
                      <a:pt x="40627" y="287565"/>
                    </a:cubicBezTo>
                    <a:cubicBezTo>
                      <a:pt x="40627" y="291444"/>
                      <a:pt x="41921" y="292737"/>
                      <a:pt x="41921" y="295322"/>
                    </a:cubicBezTo>
                    <a:lnTo>
                      <a:pt x="41921" y="299201"/>
                    </a:lnTo>
                    <a:cubicBezTo>
                      <a:pt x="43214" y="304372"/>
                      <a:pt x="44507" y="310836"/>
                      <a:pt x="45801" y="316008"/>
                    </a:cubicBezTo>
                    <a:cubicBezTo>
                      <a:pt x="57440" y="362550"/>
                      <a:pt x="74253" y="405214"/>
                      <a:pt x="96239" y="445292"/>
                    </a:cubicBezTo>
                    <a:cubicBezTo>
                      <a:pt x="107879" y="467270"/>
                      <a:pt x="122105" y="486662"/>
                      <a:pt x="137624" y="506055"/>
                    </a:cubicBezTo>
                    <a:cubicBezTo>
                      <a:pt x="154437" y="525448"/>
                      <a:pt x="173836" y="543547"/>
                      <a:pt x="193235" y="560354"/>
                    </a:cubicBezTo>
                    <a:lnTo>
                      <a:pt x="197115" y="562940"/>
                    </a:lnTo>
                    <a:cubicBezTo>
                      <a:pt x="200995" y="565526"/>
                      <a:pt x="204875" y="568111"/>
                      <a:pt x="210048" y="570697"/>
                    </a:cubicBezTo>
                    <a:cubicBezTo>
                      <a:pt x="219101" y="575868"/>
                      <a:pt x="224274" y="586211"/>
                      <a:pt x="219101" y="596554"/>
                    </a:cubicBezTo>
                    <a:cubicBezTo>
                      <a:pt x="213928" y="601725"/>
                      <a:pt x="207462" y="605603"/>
                      <a:pt x="199702" y="60560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2" name="Google Shape;642;p10"/>
              <p:cNvSpPr/>
              <p:nvPr/>
            </p:nvSpPr>
            <p:spPr>
              <a:xfrm>
                <a:off x="3926870" y="3282592"/>
                <a:ext cx="163127" cy="199871"/>
              </a:xfrm>
              <a:custGeom>
                <a:avLst/>
                <a:gdLst/>
                <a:ahLst/>
                <a:cxnLst/>
                <a:rect l="l" t="t" r="r" b="b"/>
                <a:pathLst>
                  <a:path w="163127" h="199871" extrusionOk="0">
                    <a:moveTo>
                      <a:pt x="144898" y="199871"/>
                    </a:moveTo>
                    <a:cubicBezTo>
                      <a:pt x="134552" y="199871"/>
                      <a:pt x="125499" y="190821"/>
                      <a:pt x="125499" y="180479"/>
                    </a:cubicBezTo>
                    <a:cubicBezTo>
                      <a:pt x="125499" y="131351"/>
                      <a:pt x="109979" y="97737"/>
                      <a:pt x="84114" y="56366"/>
                    </a:cubicBezTo>
                    <a:cubicBezTo>
                      <a:pt x="78941" y="47316"/>
                      <a:pt x="69887" y="40852"/>
                      <a:pt x="59541" y="39559"/>
                    </a:cubicBezTo>
                    <a:cubicBezTo>
                      <a:pt x="49195" y="36974"/>
                      <a:pt x="38849" y="38267"/>
                      <a:pt x="29795" y="44731"/>
                    </a:cubicBezTo>
                    <a:cubicBezTo>
                      <a:pt x="20743" y="49902"/>
                      <a:pt x="9103" y="47316"/>
                      <a:pt x="2637" y="38267"/>
                    </a:cubicBezTo>
                    <a:cubicBezTo>
                      <a:pt x="-2537" y="29217"/>
                      <a:pt x="50" y="17581"/>
                      <a:pt x="9103" y="11117"/>
                    </a:cubicBezTo>
                    <a:cubicBezTo>
                      <a:pt x="45315" y="-10861"/>
                      <a:pt x="93167" y="774"/>
                      <a:pt x="116446" y="36974"/>
                    </a:cubicBezTo>
                    <a:cubicBezTo>
                      <a:pt x="144898" y="83516"/>
                      <a:pt x="163004" y="123594"/>
                      <a:pt x="163004" y="181771"/>
                    </a:cubicBezTo>
                    <a:cubicBezTo>
                      <a:pt x="164298" y="190821"/>
                      <a:pt x="155244" y="199871"/>
                      <a:pt x="144898" y="199871"/>
                    </a:cubicBezTo>
                    <a:cubicBezTo>
                      <a:pt x="144898" y="199871"/>
                      <a:pt x="144898" y="199871"/>
                      <a:pt x="144898" y="199871"/>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3" name="Google Shape;643;p10"/>
              <p:cNvSpPr/>
              <p:nvPr/>
            </p:nvSpPr>
            <p:spPr>
              <a:xfrm>
                <a:off x="3789670" y="3225658"/>
                <a:ext cx="205957" cy="241291"/>
              </a:xfrm>
              <a:custGeom>
                <a:avLst/>
                <a:gdLst/>
                <a:ahLst/>
                <a:cxnLst/>
                <a:rect l="l" t="t" r="r" b="b"/>
                <a:pathLst>
                  <a:path w="205957" h="241291" extrusionOk="0">
                    <a:moveTo>
                      <a:pt x="187688" y="241292"/>
                    </a:moveTo>
                    <a:cubicBezTo>
                      <a:pt x="178635" y="241292"/>
                      <a:pt x="169582" y="234827"/>
                      <a:pt x="168289" y="224485"/>
                    </a:cubicBezTo>
                    <a:cubicBezTo>
                      <a:pt x="163116" y="189578"/>
                      <a:pt x="148889" y="161136"/>
                      <a:pt x="135957" y="132693"/>
                    </a:cubicBezTo>
                    <a:cubicBezTo>
                      <a:pt x="126904" y="113301"/>
                      <a:pt x="116557" y="92615"/>
                      <a:pt x="108798" y="69344"/>
                    </a:cubicBezTo>
                    <a:cubicBezTo>
                      <a:pt x="104918" y="59002"/>
                      <a:pt x="91985" y="42195"/>
                      <a:pt x="75172" y="39609"/>
                    </a:cubicBezTo>
                    <a:cubicBezTo>
                      <a:pt x="62240" y="37023"/>
                      <a:pt x="48013" y="44780"/>
                      <a:pt x="35080" y="61587"/>
                    </a:cubicBezTo>
                    <a:cubicBezTo>
                      <a:pt x="28614" y="70637"/>
                      <a:pt x="16974" y="71930"/>
                      <a:pt x="7921" y="65466"/>
                    </a:cubicBezTo>
                    <a:cubicBezTo>
                      <a:pt x="-1132" y="59002"/>
                      <a:pt x="-2425" y="47366"/>
                      <a:pt x="4041" y="38316"/>
                    </a:cubicBezTo>
                    <a:cubicBezTo>
                      <a:pt x="33787" y="-469"/>
                      <a:pt x="64826" y="-1762"/>
                      <a:pt x="81639" y="824"/>
                    </a:cubicBezTo>
                    <a:cubicBezTo>
                      <a:pt x="113971" y="5995"/>
                      <a:pt x="138543" y="33145"/>
                      <a:pt x="146303" y="56416"/>
                    </a:cubicBezTo>
                    <a:cubicBezTo>
                      <a:pt x="154063" y="78394"/>
                      <a:pt x="163116" y="97787"/>
                      <a:pt x="170876" y="115886"/>
                    </a:cubicBezTo>
                    <a:cubicBezTo>
                      <a:pt x="185102" y="146915"/>
                      <a:pt x="200621" y="177943"/>
                      <a:pt x="205794" y="218021"/>
                    </a:cubicBezTo>
                    <a:cubicBezTo>
                      <a:pt x="207087" y="228363"/>
                      <a:pt x="200621" y="238706"/>
                      <a:pt x="188981" y="239999"/>
                    </a:cubicBezTo>
                    <a:cubicBezTo>
                      <a:pt x="190275" y="241292"/>
                      <a:pt x="188981" y="241292"/>
                      <a:pt x="187688" y="24129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4" name="Google Shape;644;p10"/>
              <p:cNvSpPr/>
              <p:nvPr/>
            </p:nvSpPr>
            <p:spPr>
              <a:xfrm>
                <a:off x="3675762" y="3180436"/>
                <a:ext cx="185859" cy="216700"/>
              </a:xfrm>
              <a:custGeom>
                <a:avLst/>
                <a:gdLst/>
                <a:ahLst/>
                <a:cxnLst/>
                <a:rect l="l" t="t" r="r" b="b"/>
                <a:pathLst>
                  <a:path w="185859" h="216700" extrusionOk="0">
                    <a:moveTo>
                      <a:pt x="165801" y="216700"/>
                    </a:moveTo>
                    <a:cubicBezTo>
                      <a:pt x="156748" y="216700"/>
                      <a:pt x="150282" y="211529"/>
                      <a:pt x="147695" y="202479"/>
                    </a:cubicBezTo>
                    <a:cubicBezTo>
                      <a:pt x="145109" y="193429"/>
                      <a:pt x="142522" y="184380"/>
                      <a:pt x="139935" y="176622"/>
                    </a:cubicBezTo>
                    <a:cubicBezTo>
                      <a:pt x="129589" y="141716"/>
                      <a:pt x="121829"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5"/>
                    </a:cubicBezTo>
                    <a:cubicBezTo>
                      <a:pt x="159335" y="102931"/>
                      <a:pt x="167094" y="130080"/>
                      <a:pt x="177441" y="166280"/>
                    </a:cubicBezTo>
                    <a:cubicBezTo>
                      <a:pt x="180027" y="174037"/>
                      <a:pt x="182614" y="183087"/>
                      <a:pt x="185200" y="192137"/>
                    </a:cubicBezTo>
                    <a:cubicBezTo>
                      <a:pt x="187787" y="202479"/>
                      <a:pt x="182614" y="212822"/>
                      <a:pt x="172267" y="216700"/>
                    </a:cubicBezTo>
                    <a:cubicBezTo>
                      <a:pt x="169681" y="216700"/>
                      <a:pt x="167094" y="216700"/>
                      <a:pt x="165801" y="2167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5" name="Google Shape;645;p10"/>
              <p:cNvSpPr/>
              <p:nvPr/>
            </p:nvSpPr>
            <p:spPr>
              <a:xfrm>
                <a:off x="3557768" y="3797350"/>
                <a:ext cx="85195" cy="252669"/>
              </a:xfrm>
              <a:custGeom>
                <a:avLst/>
                <a:gdLst/>
                <a:ahLst/>
                <a:cxnLst/>
                <a:rect l="l" t="t" r="r" b="b"/>
                <a:pathLst>
                  <a:path w="85195" h="252669" extrusionOk="0">
                    <a:moveTo>
                      <a:pt x="65230" y="252669"/>
                    </a:moveTo>
                    <a:cubicBezTo>
                      <a:pt x="56177" y="252669"/>
                      <a:pt x="48418" y="246205"/>
                      <a:pt x="45831" y="237155"/>
                    </a:cubicBezTo>
                    <a:lnTo>
                      <a:pt x="566" y="23837"/>
                    </a:lnTo>
                    <a:cubicBezTo>
                      <a:pt x="-2020" y="13494"/>
                      <a:pt x="4446" y="3152"/>
                      <a:pt x="16086" y="566"/>
                    </a:cubicBezTo>
                    <a:cubicBezTo>
                      <a:pt x="26432" y="-2020"/>
                      <a:pt x="36778" y="4444"/>
                      <a:pt x="39365" y="16080"/>
                    </a:cubicBezTo>
                    <a:lnTo>
                      <a:pt x="84630" y="229398"/>
                    </a:lnTo>
                    <a:cubicBezTo>
                      <a:pt x="87216" y="239741"/>
                      <a:pt x="80750" y="250083"/>
                      <a:pt x="69110" y="252669"/>
                    </a:cubicBezTo>
                    <a:cubicBezTo>
                      <a:pt x="67817" y="251376"/>
                      <a:pt x="66524" y="252669"/>
                      <a:pt x="65230" y="25266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6" name="Google Shape;646;p10"/>
              <p:cNvSpPr/>
              <p:nvPr/>
            </p:nvSpPr>
            <p:spPr>
              <a:xfrm>
                <a:off x="3927678" y="3447433"/>
                <a:ext cx="163613" cy="602585"/>
              </a:xfrm>
              <a:custGeom>
                <a:avLst/>
                <a:gdLst/>
                <a:ahLst/>
                <a:cxnLst/>
                <a:rect l="l" t="t" r="r" b="b"/>
                <a:pathLst>
                  <a:path w="163613" h="602585" extrusionOk="0">
                    <a:moveTo>
                      <a:pt x="62613" y="602586"/>
                    </a:moveTo>
                    <a:cubicBezTo>
                      <a:pt x="53561" y="602586"/>
                      <a:pt x="45801" y="596122"/>
                      <a:pt x="43214" y="587072"/>
                    </a:cubicBezTo>
                    <a:lnTo>
                      <a:pt x="536" y="341433"/>
                    </a:lnTo>
                    <a:cubicBezTo>
                      <a:pt x="-758" y="337554"/>
                      <a:pt x="536" y="333676"/>
                      <a:pt x="1829" y="329797"/>
                    </a:cubicBezTo>
                    <a:lnTo>
                      <a:pt x="5709" y="319455"/>
                    </a:lnTo>
                    <a:cubicBezTo>
                      <a:pt x="57440" y="209563"/>
                      <a:pt x="120811" y="71230"/>
                      <a:pt x="124691" y="18223"/>
                    </a:cubicBezTo>
                    <a:cubicBezTo>
                      <a:pt x="125984" y="7881"/>
                      <a:pt x="135037" y="-1169"/>
                      <a:pt x="145384" y="123"/>
                    </a:cubicBezTo>
                    <a:cubicBezTo>
                      <a:pt x="155730" y="1416"/>
                      <a:pt x="164783" y="10466"/>
                      <a:pt x="163490" y="20809"/>
                    </a:cubicBezTo>
                    <a:cubicBezTo>
                      <a:pt x="159610" y="81572"/>
                      <a:pt x="96239" y="216028"/>
                      <a:pt x="40628" y="336261"/>
                    </a:cubicBezTo>
                    <a:lnTo>
                      <a:pt x="38041" y="340140"/>
                    </a:lnTo>
                    <a:lnTo>
                      <a:pt x="79426" y="580608"/>
                    </a:lnTo>
                    <a:cubicBezTo>
                      <a:pt x="80719" y="590950"/>
                      <a:pt x="74253" y="601293"/>
                      <a:pt x="63907" y="602586"/>
                    </a:cubicBezTo>
                    <a:cubicBezTo>
                      <a:pt x="63907" y="602586"/>
                      <a:pt x="62613" y="602586"/>
                      <a:pt x="62613" y="60258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7" name="Google Shape;647;p10"/>
              <p:cNvSpPr/>
              <p:nvPr/>
            </p:nvSpPr>
            <p:spPr>
              <a:xfrm>
                <a:off x="3528588" y="2839588"/>
                <a:ext cx="193992" cy="790259"/>
              </a:xfrm>
              <a:custGeom>
                <a:avLst/>
                <a:gdLst/>
                <a:ahLst/>
                <a:cxnLst/>
                <a:rect l="l" t="t" r="r" b="b"/>
                <a:pathLst>
                  <a:path w="193992" h="790259" extrusionOk="0">
                    <a:moveTo>
                      <a:pt x="19399" y="790259"/>
                    </a:moveTo>
                    <a:cubicBezTo>
                      <a:pt x="9053" y="790259"/>
                      <a:pt x="0" y="781210"/>
                      <a:pt x="0" y="770867"/>
                    </a:cubicBezTo>
                    <a:cubicBezTo>
                      <a:pt x="0" y="697175"/>
                      <a:pt x="5173" y="658390"/>
                      <a:pt x="11640" y="620898"/>
                    </a:cubicBezTo>
                    <a:cubicBezTo>
                      <a:pt x="15519" y="597627"/>
                      <a:pt x="18106" y="574356"/>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8" y="14557"/>
                      <a:pt x="81477" y="-6129"/>
                      <a:pt x="115103" y="1628"/>
                    </a:cubicBezTo>
                    <a:cubicBezTo>
                      <a:pt x="146141" y="9386"/>
                      <a:pt x="166834" y="39121"/>
                      <a:pt x="162954" y="71442"/>
                    </a:cubicBezTo>
                    <a:cubicBezTo>
                      <a:pt x="157781" y="105055"/>
                      <a:pt x="157781" y="138669"/>
                      <a:pt x="161661" y="177454"/>
                    </a:cubicBezTo>
                    <a:cubicBezTo>
                      <a:pt x="164247" y="203311"/>
                      <a:pt x="166834" y="229168"/>
                      <a:pt x="170714" y="256317"/>
                    </a:cubicBezTo>
                    <a:cubicBezTo>
                      <a:pt x="172007" y="269246"/>
                      <a:pt x="173300" y="283467"/>
                      <a:pt x="175887" y="296395"/>
                    </a:cubicBezTo>
                    <a:cubicBezTo>
                      <a:pt x="181060" y="337766"/>
                      <a:pt x="184940" y="379137"/>
                      <a:pt x="187526" y="419215"/>
                    </a:cubicBezTo>
                    <a:cubicBezTo>
                      <a:pt x="191406" y="461879"/>
                      <a:pt x="192700" y="505835"/>
                      <a:pt x="193993" y="543327"/>
                    </a:cubicBezTo>
                    <a:cubicBezTo>
                      <a:pt x="193993" y="553670"/>
                      <a:pt x="186233" y="562720"/>
                      <a:pt x="175887" y="564013"/>
                    </a:cubicBezTo>
                    <a:cubicBezTo>
                      <a:pt x="165541" y="564013"/>
                      <a:pt x="156488" y="556256"/>
                      <a:pt x="155194" y="545913"/>
                    </a:cubicBezTo>
                    <a:cubicBezTo>
                      <a:pt x="153901" y="508421"/>
                      <a:pt x="151314" y="465757"/>
                      <a:pt x="148728" y="423094"/>
                    </a:cubicBezTo>
                    <a:cubicBezTo>
                      <a:pt x="146141" y="381723"/>
                      <a:pt x="142261" y="341645"/>
                      <a:pt x="137088" y="301567"/>
                    </a:cubicBezTo>
                    <a:cubicBezTo>
                      <a:pt x="135795" y="288638"/>
                      <a:pt x="134502" y="274417"/>
                      <a:pt x="131915" y="261489"/>
                    </a:cubicBezTo>
                    <a:cubicBezTo>
                      <a:pt x="128035" y="234339"/>
                      <a:pt x="125449" y="207190"/>
                      <a:pt x="122862" y="181333"/>
                    </a:cubicBezTo>
                    <a:cubicBezTo>
                      <a:pt x="118982" y="138669"/>
                      <a:pt x="118982" y="102470"/>
                      <a:pt x="124156" y="66270"/>
                    </a:cubicBezTo>
                    <a:cubicBezTo>
                      <a:pt x="125449" y="53342"/>
                      <a:pt x="117689" y="41706"/>
                      <a:pt x="106049" y="37828"/>
                    </a:cubicBezTo>
                    <a:cubicBezTo>
                      <a:pt x="99583" y="36535"/>
                      <a:pt x="93117" y="37828"/>
                      <a:pt x="87943" y="40414"/>
                    </a:cubicBezTo>
                    <a:cubicBezTo>
                      <a:pt x="82770" y="44292"/>
                      <a:pt x="78891" y="49463"/>
                      <a:pt x="76304" y="55928"/>
                    </a:cubicBezTo>
                    <a:cubicBezTo>
                      <a:pt x="67251" y="93420"/>
                      <a:pt x="62078" y="136083"/>
                      <a:pt x="62078" y="182626"/>
                    </a:cubicBezTo>
                    <a:cubicBezTo>
                      <a:pt x="62078" y="211068"/>
                      <a:pt x="62078" y="238218"/>
                      <a:pt x="63371" y="265367"/>
                    </a:cubicBezTo>
                    <a:cubicBezTo>
                      <a:pt x="63371" y="278296"/>
                      <a:pt x="63371" y="291224"/>
                      <a:pt x="64664" y="304152"/>
                    </a:cubicBezTo>
                    <a:cubicBezTo>
                      <a:pt x="65958" y="383015"/>
                      <a:pt x="64664" y="460586"/>
                      <a:pt x="59491" y="543327"/>
                    </a:cubicBezTo>
                    <a:cubicBezTo>
                      <a:pt x="56905" y="576941"/>
                      <a:pt x="54318" y="601505"/>
                      <a:pt x="50438" y="624776"/>
                    </a:cubicBezTo>
                    <a:cubicBezTo>
                      <a:pt x="45265" y="660976"/>
                      <a:pt x="38799" y="698468"/>
                      <a:pt x="38799" y="768281"/>
                    </a:cubicBezTo>
                    <a:cubicBezTo>
                      <a:pt x="38799" y="781210"/>
                      <a:pt x="31039" y="790259"/>
                      <a:pt x="19399" y="79025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648" name="Google Shape;648;p10"/>
          <p:cNvGrpSpPr/>
          <p:nvPr/>
        </p:nvGrpSpPr>
        <p:grpSpPr>
          <a:xfrm>
            <a:off x="5031092" y="973829"/>
            <a:ext cx="717140" cy="1386497"/>
            <a:chOff x="9129274" y="2719113"/>
            <a:chExt cx="717140" cy="1386497"/>
          </a:xfrm>
        </p:grpSpPr>
        <p:grpSp>
          <p:nvGrpSpPr>
            <p:cNvPr id="649" name="Google Shape;649;p10"/>
            <p:cNvGrpSpPr/>
            <p:nvPr/>
          </p:nvGrpSpPr>
          <p:grpSpPr>
            <a:xfrm>
              <a:off x="9159507" y="2719113"/>
              <a:ext cx="446280" cy="440141"/>
              <a:chOff x="9159507" y="2719113"/>
              <a:chExt cx="446280" cy="440141"/>
            </a:xfrm>
          </p:grpSpPr>
          <p:sp>
            <p:nvSpPr>
              <p:cNvPr id="650" name="Google Shape;650;p10"/>
              <p:cNvSpPr/>
              <p:nvPr/>
            </p:nvSpPr>
            <p:spPr>
              <a:xfrm>
                <a:off x="9159507" y="2719113"/>
                <a:ext cx="446280" cy="440141"/>
              </a:xfrm>
              <a:custGeom>
                <a:avLst/>
                <a:gdLst/>
                <a:ahLst/>
                <a:cxnLst/>
                <a:rect l="l" t="t" r="r" b="b"/>
                <a:pathLst>
                  <a:path w="446280" h="440141" extrusionOk="0">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1" name="Google Shape;651;p10"/>
              <p:cNvSpPr/>
              <p:nvPr/>
            </p:nvSpPr>
            <p:spPr>
              <a:xfrm>
                <a:off x="9245200" y="2800133"/>
                <a:ext cx="280068" cy="273794"/>
              </a:xfrm>
              <a:custGeom>
                <a:avLst/>
                <a:gdLst/>
                <a:ahLst/>
                <a:cxnLst/>
                <a:rect l="l" t="t" r="r" b="b"/>
                <a:pathLst>
                  <a:path w="280068" h="273794" extrusionOk="0">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652" name="Google Shape;652;p10"/>
            <p:cNvGrpSpPr/>
            <p:nvPr/>
          </p:nvGrpSpPr>
          <p:grpSpPr>
            <a:xfrm>
              <a:off x="9129274" y="2893887"/>
              <a:ext cx="717140" cy="1211723"/>
              <a:chOff x="9129274" y="2893887"/>
              <a:chExt cx="717140" cy="1211723"/>
            </a:xfrm>
          </p:grpSpPr>
          <p:sp>
            <p:nvSpPr>
              <p:cNvPr id="653" name="Google Shape;653;p10"/>
              <p:cNvSpPr/>
              <p:nvPr/>
            </p:nvSpPr>
            <p:spPr>
              <a:xfrm>
                <a:off x="9129274" y="3281518"/>
                <a:ext cx="222449" cy="606896"/>
              </a:xfrm>
              <a:custGeom>
                <a:avLst/>
                <a:gdLst/>
                <a:ahLst/>
                <a:cxnLst/>
                <a:rect l="l" t="t" r="r" b="b"/>
                <a:pathLst>
                  <a:path w="222449" h="606896" extrusionOk="0">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4" name="Google Shape;654;p10"/>
              <p:cNvSpPr/>
              <p:nvPr/>
            </p:nvSpPr>
            <p:spPr>
              <a:xfrm>
                <a:off x="9683286" y="3335599"/>
                <a:ext cx="163004" cy="201164"/>
              </a:xfrm>
              <a:custGeom>
                <a:avLst/>
                <a:gdLst/>
                <a:ahLst/>
                <a:cxnLst/>
                <a:rect l="l" t="t" r="r" b="b"/>
                <a:pathLst>
                  <a:path w="163004" h="201164" extrusionOk="0">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5" name="Google Shape;655;p10"/>
              <p:cNvSpPr/>
              <p:nvPr/>
            </p:nvSpPr>
            <p:spPr>
              <a:xfrm>
                <a:off x="9546086" y="3281250"/>
                <a:ext cx="205957" cy="241291"/>
              </a:xfrm>
              <a:custGeom>
                <a:avLst/>
                <a:gdLst/>
                <a:ahLst/>
                <a:cxnLst/>
                <a:rect l="l" t="t" r="r" b="b"/>
                <a:pathLst>
                  <a:path w="205957" h="241291" extrusionOk="0">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6" name="Google Shape;656;p10"/>
              <p:cNvSpPr/>
              <p:nvPr/>
            </p:nvSpPr>
            <p:spPr>
              <a:xfrm>
                <a:off x="9432178" y="3236028"/>
                <a:ext cx="185859" cy="216700"/>
              </a:xfrm>
              <a:custGeom>
                <a:avLst/>
                <a:gdLst/>
                <a:ahLst/>
                <a:cxnLst/>
                <a:rect l="l" t="t" r="r" b="b"/>
                <a:pathLst>
                  <a:path w="185859" h="216700" extrusionOk="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7" name="Google Shape;657;p10"/>
              <p:cNvSpPr/>
              <p:nvPr/>
            </p:nvSpPr>
            <p:spPr>
              <a:xfrm>
                <a:off x="9312890" y="3851649"/>
                <a:ext cx="85195" cy="252669"/>
              </a:xfrm>
              <a:custGeom>
                <a:avLst/>
                <a:gdLst/>
                <a:ahLst/>
                <a:cxnLst/>
                <a:rect l="l" t="t" r="r" b="b"/>
                <a:pathLst>
                  <a:path w="85195" h="252669" extrusionOk="0">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8" name="Google Shape;658;p10"/>
              <p:cNvSpPr/>
              <p:nvPr/>
            </p:nvSpPr>
            <p:spPr>
              <a:xfrm>
                <a:off x="9682801" y="3503025"/>
                <a:ext cx="163613" cy="602585"/>
              </a:xfrm>
              <a:custGeom>
                <a:avLst/>
                <a:gdLst/>
                <a:ahLst/>
                <a:cxnLst/>
                <a:rect l="l" t="t" r="r" b="b"/>
                <a:pathLst>
                  <a:path w="163613" h="602585" extrusionOk="0">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9" name="Google Shape;659;p10"/>
              <p:cNvSpPr/>
              <p:nvPr/>
            </p:nvSpPr>
            <p:spPr>
              <a:xfrm>
                <a:off x="9285004" y="2893887"/>
                <a:ext cx="193992" cy="790259"/>
              </a:xfrm>
              <a:custGeom>
                <a:avLst/>
                <a:gdLst/>
                <a:ahLst/>
                <a:cxnLst/>
                <a:rect l="l" t="t" r="r" b="b"/>
                <a:pathLst>
                  <a:path w="193992" h="790259" extrusionOk="0">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
        <p:nvSpPr>
          <p:cNvPr id="660" name="Google Shape;660;p10"/>
          <p:cNvSpPr txBox="1"/>
          <p:nvPr/>
        </p:nvSpPr>
        <p:spPr>
          <a:xfrm>
            <a:off x="462580" y="4944164"/>
            <a:ext cx="2590525" cy="17542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1800" b="1" i="0" u="none" strike="noStrike" cap="none" dirty="0">
                <a:solidFill>
                  <a:srgbClr val="092E4B"/>
                </a:solidFill>
                <a:latin typeface="Calibri"/>
                <a:ea typeface="Calibri"/>
                <a:cs typeface="Calibri"/>
                <a:sym typeface="Calibri"/>
              </a:rPr>
              <a:t>L'opzione "Tocca e tieni premuto per trascinare" viene utilizzata per trascinare il contenuto da una posizione all'altra.</a:t>
            </a:r>
          </a:p>
        </p:txBody>
      </p:sp>
      <p:grpSp>
        <p:nvGrpSpPr>
          <p:cNvPr id="661" name="Google Shape;661;p10"/>
          <p:cNvGrpSpPr/>
          <p:nvPr/>
        </p:nvGrpSpPr>
        <p:grpSpPr>
          <a:xfrm>
            <a:off x="1619413" y="3704703"/>
            <a:ext cx="926224" cy="1038198"/>
            <a:chOff x="6878150" y="2995014"/>
            <a:chExt cx="926224" cy="1038198"/>
          </a:xfrm>
        </p:grpSpPr>
        <p:grpSp>
          <p:nvGrpSpPr>
            <p:cNvPr id="662" name="Google Shape;662;p10"/>
            <p:cNvGrpSpPr/>
            <p:nvPr/>
          </p:nvGrpSpPr>
          <p:grpSpPr>
            <a:xfrm>
              <a:off x="7016580" y="2995014"/>
              <a:ext cx="384106" cy="173290"/>
              <a:chOff x="7016580" y="2995014"/>
              <a:chExt cx="384106" cy="173290"/>
            </a:xfrm>
          </p:grpSpPr>
          <p:sp>
            <p:nvSpPr>
              <p:cNvPr id="663" name="Google Shape;663;p10"/>
              <p:cNvSpPr/>
              <p:nvPr/>
            </p:nvSpPr>
            <p:spPr>
              <a:xfrm>
                <a:off x="7016580" y="3062291"/>
                <a:ext cx="384105" cy="38785"/>
              </a:xfrm>
              <a:custGeom>
                <a:avLst/>
                <a:gdLst/>
                <a:ahLst/>
                <a:cxnLst/>
                <a:rect l="l" t="t" r="r" b="b"/>
                <a:pathLst>
                  <a:path w="384105" h="38785" extrusionOk="0">
                    <a:moveTo>
                      <a:pt x="364706" y="38785"/>
                    </a:moveTo>
                    <a:lnTo>
                      <a:pt x="19399" y="38785"/>
                    </a:lnTo>
                    <a:cubicBezTo>
                      <a:pt x="9053" y="38785"/>
                      <a:pt x="0" y="29735"/>
                      <a:pt x="0" y="19393"/>
                    </a:cubicBezTo>
                    <a:cubicBezTo>
                      <a:pt x="0" y="9050"/>
                      <a:pt x="9053" y="0"/>
                      <a:pt x="19399" y="0"/>
                    </a:cubicBezTo>
                    <a:lnTo>
                      <a:pt x="364706" y="0"/>
                    </a:lnTo>
                    <a:cubicBezTo>
                      <a:pt x="375053" y="0"/>
                      <a:pt x="384106" y="9050"/>
                      <a:pt x="384106" y="19393"/>
                    </a:cubicBezTo>
                    <a:cubicBezTo>
                      <a:pt x="384106" y="29735"/>
                      <a:pt x="375053" y="38785"/>
                      <a:pt x="364706" y="38785"/>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4" name="Google Shape;664;p10"/>
              <p:cNvSpPr/>
              <p:nvPr/>
            </p:nvSpPr>
            <p:spPr>
              <a:xfrm>
                <a:off x="7255789" y="2995014"/>
                <a:ext cx="144897" cy="173290"/>
              </a:xfrm>
              <a:custGeom>
                <a:avLst/>
                <a:gdLst/>
                <a:ahLst/>
                <a:cxnLst/>
                <a:rect l="l" t="t" r="r" b="b"/>
                <a:pathLst>
                  <a:path w="144897" h="173290" extrusionOk="0">
                    <a:moveTo>
                      <a:pt x="19450" y="173290"/>
                    </a:moveTo>
                    <a:cubicBezTo>
                      <a:pt x="12983" y="173290"/>
                      <a:pt x="6517" y="170705"/>
                      <a:pt x="2636" y="164240"/>
                    </a:cubicBezTo>
                    <a:cubicBezTo>
                      <a:pt x="-2536" y="155190"/>
                      <a:pt x="50" y="143555"/>
                      <a:pt x="9103" y="137091"/>
                    </a:cubicBezTo>
                    <a:lnTo>
                      <a:pt x="89287" y="86670"/>
                    </a:lnTo>
                    <a:lnTo>
                      <a:pt x="9103" y="36249"/>
                    </a:lnTo>
                    <a:cubicBezTo>
                      <a:pt x="50" y="31078"/>
                      <a:pt x="-2536" y="18150"/>
                      <a:pt x="2636" y="9100"/>
                    </a:cubicBezTo>
                    <a:cubicBezTo>
                      <a:pt x="7810" y="50"/>
                      <a:pt x="20743" y="-2536"/>
                      <a:pt x="29796" y="2636"/>
                    </a:cubicBezTo>
                    <a:lnTo>
                      <a:pt x="135845" y="69863"/>
                    </a:lnTo>
                    <a:cubicBezTo>
                      <a:pt x="141018" y="73742"/>
                      <a:pt x="144898" y="80206"/>
                      <a:pt x="144898" y="86670"/>
                    </a:cubicBezTo>
                    <a:cubicBezTo>
                      <a:pt x="144898" y="93134"/>
                      <a:pt x="141018" y="99599"/>
                      <a:pt x="135845" y="103477"/>
                    </a:cubicBezTo>
                    <a:lnTo>
                      <a:pt x="29796" y="170705"/>
                    </a:lnTo>
                    <a:cubicBezTo>
                      <a:pt x="27209" y="173290"/>
                      <a:pt x="23329" y="173290"/>
                      <a:pt x="19450" y="17329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665" name="Google Shape;665;p10"/>
            <p:cNvGrpSpPr/>
            <p:nvPr/>
          </p:nvGrpSpPr>
          <p:grpSpPr>
            <a:xfrm>
              <a:off x="6878150" y="3028659"/>
              <a:ext cx="926224" cy="1004553"/>
              <a:chOff x="6878150" y="3028659"/>
              <a:chExt cx="926224" cy="1004553"/>
            </a:xfrm>
          </p:grpSpPr>
          <p:sp>
            <p:nvSpPr>
              <p:cNvPr id="666" name="Google Shape;666;p10"/>
              <p:cNvSpPr/>
              <p:nvPr/>
            </p:nvSpPr>
            <p:spPr>
              <a:xfrm>
                <a:off x="6878150" y="3585471"/>
                <a:ext cx="448819" cy="291307"/>
              </a:xfrm>
              <a:custGeom>
                <a:avLst/>
                <a:gdLst/>
                <a:ahLst/>
                <a:cxnLst/>
                <a:rect l="l" t="t" r="r" b="b"/>
                <a:pathLst>
                  <a:path w="448819" h="291307" extrusionOk="0">
                    <a:moveTo>
                      <a:pt x="429420" y="291308"/>
                    </a:moveTo>
                    <a:cubicBezTo>
                      <a:pt x="429420" y="291308"/>
                      <a:pt x="428126" y="291308"/>
                      <a:pt x="428126" y="291308"/>
                    </a:cubicBezTo>
                    <a:cubicBezTo>
                      <a:pt x="420367" y="290015"/>
                      <a:pt x="411314" y="288722"/>
                      <a:pt x="403554" y="286136"/>
                    </a:cubicBezTo>
                    <a:lnTo>
                      <a:pt x="400967" y="284843"/>
                    </a:lnTo>
                    <a:cubicBezTo>
                      <a:pt x="329837" y="261572"/>
                      <a:pt x="261292" y="229251"/>
                      <a:pt x="200508" y="189173"/>
                    </a:cubicBezTo>
                    <a:lnTo>
                      <a:pt x="168176" y="167195"/>
                    </a:lnTo>
                    <a:lnTo>
                      <a:pt x="159123" y="160731"/>
                    </a:lnTo>
                    <a:cubicBezTo>
                      <a:pt x="150070" y="154267"/>
                      <a:pt x="141017" y="147803"/>
                      <a:pt x="130670" y="143924"/>
                    </a:cubicBezTo>
                    <a:cubicBezTo>
                      <a:pt x="108685" y="133581"/>
                      <a:pt x="84112" y="127117"/>
                      <a:pt x="58247" y="125824"/>
                    </a:cubicBezTo>
                    <a:lnTo>
                      <a:pt x="55660" y="125824"/>
                    </a:lnTo>
                    <a:cubicBezTo>
                      <a:pt x="23328" y="124531"/>
                      <a:pt x="-1245" y="96089"/>
                      <a:pt x="49" y="63768"/>
                    </a:cubicBezTo>
                    <a:cubicBezTo>
                      <a:pt x="1342" y="37911"/>
                      <a:pt x="19448" y="17226"/>
                      <a:pt x="44020" y="10762"/>
                    </a:cubicBezTo>
                    <a:cubicBezTo>
                      <a:pt x="84112" y="419"/>
                      <a:pt x="125497" y="-2167"/>
                      <a:pt x="166883" y="1712"/>
                    </a:cubicBezTo>
                    <a:cubicBezTo>
                      <a:pt x="188868" y="4298"/>
                      <a:pt x="209561" y="9469"/>
                      <a:pt x="230254" y="15933"/>
                    </a:cubicBezTo>
                    <a:lnTo>
                      <a:pt x="335009" y="54718"/>
                    </a:lnTo>
                    <a:cubicBezTo>
                      <a:pt x="345356" y="58597"/>
                      <a:pt x="350529" y="68939"/>
                      <a:pt x="346649" y="79282"/>
                    </a:cubicBezTo>
                    <a:cubicBezTo>
                      <a:pt x="342770" y="89625"/>
                      <a:pt x="332423" y="94796"/>
                      <a:pt x="322077" y="90918"/>
                    </a:cubicBezTo>
                    <a:lnTo>
                      <a:pt x="217321" y="52133"/>
                    </a:lnTo>
                    <a:cubicBezTo>
                      <a:pt x="199215" y="45669"/>
                      <a:pt x="181109" y="41790"/>
                      <a:pt x="161710" y="40497"/>
                    </a:cubicBezTo>
                    <a:cubicBezTo>
                      <a:pt x="125497" y="36618"/>
                      <a:pt x="89285" y="39204"/>
                      <a:pt x="53073" y="48254"/>
                    </a:cubicBezTo>
                    <a:cubicBezTo>
                      <a:pt x="45314" y="50840"/>
                      <a:pt x="38847" y="57304"/>
                      <a:pt x="38847" y="66354"/>
                    </a:cubicBezTo>
                    <a:cubicBezTo>
                      <a:pt x="38847" y="76697"/>
                      <a:pt x="46607" y="87039"/>
                      <a:pt x="56953" y="87039"/>
                    </a:cubicBezTo>
                    <a:lnTo>
                      <a:pt x="59540" y="87039"/>
                    </a:lnTo>
                    <a:cubicBezTo>
                      <a:pt x="90579" y="88332"/>
                      <a:pt x="120324" y="96089"/>
                      <a:pt x="146190" y="107725"/>
                    </a:cubicBezTo>
                    <a:cubicBezTo>
                      <a:pt x="159123" y="114189"/>
                      <a:pt x="172056" y="120653"/>
                      <a:pt x="182402" y="129703"/>
                    </a:cubicBezTo>
                    <a:lnTo>
                      <a:pt x="190162" y="136167"/>
                    </a:lnTo>
                    <a:lnTo>
                      <a:pt x="221200" y="156852"/>
                    </a:lnTo>
                    <a:cubicBezTo>
                      <a:pt x="279398" y="194345"/>
                      <a:pt x="344063" y="225373"/>
                      <a:pt x="412607" y="247351"/>
                    </a:cubicBezTo>
                    <a:lnTo>
                      <a:pt x="415193" y="248644"/>
                    </a:lnTo>
                    <a:cubicBezTo>
                      <a:pt x="420367" y="249937"/>
                      <a:pt x="425539" y="251230"/>
                      <a:pt x="430713" y="251230"/>
                    </a:cubicBezTo>
                    <a:cubicBezTo>
                      <a:pt x="441059" y="252523"/>
                      <a:pt x="448819" y="261572"/>
                      <a:pt x="448819" y="271915"/>
                    </a:cubicBezTo>
                    <a:cubicBezTo>
                      <a:pt x="447525" y="283551"/>
                      <a:pt x="438472" y="291308"/>
                      <a:pt x="429420" y="29130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7" name="Google Shape;667;p10"/>
              <p:cNvSpPr/>
              <p:nvPr/>
            </p:nvSpPr>
            <p:spPr>
              <a:xfrm>
                <a:off x="7460016" y="3210620"/>
                <a:ext cx="208375" cy="161952"/>
              </a:xfrm>
              <a:custGeom>
                <a:avLst/>
                <a:gdLst/>
                <a:ahLst/>
                <a:cxnLst/>
                <a:rect l="l" t="t" r="r" b="b"/>
                <a:pathLst>
                  <a:path w="208375" h="161952" extrusionOk="0">
                    <a:moveTo>
                      <a:pt x="188981" y="161953"/>
                    </a:moveTo>
                    <a:cubicBezTo>
                      <a:pt x="181222" y="161953"/>
                      <a:pt x="173462" y="156781"/>
                      <a:pt x="170876" y="149024"/>
                    </a:cubicBezTo>
                    <a:cubicBezTo>
                      <a:pt x="152770" y="102482"/>
                      <a:pt x="126904" y="76625"/>
                      <a:pt x="89398" y="46890"/>
                    </a:cubicBezTo>
                    <a:cubicBezTo>
                      <a:pt x="72586" y="33962"/>
                      <a:pt x="48014" y="36547"/>
                      <a:pt x="35081" y="53354"/>
                    </a:cubicBezTo>
                    <a:cubicBezTo>
                      <a:pt x="28614" y="62404"/>
                      <a:pt x="15682" y="63697"/>
                      <a:pt x="7921" y="57233"/>
                    </a:cubicBezTo>
                    <a:cubicBezTo>
                      <a:pt x="-1132" y="50769"/>
                      <a:pt x="-2425" y="37840"/>
                      <a:pt x="4042" y="30083"/>
                    </a:cubicBezTo>
                    <a:cubicBezTo>
                      <a:pt x="29907" y="-3531"/>
                      <a:pt x="79052" y="-9995"/>
                      <a:pt x="112678" y="15862"/>
                    </a:cubicBezTo>
                    <a:cubicBezTo>
                      <a:pt x="155356" y="49476"/>
                      <a:pt x="186395" y="80504"/>
                      <a:pt x="207088" y="134803"/>
                    </a:cubicBezTo>
                    <a:cubicBezTo>
                      <a:pt x="210967" y="145146"/>
                      <a:pt x="205794" y="155489"/>
                      <a:pt x="195448" y="159367"/>
                    </a:cubicBezTo>
                    <a:cubicBezTo>
                      <a:pt x="194155" y="161953"/>
                      <a:pt x="191568" y="161953"/>
                      <a:pt x="188981" y="16195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8" name="Google Shape;668;p10"/>
              <p:cNvSpPr/>
              <p:nvPr/>
            </p:nvSpPr>
            <p:spPr>
              <a:xfrm>
                <a:off x="7346656" y="3203049"/>
                <a:ext cx="230940" cy="188915"/>
              </a:xfrm>
              <a:custGeom>
                <a:avLst/>
                <a:gdLst/>
                <a:ahLst/>
                <a:cxnLst/>
                <a:rect l="l" t="t" r="r" b="b"/>
                <a:pathLst>
                  <a:path w="230940" h="188915" extrusionOk="0">
                    <a:moveTo>
                      <a:pt x="210518" y="188916"/>
                    </a:moveTo>
                    <a:cubicBezTo>
                      <a:pt x="204051" y="188916"/>
                      <a:pt x="197585" y="185037"/>
                      <a:pt x="193705" y="178573"/>
                    </a:cubicBezTo>
                    <a:cubicBezTo>
                      <a:pt x="189825" y="172109"/>
                      <a:pt x="187239" y="166938"/>
                      <a:pt x="184652" y="160473"/>
                    </a:cubicBezTo>
                    <a:cubicBezTo>
                      <a:pt x="163959" y="121688"/>
                      <a:pt x="141974" y="81610"/>
                      <a:pt x="88949" y="45411"/>
                    </a:cubicBezTo>
                    <a:cubicBezTo>
                      <a:pt x="79895" y="40240"/>
                      <a:pt x="69549" y="37654"/>
                      <a:pt x="60496" y="38947"/>
                    </a:cubicBezTo>
                    <a:cubicBezTo>
                      <a:pt x="50150" y="41532"/>
                      <a:pt x="41097" y="46704"/>
                      <a:pt x="35924" y="55754"/>
                    </a:cubicBezTo>
                    <a:cubicBezTo>
                      <a:pt x="29458" y="64803"/>
                      <a:pt x="17818" y="67389"/>
                      <a:pt x="8765" y="60925"/>
                    </a:cubicBezTo>
                    <a:cubicBezTo>
                      <a:pt x="-288" y="54461"/>
                      <a:pt x="-2874" y="42825"/>
                      <a:pt x="3592" y="33775"/>
                    </a:cubicBezTo>
                    <a:cubicBezTo>
                      <a:pt x="15231" y="16968"/>
                      <a:pt x="32044" y="5333"/>
                      <a:pt x="52737" y="1454"/>
                    </a:cubicBezTo>
                    <a:cubicBezTo>
                      <a:pt x="73429" y="-2424"/>
                      <a:pt x="94122" y="1454"/>
                      <a:pt x="110935" y="13090"/>
                    </a:cubicBezTo>
                    <a:cubicBezTo>
                      <a:pt x="173012" y="54461"/>
                      <a:pt x="198878" y="102296"/>
                      <a:pt x="219571" y="141081"/>
                    </a:cubicBezTo>
                    <a:cubicBezTo>
                      <a:pt x="222157" y="146252"/>
                      <a:pt x="226037" y="152716"/>
                      <a:pt x="228623" y="157888"/>
                    </a:cubicBezTo>
                    <a:cubicBezTo>
                      <a:pt x="233797" y="166938"/>
                      <a:pt x="229917" y="178573"/>
                      <a:pt x="220864" y="183744"/>
                    </a:cubicBezTo>
                    <a:cubicBezTo>
                      <a:pt x="216984" y="187623"/>
                      <a:pt x="213105" y="188916"/>
                      <a:pt x="210518" y="18891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9" name="Google Shape;669;p10"/>
              <p:cNvSpPr/>
              <p:nvPr/>
            </p:nvSpPr>
            <p:spPr>
              <a:xfrm>
                <a:off x="7196165" y="3195454"/>
                <a:ext cx="257556" cy="188754"/>
              </a:xfrm>
              <a:custGeom>
                <a:avLst/>
                <a:gdLst/>
                <a:ahLst/>
                <a:cxnLst/>
                <a:rect l="l" t="t" r="r" b="b"/>
                <a:pathLst>
                  <a:path w="257556" h="188754" extrusionOk="0">
                    <a:moveTo>
                      <a:pt x="236854" y="188754"/>
                    </a:moveTo>
                    <a:cubicBezTo>
                      <a:pt x="229094" y="188754"/>
                      <a:pt x="221335" y="183583"/>
                      <a:pt x="218748" y="175826"/>
                    </a:cubicBezTo>
                    <a:cubicBezTo>
                      <a:pt x="210988" y="156433"/>
                      <a:pt x="194175" y="129284"/>
                      <a:pt x="183829" y="115063"/>
                    </a:cubicBezTo>
                    <a:cubicBezTo>
                      <a:pt x="176070" y="103427"/>
                      <a:pt x="168310" y="93084"/>
                      <a:pt x="160550" y="84034"/>
                    </a:cubicBezTo>
                    <a:cubicBezTo>
                      <a:pt x="152790" y="74985"/>
                      <a:pt x="143738" y="64642"/>
                      <a:pt x="129511" y="54299"/>
                    </a:cubicBezTo>
                    <a:cubicBezTo>
                      <a:pt x="123045" y="50421"/>
                      <a:pt x="116578" y="45249"/>
                      <a:pt x="106232" y="41371"/>
                    </a:cubicBezTo>
                    <a:cubicBezTo>
                      <a:pt x="101058" y="40078"/>
                      <a:pt x="95886" y="38785"/>
                      <a:pt x="89419" y="37492"/>
                    </a:cubicBezTo>
                    <a:cubicBezTo>
                      <a:pt x="82953" y="37492"/>
                      <a:pt x="76487" y="37492"/>
                      <a:pt x="71313" y="40078"/>
                    </a:cubicBezTo>
                    <a:cubicBezTo>
                      <a:pt x="60967" y="43957"/>
                      <a:pt x="53208" y="49128"/>
                      <a:pt x="46741" y="59471"/>
                    </a:cubicBezTo>
                    <a:cubicBezTo>
                      <a:pt x="41568" y="67228"/>
                      <a:pt x="37688" y="73692"/>
                      <a:pt x="36394" y="80156"/>
                    </a:cubicBezTo>
                    <a:cubicBezTo>
                      <a:pt x="32514" y="90499"/>
                      <a:pt x="20875" y="94377"/>
                      <a:pt x="11822" y="90499"/>
                    </a:cubicBezTo>
                    <a:cubicBezTo>
                      <a:pt x="1476" y="86620"/>
                      <a:pt x="-2404" y="74985"/>
                      <a:pt x="1476" y="65935"/>
                    </a:cubicBezTo>
                    <a:cubicBezTo>
                      <a:pt x="5356" y="58178"/>
                      <a:pt x="9235" y="47835"/>
                      <a:pt x="16995" y="37492"/>
                    </a:cubicBezTo>
                    <a:cubicBezTo>
                      <a:pt x="28635" y="21978"/>
                      <a:pt x="42861" y="11636"/>
                      <a:pt x="59674" y="5171"/>
                    </a:cubicBezTo>
                    <a:cubicBezTo>
                      <a:pt x="70020" y="1293"/>
                      <a:pt x="81659" y="0"/>
                      <a:pt x="93299" y="0"/>
                    </a:cubicBezTo>
                    <a:cubicBezTo>
                      <a:pt x="102352" y="0"/>
                      <a:pt x="111405" y="2586"/>
                      <a:pt x="120458" y="5171"/>
                    </a:cubicBezTo>
                    <a:cubicBezTo>
                      <a:pt x="134684" y="10343"/>
                      <a:pt x="145031" y="16807"/>
                      <a:pt x="154084" y="23271"/>
                    </a:cubicBezTo>
                    <a:cubicBezTo>
                      <a:pt x="170896" y="36199"/>
                      <a:pt x="181242" y="49128"/>
                      <a:pt x="191589" y="59471"/>
                    </a:cubicBezTo>
                    <a:cubicBezTo>
                      <a:pt x="200642" y="69813"/>
                      <a:pt x="208402" y="80156"/>
                      <a:pt x="217454" y="93084"/>
                    </a:cubicBezTo>
                    <a:cubicBezTo>
                      <a:pt x="222628" y="99549"/>
                      <a:pt x="245907" y="134455"/>
                      <a:pt x="256253" y="161605"/>
                    </a:cubicBezTo>
                    <a:cubicBezTo>
                      <a:pt x="260133" y="171947"/>
                      <a:pt x="254960" y="182290"/>
                      <a:pt x="245907" y="186169"/>
                    </a:cubicBezTo>
                    <a:cubicBezTo>
                      <a:pt x="242027" y="188754"/>
                      <a:pt x="239440" y="188754"/>
                      <a:pt x="236854" y="188754"/>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0" name="Google Shape;670;p10"/>
              <p:cNvSpPr/>
              <p:nvPr/>
            </p:nvSpPr>
            <p:spPr>
              <a:xfrm>
                <a:off x="7292056" y="3840585"/>
                <a:ext cx="96986" cy="192627"/>
              </a:xfrm>
              <a:custGeom>
                <a:avLst/>
                <a:gdLst/>
                <a:ahLst/>
                <a:cxnLst/>
                <a:rect l="l" t="t" r="r" b="b"/>
                <a:pathLst>
                  <a:path w="96986" h="192627" extrusionOk="0">
                    <a:moveTo>
                      <a:pt x="77592" y="192628"/>
                    </a:moveTo>
                    <a:cubicBezTo>
                      <a:pt x="69832" y="192628"/>
                      <a:pt x="62073" y="187456"/>
                      <a:pt x="59486" y="179699"/>
                    </a:cubicBezTo>
                    <a:lnTo>
                      <a:pt x="1288" y="25852"/>
                    </a:lnTo>
                    <a:cubicBezTo>
                      <a:pt x="-2592" y="15509"/>
                      <a:pt x="2582" y="5166"/>
                      <a:pt x="12928" y="1288"/>
                    </a:cubicBezTo>
                    <a:cubicBezTo>
                      <a:pt x="23274" y="-2591"/>
                      <a:pt x="33620" y="2581"/>
                      <a:pt x="37500" y="12923"/>
                    </a:cubicBezTo>
                    <a:lnTo>
                      <a:pt x="95698" y="166771"/>
                    </a:lnTo>
                    <a:cubicBezTo>
                      <a:pt x="99578" y="177114"/>
                      <a:pt x="94405" y="187456"/>
                      <a:pt x="84059" y="191335"/>
                    </a:cubicBezTo>
                    <a:cubicBezTo>
                      <a:pt x="82765" y="191335"/>
                      <a:pt x="80179" y="192628"/>
                      <a:pt x="77592" y="19262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1" name="Google Shape;671;p10"/>
              <p:cNvSpPr/>
              <p:nvPr/>
            </p:nvSpPr>
            <p:spPr>
              <a:xfrm>
                <a:off x="7627011" y="3338300"/>
                <a:ext cx="177363" cy="694912"/>
              </a:xfrm>
              <a:custGeom>
                <a:avLst/>
                <a:gdLst/>
                <a:ahLst/>
                <a:cxnLst/>
                <a:rect l="l" t="t" r="r" b="b"/>
                <a:pathLst>
                  <a:path w="177363" h="694912" extrusionOk="0">
                    <a:moveTo>
                      <a:pt x="156488" y="694913"/>
                    </a:moveTo>
                    <a:cubicBezTo>
                      <a:pt x="148728" y="694913"/>
                      <a:pt x="142261" y="691034"/>
                      <a:pt x="138382" y="683277"/>
                    </a:cubicBezTo>
                    <a:lnTo>
                      <a:pt x="1294" y="367825"/>
                    </a:lnTo>
                    <a:cubicBezTo>
                      <a:pt x="0" y="365239"/>
                      <a:pt x="0" y="361361"/>
                      <a:pt x="0" y="358775"/>
                    </a:cubicBezTo>
                    <a:cubicBezTo>
                      <a:pt x="9053" y="241127"/>
                      <a:pt x="20693" y="78229"/>
                      <a:pt x="5173" y="25223"/>
                    </a:cubicBezTo>
                    <a:cubicBezTo>
                      <a:pt x="2587" y="14880"/>
                      <a:pt x="7760" y="4537"/>
                      <a:pt x="18106" y="659"/>
                    </a:cubicBezTo>
                    <a:cubicBezTo>
                      <a:pt x="28452" y="-1927"/>
                      <a:pt x="38799" y="3245"/>
                      <a:pt x="42679" y="13587"/>
                    </a:cubicBezTo>
                    <a:cubicBezTo>
                      <a:pt x="59492" y="69179"/>
                      <a:pt x="51731" y="201049"/>
                      <a:pt x="40092" y="356189"/>
                    </a:cubicBezTo>
                    <a:lnTo>
                      <a:pt x="175887" y="667763"/>
                    </a:lnTo>
                    <a:cubicBezTo>
                      <a:pt x="179767" y="678106"/>
                      <a:pt x="175887" y="688449"/>
                      <a:pt x="165541" y="693620"/>
                    </a:cubicBezTo>
                    <a:cubicBezTo>
                      <a:pt x="161661" y="693620"/>
                      <a:pt x="159075" y="694913"/>
                      <a:pt x="156488" y="69491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2" name="Google Shape;672;p10"/>
              <p:cNvSpPr/>
              <p:nvPr/>
            </p:nvSpPr>
            <p:spPr>
              <a:xfrm>
                <a:off x="7135568" y="3444976"/>
                <a:ext cx="88508" cy="233998"/>
              </a:xfrm>
              <a:custGeom>
                <a:avLst/>
                <a:gdLst/>
                <a:ahLst/>
                <a:cxnLst/>
                <a:rect l="l" t="t" r="r" b="b"/>
                <a:pathLst>
                  <a:path w="88508" h="233998" extrusionOk="0">
                    <a:moveTo>
                      <a:pt x="71125" y="233999"/>
                    </a:moveTo>
                    <a:cubicBezTo>
                      <a:pt x="62073" y="233999"/>
                      <a:pt x="54313" y="228827"/>
                      <a:pt x="53020" y="219777"/>
                    </a:cubicBezTo>
                    <a:cubicBezTo>
                      <a:pt x="43967" y="187456"/>
                      <a:pt x="38793" y="162892"/>
                      <a:pt x="33620" y="140914"/>
                    </a:cubicBezTo>
                    <a:cubicBezTo>
                      <a:pt x="25860" y="106007"/>
                      <a:pt x="19394" y="77565"/>
                      <a:pt x="1288" y="25852"/>
                    </a:cubicBezTo>
                    <a:cubicBezTo>
                      <a:pt x="-2592" y="15509"/>
                      <a:pt x="2581" y="5166"/>
                      <a:pt x="12927" y="1288"/>
                    </a:cubicBezTo>
                    <a:cubicBezTo>
                      <a:pt x="23274" y="-2591"/>
                      <a:pt x="33620" y="2580"/>
                      <a:pt x="37500" y="12923"/>
                    </a:cubicBezTo>
                    <a:cubicBezTo>
                      <a:pt x="55606" y="65930"/>
                      <a:pt x="62073" y="95665"/>
                      <a:pt x="69832" y="131864"/>
                    </a:cubicBezTo>
                    <a:cubicBezTo>
                      <a:pt x="75006" y="153843"/>
                      <a:pt x="80178" y="177114"/>
                      <a:pt x="87939" y="208142"/>
                    </a:cubicBezTo>
                    <a:cubicBezTo>
                      <a:pt x="90525" y="218485"/>
                      <a:pt x="84058" y="228827"/>
                      <a:pt x="73712" y="231413"/>
                    </a:cubicBezTo>
                    <a:cubicBezTo>
                      <a:pt x="73712" y="232706"/>
                      <a:pt x="72419" y="233999"/>
                      <a:pt x="71125" y="23399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3" name="Google Shape;673;p10"/>
              <p:cNvSpPr/>
              <p:nvPr/>
            </p:nvSpPr>
            <p:spPr>
              <a:xfrm>
                <a:off x="6905615" y="3028659"/>
                <a:ext cx="400446" cy="456389"/>
              </a:xfrm>
              <a:custGeom>
                <a:avLst/>
                <a:gdLst/>
                <a:ahLst/>
                <a:cxnLst/>
                <a:rect l="l" t="t" r="r" b="b"/>
                <a:pathLst>
                  <a:path w="400446" h="456389" extrusionOk="0">
                    <a:moveTo>
                      <a:pt x="249347" y="455097"/>
                    </a:moveTo>
                    <a:cubicBezTo>
                      <a:pt x="241587" y="455097"/>
                      <a:pt x="233828" y="449926"/>
                      <a:pt x="231241" y="442169"/>
                    </a:cubicBezTo>
                    <a:cubicBezTo>
                      <a:pt x="209255" y="374941"/>
                      <a:pt x="179510" y="333570"/>
                      <a:pt x="143298" y="279271"/>
                    </a:cubicBezTo>
                    <a:lnTo>
                      <a:pt x="136831" y="270221"/>
                    </a:lnTo>
                    <a:cubicBezTo>
                      <a:pt x="101913" y="218508"/>
                      <a:pt x="63114" y="168087"/>
                      <a:pt x="23022" y="116374"/>
                    </a:cubicBezTo>
                    <a:lnTo>
                      <a:pt x="12676" y="102152"/>
                    </a:lnTo>
                    <a:cubicBezTo>
                      <a:pt x="-8017" y="73710"/>
                      <a:pt x="-2844" y="34925"/>
                      <a:pt x="24315" y="12947"/>
                    </a:cubicBezTo>
                    <a:cubicBezTo>
                      <a:pt x="50181" y="-6446"/>
                      <a:pt x="86393" y="-3860"/>
                      <a:pt x="108379" y="19411"/>
                    </a:cubicBezTo>
                    <a:cubicBezTo>
                      <a:pt x="121312" y="32339"/>
                      <a:pt x="143298" y="54317"/>
                      <a:pt x="167870" y="80174"/>
                    </a:cubicBezTo>
                    <a:cubicBezTo>
                      <a:pt x="240294" y="152573"/>
                      <a:pt x="351517" y="262464"/>
                      <a:pt x="396782" y="324521"/>
                    </a:cubicBezTo>
                    <a:cubicBezTo>
                      <a:pt x="403248" y="333570"/>
                      <a:pt x="400661" y="345206"/>
                      <a:pt x="392902" y="351670"/>
                    </a:cubicBezTo>
                    <a:cubicBezTo>
                      <a:pt x="383849" y="358134"/>
                      <a:pt x="372209" y="355549"/>
                      <a:pt x="365742" y="347791"/>
                    </a:cubicBezTo>
                    <a:cubicBezTo>
                      <a:pt x="321771" y="288321"/>
                      <a:pt x="213135" y="179723"/>
                      <a:pt x="140711" y="108616"/>
                    </a:cubicBezTo>
                    <a:cubicBezTo>
                      <a:pt x="113552" y="82760"/>
                      <a:pt x="92859" y="60782"/>
                      <a:pt x="79927" y="47853"/>
                    </a:cubicBezTo>
                    <a:cubicBezTo>
                      <a:pt x="70873" y="38803"/>
                      <a:pt x="56648" y="37510"/>
                      <a:pt x="47594" y="45268"/>
                    </a:cubicBezTo>
                    <a:cubicBezTo>
                      <a:pt x="37248" y="53025"/>
                      <a:pt x="34662" y="68539"/>
                      <a:pt x="42421" y="80174"/>
                    </a:cubicBezTo>
                    <a:lnTo>
                      <a:pt x="52767" y="94395"/>
                    </a:lnTo>
                    <a:cubicBezTo>
                      <a:pt x="91566" y="144816"/>
                      <a:pt x="131658" y="197822"/>
                      <a:pt x="167870" y="250829"/>
                    </a:cubicBezTo>
                    <a:lnTo>
                      <a:pt x="174336" y="259879"/>
                    </a:lnTo>
                    <a:cubicBezTo>
                      <a:pt x="211842" y="312885"/>
                      <a:pt x="242880" y="359427"/>
                      <a:pt x="267453" y="431826"/>
                    </a:cubicBezTo>
                    <a:cubicBezTo>
                      <a:pt x="271333" y="442169"/>
                      <a:pt x="264866" y="452511"/>
                      <a:pt x="255813" y="456390"/>
                    </a:cubicBezTo>
                    <a:cubicBezTo>
                      <a:pt x="253227" y="455097"/>
                      <a:pt x="251933" y="455097"/>
                      <a:pt x="249347" y="455097"/>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674" name="Google Shape;674;p10"/>
          <p:cNvGrpSpPr/>
          <p:nvPr/>
        </p:nvGrpSpPr>
        <p:grpSpPr>
          <a:xfrm>
            <a:off x="4616172" y="3369714"/>
            <a:ext cx="1101747" cy="1289010"/>
            <a:chOff x="6877540" y="843730"/>
            <a:chExt cx="1101747" cy="1289010"/>
          </a:xfrm>
        </p:grpSpPr>
        <p:grpSp>
          <p:nvGrpSpPr>
            <p:cNvPr id="675" name="Google Shape;675;p10"/>
            <p:cNvGrpSpPr/>
            <p:nvPr/>
          </p:nvGrpSpPr>
          <p:grpSpPr>
            <a:xfrm>
              <a:off x="7537274" y="843730"/>
              <a:ext cx="167345" cy="298697"/>
              <a:chOff x="7537274" y="843730"/>
              <a:chExt cx="167345" cy="298697"/>
            </a:xfrm>
          </p:grpSpPr>
          <p:sp>
            <p:nvSpPr>
              <p:cNvPr id="676" name="Google Shape;676;p10"/>
              <p:cNvSpPr/>
              <p:nvPr/>
            </p:nvSpPr>
            <p:spPr>
              <a:xfrm>
                <a:off x="7559751" y="843772"/>
                <a:ext cx="144868" cy="298655"/>
              </a:xfrm>
              <a:custGeom>
                <a:avLst/>
                <a:gdLst/>
                <a:ahLst/>
                <a:cxnLst/>
                <a:rect l="l" t="t" r="r" b="b"/>
                <a:pathLst>
                  <a:path w="144868" h="298655" extrusionOk="0">
                    <a:moveTo>
                      <a:pt x="125458" y="298656"/>
                    </a:moveTo>
                    <a:cubicBezTo>
                      <a:pt x="117699" y="298656"/>
                      <a:pt x="109940" y="293484"/>
                      <a:pt x="107353" y="287020"/>
                    </a:cubicBezTo>
                    <a:lnTo>
                      <a:pt x="1303" y="27160"/>
                    </a:lnTo>
                    <a:cubicBezTo>
                      <a:pt x="-2576" y="16817"/>
                      <a:pt x="2596" y="6474"/>
                      <a:pt x="11649" y="1303"/>
                    </a:cubicBezTo>
                    <a:cubicBezTo>
                      <a:pt x="21996" y="-2576"/>
                      <a:pt x="32343" y="2596"/>
                      <a:pt x="37515" y="11646"/>
                    </a:cubicBezTo>
                    <a:lnTo>
                      <a:pt x="143565" y="271506"/>
                    </a:lnTo>
                    <a:cubicBezTo>
                      <a:pt x="147444" y="281849"/>
                      <a:pt x="142272" y="292191"/>
                      <a:pt x="133219" y="297363"/>
                    </a:cubicBezTo>
                    <a:cubicBezTo>
                      <a:pt x="130632" y="297363"/>
                      <a:pt x="128045" y="298656"/>
                      <a:pt x="125458" y="298656"/>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7" name="Google Shape;677;p10"/>
              <p:cNvSpPr/>
              <p:nvPr/>
            </p:nvSpPr>
            <p:spPr>
              <a:xfrm>
                <a:off x="7537274" y="843730"/>
                <a:ext cx="162323" cy="161657"/>
              </a:xfrm>
              <a:custGeom>
                <a:avLst/>
                <a:gdLst/>
                <a:ahLst/>
                <a:cxnLst/>
                <a:rect l="l" t="t" r="r" b="b"/>
                <a:pathLst>
                  <a:path w="162323" h="161657" extrusionOk="0">
                    <a:moveTo>
                      <a:pt x="19901" y="161657"/>
                    </a:moveTo>
                    <a:cubicBezTo>
                      <a:pt x="18607" y="161657"/>
                      <a:pt x="17314" y="161657"/>
                      <a:pt x="16021" y="161657"/>
                    </a:cubicBezTo>
                    <a:cubicBezTo>
                      <a:pt x="5674" y="160364"/>
                      <a:pt x="-2085" y="150022"/>
                      <a:pt x="501" y="139679"/>
                    </a:cubicBezTo>
                    <a:lnTo>
                      <a:pt x="22487" y="15566"/>
                    </a:lnTo>
                    <a:cubicBezTo>
                      <a:pt x="23780" y="9102"/>
                      <a:pt x="27660" y="3931"/>
                      <a:pt x="34127" y="1345"/>
                    </a:cubicBezTo>
                    <a:cubicBezTo>
                      <a:pt x="40593" y="-1240"/>
                      <a:pt x="47059" y="52"/>
                      <a:pt x="52233" y="3931"/>
                    </a:cubicBezTo>
                    <a:lnTo>
                      <a:pt x="154402" y="76330"/>
                    </a:lnTo>
                    <a:cubicBezTo>
                      <a:pt x="163455" y="82794"/>
                      <a:pt x="164749" y="94430"/>
                      <a:pt x="158282" y="103479"/>
                    </a:cubicBezTo>
                    <a:cubicBezTo>
                      <a:pt x="151816" y="112529"/>
                      <a:pt x="140176" y="113822"/>
                      <a:pt x="131123" y="107358"/>
                    </a:cubicBezTo>
                    <a:lnTo>
                      <a:pt x="53526" y="51766"/>
                    </a:lnTo>
                    <a:lnTo>
                      <a:pt x="36713" y="144850"/>
                    </a:lnTo>
                    <a:cubicBezTo>
                      <a:pt x="36713" y="155193"/>
                      <a:pt x="28954" y="161657"/>
                      <a:pt x="19901" y="161657"/>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678" name="Google Shape;678;p10"/>
            <p:cNvGrpSpPr/>
            <p:nvPr/>
          </p:nvGrpSpPr>
          <p:grpSpPr>
            <a:xfrm>
              <a:off x="7811941" y="1481141"/>
              <a:ext cx="167346" cy="299948"/>
              <a:chOff x="7811941" y="1481141"/>
              <a:chExt cx="167346" cy="299948"/>
            </a:xfrm>
          </p:grpSpPr>
          <p:sp>
            <p:nvSpPr>
              <p:cNvPr id="679" name="Google Shape;679;p10"/>
              <p:cNvSpPr/>
              <p:nvPr/>
            </p:nvSpPr>
            <p:spPr>
              <a:xfrm>
                <a:off x="7811941" y="1481141"/>
                <a:ext cx="144868" cy="299948"/>
              </a:xfrm>
              <a:custGeom>
                <a:avLst/>
                <a:gdLst/>
                <a:ahLst/>
                <a:cxnLst/>
                <a:rect l="l" t="t" r="r" b="b"/>
                <a:pathLst>
                  <a:path w="144868" h="299948" extrusionOk="0">
                    <a:moveTo>
                      <a:pt x="125458" y="299948"/>
                    </a:moveTo>
                    <a:cubicBezTo>
                      <a:pt x="117699" y="299948"/>
                      <a:pt x="109940" y="294777"/>
                      <a:pt x="107353" y="288313"/>
                    </a:cubicBezTo>
                    <a:lnTo>
                      <a:pt x="1303" y="27160"/>
                    </a:lnTo>
                    <a:cubicBezTo>
                      <a:pt x="-2576" y="16817"/>
                      <a:pt x="2596" y="6474"/>
                      <a:pt x="11649" y="1303"/>
                    </a:cubicBezTo>
                    <a:cubicBezTo>
                      <a:pt x="21996" y="-2576"/>
                      <a:pt x="32343" y="2596"/>
                      <a:pt x="37515" y="11646"/>
                    </a:cubicBezTo>
                    <a:lnTo>
                      <a:pt x="143565" y="271506"/>
                    </a:lnTo>
                    <a:cubicBezTo>
                      <a:pt x="147444" y="281849"/>
                      <a:pt x="142272" y="292191"/>
                      <a:pt x="133219" y="297363"/>
                    </a:cubicBezTo>
                    <a:cubicBezTo>
                      <a:pt x="129339" y="298656"/>
                      <a:pt x="128045" y="299948"/>
                      <a:pt x="125458" y="299948"/>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0" name="Google Shape;680;p10"/>
              <p:cNvSpPr/>
              <p:nvPr/>
            </p:nvSpPr>
            <p:spPr>
              <a:xfrm>
                <a:off x="7815670" y="1620276"/>
                <a:ext cx="163617" cy="160813"/>
              </a:xfrm>
              <a:custGeom>
                <a:avLst/>
                <a:gdLst/>
                <a:ahLst/>
                <a:cxnLst/>
                <a:rect l="l" t="t" r="r" b="b"/>
                <a:pathLst>
                  <a:path w="163617" h="160813" extrusionOk="0">
                    <a:moveTo>
                      <a:pt x="121730" y="160813"/>
                    </a:moveTo>
                    <a:cubicBezTo>
                      <a:pt x="117851" y="160813"/>
                      <a:pt x="113971" y="159520"/>
                      <a:pt x="110091" y="156934"/>
                    </a:cubicBezTo>
                    <a:lnTo>
                      <a:pt x="7921" y="84536"/>
                    </a:lnTo>
                    <a:cubicBezTo>
                      <a:pt x="-1132" y="78071"/>
                      <a:pt x="-2425" y="66436"/>
                      <a:pt x="4042" y="57386"/>
                    </a:cubicBezTo>
                    <a:cubicBezTo>
                      <a:pt x="10508" y="48336"/>
                      <a:pt x="22148" y="47043"/>
                      <a:pt x="31200" y="53507"/>
                    </a:cubicBezTo>
                    <a:lnTo>
                      <a:pt x="108797" y="109100"/>
                    </a:lnTo>
                    <a:lnTo>
                      <a:pt x="125611" y="16015"/>
                    </a:lnTo>
                    <a:cubicBezTo>
                      <a:pt x="126904" y="5672"/>
                      <a:pt x="137250" y="-2085"/>
                      <a:pt x="147596" y="501"/>
                    </a:cubicBezTo>
                    <a:cubicBezTo>
                      <a:pt x="157943" y="1794"/>
                      <a:pt x="165702" y="12137"/>
                      <a:pt x="163116" y="22479"/>
                    </a:cubicBezTo>
                    <a:lnTo>
                      <a:pt x="141130" y="146592"/>
                    </a:lnTo>
                    <a:cubicBezTo>
                      <a:pt x="139837" y="153056"/>
                      <a:pt x="135957" y="158227"/>
                      <a:pt x="129491" y="160813"/>
                    </a:cubicBezTo>
                    <a:cubicBezTo>
                      <a:pt x="125611" y="159520"/>
                      <a:pt x="124317" y="160813"/>
                      <a:pt x="121730" y="160813"/>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681" name="Google Shape;681;p10"/>
            <p:cNvGrpSpPr/>
            <p:nvPr/>
          </p:nvGrpSpPr>
          <p:grpSpPr>
            <a:xfrm>
              <a:off x="6877540" y="907279"/>
              <a:ext cx="947747" cy="1225461"/>
              <a:chOff x="6877540" y="907279"/>
              <a:chExt cx="947747" cy="1225461"/>
            </a:xfrm>
          </p:grpSpPr>
          <p:sp>
            <p:nvSpPr>
              <p:cNvPr id="682" name="Google Shape;682;p10"/>
              <p:cNvSpPr/>
              <p:nvPr/>
            </p:nvSpPr>
            <p:spPr>
              <a:xfrm>
                <a:off x="7214312" y="1259935"/>
                <a:ext cx="159215" cy="344035"/>
              </a:xfrm>
              <a:custGeom>
                <a:avLst/>
                <a:gdLst/>
                <a:ahLst/>
                <a:cxnLst/>
                <a:rect l="l" t="t" r="r" b="b"/>
                <a:pathLst>
                  <a:path w="159215" h="344035" extrusionOk="0">
                    <a:moveTo>
                      <a:pt x="102310" y="344036"/>
                    </a:moveTo>
                    <a:cubicBezTo>
                      <a:pt x="99724" y="344036"/>
                      <a:pt x="98431" y="344036"/>
                      <a:pt x="95844" y="342743"/>
                    </a:cubicBezTo>
                    <a:cubicBezTo>
                      <a:pt x="85498" y="338864"/>
                      <a:pt x="80325" y="328522"/>
                      <a:pt x="84205" y="318179"/>
                    </a:cubicBezTo>
                    <a:cubicBezTo>
                      <a:pt x="95844" y="283272"/>
                      <a:pt x="106191" y="247073"/>
                      <a:pt x="112657" y="206995"/>
                    </a:cubicBezTo>
                    <a:cubicBezTo>
                      <a:pt x="116537" y="186310"/>
                      <a:pt x="119124" y="166917"/>
                      <a:pt x="120417" y="148817"/>
                    </a:cubicBezTo>
                    <a:cubicBezTo>
                      <a:pt x="121710" y="138475"/>
                      <a:pt x="121710" y="128132"/>
                      <a:pt x="121710" y="117789"/>
                    </a:cubicBezTo>
                    <a:cubicBezTo>
                      <a:pt x="121710" y="115203"/>
                      <a:pt x="121710" y="111325"/>
                      <a:pt x="121710" y="108739"/>
                    </a:cubicBezTo>
                    <a:lnTo>
                      <a:pt x="121710" y="106154"/>
                    </a:lnTo>
                    <a:cubicBezTo>
                      <a:pt x="121710" y="102275"/>
                      <a:pt x="121710" y="99689"/>
                      <a:pt x="119124" y="94518"/>
                    </a:cubicBezTo>
                    <a:lnTo>
                      <a:pt x="117830" y="91932"/>
                    </a:lnTo>
                    <a:cubicBezTo>
                      <a:pt x="117830" y="90640"/>
                      <a:pt x="116537" y="89347"/>
                      <a:pt x="116537" y="88054"/>
                    </a:cubicBezTo>
                    <a:cubicBezTo>
                      <a:pt x="115243" y="85468"/>
                      <a:pt x="113950" y="82883"/>
                      <a:pt x="112657" y="80297"/>
                    </a:cubicBezTo>
                    <a:cubicBezTo>
                      <a:pt x="110070" y="75126"/>
                      <a:pt x="107484" y="72540"/>
                      <a:pt x="104897" y="68661"/>
                    </a:cubicBezTo>
                    <a:cubicBezTo>
                      <a:pt x="102310" y="66076"/>
                      <a:pt x="99724" y="63490"/>
                      <a:pt x="97138" y="60904"/>
                    </a:cubicBezTo>
                    <a:cubicBezTo>
                      <a:pt x="95844" y="59611"/>
                      <a:pt x="93258" y="58319"/>
                      <a:pt x="90671" y="57026"/>
                    </a:cubicBezTo>
                    <a:cubicBezTo>
                      <a:pt x="81618" y="51854"/>
                      <a:pt x="73859" y="49269"/>
                      <a:pt x="67392" y="46683"/>
                    </a:cubicBezTo>
                    <a:cubicBezTo>
                      <a:pt x="60926" y="45390"/>
                      <a:pt x="55752" y="42805"/>
                      <a:pt x="49286" y="42805"/>
                    </a:cubicBezTo>
                    <a:cubicBezTo>
                      <a:pt x="36353" y="40219"/>
                      <a:pt x="26007" y="38926"/>
                      <a:pt x="16954" y="37633"/>
                    </a:cubicBezTo>
                    <a:cubicBezTo>
                      <a:pt x="6608" y="36340"/>
                      <a:pt x="-1153" y="27291"/>
                      <a:pt x="141" y="16948"/>
                    </a:cubicBezTo>
                    <a:cubicBezTo>
                      <a:pt x="1434" y="6605"/>
                      <a:pt x="10487" y="-1152"/>
                      <a:pt x="20833" y="141"/>
                    </a:cubicBezTo>
                    <a:cubicBezTo>
                      <a:pt x="29887" y="1434"/>
                      <a:pt x="42819" y="2727"/>
                      <a:pt x="57045" y="5312"/>
                    </a:cubicBezTo>
                    <a:cubicBezTo>
                      <a:pt x="63512" y="6605"/>
                      <a:pt x="71272" y="9191"/>
                      <a:pt x="79031" y="10484"/>
                    </a:cubicBezTo>
                    <a:cubicBezTo>
                      <a:pt x="86791" y="13069"/>
                      <a:pt x="97138" y="16948"/>
                      <a:pt x="110070" y="23412"/>
                    </a:cubicBezTo>
                    <a:cubicBezTo>
                      <a:pt x="112657" y="24705"/>
                      <a:pt x="117830" y="28583"/>
                      <a:pt x="120417" y="29876"/>
                    </a:cubicBezTo>
                    <a:cubicBezTo>
                      <a:pt x="124296" y="33755"/>
                      <a:pt x="128176" y="36340"/>
                      <a:pt x="133349" y="41512"/>
                    </a:cubicBezTo>
                    <a:cubicBezTo>
                      <a:pt x="137229" y="45390"/>
                      <a:pt x="142403" y="51854"/>
                      <a:pt x="146282" y="59611"/>
                    </a:cubicBezTo>
                    <a:cubicBezTo>
                      <a:pt x="147575" y="62197"/>
                      <a:pt x="150162" y="66076"/>
                      <a:pt x="152749" y="72540"/>
                    </a:cubicBezTo>
                    <a:cubicBezTo>
                      <a:pt x="154042" y="75126"/>
                      <a:pt x="154042" y="77711"/>
                      <a:pt x="155335" y="80297"/>
                    </a:cubicBezTo>
                    <a:lnTo>
                      <a:pt x="156628" y="84175"/>
                    </a:lnTo>
                    <a:cubicBezTo>
                      <a:pt x="159215" y="94518"/>
                      <a:pt x="159215" y="98397"/>
                      <a:pt x="159215" y="102275"/>
                    </a:cubicBezTo>
                    <a:lnTo>
                      <a:pt x="159215" y="104861"/>
                    </a:lnTo>
                    <a:cubicBezTo>
                      <a:pt x="159215" y="110032"/>
                      <a:pt x="159215" y="113911"/>
                      <a:pt x="159215" y="117789"/>
                    </a:cubicBezTo>
                    <a:cubicBezTo>
                      <a:pt x="159215" y="130718"/>
                      <a:pt x="157922" y="141060"/>
                      <a:pt x="157922" y="152696"/>
                    </a:cubicBezTo>
                    <a:cubicBezTo>
                      <a:pt x="156628" y="172088"/>
                      <a:pt x="152749" y="191481"/>
                      <a:pt x="148869" y="213459"/>
                    </a:cubicBezTo>
                    <a:cubicBezTo>
                      <a:pt x="141109" y="254830"/>
                      <a:pt x="130763" y="293615"/>
                      <a:pt x="117830" y="331107"/>
                    </a:cubicBezTo>
                    <a:cubicBezTo>
                      <a:pt x="117830" y="338864"/>
                      <a:pt x="110070" y="344036"/>
                      <a:pt x="102310" y="34403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3" name="Google Shape;683;p10"/>
              <p:cNvSpPr/>
              <p:nvPr/>
            </p:nvSpPr>
            <p:spPr>
              <a:xfrm>
                <a:off x="6962573" y="1260076"/>
                <a:ext cx="141950" cy="134455"/>
              </a:xfrm>
              <a:custGeom>
                <a:avLst/>
                <a:gdLst/>
                <a:ahLst/>
                <a:cxnLst/>
                <a:rect l="l" t="t" r="r" b="b"/>
                <a:pathLst>
                  <a:path w="141950" h="134455" extrusionOk="0">
                    <a:moveTo>
                      <a:pt x="20382" y="134455"/>
                    </a:moveTo>
                    <a:cubicBezTo>
                      <a:pt x="11329" y="134455"/>
                      <a:pt x="2276" y="127991"/>
                      <a:pt x="982" y="117648"/>
                    </a:cubicBezTo>
                    <a:cubicBezTo>
                      <a:pt x="-2897" y="93084"/>
                      <a:pt x="4862" y="65935"/>
                      <a:pt x="21675" y="43956"/>
                    </a:cubicBezTo>
                    <a:cubicBezTo>
                      <a:pt x="38488" y="20685"/>
                      <a:pt x="61767" y="5171"/>
                      <a:pt x="86339" y="2586"/>
                    </a:cubicBezTo>
                    <a:cubicBezTo>
                      <a:pt x="88926" y="2586"/>
                      <a:pt x="91512" y="1293"/>
                      <a:pt x="94099" y="1293"/>
                    </a:cubicBezTo>
                    <a:cubicBezTo>
                      <a:pt x="103152" y="1293"/>
                      <a:pt x="112205" y="0"/>
                      <a:pt x="121258" y="0"/>
                    </a:cubicBezTo>
                    <a:cubicBezTo>
                      <a:pt x="131604" y="0"/>
                      <a:pt x="140657" y="7757"/>
                      <a:pt x="141951" y="18100"/>
                    </a:cubicBezTo>
                    <a:cubicBezTo>
                      <a:pt x="141951" y="28442"/>
                      <a:pt x="134191" y="37492"/>
                      <a:pt x="123844" y="38785"/>
                    </a:cubicBezTo>
                    <a:cubicBezTo>
                      <a:pt x="114792" y="38785"/>
                      <a:pt x="105738" y="40078"/>
                      <a:pt x="96686" y="40078"/>
                    </a:cubicBezTo>
                    <a:cubicBezTo>
                      <a:pt x="95392" y="40078"/>
                      <a:pt x="92806" y="40078"/>
                      <a:pt x="91512" y="40078"/>
                    </a:cubicBezTo>
                    <a:cubicBezTo>
                      <a:pt x="77286" y="42664"/>
                      <a:pt x="63060" y="51714"/>
                      <a:pt x="51421" y="67228"/>
                    </a:cubicBezTo>
                    <a:cubicBezTo>
                      <a:pt x="41074" y="81449"/>
                      <a:pt x="35901" y="98256"/>
                      <a:pt x="37194" y="112477"/>
                    </a:cubicBezTo>
                    <a:cubicBezTo>
                      <a:pt x="38488" y="122820"/>
                      <a:pt x="32021" y="133162"/>
                      <a:pt x="20382" y="134455"/>
                    </a:cubicBezTo>
                    <a:cubicBezTo>
                      <a:pt x="21675" y="134455"/>
                      <a:pt x="21675" y="134455"/>
                      <a:pt x="20382" y="134455"/>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4" name="Google Shape;684;p10"/>
              <p:cNvSpPr/>
              <p:nvPr/>
            </p:nvSpPr>
            <p:spPr>
              <a:xfrm>
                <a:off x="7197477" y="1332311"/>
                <a:ext cx="249498" cy="426800"/>
              </a:xfrm>
              <a:custGeom>
                <a:avLst/>
                <a:gdLst/>
                <a:ahLst/>
                <a:cxnLst/>
                <a:rect l="l" t="t" r="r" b="b"/>
                <a:pathLst>
                  <a:path w="249498" h="426800" extrusionOk="0">
                    <a:moveTo>
                      <a:pt x="231662" y="426800"/>
                    </a:moveTo>
                    <a:cubicBezTo>
                      <a:pt x="229075" y="426800"/>
                      <a:pt x="225195" y="425507"/>
                      <a:pt x="222609" y="424215"/>
                    </a:cubicBezTo>
                    <a:cubicBezTo>
                      <a:pt x="183810" y="403529"/>
                      <a:pt x="51896" y="313031"/>
                      <a:pt x="164" y="22142"/>
                    </a:cubicBezTo>
                    <a:cubicBezTo>
                      <a:pt x="-1130" y="11799"/>
                      <a:pt x="5337" y="1457"/>
                      <a:pt x="15683" y="164"/>
                    </a:cubicBezTo>
                    <a:cubicBezTo>
                      <a:pt x="26030" y="-1129"/>
                      <a:pt x="36376" y="5335"/>
                      <a:pt x="37669" y="15678"/>
                    </a:cubicBezTo>
                    <a:cubicBezTo>
                      <a:pt x="76467" y="232875"/>
                      <a:pt x="166998" y="351816"/>
                      <a:pt x="239422" y="389308"/>
                    </a:cubicBezTo>
                    <a:cubicBezTo>
                      <a:pt x="248474" y="394479"/>
                      <a:pt x="252355" y="406115"/>
                      <a:pt x="247181" y="415165"/>
                    </a:cubicBezTo>
                    <a:cubicBezTo>
                      <a:pt x="245888" y="422922"/>
                      <a:pt x="239422" y="426800"/>
                      <a:pt x="231662" y="4268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5" name="Google Shape;685;p10"/>
              <p:cNvSpPr/>
              <p:nvPr/>
            </p:nvSpPr>
            <p:spPr>
              <a:xfrm>
                <a:off x="6877540" y="1306477"/>
                <a:ext cx="123661" cy="826263"/>
              </a:xfrm>
              <a:custGeom>
                <a:avLst/>
                <a:gdLst/>
                <a:ahLst/>
                <a:cxnLst/>
                <a:rect l="l" t="t" r="r" b="b"/>
                <a:pathLst>
                  <a:path w="123661" h="826263" extrusionOk="0">
                    <a:moveTo>
                      <a:pt x="18765" y="826264"/>
                    </a:moveTo>
                    <a:cubicBezTo>
                      <a:pt x="17472" y="826264"/>
                      <a:pt x="14885" y="826264"/>
                      <a:pt x="13592" y="824971"/>
                    </a:cubicBezTo>
                    <a:cubicBezTo>
                      <a:pt x="3246" y="822385"/>
                      <a:pt x="-1928" y="810750"/>
                      <a:pt x="659" y="800407"/>
                    </a:cubicBezTo>
                    <a:lnTo>
                      <a:pt x="66616" y="578039"/>
                    </a:lnTo>
                    <a:lnTo>
                      <a:pt x="27818" y="137181"/>
                    </a:lnTo>
                    <a:cubicBezTo>
                      <a:pt x="27818" y="132010"/>
                      <a:pt x="26525" y="126839"/>
                      <a:pt x="26525" y="121667"/>
                    </a:cubicBezTo>
                    <a:cubicBezTo>
                      <a:pt x="23938" y="81589"/>
                      <a:pt x="17472" y="7898"/>
                      <a:pt x="102829" y="140"/>
                    </a:cubicBezTo>
                    <a:cubicBezTo>
                      <a:pt x="113175" y="-1152"/>
                      <a:pt x="123521" y="6605"/>
                      <a:pt x="123521" y="18240"/>
                    </a:cubicBezTo>
                    <a:cubicBezTo>
                      <a:pt x="124814" y="28583"/>
                      <a:pt x="117055" y="38926"/>
                      <a:pt x="105415" y="38926"/>
                    </a:cubicBezTo>
                    <a:cubicBezTo>
                      <a:pt x="62737" y="42804"/>
                      <a:pt x="60150" y="67368"/>
                      <a:pt x="65324" y="119082"/>
                    </a:cubicBezTo>
                    <a:cubicBezTo>
                      <a:pt x="65324" y="124253"/>
                      <a:pt x="66616" y="129424"/>
                      <a:pt x="66616" y="134596"/>
                    </a:cubicBezTo>
                    <a:lnTo>
                      <a:pt x="105415" y="578039"/>
                    </a:lnTo>
                    <a:cubicBezTo>
                      <a:pt x="105415" y="580625"/>
                      <a:pt x="105415" y="583210"/>
                      <a:pt x="104122" y="585796"/>
                    </a:cubicBezTo>
                    <a:lnTo>
                      <a:pt x="36871" y="812042"/>
                    </a:lnTo>
                    <a:cubicBezTo>
                      <a:pt x="34284" y="819799"/>
                      <a:pt x="27818" y="826264"/>
                      <a:pt x="18765" y="826264"/>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6" name="Google Shape;686;p10"/>
              <p:cNvSpPr/>
              <p:nvPr/>
            </p:nvSpPr>
            <p:spPr>
              <a:xfrm>
                <a:off x="7219056" y="1916267"/>
                <a:ext cx="276610" cy="216473"/>
              </a:xfrm>
              <a:custGeom>
                <a:avLst/>
                <a:gdLst/>
                <a:ahLst/>
                <a:cxnLst/>
                <a:rect l="l" t="t" r="r" b="b"/>
                <a:pathLst>
                  <a:path w="276610" h="216473" extrusionOk="0">
                    <a:moveTo>
                      <a:pt x="18676" y="216474"/>
                    </a:moveTo>
                    <a:cubicBezTo>
                      <a:pt x="17383" y="216474"/>
                      <a:pt x="16090" y="216474"/>
                      <a:pt x="14797" y="216474"/>
                    </a:cubicBezTo>
                    <a:cubicBezTo>
                      <a:pt x="4451" y="213888"/>
                      <a:pt x="-2016" y="203546"/>
                      <a:pt x="570" y="193203"/>
                    </a:cubicBezTo>
                    <a:lnTo>
                      <a:pt x="29023" y="67798"/>
                    </a:lnTo>
                    <a:cubicBezTo>
                      <a:pt x="30316" y="61333"/>
                      <a:pt x="36783" y="54869"/>
                      <a:pt x="43249" y="53576"/>
                    </a:cubicBezTo>
                    <a:lnTo>
                      <a:pt x="252761" y="570"/>
                    </a:lnTo>
                    <a:cubicBezTo>
                      <a:pt x="263108" y="-2015"/>
                      <a:pt x="273454" y="4449"/>
                      <a:pt x="276041" y="14791"/>
                    </a:cubicBezTo>
                    <a:cubicBezTo>
                      <a:pt x="278627" y="25134"/>
                      <a:pt x="272160" y="35477"/>
                      <a:pt x="261814" y="38062"/>
                    </a:cubicBezTo>
                    <a:lnTo>
                      <a:pt x="63941" y="87190"/>
                    </a:lnTo>
                    <a:lnTo>
                      <a:pt x="38076" y="200960"/>
                    </a:lnTo>
                    <a:cubicBezTo>
                      <a:pt x="35489" y="210010"/>
                      <a:pt x="27730" y="216474"/>
                      <a:pt x="18676" y="216474"/>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7" name="Google Shape;687;p10"/>
              <p:cNvSpPr/>
              <p:nvPr/>
            </p:nvSpPr>
            <p:spPr>
              <a:xfrm>
                <a:off x="7059076" y="907279"/>
                <a:ext cx="450088" cy="463980"/>
              </a:xfrm>
              <a:custGeom>
                <a:avLst/>
                <a:gdLst/>
                <a:ahLst/>
                <a:cxnLst/>
                <a:rect l="l" t="t" r="r" b="b"/>
                <a:pathLst>
                  <a:path w="450088" h="463980" extrusionOk="0">
                    <a:moveTo>
                      <a:pt x="157964" y="463981"/>
                    </a:moveTo>
                    <a:cubicBezTo>
                      <a:pt x="156670" y="463981"/>
                      <a:pt x="155377" y="463981"/>
                      <a:pt x="152790" y="463981"/>
                    </a:cubicBezTo>
                    <a:cubicBezTo>
                      <a:pt x="142444" y="461395"/>
                      <a:pt x="135978" y="451052"/>
                      <a:pt x="138565" y="440710"/>
                    </a:cubicBezTo>
                    <a:cubicBezTo>
                      <a:pt x="143737" y="420024"/>
                      <a:pt x="161844" y="333404"/>
                      <a:pt x="168310" y="301083"/>
                    </a:cubicBezTo>
                    <a:lnTo>
                      <a:pt x="177363" y="258419"/>
                    </a:lnTo>
                    <a:cubicBezTo>
                      <a:pt x="178656" y="253248"/>
                      <a:pt x="179949" y="248077"/>
                      <a:pt x="181243" y="242905"/>
                    </a:cubicBezTo>
                    <a:lnTo>
                      <a:pt x="181243" y="242905"/>
                    </a:lnTo>
                    <a:cubicBezTo>
                      <a:pt x="181243" y="240320"/>
                      <a:pt x="182536" y="236441"/>
                      <a:pt x="183830" y="233856"/>
                    </a:cubicBezTo>
                    <a:cubicBezTo>
                      <a:pt x="187709" y="226098"/>
                      <a:pt x="198055" y="214463"/>
                      <a:pt x="201935" y="209292"/>
                    </a:cubicBezTo>
                    <a:cubicBezTo>
                      <a:pt x="210988" y="198949"/>
                      <a:pt x="217455" y="191192"/>
                      <a:pt x="225214" y="183435"/>
                    </a:cubicBezTo>
                    <a:cubicBezTo>
                      <a:pt x="240734" y="167921"/>
                      <a:pt x="257546" y="151114"/>
                      <a:pt x="275653" y="135600"/>
                    </a:cubicBezTo>
                    <a:lnTo>
                      <a:pt x="296345" y="117500"/>
                    </a:lnTo>
                    <a:cubicBezTo>
                      <a:pt x="296345" y="117500"/>
                      <a:pt x="297639" y="117500"/>
                      <a:pt x="297639" y="116207"/>
                    </a:cubicBezTo>
                    <a:cubicBezTo>
                      <a:pt x="300225" y="114914"/>
                      <a:pt x="305398" y="111036"/>
                      <a:pt x="327384" y="103279"/>
                    </a:cubicBezTo>
                    <a:cubicBezTo>
                      <a:pt x="332557" y="101986"/>
                      <a:pt x="339024" y="99400"/>
                      <a:pt x="345490" y="98108"/>
                    </a:cubicBezTo>
                    <a:cubicBezTo>
                      <a:pt x="362303" y="92936"/>
                      <a:pt x="380408" y="87765"/>
                      <a:pt x="399808" y="78715"/>
                    </a:cubicBezTo>
                    <a:cubicBezTo>
                      <a:pt x="408861" y="73544"/>
                      <a:pt x="414034" y="63201"/>
                      <a:pt x="410155" y="52858"/>
                    </a:cubicBezTo>
                    <a:cubicBezTo>
                      <a:pt x="406274" y="42516"/>
                      <a:pt x="394635" y="37344"/>
                      <a:pt x="384289" y="41223"/>
                    </a:cubicBezTo>
                    <a:lnTo>
                      <a:pt x="381702" y="42516"/>
                    </a:lnTo>
                    <a:cubicBezTo>
                      <a:pt x="367476" y="47687"/>
                      <a:pt x="350663" y="51565"/>
                      <a:pt x="332557" y="55444"/>
                    </a:cubicBezTo>
                    <a:cubicBezTo>
                      <a:pt x="327384" y="56737"/>
                      <a:pt x="322211" y="58030"/>
                      <a:pt x="317038" y="59322"/>
                    </a:cubicBezTo>
                    <a:lnTo>
                      <a:pt x="313158" y="60615"/>
                    </a:lnTo>
                    <a:cubicBezTo>
                      <a:pt x="302811" y="63201"/>
                      <a:pt x="292465" y="65787"/>
                      <a:pt x="278239" y="72251"/>
                    </a:cubicBezTo>
                    <a:cubicBezTo>
                      <a:pt x="275653" y="73544"/>
                      <a:pt x="270479" y="76129"/>
                      <a:pt x="267893" y="78715"/>
                    </a:cubicBezTo>
                    <a:lnTo>
                      <a:pt x="258840" y="83886"/>
                    </a:lnTo>
                    <a:cubicBezTo>
                      <a:pt x="253667" y="87765"/>
                      <a:pt x="248494" y="90351"/>
                      <a:pt x="243320" y="94229"/>
                    </a:cubicBezTo>
                    <a:cubicBezTo>
                      <a:pt x="222628" y="109743"/>
                      <a:pt x="203229" y="123964"/>
                      <a:pt x="185123" y="139478"/>
                    </a:cubicBezTo>
                    <a:cubicBezTo>
                      <a:pt x="176069" y="147235"/>
                      <a:pt x="167016" y="154992"/>
                      <a:pt x="156670" y="164042"/>
                    </a:cubicBezTo>
                    <a:lnTo>
                      <a:pt x="155377" y="165335"/>
                    </a:lnTo>
                    <a:cubicBezTo>
                      <a:pt x="146324" y="174385"/>
                      <a:pt x="138565" y="182142"/>
                      <a:pt x="128218" y="195070"/>
                    </a:cubicBezTo>
                    <a:lnTo>
                      <a:pt x="126925" y="196363"/>
                    </a:lnTo>
                    <a:cubicBezTo>
                      <a:pt x="126925" y="197656"/>
                      <a:pt x="125632" y="197656"/>
                      <a:pt x="125632" y="198949"/>
                    </a:cubicBezTo>
                    <a:cubicBezTo>
                      <a:pt x="124338" y="201535"/>
                      <a:pt x="123045" y="204120"/>
                      <a:pt x="121751" y="206706"/>
                    </a:cubicBezTo>
                    <a:lnTo>
                      <a:pt x="116579" y="217049"/>
                    </a:lnTo>
                    <a:cubicBezTo>
                      <a:pt x="113992" y="223513"/>
                      <a:pt x="111405" y="229977"/>
                      <a:pt x="108818" y="235148"/>
                    </a:cubicBezTo>
                    <a:cubicBezTo>
                      <a:pt x="104939" y="244198"/>
                      <a:pt x="102352" y="253248"/>
                      <a:pt x="99766" y="261005"/>
                    </a:cubicBezTo>
                    <a:lnTo>
                      <a:pt x="97179" y="270055"/>
                    </a:lnTo>
                    <a:cubicBezTo>
                      <a:pt x="92006" y="284276"/>
                      <a:pt x="72606" y="335990"/>
                      <a:pt x="37688" y="421317"/>
                    </a:cubicBezTo>
                    <a:lnTo>
                      <a:pt x="36395" y="422610"/>
                    </a:lnTo>
                    <a:cubicBezTo>
                      <a:pt x="32515" y="432953"/>
                      <a:pt x="20875" y="436831"/>
                      <a:pt x="11822" y="432953"/>
                    </a:cubicBezTo>
                    <a:cubicBezTo>
                      <a:pt x="1476" y="429074"/>
                      <a:pt x="-2404" y="417438"/>
                      <a:pt x="1476" y="408389"/>
                    </a:cubicBezTo>
                    <a:lnTo>
                      <a:pt x="2769" y="407096"/>
                    </a:lnTo>
                    <a:cubicBezTo>
                      <a:pt x="45448" y="301083"/>
                      <a:pt x="57087" y="267469"/>
                      <a:pt x="60967" y="257127"/>
                    </a:cubicBezTo>
                    <a:lnTo>
                      <a:pt x="63554" y="248077"/>
                    </a:lnTo>
                    <a:cubicBezTo>
                      <a:pt x="66140" y="239027"/>
                      <a:pt x="70020" y="229977"/>
                      <a:pt x="72606" y="220927"/>
                    </a:cubicBezTo>
                    <a:cubicBezTo>
                      <a:pt x="75193" y="214463"/>
                      <a:pt x="77780" y="206706"/>
                      <a:pt x="80366" y="200242"/>
                    </a:cubicBezTo>
                    <a:lnTo>
                      <a:pt x="85539" y="188606"/>
                    </a:lnTo>
                    <a:cubicBezTo>
                      <a:pt x="86833" y="184728"/>
                      <a:pt x="89419" y="180849"/>
                      <a:pt x="90713" y="178263"/>
                    </a:cubicBezTo>
                    <a:cubicBezTo>
                      <a:pt x="92006" y="175678"/>
                      <a:pt x="93300" y="173092"/>
                      <a:pt x="94592" y="171799"/>
                    </a:cubicBezTo>
                    <a:lnTo>
                      <a:pt x="95885" y="170506"/>
                    </a:lnTo>
                    <a:cubicBezTo>
                      <a:pt x="107525" y="153700"/>
                      <a:pt x="117871" y="144650"/>
                      <a:pt x="126925" y="135600"/>
                    </a:cubicBezTo>
                    <a:lnTo>
                      <a:pt x="128218" y="134307"/>
                    </a:lnTo>
                    <a:cubicBezTo>
                      <a:pt x="139858" y="123964"/>
                      <a:pt x="148911" y="114914"/>
                      <a:pt x="157964" y="107157"/>
                    </a:cubicBezTo>
                    <a:cubicBezTo>
                      <a:pt x="177363" y="91643"/>
                      <a:pt x="196762" y="76129"/>
                      <a:pt x="218748" y="59322"/>
                    </a:cubicBezTo>
                    <a:cubicBezTo>
                      <a:pt x="223921" y="55444"/>
                      <a:pt x="229095" y="51565"/>
                      <a:pt x="235561" y="47687"/>
                    </a:cubicBezTo>
                    <a:lnTo>
                      <a:pt x="244613" y="42516"/>
                    </a:lnTo>
                    <a:cubicBezTo>
                      <a:pt x="244613" y="42516"/>
                      <a:pt x="254960" y="36051"/>
                      <a:pt x="260133" y="33466"/>
                    </a:cubicBezTo>
                    <a:cubicBezTo>
                      <a:pt x="276946" y="25709"/>
                      <a:pt x="289878" y="23123"/>
                      <a:pt x="301518" y="20537"/>
                    </a:cubicBezTo>
                    <a:lnTo>
                      <a:pt x="306692" y="19244"/>
                    </a:lnTo>
                    <a:cubicBezTo>
                      <a:pt x="313158" y="17952"/>
                      <a:pt x="318331" y="16659"/>
                      <a:pt x="323504" y="15366"/>
                    </a:cubicBezTo>
                    <a:cubicBezTo>
                      <a:pt x="341610" y="11487"/>
                      <a:pt x="357129" y="8902"/>
                      <a:pt x="367476" y="5023"/>
                    </a:cubicBezTo>
                    <a:lnTo>
                      <a:pt x="370062" y="3730"/>
                    </a:lnTo>
                    <a:cubicBezTo>
                      <a:pt x="384289" y="-1441"/>
                      <a:pt x="401101" y="-1441"/>
                      <a:pt x="415327" y="5023"/>
                    </a:cubicBezTo>
                    <a:cubicBezTo>
                      <a:pt x="429554" y="11487"/>
                      <a:pt x="441193" y="23123"/>
                      <a:pt x="446366" y="38637"/>
                    </a:cubicBezTo>
                    <a:cubicBezTo>
                      <a:pt x="456713" y="67079"/>
                      <a:pt x="445073" y="99400"/>
                      <a:pt x="416621" y="112329"/>
                    </a:cubicBezTo>
                    <a:cubicBezTo>
                      <a:pt x="394635" y="122671"/>
                      <a:pt x="375236" y="129136"/>
                      <a:pt x="357129" y="134307"/>
                    </a:cubicBezTo>
                    <a:cubicBezTo>
                      <a:pt x="350663" y="135600"/>
                      <a:pt x="345490" y="138186"/>
                      <a:pt x="340317" y="139478"/>
                    </a:cubicBezTo>
                    <a:cubicBezTo>
                      <a:pt x="328677" y="143357"/>
                      <a:pt x="322211" y="145943"/>
                      <a:pt x="320918" y="147235"/>
                    </a:cubicBezTo>
                    <a:lnTo>
                      <a:pt x="301518" y="164042"/>
                    </a:lnTo>
                    <a:cubicBezTo>
                      <a:pt x="284706" y="179556"/>
                      <a:pt x="267893" y="195070"/>
                      <a:pt x="253667" y="209292"/>
                    </a:cubicBezTo>
                    <a:cubicBezTo>
                      <a:pt x="247200" y="215756"/>
                      <a:pt x="240734" y="223513"/>
                      <a:pt x="231681" y="232563"/>
                    </a:cubicBezTo>
                    <a:cubicBezTo>
                      <a:pt x="226508" y="239027"/>
                      <a:pt x="222628" y="244198"/>
                      <a:pt x="220041" y="248077"/>
                    </a:cubicBezTo>
                    <a:lnTo>
                      <a:pt x="218748" y="251955"/>
                    </a:lnTo>
                    <a:cubicBezTo>
                      <a:pt x="217455" y="255834"/>
                      <a:pt x="216162" y="259712"/>
                      <a:pt x="214868" y="264884"/>
                    </a:cubicBezTo>
                    <a:lnTo>
                      <a:pt x="205815" y="307547"/>
                    </a:lnTo>
                    <a:cubicBezTo>
                      <a:pt x="198055" y="343747"/>
                      <a:pt x="181243" y="427781"/>
                      <a:pt x="176069" y="449759"/>
                    </a:cubicBezTo>
                    <a:cubicBezTo>
                      <a:pt x="174776" y="458809"/>
                      <a:pt x="167016" y="463981"/>
                      <a:pt x="157964" y="463981"/>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8" name="Google Shape;688;p10"/>
              <p:cNvSpPr/>
              <p:nvPr/>
            </p:nvSpPr>
            <p:spPr>
              <a:xfrm>
                <a:off x="7411338" y="1717740"/>
                <a:ext cx="413949" cy="236589"/>
              </a:xfrm>
              <a:custGeom>
                <a:avLst/>
                <a:gdLst/>
                <a:ahLst/>
                <a:cxnLst/>
                <a:rect l="l" t="t" r="r" b="b"/>
                <a:pathLst>
                  <a:path w="413949" h="236589" extrusionOk="0">
                    <a:moveTo>
                      <a:pt x="65652" y="236589"/>
                    </a:moveTo>
                    <a:cubicBezTo>
                      <a:pt x="56599" y="236589"/>
                      <a:pt x="47546" y="230125"/>
                      <a:pt x="46253" y="219782"/>
                    </a:cubicBezTo>
                    <a:cubicBezTo>
                      <a:pt x="44960" y="209440"/>
                      <a:pt x="51427" y="199097"/>
                      <a:pt x="63066" y="197804"/>
                    </a:cubicBezTo>
                    <a:cubicBezTo>
                      <a:pt x="97985" y="192633"/>
                      <a:pt x="132904" y="182290"/>
                      <a:pt x="172995" y="165483"/>
                    </a:cubicBezTo>
                    <a:cubicBezTo>
                      <a:pt x="192394" y="157726"/>
                      <a:pt x="209207" y="149969"/>
                      <a:pt x="226020" y="140919"/>
                    </a:cubicBezTo>
                    <a:cubicBezTo>
                      <a:pt x="238953" y="134455"/>
                      <a:pt x="251886" y="129284"/>
                      <a:pt x="263525" y="124112"/>
                    </a:cubicBezTo>
                    <a:cubicBezTo>
                      <a:pt x="297151" y="108598"/>
                      <a:pt x="324310" y="100841"/>
                      <a:pt x="350175" y="95670"/>
                    </a:cubicBezTo>
                    <a:lnTo>
                      <a:pt x="352762" y="95670"/>
                    </a:lnTo>
                    <a:cubicBezTo>
                      <a:pt x="364401" y="93084"/>
                      <a:pt x="373454" y="84034"/>
                      <a:pt x="374748" y="72399"/>
                    </a:cubicBezTo>
                    <a:cubicBezTo>
                      <a:pt x="377334" y="58178"/>
                      <a:pt x="365695" y="43956"/>
                      <a:pt x="351468" y="41371"/>
                    </a:cubicBezTo>
                    <a:cubicBezTo>
                      <a:pt x="320430" y="37492"/>
                      <a:pt x="285511" y="37492"/>
                      <a:pt x="242833" y="41371"/>
                    </a:cubicBezTo>
                    <a:cubicBezTo>
                      <a:pt x="226020" y="42664"/>
                      <a:pt x="210501" y="45249"/>
                      <a:pt x="196274" y="47835"/>
                    </a:cubicBezTo>
                    <a:cubicBezTo>
                      <a:pt x="178169" y="50421"/>
                      <a:pt x="160062" y="53006"/>
                      <a:pt x="143250" y="54299"/>
                    </a:cubicBezTo>
                    <a:cubicBezTo>
                      <a:pt x="129024" y="55592"/>
                      <a:pt x="57893" y="60763"/>
                      <a:pt x="11334" y="40078"/>
                    </a:cubicBezTo>
                    <a:cubicBezTo>
                      <a:pt x="988" y="36199"/>
                      <a:pt x="-2892" y="24564"/>
                      <a:pt x="2281" y="14221"/>
                    </a:cubicBezTo>
                    <a:cubicBezTo>
                      <a:pt x="6162" y="3879"/>
                      <a:pt x="17801" y="0"/>
                      <a:pt x="28147" y="5171"/>
                    </a:cubicBezTo>
                    <a:cubicBezTo>
                      <a:pt x="57893" y="18100"/>
                      <a:pt x="107038" y="19393"/>
                      <a:pt x="139370" y="16807"/>
                    </a:cubicBezTo>
                    <a:cubicBezTo>
                      <a:pt x="156183" y="15514"/>
                      <a:pt x="172995" y="12928"/>
                      <a:pt x="191101" y="10343"/>
                    </a:cubicBezTo>
                    <a:cubicBezTo>
                      <a:pt x="206621" y="7757"/>
                      <a:pt x="222140" y="6464"/>
                      <a:pt x="238953" y="3879"/>
                    </a:cubicBezTo>
                    <a:cubicBezTo>
                      <a:pt x="284218" y="-1293"/>
                      <a:pt x="321723" y="-1293"/>
                      <a:pt x="356642" y="3879"/>
                    </a:cubicBezTo>
                    <a:cubicBezTo>
                      <a:pt x="392854" y="9050"/>
                      <a:pt x="417426" y="42664"/>
                      <a:pt x="413547" y="77570"/>
                    </a:cubicBezTo>
                    <a:cubicBezTo>
                      <a:pt x="409666" y="106013"/>
                      <a:pt x="387681" y="127991"/>
                      <a:pt x="360522" y="133162"/>
                    </a:cubicBezTo>
                    <a:lnTo>
                      <a:pt x="357935" y="133162"/>
                    </a:lnTo>
                    <a:cubicBezTo>
                      <a:pt x="334656" y="137041"/>
                      <a:pt x="310084" y="144798"/>
                      <a:pt x="279045" y="159019"/>
                    </a:cubicBezTo>
                    <a:cubicBezTo>
                      <a:pt x="267405" y="164190"/>
                      <a:pt x="254472" y="169362"/>
                      <a:pt x="242833" y="175826"/>
                    </a:cubicBezTo>
                    <a:cubicBezTo>
                      <a:pt x="226020" y="183583"/>
                      <a:pt x="207914" y="192633"/>
                      <a:pt x="188515" y="200390"/>
                    </a:cubicBezTo>
                    <a:cubicBezTo>
                      <a:pt x="145836" y="218490"/>
                      <a:pt x="107038" y="230125"/>
                      <a:pt x="69532" y="235296"/>
                    </a:cubicBezTo>
                    <a:cubicBezTo>
                      <a:pt x="66945" y="236589"/>
                      <a:pt x="65652" y="236589"/>
                      <a:pt x="65652" y="23658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689" name="Google Shape;689;p10"/>
          <p:cNvGrpSpPr/>
          <p:nvPr/>
        </p:nvGrpSpPr>
        <p:grpSpPr>
          <a:xfrm>
            <a:off x="6013001" y="3566899"/>
            <a:ext cx="937477" cy="1176482"/>
            <a:chOff x="1313344" y="4740394"/>
            <a:chExt cx="937477" cy="1176482"/>
          </a:xfrm>
        </p:grpSpPr>
        <p:grpSp>
          <p:nvGrpSpPr>
            <p:cNvPr id="690" name="Google Shape;690;p10"/>
            <p:cNvGrpSpPr/>
            <p:nvPr/>
          </p:nvGrpSpPr>
          <p:grpSpPr>
            <a:xfrm>
              <a:off x="1743853" y="4740394"/>
              <a:ext cx="506968" cy="561091"/>
              <a:chOff x="1743853" y="4740394"/>
              <a:chExt cx="506968" cy="561091"/>
            </a:xfrm>
          </p:grpSpPr>
          <p:grpSp>
            <p:nvGrpSpPr>
              <p:cNvPr id="691" name="Google Shape;691;p10"/>
              <p:cNvGrpSpPr/>
              <p:nvPr/>
            </p:nvGrpSpPr>
            <p:grpSpPr>
              <a:xfrm>
                <a:off x="1830504" y="4832186"/>
                <a:ext cx="336254" cy="381387"/>
                <a:chOff x="1830504" y="4832186"/>
                <a:chExt cx="336254" cy="381387"/>
              </a:xfrm>
            </p:grpSpPr>
            <p:sp>
              <p:nvSpPr>
                <p:cNvPr id="692" name="Google Shape;692;p10"/>
                <p:cNvSpPr/>
                <p:nvPr/>
              </p:nvSpPr>
              <p:spPr>
                <a:xfrm>
                  <a:off x="1849903" y="4847700"/>
                  <a:ext cx="300042" cy="347773"/>
                </a:xfrm>
                <a:custGeom>
                  <a:avLst/>
                  <a:gdLst/>
                  <a:ahLst/>
                  <a:cxnLst/>
                  <a:rect l="l" t="t" r="r" b="b"/>
                  <a:pathLst>
                    <a:path w="300042" h="347773" extrusionOk="0">
                      <a:moveTo>
                        <a:pt x="0" y="347773"/>
                      </a:moveTo>
                      <a:lnTo>
                        <a:pt x="65958" y="347773"/>
                      </a:lnTo>
                      <a:cubicBezTo>
                        <a:pt x="65958" y="347773"/>
                        <a:pt x="113809" y="218489"/>
                        <a:pt x="172007" y="237882"/>
                      </a:cubicBezTo>
                      <a:cubicBezTo>
                        <a:pt x="243138" y="261153"/>
                        <a:pt x="182353" y="347773"/>
                        <a:pt x="182353" y="347773"/>
                      </a:cubicBezTo>
                      <a:lnTo>
                        <a:pt x="300042" y="347773"/>
                      </a:lnTo>
                      <a:lnTo>
                        <a:pt x="300042" y="0"/>
                      </a:lnTo>
                      <a:lnTo>
                        <a:pt x="0" y="0"/>
                      </a:lnTo>
                      <a:lnTo>
                        <a:pt x="0" y="100841"/>
                      </a:lnTo>
                      <a:cubicBezTo>
                        <a:pt x="9053" y="109891"/>
                        <a:pt x="84064" y="85327"/>
                        <a:pt x="87943" y="131869"/>
                      </a:cubicBezTo>
                      <a:cubicBezTo>
                        <a:pt x="93117" y="195218"/>
                        <a:pt x="0" y="188754"/>
                        <a:pt x="0" y="188754"/>
                      </a:cubicBezTo>
                      <a:lnTo>
                        <a:pt x="0" y="347773"/>
                      </a:lnTo>
                      <a:close/>
                    </a:path>
                  </a:pathLst>
                </a:custGeom>
                <a:solidFill>
                  <a:srgbClr val="C4FC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93" name="Google Shape;693;p10"/>
                <p:cNvSpPr/>
                <p:nvPr/>
              </p:nvSpPr>
              <p:spPr>
                <a:xfrm>
                  <a:off x="1830504" y="4832186"/>
                  <a:ext cx="336254" cy="381387"/>
                </a:xfrm>
                <a:custGeom>
                  <a:avLst/>
                  <a:gdLst/>
                  <a:ahLst/>
                  <a:cxnLst/>
                  <a:rect l="l" t="t" r="r" b="b"/>
                  <a:pathLst>
                    <a:path w="336254" h="381387" extrusionOk="0">
                      <a:moveTo>
                        <a:pt x="319442" y="380094"/>
                      </a:moveTo>
                      <a:lnTo>
                        <a:pt x="201753" y="380094"/>
                      </a:lnTo>
                      <a:cubicBezTo>
                        <a:pt x="195286" y="380094"/>
                        <a:pt x="188820" y="376216"/>
                        <a:pt x="186233" y="371045"/>
                      </a:cubicBezTo>
                      <a:cubicBezTo>
                        <a:pt x="183647" y="365873"/>
                        <a:pt x="183647" y="358116"/>
                        <a:pt x="187526" y="352945"/>
                      </a:cubicBezTo>
                      <a:cubicBezTo>
                        <a:pt x="195286" y="342602"/>
                        <a:pt x="214685" y="307695"/>
                        <a:pt x="206926" y="287010"/>
                      </a:cubicBezTo>
                      <a:cubicBezTo>
                        <a:pt x="205633" y="284424"/>
                        <a:pt x="203046" y="275374"/>
                        <a:pt x="186233" y="270203"/>
                      </a:cubicBezTo>
                      <a:cubicBezTo>
                        <a:pt x="155194" y="259860"/>
                        <a:pt x="115102" y="334845"/>
                        <a:pt x="102170" y="369752"/>
                      </a:cubicBezTo>
                      <a:cubicBezTo>
                        <a:pt x="99583" y="376216"/>
                        <a:pt x="93117" y="381387"/>
                        <a:pt x="85357" y="381387"/>
                      </a:cubicBezTo>
                      <a:lnTo>
                        <a:pt x="19399" y="381387"/>
                      </a:lnTo>
                      <a:cubicBezTo>
                        <a:pt x="10346" y="381387"/>
                        <a:pt x="1293" y="373630"/>
                        <a:pt x="1293" y="364580"/>
                      </a:cubicBezTo>
                      <a:lnTo>
                        <a:pt x="1293" y="205561"/>
                      </a:lnTo>
                      <a:cubicBezTo>
                        <a:pt x="1293" y="200390"/>
                        <a:pt x="3880" y="196511"/>
                        <a:pt x="6466" y="192633"/>
                      </a:cubicBezTo>
                      <a:cubicBezTo>
                        <a:pt x="10346" y="188754"/>
                        <a:pt x="14226" y="187461"/>
                        <a:pt x="19399" y="187461"/>
                      </a:cubicBezTo>
                      <a:cubicBezTo>
                        <a:pt x="31039" y="188754"/>
                        <a:pt x="65958" y="187461"/>
                        <a:pt x="81477" y="171947"/>
                      </a:cubicBezTo>
                      <a:cubicBezTo>
                        <a:pt x="86650" y="166776"/>
                        <a:pt x="89237" y="159019"/>
                        <a:pt x="87943" y="149969"/>
                      </a:cubicBezTo>
                      <a:cubicBezTo>
                        <a:pt x="86650" y="139626"/>
                        <a:pt x="80184" y="135748"/>
                        <a:pt x="42678" y="137041"/>
                      </a:cubicBezTo>
                      <a:cubicBezTo>
                        <a:pt x="25866" y="138334"/>
                        <a:pt x="14226" y="138334"/>
                        <a:pt x="5173" y="129284"/>
                      </a:cubicBezTo>
                      <a:cubicBezTo>
                        <a:pt x="2587" y="125405"/>
                        <a:pt x="0" y="121527"/>
                        <a:pt x="0" y="117648"/>
                      </a:cubicBezTo>
                      <a:lnTo>
                        <a:pt x="0" y="16807"/>
                      </a:lnTo>
                      <a:cubicBezTo>
                        <a:pt x="0" y="7757"/>
                        <a:pt x="7760" y="0"/>
                        <a:pt x="18106" y="0"/>
                      </a:cubicBezTo>
                      <a:lnTo>
                        <a:pt x="318148" y="0"/>
                      </a:lnTo>
                      <a:cubicBezTo>
                        <a:pt x="327201" y="0"/>
                        <a:pt x="336254" y="7757"/>
                        <a:pt x="336254" y="16807"/>
                      </a:cubicBezTo>
                      <a:lnTo>
                        <a:pt x="336254" y="364580"/>
                      </a:lnTo>
                      <a:cubicBezTo>
                        <a:pt x="336254" y="372337"/>
                        <a:pt x="328495" y="380094"/>
                        <a:pt x="319442" y="380094"/>
                      </a:cubicBezTo>
                      <a:close/>
                      <a:moveTo>
                        <a:pt x="231498" y="345188"/>
                      </a:moveTo>
                      <a:lnTo>
                        <a:pt x="301336" y="345188"/>
                      </a:lnTo>
                      <a:lnTo>
                        <a:pt x="301336" y="32321"/>
                      </a:lnTo>
                      <a:lnTo>
                        <a:pt x="36212" y="32321"/>
                      </a:lnTo>
                      <a:lnTo>
                        <a:pt x="36212" y="100841"/>
                      </a:lnTo>
                      <a:cubicBezTo>
                        <a:pt x="38799" y="100841"/>
                        <a:pt x="40092" y="100841"/>
                        <a:pt x="42678" y="100841"/>
                      </a:cubicBezTo>
                      <a:cubicBezTo>
                        <a:pt x="68544" y="99549"/>
                        <a:pt x="120276" y="96963"/>
                        <a:pt x="124155" y="146090"/>
                      </a:cubicBezTo>
                      <a:cubicBezTo>
                        <a:pt x="125449" y="165483"/>
                        <a:pt x="120276" y="182290"/>
                        <a:pt x="107343" y="195219"/>
                      </a:cubicBezTo>
                      <a:cubicBezTo>
                        <a:pt x="87943" y="214611"/>
                        <a:pt x="56905" y="219782"/>
                        <a:pt x="37505" y="221075"/>
                      </a:cubicBezTo>
                      <a:lnTo>
                        <a:pt x="37505" y="345188"/>
                      </a:lnTo>
                      <a:lnTo>
                        <a:pt x="75011" y="345188"/>
                      </a:lnTo>
                      <a:cubicBezTo>
                        <a:pt x="89237" y="310281"/>
                        <a:pt x="135795" y="214611"/>
                        <a:pt x="199166" y="235297"/>
                      </a:cubicBezTo>
                      <a:cubicBezTo>
                        <a:pt x="227618" y="244346"/>
                        <a:pt x="237965" y="262446"/>
                        <a:pt x="241844" y="275374"/>
                      </a:cubicBezTo>
                      <a:cubicBezTo>
                        <a:pt x="248311" y="298646"/>
                        <a:pt x="240551" y="325795"/>
                        <a:pt x="231498" y="345188"/>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694" name="Google Shape;694;p10"/>
              <p:cNvGrpSpPr/>
              <p:nvPr/>
            </p:nvGrpSpPr>
            <p:grpSpPr>
              <a:xfrm>
                <a:off x="1743853" y="4740394"/>
                <a:ext cx="506968" cy="561091"/>
                <a:chOff x="1743853" y="4740394"/>
                <a:chExt cx="506968" cy="561091"/>
              </a:xfrm>
            </p:grpSpPr>
            <p:sp>
              <p:nvSpPr>
                <p:cNvPr id="695" name="Google Shape;695;p10"/>
                <p:cNvSpPr/>
                <p:nvPr/>
              </p:nvSpPr>
              <p:spPr>
                <a:xfrm>
                  <a:off x="2090454" y="5141174"/>
                  <a:ext cx="160367" cy="160311"/>
                </a:xfrm>
                <a:custGeom>
                  <a:avLst/>
                  <a:gdLst/>
                  <a:ahLst/>
                  <a:cxnLst/>
                  <a:rect l="l" t="t" r="r" b="b"/>
                  <a:pathLst>
                    <a:path w="160367" h="160311" extrusionOk="0">
                      <a:moveTo>
                        <a:pt x="142261" y="160312"/>
                      </a:moveTo>
                      <a:cubicBezTo>
                        <a:pt x="142261" y="160312"/>
                        <a:pt x="142261" y="160312"/>
                        <a:pt x="142261" y="160312"/>
                      </a:cubicBezTo>
                      <a:lnTo>
                        <a:pt x="19399" y="159019"/>
                      </a:lnTo>
                      <a:cubicBezTo>
                        <a:pt x="9053" y="159019"/>
                        <a:pt x="0" y="149969"/>
                        <a:pt x="0" y="139627"/>
                      </a:cubicBezTo>
                      <a:cubicBezTo>
                        <a:pt x="0" y="129284"/>
                        <a:pt x="9053" y="120234"/>
                        <a:pt x="19399" y="120234"/>
                      </a:cubicBezTo>
                      <a:cubicBezTo>
                        <a:pt x="19399" y="120234"/>
                        <a:pt x="19399" y="120234"/>
                        <a:pt x="19399" y="120234"/>
                      </a:cubicBezTo>
                      <a:lnTo>
                        <a:pt x="121569" y="121527"/>
                      </a:lnTo>
                      <a:lnTo>
                        <a:pt x="120276" y="19393"/>
                      </a:lnTo>
                      <a:cubicBezTo>
                        <a:pt x="120276" y="9050"/>
                        <a:pt x="129329" y="0"/>
                        <a:pt x="139675" y="0"/>
                      </a:cubicBezTo>
                      <a:cubicBezTo>
                        <a:pt x="139675" y="0"/>
                        <a:pt x="139675" y="0"/>
                        <a:pt x="139675" y="0"/>
                      </a:cubicBezTo>
                      <a:cubicBezTo>
                        <a:pt x="150021" y="0"/>
                        <a:pt x="159074" y="9050"/>
                        <a:pt x="159074" y="19393"/>
                      </a:cubicBezTo>
                      <a:lnTo>
                        <a:pt x="160367" y="142212"/>
                      </a:lnTo>
                      <a:cubicBezTo>
                        <a:pt x="160367" y="147383"/>
                        <a:pt x="157781" y="152555"/>
                        <a:pt x="155194" y="156433"/>
                      </a:cubicBezTo>
                      <a:cubicBezTo>
                        <a:pt x="152608" y="157726"/>
                        <a:pt x="147435" y="160312"/>
                        <a:pt x="142261" y="160312"/>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96" name="Google Shape;696;p10"/>
                <p:cNvSpPr/>
                <p:nvPr/>
              </p:nvSpPr>
              <p:spPr>
                <a:xfrm>
                  <a:off x="1743853" y="4740394"/>
                  <a:ext cx="161660" cy="161604"/>
                </a:xfrm>
                <a:custGeom>
                  <a:avLst/>
                  <a:gdLst/>
                  <a:ahLst/>
                  <a:cxnLst/>
                  <a:rect l="l" t="t" r="r" b="b"/>
                  <a:pathLst>
                    <a:path w="161660" h="161604" extrusionOk="0">
                      <a:moveTo>
                        <a:pt x="20693" y="161605"/>
                      </a:moveTo>
                      <a:cubicBezTo>
                        <a:pt x="10346" y="161605"/>
                        <a:pt x="1293" y="152555"/>
                        <a:pt x="1293" y="142212"/>
                      </a:cubicBezTo>
                      <a:lnTo>
                        <a:pt x="0" y="19393"/>
                      </a:lnTo>
                      <a:cubicBezTo>
                        <a:pt x="0" y="14221"/>
                        <a:pt x="2587" y="9050"/>
                        <a:pt x="5173" y="5171"/>
                      </a:cubicBezTo>
                      <a:cubicBezTo>
                        <a:pt x="9053" y="1293"/>
                        <a:pt x="14226" y="0"/>
                        <a:pt x="19399" y="0"/>
                      </a:cubicBezTo>
                      <a:lnTo>
                        <a:pt x="142261" y="1293"/>
                      </a:lnTo>
                      <a:cubicBezTo>
                        <a:pt x="152608" y="1293"/>
                        <a:pt x="161661" y="10343"/>
                        <a:pt x="161661" y="20685"/>
                      </a:cubicBezTo>
                      <a:cubicBezTo>
                        <a:pt x="161661" y="31028"/>
                        <a:pt x="152608" y="40078"/>
                        <a:pt x="142261" y="40078"/>
                      </a:cubicBezTo>
                      <a:lnTo>
                        <a:pt x="40092" y="38785"/>
                      </a:lnTo>
                      <a:lnTo>
                        <a:pt x="41385" y="140919"/>
                      </a:lnTo>
                      <a:cubicBezTo>
                        <a:pt x="40092" y="153848"/>
                        <a:pt x="32332" y="161605"/>
                        <a:pt x="20693" y="161605"/>
                      </a:cubicBezTo>
                      <a:cubicBezTo>
                        <a:pt x="20693" y="161605"/>
                        <a:pt x="20693" y="161605"/>
                        <a:pt x="20693" y="161605"/>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697" name="Google Shape;697;p10"/>
            <p:cNvGrpSpPr/>
            <p:nvPr/>
          </p:nvGrpSpPr>
          <p:grpSpPr>
            <a:xfrm>
              <a:off x="1313344" y="4880021"/>
              <a:ext cx="760555" cy="1036855"/>
              <a:chOff x="1313344" y="4880021"/>
              <a:chExt cx="760555" cy="1036855"/>
            </a:xfrm>
          </p:grpSpPr>
          <p:sp>
            <p:nvSpPr>
              <p:cNvPr id="698" name="Google Shape;698;p10"/>
              <p:cNvSpPr/>
              <p:nvPr/>
            </p:nvSpPr>
            <p:spPr>
              <a:xfrm>
                <a:off x="1668848" y="5006724"/>
                <a:ext cx="192694" cy="328375"/>
              </a:xfrm>
              <a:custGeom>
                <a:avLst/>
                <a:gdLst/>
                <a:ahLst/>
                <a:cxnLst/>
                <a:rect l="l" t="t" r="r" b="b"/>
                <a:pathLst>
                  <a:path w="192694" h="328375" extrusionOk="0">
                    <a:moveTo>
                      <a:pt x="93111" y="328376"/>
                    </a:moveTo>
                    <a:cubicBezTo>
                      <a:pt x="89232" y="328376"/>
                      <a:pt x="84059" y="327083"/>
                      <a:pt x="81472" y="324497"/>
                    </a:cubicBezTo>
                    <a:cubicBezTo>
                      <a:pt x="73712" y="318033"/>
                      <a:pt x="72419" y="305105"/>
                      <a:pt x="78885" y="297348"/>
                    </a:cubicBezTo>
                    <a:cubicBezTo>
                      <a:pt x="104751" y="266320"/>
                      <a:pt x="120270" y="240463"/>
                      <a:pt x="139670" y="204263"/>
                    </a:cubicBezTo>
                    <a:cubicBezTo>
                      <a:pt x="143550" y="195213"/>
                      <a:pt x="148723" y="186163"/>
                      <a:pt x="152603" y="173235"/>
                    </a:cubicBezTo>
                    <a:cubicBezTo>
                      <a:pt x="153896" y="170650"/>
                      <a:pt x="153896" y="166771"/>
                      <a:pt x="155189" y="162893"/>
                    </a:cubicBezTo>
                    <a:lnTo>
                      <a:pt x="155189" y="161600"/>
                    </a:lnTo>
                    <a:cubicBezTo>
                      <a:pt x="155189" y="160307"/>
                      <a:pt x="155189" y="157721"/>
                      <a:pt x="156483" y="155135"/>
                    </a:cubicBezTo>
                    <a:lnTo>
                      <a:pt x="156483" y="149964"/>
                    </a:lnTo>
                    <a:cubicBezTo>
                      <a:pt x="156483" y="148671"/>
                      <a:pt x="156483" y="147378"/>
                      <a:pt x="156483" y="144793"/>
                    </a:cubicBezTo>
                    <a:cubicBezTo>
                      <a:pt x="156483" y="142207"/>
                      <a:pt x="156483" y="139621"/>
                      <a:pt x="155189" y="137036"/>
                    </a:cubicBezTo>
                    <a:cubicBezTo>
                      <a:pt x="155189" y="135743"/>
                      <a:pt x="153896" y="133157"/>
                      <a:pt x="153896" y="131864"/>
                    </a:cubicBezTo>
                    <a:cubicBezTo>
                      <a:pt x="152603" y="129279"/>
                      <a:pt x="152603" y="127986"/>
                      <a:pt x="151309" y="125400"/>
                    </a:cubicBezTo>
                    <a:cubicBezTo>
                      <a:pt x="150016" y="122814"/>
                      <a:pt x="148723" y="121522"/>
                      <a:pt x="147430" y="118936"/>
                    </a:cubicBezTo>
                    <a:lnTo>
                      <a:pt x="144843" y="115057"/>
                    </a:lnTo>
                    <a:cubicBezTo>
                      <a:pt x="140963" y="109886"/>
                      <a:pt x="138377" y="107300"/>
                      <a:pt x="135790" y="104715"/>
                    </a:cubicBezTo>
                    <a:cubicBezTo>
                      <a:pt x="124150" y="94372"/>
                      <a:pt x="115097" y="87908"/>
                      <a:pt x="107338" y="82736"/>
                    </a:cubicBezTo>
                    <a:cubicBezTo>
                      <a:pt x="98285" y="77565"/>
                      <a:pt x="90525" y="72394"/>
                      <a:pt x="80179" y="67223"/>
                    </a:cubicBezTo>
                    <a:cubicBezTo>
                      <a:pt x="58193" y="55587"/>
                      <a:pt x="36207" y="45244"/>
                      <a:pt x="12928" y="37487"/>
                    </a:cubicBezTo>
                    <a:cubicBezTo>
                      <a:pt x="2581" y="33609"/>
                      <a:pt x="-2592" y="23266"/>
                      <a:pt x="1288" y="12923"/>
                    </a:cubicBezTo>
                    <a:cubicBezTo>
                      <a:pt x="5168" y="2581"/>
                      <a:pt x="15514" y="-2591"/>
                      <a:pt x="25861" y="1288"/>
                    </a:cubicBezTo>
                    <a:cubicBezTo>
                      <a:pt x="50433" y="10337"/>
                      <a:pt x="75005" y="20680"/>
                      <a:pt x="98285" y="33609"/>
                    </a:cubicBezTo>
                    <a:cubicBezTo>
                      <a:pt x="108631" y="38780"/>
                      <a:pt x="118977" y="45244"/>
                      <a:pt x="128030" y="51708"/>
                    </a:cubicBezTo>
                    <a:cubicBezTo>
                      <a:pt x="137083" y="58173"/>
                      <a:pt x="148723" y="65930"/>
                      <a:pt x="161656" y="78858"/>
                    </a:cubicBezTo>
                    <a:cubicBezTo>
                      <a:pt x="165535" y="82736"/>
                      <a:pt x="169415" y="86615"/>
                      <a:pt x="174589" y="94372"/>
                    </a:cubicBezTo>
                    <a:lnTo>
                      <a:pt x="179762" y="100836"/>
                    </a:lnTo>
                    <a:cubicBezTo>
                      <a:pt x="182348" y="104715"/>
                      <a:pt x="183642" y="106008"/>
                      <a:pt x="184935" y="109886"/>
                    </a:cubicBezTo>
                    <a:cubicBezTo>
                      <a:pt x="186228" y="113764"/>
                      <a:pt x="187521" y="116350"/>
                      <a:pt x="188815" y="120229"/>
                    </a:cubicBezTo>
                    <a:cubicBezTo>
                      <a:pt x="190108" y="124107"/>
                      <a:pt x="191401" y="127986"/>
                      <a:pt x="191401" y="130572"/>
                    </a:cubicBezTo>
                    <a:cubicBezTo>
                      <a:pt x="192695" y="134450"/>
                      <a:pt x="192695" y="139621"/>
                      <a:pt x="192695" y="143500"/>
                    </a:cubicBezTo>
                    <a:cubicBezTo>
                      <a:pt x="192695" y="146085"/>
                      <a:pt x="192695" y="149964"/>
                      <a:pt x="192695" y="152550"/>
                    </a:cubicBezTo>
                    <a:lnTo>
                      <a:pt x="192695" y="159014"/>
                    </a:lnTo>
                    <a:cubicBezTo>
                      <a:pt x="192695" y="162893"/>
                      <a:pt x="191401" y="165478"/>
                      <a:pt x="191401" y="168064"/>
                    </a:cubicBezTo>
                    <a:lnTo>
                      <a:pt x="191401" y="169357"/>
                    </a:lnTo>
                    <a:cubicBezTo>
                      <a:pt x="190108" y="175821"/>
                      <a:pt x="188815" y="179699"/>
                      <a:pt x="187521" y="184871"/>
                    </a:cubicBezTo>
                    <a:cubicBezTo>
                      <a:pt x="182348" y="200385"/>
                      <a:pt x="177175" y="212020"/>
                      <a:pt x="172002" y="221070"/>
                    </a:cubicBezTo>
                    <a:cubicBezTo>
                      <a:pt x="151309" y="261148"/>
                      <a:pt x="134497" y="288298"/>
                      <a:pt x="107338" y="320618"/>
                    </a:cubicBezTo>
                    <a:cubicBezTo>
                      <a:pt x="103458" y="325790"/>
                      <a:pt x="98285" y="328376"/>
                      <a:pt x="93111" y="32837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99" name="Google Shape;699;p10"/>
              <p:cNvSpPr/>
              <p:nvPr/>
            </p:nvSpPr>
            <p:spPr>
              <a:xfrm>
                <a:off x="1419452" y="4978600"/>
                <a:ext cx="169206" cy="125082"/>
              </a:xfrm>
              <a:custGeom>
                <a:avLst/>
                <a:gdLst/>
                <a:ahLst/>
                <a:cxnLst/>
                <a:rect l="l" t="t" r="r" b="b"/>
                <a:pathLst>
                  <a:path w="169206" h="125082" extrusionOk="0">
                    <a:moveTo>
                      <a:pt x="20479" y="125082"/>
                    </a:moveTo>
                    <a:cubicBezTo>
                      <a:pt x="11426" y="125082"/>
                      <a:pt x="2373" y="118618"/>
                      <a:pt x="1079" y="108275"/>
                    </a:cubicBezTo>
                    <a:cubicBezTo>
                      <a:pt x="-6680" y="57854"/>
                      <a:pt x="28239" y="10020"/>
                      <a:pt x="78677" y="2263"/>
                    </a:cubicBezTo>
                    <a:cubicBezTo>
                      <a:pt x="81263" y="2263"/>
                      <a:pt x="82557" y="2263"/>
                      <a:pt x="85143" y="970"/>
                    </a:cubicBezTo>
                    <a:cubicBezTo>
                      <a:pt x="107129" y="-323"/>
                      <a:pt x="129115" y="-323"/>
                      <a:pt x="151101" y="970"/>
                    </a:cubicBezTo>
                    <a:cubicBezTo>
                      <a:pt x="161447" y="2263"/>
                      <a:pt x="169207" y="11313"/>
                      <a:pt x="169207" y="21655"/>
                    </a:cubicBezTo>
                    <a:cubicBezTo>
                      <a:pt x="167913" y="31998"/>
                      <a:pt x="158860" y="41048"/>
                      <a:pt x="148514" y="39755"/>
                    </a:cubicBezTo>
                    <a:cubicBezTo>
                      <a:pt x="129115" y="38462"/>
                      <a:pt x="108422" y="38462"/>
                      <a:pt x="90316" y="39755"/>
                    </a:cubicBezTo>
                    <a:cubicBezTo>
                      <a:pt x="87730" y="39755"/>
                      <a:pt x="86436" y="39755"/>
                      <a:pt x="85143" y="39755"/>
                    </a:cubicBezTo>
                    <a:cubicBezTo>
                      <a:pt x="55398" y="43634"/>
                      <a:pt x="35998" y="72076"/>
                      <a:pt x="39878" y="100518"/>
                    </a:cubicBezTo>
                    <a:cubicBezTo>
                      <a:pt x="41171" y="110861"/>
                      <a:pt x="34705" y="121204"/>
                      <a:pt x="23065" y="122496"/>
                    </a:cubicBezTo>
                    <a:cubicBezTo>
                      <a:pt x="23065" y="125082"/>
                      <a:pt x="21772" y="125082"/>
                      <a:pt x="20479" y="12508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00" name="Google Shape;700;p10"/>
              <p:cNvSpPr/>
              <p:nvPr/>
            </p:nvSpPr>
            <p:spPr>
              <a:xfrm>
                <a:off x="1666256" y="4982155"/>
                <a:ext cx="214380" cy="380094"/>
              </a:xfrm>
              <a:custGeom>
                <a:avLst/>
                <a:gdLst/>
                <a:ahLst/>
                <a:cxnLst/>
                <a:rect l="l" t="t" r="r" b="b"/>
                <a:pathLst>
                  <a:path w="214380" h="380094" extrusionOk="0">
                    <a:moveTo>
                      <a:pt x="151315" y="380094"/>
                    </a:moveTo>
                    <a:cubicBezTo>
                      <a:pt x="139675" y="380094"/>
                      <a:pt x="129329" y="377508"/>
                      <a:pt x="118982" y="373630"/>
                    </a:cubicBezTo>
                    <a:cubicBezTo>
                      <a:pt x="91823" y="363287"/>
                      <a:pt x="69837" y="338723"/>
                      <a:pt x="56905" y="305110"/>
                    </a:cubicBezTo>
                    <a:cubicBezTo>
                      <a:pt x="24572" y="222368"/>
                      <a:pt x="5173" y="129284"/>
                      <a:pt x="0" y="20685"/>
                    </a:cubicBezTo>
                    <a:cubicBezTo>
                      <a:pt x="0" y="10343"/>
                      <a:pt x="7760" y="1293"/>
                      <a:pt x="18106" y="0"/>
                    </a:cubicBezTo>
                    <a:cubicBezTo>
                      <a:pt x="28452" y="0"/>
                      <a:pt x="37505" y="7757"/>
                      <a:pt x="38799" y="18100"/>
                    </a:cubicBezTo>
                    <a:cubicBezTo>
                      <a:pt x="43972" y="122820"/>
                      <a:pt x="62078" y="212025"/>
                      <a:pt x="93117" y="289596"/>
                    </a:cubicBezTo>
                    <a:cubicBezTo>
                      <a:pt x="102170" y="314159"/>
                      <a:pt x="116396" y="329674"/>
                      <a:pt x="133209" y="336138"/>
                    </a:cubicBezTo>
                    <a:cubicBezTo>
                      <a:pt x="148728" y="342602"/>
                      <a:pt x="166834" y="340016"/>
                      <a:pt x="186233" y="329674"/>
                    </a:cubicBezTo>
                    <a:cubicBezTo>
                      <a:pt x="195286" y="324502"/>
                      <a:pt x="206926" y="328381"/>
                      <a:pt x="212099" y="338723"/>
                    </a:cubicBezTo>
                    <a:cubicBezTo>
                      <a:pt x="217272" y="347773"/>
                      <a:pt x="213392" y="359409"/>
                      <a:pt x="203046" y="364580"/>
                    </a:cubicBezTo>
                    <a:cubicBezTo>
                      <a:pt x="186233" y="376216"/>
                      <a:pt x="168127" y="380094"/>
                      <a:pt x="151315" y="380094"/>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01" name="Google Shape;701;p10"/>
              <p:cNvSpPr/>
              <p:nvPr/>
            </p:nvSpPr>
            <p:spPr>
              <a:xfrm>
                <a:off x="1313344" y="5001042"/>
                <a:ext cx="165526" cy="915834"/>
              </a:xfrm>
              <a:custGeom>
                <a:avLst/>
                <a:gdLst/>
                <a:ahLst/>
                <a:cxnLst/>
                <a:rect l="l" t="t" r="r" b="b"/>
                <a:pathLst>
                  <a:path w="165526" h="915834" extrusionOk="0">
                    <a:moveTo>
                      <a:pt x="19244" y="915835"/>
                    </a:moveTo>
                    <a:cubicBezTo>
                      <a:pt x="17951" y="915835"/>
                      <a:pt x="15364" y="915835"/>
                      <a:pt x="14071" y="914542"/>
                    </a:cubicBezTo>
                    <a:cubicBezTo>
                      <a:pt x="3725" y="911956"/>
                      <a:pt x="-2742" y="901613"/>
                      <a:pt x="1138" y="891271"/>
                    </a:cubicBezTo>
                    <a:lnTo>
                      <a:pt x="80029" y="602968"/>
                    </a:lnTo>
                    <a:lnTo>
                      <a:pt x="41230" y="162110"/>
                    </a:lnTo>
                    <a:cubicBezTo>
                      <a:pt x="41230" y="159525"/>
                      <a:pt x="39937" y="155646"/>
                      <a:pt x="39937" y="151767"/>
                    </a:cubicBezTo>
                    <a:cubicBezTo>
                      <a:pt x="36057" y="125911"/>
                      <a:pt x="29590" y="78076"/>
                      <a:pt x="55456" y="37998"/>
                    </a:cubicBezTo>
                    <a:cubicBezTo>
                      <a:pt x="85202" y="-7251"/>
                      <a:pt x="145986" y="506"/>
                      <a:pt x="148573" y="506"/>
                    </a:cubicBezTo>
                    <a:cubicBezTo>
                      <a:pt x="158919" y="1799"/>
                      <a:pt x="166679" y="12141"/>
                      <a:pt x="165385" y="22484"/>
                    </a:cubicBezTo>
                    <a:cubicBezTo>
                      <a:pt x="164092" y="32827"/>
                      <a:pt x="153746" y="40584"/>
                      <a:pt x="143400" y="39291"/>
                    </a:cubicBezTo>
                    <a:cubicBezTo>
                      <a:pt x="143400" y="39291"/>
                      <a:pt x="104601" y="34120"/>
                      <a:pt x="87788" y="59976"/>
                    </a:cubicBezTo>
                    <a:cubicBezTo>
                      <a:pt x="69682" y="87126"/>
                      <a:pt x="74855" y="124618"/>
                      <a:pt x="77442" y="146596"/>
                    </a:cubicBezTo>
                    <a:cubicBezTo>
                      <a:pt x="78735" y="151767"/>
                      <a:pt x="78735" y="155646"/>
                      <a:pt x="78735" y="159525"/>
                    </a:cubicBezTo>
                    <a:lnTo>
                      <a:pt x="117534" y="602968"/>
                    </a:lnTo>
                    <a:cubicBezTo>
                      <a:pt x="117534" y="605554"/>
                      <a:pt x="117534" y="608139"/>
                      <a:pt x="117534" y="609432"/>
                    </a:cubicBezTo>
                    <a:lnTo>
                      <a:pt x="37350" y="900321"/>
                    </a:lnTo>
                    <a:cubicBezTo>
                      <a:pt x="34764" y="910663"/>
                      <a:pt x="27004" y="915835"/>
                      <a:pt x="19244" y="915835"/>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02" name="Google Shape;702;p10"/>
              <p:cNvSpPr/>
              <p:nvPr/>
            </p:nvSpPr>
            <p:spPr>
              <a:xfrm>
                <a:off x="1655340" y="5516057"/>
                <a:ext cx="270907" cy="400819"/>
              </a:xfrm>
              <a:custGeom>
                <a:avLst/>
                <a:gdLst/>
                <a:ahLst/>
                <a:cxnLst/>
                <a:rect l="l" t="t" r="r" b="b"/>
                <a:pathLst>
                  <a:path w="270907" h="400819" extrusionOk="0">
                    <a:moveTo>
                      <a:pt x="18676" y="400820"/>
                    </a:moveTo>
                    <a:cubicBezTo>
                      <a:pt x="17383" y="400820"/>
                      <a:pt x="16090" y="400820"/>
                      <a:pt x="14797" y="400820"/>
                    </a:cubicBezTo>
                    <a:cubicBezTo>
                      <a:pt x="4450" y="398234"/>
                      <a:pt x="-2016" y="387891"/>
                      <a:pt x="570" y="377549"/>
                    </a:cubicBezTo>
                    <a:lnTo>
                      <a:pt x="41955" y="187502"/>
                    </a:lnTo>
                    <a:cubicBezTo>
                      <a:pt x="43249" y="183623"/>
                      <a:pt x="44542" y="179745"/>
                      <a:pt x="48422" y="177159"/>
                    </a:cubicBezTo>
                    <a:lnTo>
                      <a:pt x="238535" y="5211"/>
                    </a:lnTo>
                    <a:cubicBezTo>
                      <a:pt x="246295" y="-2545"/>
                      <a:pt x="259228" y="-1253"/>
                      <a:pt x="265694" y="6504"/>
                    </a:cubicBezTo>
                    <a:cubicBezTo>
                      <a:pt x="273454" y="14261"/>
                      <a:pt x="272160" y="27190"/>
                      <a:pt x="264401" y="33654"/>
                    </a:cubicBezTo>
                    <a:lnTo>
                      <a:pt x="79461" y="201723"/>
                    </a:lnTo>
                    <a:lnTo>
                      <a:pt x="39369" y="385306"/>
                    </a:lnTo>
                    <a:cubicBezTo>
                      <a:pt x="35489" y="395649"/>
                      <a:pt x="27729" y="400820"/>
                      <a:pt x="18676" y="40082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03" name="Google Shape;703;p10"/>
              <p:cNvSpPr/>
              <p:nvPr/>
            </p:nvSpPr>
            <p:spPr>
              <a:xfrm>
                <a:off x="1529006" y="4880021"/>
                <a:ext cx="425816" cy="175825"/>
              </a:xfrm>
              <a:custGeom>
                <a:avLst/>
                <a:gdLst/>
                <a:ahLst/>
                <a:cxnLst/>
                <a:rect l="l" t="t" r="r" b="b"/>
                <a:pathLst>
                  <a:path w="425816" h="175825" extrusionOk="0">
                    <a:moveTo>
                      <a:pt x="319603" y="175826"/>
                    </a:moveTo>
                    <a:cubicBezTo>
                      <a:pt x="318310" y="175826"/>
                      <a:pt x="317017" y="175826"/>
                      <a:pt x="315723" y="175826"/>
                    </a:cubicBezTo>
                    <a:cubicBezTo>
                      <a:pt x="291151" y="175826"/>
                      <a:pt x="269165" y="171947"/>
                      <a:pt x="252352" y="168069"/>
                    </a:cubicBezTo>
                    <a:cubicBezTo>
                      <a:pt x="232953" y="164190"/>
                      <a:pt x="214847" y="160312"/>
                      <a:pt x="198034" y="155141"/>
                    </a:cubicBezTo>
                    <a:cubicBezTo>
                      <a:pt x="188981" y="152555"/>
                      <a:pt x="155356" y="142212"/>
                      <a:pt x="151476" y="140919"/>
                    </a:cubicBezTo>
                    <a:cubicBezTo>
                      <a:pt x="141130" y="138333"/>
                      <a:pt x="135957" y="126698"/>
                      <a:pt x="138543" y="116355"/>
                    </a:cubicBezTo>
                    <a:cubicBezTo>
                      <a:pt x="141130" y="106012"/>
                      <a:pt x="152769" y="100841"/>
                      <a:pt x="163116" y="103427"/>
                    </a:cubicBezTo>
                    <a:cubicBezTo>
                      <a:pt x="173462" y="106012"/>
                      <a:pt x="200621" y="115062"/>
                      <a:pt x="207087" y="116355"/>
                    </a:cubicBezTo>
                    <a:cubicBezTo>
                      <a:pt x="223900" y="120234"/>
                      <a:pt x="242006" y="125405"/>
                      <a:pt x="260112" y="129284"/>
                    </a:cubicBezTo>
                    <a:cubicBezTo>
                      <a:pt x="274338" y="131869"/>
                      <a:pt x="295031" y="135748"/>
                      <a:pt x="317017" y="135748"/>
                    </a:cubicBezTo>
                    <a:cubicBezTo>
                      <a:pt x="339003" y="135748"/>
                      <a:pt x="358402" y="133162"/>
                      <a:pt x="376508" y="126698"/>
                    </a:cubicBezTo>
                    <a:cubicBezTo>
                      <a:pt x="385561" y="122820"/>
                      <a:pt x="392027" y="112477"/>
                      <a:pt x="389441" y="103427"/>
                    </a:cubicBezTo>
                    <a:cubicBezTo>
                      <a:pt x="386854" y="91791"/>
                      <a:pt x="376508" y="85327"/>
                      <a:pt x="364868" y="87913"/>
                    </a:cubicBezTo>
                    <a:lnTo>
                      <a:pt x="362282" y="87913"/>
                    </a:lnTo>
                    <a:cubicBezTo>
                      <a:pt x="340296" y="93084"/>
                      <a:pt x="310550" y="87913"/>
                      <a:pt x="274338" y="76277"/>
                    </a:cubicBezTo>
                    <a:cubicBezTo>
                      <a:pt x="260112" y="71106"/>
                      <a:pt x="244593" y="64642"/>
                      <a:pt x="227780" y="58178"/>
                    </a:cubicBezTo>
                    <a:lnTo>
                      <a:pt x="226487" y="56885"/>
                    </a:lnTo>
                    <a:cubicBezTo>
                      <a:pt x="218727" y="54299"/>
                      <a:pt x="212261" y="50421"/>
                      <a:pt x="203208" y="47835"/>
                    </a:cubicBezTo>
                    <a:lnTo>
                      <a:pt x="200621" y="46542"/>
                    </a:lnTo>
                    <a:cubicBezTo>
                      <a:pt x="192861" y="43956"/>
                      <a:pt x="185102" y="41371"/>
                      <a:pt x="172169" y="38785"/>
                    </a:cubicBezTo>
                    <a:lnTo>
                      <a:pt x="166996" y="38785"/>
                    </a:lnTo>
                    <a:cubicBezTo>
                      <a:pt x="165702" y="38785"/>
                      <a:pt x="163116" y="38785"/>
                      <a:pt x="160529" y="38785"/>
                    </a:cubicBezTo>
                    <a:cubicBezTo>
                      <a:pt x="157943" y="38785"/>
                      <a:pt x="155356" y="38785"/>
                      <a:pt x="152769" y="38785"/>
                    </a:cubicBezTo>
                    <a:cubicBezTo>
                      <a:pt x="151476" y="38785"/>
                      <a:pt x="147596" y="40078"/>
                      <a:pt x="143716" y="41371"/>
                    </a:cubicBezTo>
                    <a:lnTo>
                      <a:pt x="130784" y="46542"/>
                    </a:lnTo>
                    <a:cubicBezTo>
                      <a:pt x="128197" y="47835"/>
                      <a:pt x="126904" y="49128"/>
                      <a:pt x="124317" y="50421"/>
                    </a:cubicBezTo>
                    <a:lnTo>
                      <a:pt x="121731" y="51714"/>
                    </a:lnTo>
                    <a:cubicBezTo>
                      <a:pt x="110091" y="59470"/>
                      <a:pt x="102331" y="67227"/>
                      <a:pt x="94572" y="74984"/>
                    </a:cubicBezTo>
                    <a:cubicBezTo>
                      <a:pt x="86812" y="84034"/>
                      <a:pt x="68706" y="112477"/>
                      <a:pt x="57066" y="131869"/>
                    </a:cubicBezTo>
                    <a:cubicBezTo>
                      <a:pt x="48013" y="147383"/>
                      <a:pt x="40253" y="160312"/>
                      <a:pt x="35080" y="165483"/>
                    </a:cubicBezTo>
                    <a:cubicBezTo>
                      <a:pt x="28614" y="174533"/>
                      <a:pt x="16974" y="175826"/>
                      <a:pt x="7921" y="169361"/>
                    </a:cubicBezTo>
                    <a:cubicBezTo>
                      <a:pt x="-1132" y="162897"/>
                      <a:pt x="-2425" y="151262"/>
                      <a:pt x="4042" y="142212"/>
                    </a:cubicBezTo>
                    <a:cubicBezTo>
                      <a:pt x="7921" y="137040"/>
                      <a:pt x="15681" y="124112"/>
                      <a:pt x="23441" y="111184"/>
                    </a:cubicBezTo>
                    <a:cubicBezTo>
                      <a:pt x="38960" y="86620"/>
                      <a:pt x="55773" y="59470"/>
                      <a:pt x="66119" y="47835"/>
                    </a:cubicBezTo>
                    <a:cubicBezTo>
                      <a:pt x="75172" y="38785"/>
                      <a:pt x="85518" y="28442"/>
                      <a:pt x="101038" y="18100"/>
                    </a:cubicBezTo>
                    <a:lnTo>
                      <a:pt x="103625" y="16807"/>
                    </a:lnTo>
                    <a:cubicBezTo>
                      <a:pt x="106211" y="14221"/>
                      <a:pt x="110091" y="12928"/>
                      <a:pt x="113971" y="11635"/>
                    </a:cubicBezTo>
                    <a:lnTo>
                      <a:pt x="129490" y="5171"/>
                    </a:lnTo>
                    <a:cubicBezTo>
                      <a:pt x="134663" y="3878"/>
                      <a:pt x="141130" y="1293"/>
                      <a:pt x="147596" y="1293"/>
                    </a:cubicBezTo>
                    <a:cubicBezTo>
                      <a:pt x="150183" y="1293"/>
                      <a:pt x="155356" y="0"/>
                      <a:pt x="160529" y="0"/>
                    </a:cubicBezTo>
                    <a:cubicBezTo>
                      <a:pt x="163116" y="0"/>
                      <a:pt x="166996" y="0"/>
                      <a:pt x="169582" y="0"/>
                    </a:cubicBezTo>
                    <a:lnTo>
                      <a:pt x="176049" y="1293"/>
                    </a:lnTo>
                    <a:cubicBezTo>
                      <a:pt x="192861" y="3878"/>
                      <a:pt x="203208" y="7757"/>
                      <a:pt x="212261" y="10343"/>
                    </a:cubicBezTo>
                    <a:lnTo>
                      <a:pt x="214847" y="11635"/>
                    </a:lnTo>
                    <a:cubicBezTo>
                      <a:pt x="223900" y="15514"/>
                      <a:pt x="231660" y="18100"/>
                      <a:pt x="239420" y="21978"/>
                    </a:cubicBezTo>
                    <a:lnTo>
                      <a:pt x="240713" y="23271"/>
                    </a:lnTo>
                    <a:cubicBezTo>
                      <a:pt x="257526" y="29735"/>
                      <a:pt x="271752" y="36199"/>
                      <a:pt x="284685" y="41371"/>
                    </a:cubicBezTo>
                    <a:cubicBezTo>
                      <a:pt x="313137" y="51714"/>
                      <a:pt x="337709" y="55592"/>
                      <a:pt x="351936" y="51714"/>
                    </a:cubicBezTo>
                    <a:lnTo>
                      <a:pt x="354522" y="51714"/>
                    </a:lnTo>
                    <a:cubicBezTo>
                      <a:pt x="386854" y="45249"/>
                      <a:pt x="417893" y="65934"/>
                      <a:pt x="424360" y="96963"/>
                    </a:cubicBezTo>
                    <a:cubicBezTo>
                      <a:pt x="430826" y="125405"/>
                      <a:pt x="415306" y="153848"/>
                      <a:pt x="386854" y="164190"/>
                    </a:cubicBezTo>
                    <a:cubicBezTo>
                      <a:pt x="368748" y="170654"/>
                      <a:pt x="345469" y="175826"/>
                      <a:pt x="319603" y="17582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04" name="Google Shape;704;p10"/>
              <p:cNvSpPr/>
              <p:nvPr/>
            </p:nvSpPr>
            <p:spPr>
              <a:xfrm>
                <a:off x="1839516" y="5065950"/>
                <a:ext cx="234383" cy="488931"/>
              </a:xfrm>
              <a:custGeom>
                <a:avLst/>
                <a:gdLst/>
                <a:ahLst/>
                <a:cxnLst/>
                <a:rect l="l" t="t" r="r" b="b"/>
                <a:pathLst>
                  <a:path w="234383" h="488931" extrusionOk="0">
                    <a:moveTo>
                      <a:pt x="65998" y="488932"/>
                    </a:moveTo>
                    <a:cubicBezTo>
                      <a:pt x="60825" y="488932"/>
                      <a:pt x="55652" y="487639"/>
                      <a:pt x="51772" y="483760"/>
                    </a:cubicBezTo>
                    <a:cubicBezTo>
                      <a:pt x="44012" y="476003"/>
                      <a:pt x="44012" y="464368"/>
                      <a:pt x="51772" y="456611"/>
                    </a:cubicBezTo>
                    <a:lnTo>
                      <a:pt x="53065" y="455318"/>
                    </a:lnTo>
                    <a:cubicBezTo>
                      <a:pt x="82811" y="425583"/>
                      <a:pt x="106090" y="394555"/>
                      <a:pt x="122902" y="362234"/>
                    </a:cubicBezTo>
                    <a:cubicBezTo>
                      <a:pt x="139715" y="331206"/>
                      <a:pt x="151355" y="295006"/>
                      <a:pt x="157821" y="256221"/>
                    </a:cubicBezTo>
                    <a:cubicBezTo>
                      <a:pt x="161701" y="232950"/>
                      <a:pt x="162994" y="212264"/>
                      <a:pt x="165581" y="191579"/>
                    </a:cubicBezTo>
                    <a:cubicBezTo>
                      <a:pt x="166874" y="179944"/>
                      <a:pt x="166874" y="169601"/>
                      <a:pt x="168167" y="160551"/>
                    </a:cubicBezTo>
                    <a:cubicBezTo>
                      <a:pt x="170754" y="134694"/>
                      <a:pt x="175927" y="107545"/>
                      <a:pt x="190153" y="84274"/>
                    </a:cubicBezTo>
                    <a:lnTo>
                      <a:pt x="194033" y="77809"/>
                    </a:lnTo>
                    <a:cubicBezTo>
                      <a:pt x="200500" y="67467"/>
                      <a:pt x="199206" y="53246"/>
                      <a:pt x="188860" y="44196"/>
                    </a:cubicBezTo>
                    <a:cubicBezTo>
                      <a:pt x="183687" y="39024"/>
                      <a:pt x="177220" y="36438"/>
                      <a:pt x="169461" y="37731"/>
                    </a:cubicBezTo>
                    <a:cubicBezTo>
                      <a:pt x="162994" y="37731"/>
                      <a:pt x="155235" y="41610"/>
                      <a:pt x="151355" y="46781"/>
                    </a:cubicBezTo>
                    <a:cubicBezTo>
                      <a:pt x="150061" y="49367"/>
                      <a:pt x="147475" y="50660"/>
                      <a:pt x="144888" y="53246"/>
                    </a:cubicBezTo>
                    <a:cubicBezTo>
                      <a:pt x="139715" y="58417"/>
                      <a:pt x="134542" y="63588"/>
                      <a:pt x="130662" y="68759"/>
                    </a:cubicBezTo>
                    <a:lnTo>
                      <a:pt x="126782" y="73931"/>
                    </a:lnTo>
                    <a:cubicBezTo>
                      <a:pt x="122902" y="80395"/>
                      <a:pt x="117729" y="86859"/>
                      <a:pt x="115143" y="92031"/>
                    </a:cubicBezTo>
                    <a:lnTo>
                      <a:pt x="107383" y="104959"/>
                    </a:lnTo>
                    <a:lnTo>
                      <a:pt x="102210" y="117887"/>
                    </a:lnTo>
                    <a:cubicBezTo>
                      <a:pt x="98330" y="125644"/>
                      <a:pt x="95743" y="132108"/>
                      <a:pt x="93157" y="139865"/>
                    </a:cubicBezTo>
                    <a:lnTo>
                      <a:pt x="91863" y="142451"/>
                    </a:lnTo>
                    <a:cubicBezTo>
                      <a:pt x="89277" y="150208"/>
                      <a:pt x="86690" y="159258"/>
                      <a:pt x="82811" y="170894"/>
                    </a:cubicBezTo>
                    <a:cubicBezTo>
                      <a:pt x="69878" y="210972"/>
                      <a:pt x="54358" y="261392"/>
                      <a:pt x="32372" y="282078"/>
                    </a:cubicBezTo>
                    <a:cubicBezTo>
                      <a:pt x="24613" y="289835"/>
                      <a:pt x="11680" y="288542"/>
                      <a:pt x="5213" y="280785"/>
                    </a:cubicBezTo>
                    <a:cubicBezTo>
                      <a:pt x="-2546" y="273028"/>
                      <a:pt x="-1253" y="260100"/>
                      <a:pt x="6507" y="253635"/>
                    </a:cubicBezTo>
                    <a:cubicBezTo>
                      <a:pt x="20733" y="239414"/>
                      <a:pt x="36252" y="191579"/>
                      <a:pt x="46598" y="159258"/>
                    </a:cubicBezTo>
                    <a:cubicBezTo>
                      <a:pt x="50478" y="147623"/>
                      <a:pt x="53065" y="137280"/>
                      <a:pt x="56945" y="129523"/>
                    </a:cubicBezTo>
                    <a:lnTo>
                      <a:pt x="58238" y="126937"/>
                    </a:lnTo>
                    <a:cubicBezTo>
                      <a:pt x="60825" y="119180"/>
                      <a:pt x="63411" y="111423"/>
                      <a:pt x="68584" y="102373"/>
                    </a:cubicBezTo>
                    <a:lnTo>
                      <a:pt x="73758" y="89445"/>
                    </a:lnTo>
                    <a:cubicBezTo>
                      <a:pt x="73758" y="89445"/>
                      <a:pt x="73758" y="88152"/>
                      <a:pt x="73758" y="88152"/>
                    </a:cubicBezTo>
                    <a:lnTo>
                      <a:pt x="81517" y="75224"/>
                    </a:lnTo>
                    <a:cubicBezTo>
                      <a:pt x="85397" y="67467"/>
                      <a:pt x="90570" y="59710"/>
                      <a:pt x="95743" y="51953"/>
                    </a:cubicBezTo>
                    <a:lnTo>
                      <a:pt x="99623" y="46781"/>
                    </a:lnTo>
                    <a:cubicBezTo>
                      <a:pt x="104796" y="39024"/>
                      <a:pt x="111263" y="32560"/>
                      <a:pt x="116436" y="26096"/>
                    </a:cubicBezTo>
                    <a:lnTo>
                      <a:pt x="121609" y="20925"/>
                    </a:lnTo>
                    <a:cubicBezTo>
                      <a:pt x="146182" y="-4932"/>
                      <a:pt x="187567" y="-7518"/>
                      <a:pt x="213432" y="17046"/>
                    </a:cubicBezTo>
                    <a:cubicBezTo>
                      <a:pt x="236712" y="37731"/>
                      <a:pt x="240591" y="72638"/>
                      <a:pt x="225072" y="98495"/>
                    </a:cubicBezTo>
                    <a:lnTo>
                      <a:pt x="221192" y="104959"/>
                    </a:lnTo>
                    <a:cubicBezTo>
                      <a:pt x="213432" y="119180"/>
                      <a:pt x="208259" y="135987"/>
                      <a:pt x="204379" y="165722"/>
                    </a:cubicBezTo>
                    <a:cubicBezTo>
                      <a:pt x="203086" y="174772"/>
                      <a:pt x="201793" y="185115"/>
                      <a:pt x="201793" y="195458"/>
                    </a:cubicBezTo>
                    <a:cubicBezTo>
                      <a:pt x="200500" y="216143"/>
                      <a:pt x="197913" y="239414"/>
                      <a:pt x="194033" y="262685"/>
                    </a:cubicBezTo>
                    <a:cubicBezTo>
                      <a:pt x="187567" y="306641"/>
                      <a:pt x="173341" y="345427"/>
                      <a:pt x="155235" y="380333"/>
                    </a:cubicBezTo>
                    <a:cubicBezTo>
                      <a:pt x="137129" y="415240"/>
                      <a:pt x="111263" y="450147"/>
                      <a:pt x="78931" y="482467"/>
                    </a:cubicBezTo>
                    <a:lnTo>
                      <a:pt x="77637" y="483760"/>
                    </a:lnTo>
                    <a:cubicBezTo>
                      <a:pt x="75051" y="487639"/>
                      <a:pt x="71171" y="488932"/>
                      <a:pt x="65998" y="48893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705" name="Google Shape;705;p10"/>
          <p:cNvGrpSpPr/>
          <p:nvPr/>
        </p:nvGrpSpPr>
        <p:grpSpPr>
          <a:xfrm>
            <a:off x="10435875" y="3266696"/>
            <a:ext cx="926224" cy="1038198"/>
            <a:chOff x="6878150" y="2995014"/>
            <a:chExt cx="926224" cy="1038198"/>
          </a:xfrm>
        </p:grpSpPr>
        <p:grpSp>
          <p:nvGrpSpPr>
            <p:cNvPr id="706" name="Google Shape;706;p10"/>
            <p:cNvGrpSpPr/>
            <p:nvPr/>
          </p:nvGrpSpPr>
          <p:grpSpPr>
            <a:xfrm>
              <a:off x="7016580" y="2995014"/>
              <a:ext cx="384106" cy="173290"/>
              <a:chOff x="7016580" y="2995014"/>
              <a:chExt cx="384106" cy="173290"/>
            </a:xfrm>
          </p:grpSpPr>
          <p:sp>
            <p:nvSpPr>
              <p:cNvPr id="707" name="Google Shape;707;p10"/>
              <p:cNvSpPr/>
              <p:nvPr/>
            </p:nvSpPr>
            <p:spPr>
              <a:xfrm>
                <a:off x="7016580" y="3062291"/>
                <a:ext cx="384105" cy="38785"/>
              </a:xfrm>
              <a:custGeom>
                <a:avLst/>
                <a:gdLst/>
                <a:ahLst/>
                <a:cxnLst/>
                <a:rect l="l" t="t" r="r" b="b"/>
                <a:pathLst>
                  <a:path w="384105" h="38785" extrusionOk="0">
                    <a:moveTo>
                      <a:pt x="364706" y="38785"/>
                    </a:moveTo>
                    <a:lnTo>
                      <a:pt x="19399" y="38785"/>
                    </a:lnTo>
                    <a:cubicBezTo>
                      <a:pt x="9053" y="38785"/>
                      <a:pt x="0" y="29735"/>
                      <a:pt x="0" y="19393"/>
                    </a:cubicBezTo>
                    <a:cubicBezTo>
                      <a:pt x="0" y="9050"/>
                      <a:pt x="9053" y="0"/>
                      <a:pt x="19399" y="0"/>
                    </a:cubicBezTo>
                    <a:lnTo>
                      <a:pt x="364706" y="0"/>
                    </a:lnTo>
                    <a:cubicBezTo>
                      <a:pt x="375053" y="0"/>
                      <a:pt x="384106" y="9050"/>
                      <a:pt x="384106" y="19393"/>
                    </a:cubicBezTo>
                    <a:cubicBezTo>
                      <a:pt x="384106" y="29735"/>
                      <a:pt x="375053" y="38785"/>
                      <a:pt x="364706" y="38785"/>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08" name="Google Shape;708;p10"/>
              <p:cNvSpPr/>
              <p:nvPr/>
            </p:nvSpPr>
            <p:spPr>
              <a:xfrm>
                <a:off x="7255789" y="2995014"/>
                <a:ext cx="144897" cy="173290"/>
              </a:xfrm>
              <a:custGeom>
                <a:avLst/>
                <a:gdLst/>
                <a:ahLst/>
                <a:cxnLst/>
                <a:rect l="l" t="t" r="r" b="b"/>
                <a:pathLst>
                  <a:path w="144897" h="173290" extrusionOk="0">
                    <a:moveTo>
                      <a:pt x="19450" y="173290"/>
                    </a:moveTo>
                    <a:cubicBezTo>
                      <a:pt x="12983" y="173290"/>
                      <a:pt x="6517" y="170705"/>
                      <a:pt x="2636" y="164240"/>
                    </a:cubicBezTo>
                    <a:cubicBezTo>
                      <a:pt x="-2536" y="155190"/>
                      <a:pt x="50" y="143555"/>
                      <a:pt x="9103" y="137091"/>
                    </a:cubicBezTo>
                    <a:lnTo>
                      <a:pt x="89287" y="86670"/>
                    </a:lnTo>
                    <a:lnTo>
                      <a:pt x="9103" y="36249"/>
                    </a:lnTo>
                    <a:cubicBezTo>
                      <a:pt x="50" y="31078"/>
                      <a:pt x="-2536" y="18150"/>
                      <a:pt x="2636" y="9100"/>
                    </a:cubicBezTo>
                    <a:cubicBezTo>
                      <a:pt x="7810" y="50"/>
                      <a:pt x="20743" y="-2536"/>
                      <a:pt x="29796" y="2636"/>
                    </a:cubicBezTo>
                    <a:lnTo>
                      <a:pt x="135845" y="69863"/>
                    </a:lnTo>
                    <a:cubicBezTo>
                      <a:pt x="141018" y="73742"/>
                      <a:pt x="144898" y="80206"/>
                      <a:pt x="144898" y="86670"/>
                    </a:cubicBezTo>
                    <a:cubicBezTo>
                      <a:pt x="144898" y="93134"/>
                      <a:pt x="141018" y="99599"/>
                      <a:pt x="135845" y="103477"/>
                    </a:cubicBezTo>
                    <a:lnTo>
                      <a:pt x="29796" y="170705"/>
                    </a:lnTo>
                    <a:cubicBezTo>
                      <a:pt x="27209" y="173290"/>
                      <a:pt x="23329" y="173290"/>
                      <a:pt x="19450" y="17329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709" name="Google Shape;709;p10"/>
            <p:cNvGrpSpPr/>
            <p:nvPr/>
          </p:nvGrpSpPr>
          <p:grpSpPr>
            <a:xfrm>
              <a:off x="6878150" y="3028659"/>
              <a:ext cx="926224" cy="1004553"/>
              <a:chOff x="6878150" y="3028659"/>
              <a:chExt cx="926224" cy="1004553"/>
            </a:xfrm>
          </p:grpSpPr>
          <p:sp>
            <p:nvSpPr>
              <p:cNvPr id="710" name="Google Shape;710;p10"/>
              <p:cNvSpPr/>
              <p:nvPr/>
            </p:nvSpPr>
            <p:spPr>
              <a:xfrm>
                <a:off x="6878150" y="3585471"/>
                <a:ext cx="448819" cy="291307"/>
              </a:xfrm>
              <a:custGeom>
                <a:avLst/>
                <a:gdLst/>
                <a:ahLst/>
                <a:cxnLst/>
                <a:rect l="l" t="t" r="r" b="b"/>
                <a:pathLst>
                  <a:path w="448819" h="291307" extrusionOk="0">
                    <a:moveTo>
                      <a:pt x="429420" y="291308"/>
                    </a:moveTo>
                    <a:cubicBezTo>
                      <a:pt x="429420" y="291308"/>
                      <a:pt x="428126" y="291308"/>
                      <a:pt x="428126" y="291308"/>
                    </a:cubicBezTo>
                    <a:cubicBezTo>
                      <a:pt x="420367" y="290015"/>
                      <a:pt x="411314" y="288722"/>
                      <a:pt x="403554" y="286136"/>
                    </a:cubicBezTo>
                    <a:lnTo>
                      <a:pt x="400967" y="284843"/>
                    </a:lnTo>
                    <a:cubicBezTo>
                      <a:pt x="329837" y="261572"/>
                      <a:pt x="261292" y="229251"/>
                      <a:pt x="200508" y="189173"/>
                    </a:cubicBezTo>
                    <a:lnTo>
                      <a:pt x="168176" y="167195"/>
                    </a:lnTo>
                    <a:lnTo>
                      <a:pt x="159123" y="160731"/>
                    </a:lnTo>
                    <a:cubicBezTo>
                      <a:pt x="150070" y="154267"/>
                      <a:pt x="141017" y="147803"/>
                      <a:pt x="130670" y="143924"/>
                    </a:cubicBezTo>
                    <a:cubicBezTo>
                      <a:pt x="108685" y="133581"/>
                      <a:pt x="84112" y="127117"/>
                      <a:pt x="58247" y="125824"/>
                    </a:cubicBezTo>
                    <a:lnTo>
                      <a:pt x="55660" y="125824"/>
                    </a:lnTo>
                    <a:cubicBezTo>
                      <a:pt x="23328" y="124531"/>
                      <a:pt x="-1245" y="96089"/>
                      <a:pt x="49" y="63768"/>
                    </a:cubicBezTo>
                    <a:cubicBezTo>
                      <a:pt x="1342" y="37911"/>
                      <a:pt x="19448" y="17226"/>
                      <a:pt x="44020" y="10762"/>
                    </a:cubicBezTo>
                    <a:cubicBezTo>
                      <a:pt x="84112" y="419"/>
                      <a:pt x="125497" y="-2167"/>
                      <a:pt x="166883" y="1712"/>
                    </a:cubicBezTo>
                    <a:cubicBezTo>
                      <a:pt x="188868" y="4298"/>
                      <a:pt x="209561" y="9469"/>
                      <a:pt x="230254" y="15933"/>
                    </a:cubicBezTo>
                    <a:lnTo>
                      <a:pt x="335009" y="54718"/>
                    </a:lnTo>
                    <a:cubicBezTo>
                      <a:pt x="345356" y="58597"/>
                      <a:pt x="350529" y="68939"/>
                      <a:pt x="346649" y="79282"/>
                    </a:cubicBezTo>
                    <a:cubicBezTo>
                      <a:pt x="342770" y="89625"/>
                      <a:pt x="332423" y="94796"/>
                      <a:pt x="322077" y="90918"/>
                    </a:cubicBezTo>
                    <a:lnTo>
                      <a:pt x="217321" y="52133"/>
                    </a:lnTo>
                    <a:cubicBezTo>
                      <a:pt x="199215" y="45669"/>
                      <a:pt x="181109" y="41790"/>
                      <a:pt x="161710" y="40497"/>
                    </a:cubicBezTo>
                    <a:cubicBezTo>
                      <a:pt x="125497" y="36618"/>
                      <a:pt x="89285" y="39204"/>
                      <a:pt x="53073" y="48254"/>
                    </a:cubicBezTo>
                    <a:cubicBezTo>
                      <a:pt x="45314" y="50840"/>
                      <a:pt x="38847" y="57304"/>
                      <a:pt x="38847" y="66354"/>
                    </a:cubicBezTo>
                    <a:cubicBezTo>
                      <a:pt x="38847" y="76697"/>
                      <a:pt x="46607" y="87039"/>
                      <a:pt x="56953" y="87039"/>
                    </a:cubicBezTo>
                    <a:lnTo>
                      <a:pt x="59540" y="87039"/>
                    </a:lnTo>
                    <a:cubicBezTo>
                      <a:pt x="90579" y="88332"/>
                      <a:pt x="120324" y="96089"/>
                      <a:pt x="146190" y="107725"/>
                    </a:cubicBezTo>
                    <a:cubicBezTo>
                      <a:pt x="159123" y="114189"/>
                      <a:pt x="172056" y="120653"/>
                      <a:pt x="182402" y="129703"/>
                    </a:cubicBezTo>
                    <a:lnTo>
                      <a:pt x="190162" y="136167"/>
                    </a:lnTo>
                    <a:lnTo>
                      <a:pt x="221200" y="156852"/>
                    </a:lnTo>
                    <a:cubicBezTo>
                      <a:pt x="279398" y="194345"/>
                      <a:pt x="344063" y="225373"/>
                      <a:pt x="412607" y="247351"/>
                    </a:cubicBezTo>
                    <a:lnTo>
                      <a:pt x="415193" y="248644"/>
                    </a:lnTo>
                    <a:cubicBezTo>
                      <a:pt x="420367" y="249937"/>
                      <a:pt x="425539" y="251230"/>
                      <a:pt x="430713" y="251230"/>
                    </a:cubicBezTo>
                    <a:cubicBezTo>
                      <a:pt x="441059" y="252523"/>
                      <a:pt x="448819" y="261572"/>
                      <a:pt x="448819" y="271915"/>
                    </a:cubicBezTo>
                    <a:cubicBezTo>
                      <a:pt x="447525" y="283551"/>
                      <a:pt x="438472" y="291308"/>
                      <a:pt x="429420" y="29130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11" name="Google Shape;711;p10"/>
              <p:cNvSpPr/>
              <p:nvPr/>
            </p:nvSpPr>
            <p:spPr>
              <a:xfrm>
                <a:off x="7460016" y="3210620"/>
                <a:ext cx="208375" cy="161952"/>
              </a:xfrm>
              <a:custGeom>
                <a:avLst/>
                <a:gdLst/>
                <a:ahLst/>
                <a:cxnLst/>
                <a:rect l="l" t="t" r="r" b="b"/>
                <a:pathLst>
                  <a:path w="208375" h="161952" extrusionOk="0">
                    <a:moveTo>
                      <a:pt x="188981" y="161953"/>
                    </a:moveTo>
                    <a:cubicBezTo>
                      <a:pt x="181222" y="161953"/>
                      <a:pt x="173462" y="156781"/>
                      <a:pt x="170876" y="149024"/>
                    </a:cubicBezTo>
                    <a:cubicBezTo>
                      <a:pt x="152770" y="102482"/>
                      <a:pt x="126904" y="76625"/>
                      <a:pt x="89398" y="46890"/>
                    </a:cubicBezTo>
                    <a:cubicBezTo>
                      <a:pt x="72586" y="33962"/>
                      <a:pt x="48014" y="36547"/>
                      <a:pt x="35081" y="53354"/>
                    </a:cubicBezTo>
                    <a:cubicBezTo>
                      <a:pt x="28614" y="62404"/>
                      <a:pt x="15682" y="63697"/>
                      <a:pt x="7921" y="57233"/>
                    </a:cubicBezTo>
                    <a:cubicBezTo>
                      <a:pt x="-1132" y="50769"/>
                      <a:pt x="-2425" y="37840"/>
                      <a:pt x="4042" y="30083"/>
                    </a:cubicBezTo>
                    <a:cubicBezTo>
                      <a:pt x="29907" y="-3531"/>
                      <a:pt x="79052" y="-9995"/>
                      <a:pt x="112678" y="15862"/>
                    </a:cubicBezTo>
                    <a:cubicBezTo>
                      <a:pt x="155356" y="49476"/>
                      <a:pt x="186395" y="80504"/>
                      <a:pt x="207088" y="134803"/>
                    </a:cubicBezTo>
                    <a:cubicBezTo>
                      <a:pt x="210967" y="145146"/>
                      <a:pt x="205794" y="155489"/>
                      <a:pt x="195448" y="159367"/>
                    </a:cubicBezTo>
                    <a:cubicBezTo>
                      <a:pt x="194155" y="161953"/>
                      <a:pt x="191568" y="161953"/>
                      <a:pt x="188981" y="16195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12" name="Google Shape;712;p10"/>
              <p:cNvSpPr/>
              <p:nvPr/>
            </p:nvSpPr>
            <p:spPr>
              <a:xfrm>
                <a:off x="7346656" y="3203049"/>
                <a:ext cx="230940" cy="188915"/>
              </a:xfrm>
              <a:custGeom>
                <a:avLst/>
                <a:gdLst/>
                <a:ahLst/>
                <a:cxnLst/>
                <a:rect l="l" t="t" r="r" b="b"/>
                <a:pathLst>
                  <a:path w="230940" h="188915" extrusionOk="0">
                    <a:moveTo>
                      <a:pt x="210518" y="188916"/>
                    </a:moveTo>
                    <a:cubicBezTo>
                      <a:pt x="204051" y="188916"/>
                      <a:pt x="197585" y="185037"/>
                      <a:pt x="193705" y="178573"/>
                    </a:cubicBezTo>
                    <a:cubicBezTo>
                      <a:pt x="189825" y="172109"/>
                      <a:pt x="187239" y="166938"/>
                      <a:pt x="184652" y="160473"/>
                    </a:cubicBezTo>
                    <a:cubicBezTo>
                      <a:pt x="163959" y="121688"/>
                      <a:pt x="141974" y="81610"/>
                      <a:pt x="88949" y="45411"/>
                    </a:cubicBezTo>
                    <a:cubicBezTo>
                      <a:pt x="79895" y="40240"/>
                      <a:pt x="69549" y="37654"/>
                      <a:pt x="60496" y="38947"/>
                    </a:cubicBezTo>
                    <a:cubicBezTo>
                      <a:pt x="50150" y="41532"/>
                      <a:pt x="41097" y="46704"/>
                      <a:pt x="35924" y="55754"/>
                    </a:cubicBezTo>
                    <a:cubicBezTo>
                      <a:pt x="29458" y="64803"/>
                      <a:pt x="17818" y="67389"/>
                      <a:pt x="8765" y="60925"/>
                    </a:cubicBezTo>
                    <a:cubicBezTo>
                      <a:pt x="-288" y="54461"/>
                      <a:pt x="-2874" y="42825"/>
                      <a:pt x="3592" y="33775"/>
                    </a:cubicBezTo>
                    <a:cubicBezTo>
                      <a:pt x="15231" y="16968"/>
                      <a:pt x="32044" y="5333"/>
                      <a:pt x="52737" y="1454"/>
                    </a:cubicBezTo>
                    <a:cubicBezTo>
                      <a:pt x="73429" y="-2424"/>
                      <a:pt x="94122" y="1454"/>
                      <a:pt x="110935" y="13090"/>
                    </a:cubicBezTo>
                    <a:cubicBezTo>
                      <a:pt x="173012" y="54461"/>
                      <a:pt x="198878" y="102296"/>
                      <a:pt x="219571" y="141081"/>
                    </a:cubicBezTo>
                    <a:cubicBezTo>
                      <a:pt x="222157" y="146252"/>
                      <a:pt x="226037" y="152716"/>
                      <a:pt x="228623" y="157888"/>
                    </a:cubicBezTo>
                    <a:cubicBezTo>
                      <a:pt x="233797" y="166938"/>
                      <a:pt x="229917" y="178573"/>
                      <a:pt x="220864" y="183744"/>
                    </a:cubicBezTo>
                    <a:cubicBezTo>
                      <a:pt x="216984" y="187623"/>
                      <a:pt x="213105" y="188916"/>
                      <a:pt x="210518" y="18891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13" name="Google Shape;713;p10"/>
              <p:cNvSpPr/>
              <p:nvPr/>
            </p:nvSpPr>
            <p:spPr>
              <a:xfrm>
                <a:off x="7196165" y="3195454"/>
                <a:ext cx="257556" cy="188754"/>
              </a:xfrm>
              <a:custGeom>
                <a:avLst/>
                <a:gdLst/>
                <a:ahLst/>
                <a:cxnLst/>
                <a:rect l="l" t="t" r="r" b="b"/>
                <a:pathLst>
                  <a:path w="257556" h="188754" extrusionOk="0">
                    <a:moveTo>
                      <a:pt x="236854" y="188754"/>
                    </a:moveTo>
                    <a:cubicBezTo>
                      <a:pt x="229094" y="188754"/>
                      <a:pt x="221335" y="183583"/>
                      <a:pt x="218748" y="175826"/>
                    </a:cubicBezTo>
                    <a:cubicBezTo>
                      <a:pt x="210988" y="156433"/>
                      <a:pt x="194175" y="129284"/>
                      <a:pt x="183829" y="115063"/>
                    </a:cubicBezTo>
                    <a:cubicBezTo>
                      <a:pt x="176070" y="103427"/>
                      <a:pt x="168310" y="93084"/>
                      <a:pt x="160550" y="84034"/>
                    </a:cubicBezTo>
                    <a:cubicBezTo>
                      <a:pt x="152790" y="74985"/>
                      <a:pt x="143738" y="64642"/>
                      <a:pt x="129511" y="54299"/>
                    </a:cubicBezTo>
                    <a:cubicBezTo>
                      <a:pt x="123045" y="50421"/>
                      <a:pt x="116578" y="45249"/>
                      <a:pt x="106232" y="41371"/>
                    </a:cubicBezTo>
                    <a:cubicBezTo>
                      <a:pt x="101058" y="40078"/>
                      <a:pt x="95886" y="38785"/>
                      <a:pt x="89419" y="37492"/>
                    </a:cubicBezTo>
                    <a:cubicBezTo>
                      <a:pt x="82953" y="37492"/>
                      <a:pt x="76487" y="37492"/>
                      <a:pt x="71313" y="40078"/>
                    </a:cubicBezTo>
                    <a:cubicBezTo>
                      <a:pt x="60967" y="43957"/>
                      <a:pt x="53208" y="49128"/>
                      <a:pt x="46741" y="59471"/>
                    </a:cubicBezTo>
                    <a:cubicBezTo>
                      <a:pt x="41568" y="67228"/>
                      <a:pt x="37688" y="73692"/>
                      <a:pt x="36394" y="80156"/>
                    </a:cubicBezTo>
                    <a:cubicBezTo>
                      <a:pt x="32514" y="90499"/>
                      <a:pt x="20875" y="94377"/>
                      <a:pt x="11822" y="90499"/>
                    </a:cubicBezTo>
                    <a:cubicBezTo>
                      <a:pt x="1476" y="86620"/>
                      <a:pt x="-2404" y="74985"/>
                      <a:pt x="1476" y="65935"/>
                    </a:cubicBezTo>
                    <a:cubicBezTo>
                      <a:pt x="5356" y="58178"/>
                      <a:pt x="9235" y="47835"/>
                      <a:pt x="16995" y="37492"/>
                    </a:cubicBezTo>
                    <a:cubicBezTo>
                      <a:pt x="28635" y="21978"/>
                      <a:pt x="42861" y="11636"/>
                      <a:pt x="59674" y="5171"/>
                    </a:cubicBezTo>
                    <a:cubicBezTo>
                      <a:pt x="70020" y="1293"/>
                      <a:pt x="81659" y="0"/>
                      <a:pt x="93299" y="0"/>
                    </a:cubicBezTo>
                    <a:cubicBezTo>
                      <a:pt x="102352" y="0"/>
                      <a:pt x="111405" y="2586"/>
                      <a:pt x="120458" y="5171"/>
                    </a:cubicBezTo>
                    <a:cubicBezTo>
                      <a:pt x="134684" y="10343"/>
                      <a:pt x="145031" y="16807"/>
                      <a:pt x="154084" y="23271"/>
                    </a:cubicBezTo>
                    <a:cubicBezTo>
                      <a:pt x="170896" y="36199"/>
                      <a:pt x="181242" y="49128"/>
                      <a:pt x="191589" y="59471"/>
                    </a:cubicBezTo>
                    <a:cubicBezTo>
                      <a:pt x="200642" y="69813"/>
                      <a:pt x="208402" y="80156"/>
                      <a:pt x="217454" y="93084"/>
                    </a:cubicBezTo>
                    <a:cubicBezTo>
                      <a:pt x="222628" y="99549"/>
                      <a:pt x="245907" y="134455"/>
                      <a:pt x="256253" y="161605"/>
                    </a:cubicBezTo>
                    <a:cubicBezTo>
                      <a:pt x="260133" y="171947"/>
                      <a:pt x="254960" y="182290"/>
                      <a:pt x="245907" y="186169"/>
                    </a:cubicBezTo>
                    <a:cubicBezTo>
                      <a:pt x="242027" y="188754"/>
                      <a:pt x="239440" y="188754"/>
                      <a:pt x="236854" y="188754"/>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14" name="Google Shape;714;p10"/>
              <p:cNvSpPr/>
              <p:nvPr/>
            </p:nvSpPr>
            <p:spPr>
              <a:xfrm>
                <a:off x="7292056" y="3840585"/>
                <a:ext cx="96986" cy="192627"/>
              </a:xfrm>
              <a:custGeom>
                <a:avLst/>
                <a:gdLst/>
                <a:ahLst/>
                <a:cxnLst/>
                <a:rect l="l" t="t" r="r" b="b"/>
                <a:pathLst>
                  <a:path w="96986" h="192627" extrusionOk="0">
                    <a:moveTo>
                      <a:pt x="77592" y="192628"/>
                    </a:moveTo>
                    <a:cubicBezTo>
                      <a:pt x="69832" y="192628"/>
                      <a:pt x="62073" y="187456"/>
                      <a:pt x="59486" y="179699"/>
                    </a:cubicBezTo>
                    <a:lnTo>
                      <a:pt x="1288" y="25852"/>
                    </a:lnTo>
                    <a:cubicBezTo>
                      <a:pt x="-2592" y="15509"/>
                      <a:pt x="2582" y="5166"/>
                      <a:pt x="12928" y="1288"/>
                    </a:cubicBezTo>
                    <a:cubicBezTo>
                      <a:pt x="23274" y="-2591"/>
                      <a:pt x="33620" y="2581"/>
                      <a:pt x="37500" y="12923"/>
                    </a:cubicBezTo>
                    <a:lnTo>
                      <a:pt x="95698" y="166771"/>
                    </a:lnTo>
                    <a:cubicBezTo>
                      <a:pt x="99578" y="177114"/>
                      <a:pt x="94405" y="187456"/>
                      <a:pt x="84059" y="191335"/>
                    </a:cubicBezTo>
                    <a:cubicBezTo>
                      <a:pt x="82765" y="191335"/>
                      <a:pt x="80179" y="192628"/>
                      <a:pt x="77592" y="19262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15" name="Google Shape;715;p10"/>
              <p:cNvSpPr/>
              <p:nvPr/>
            </p:nvSpPr>
            <p:spPr>
              <a:xfrm>
                <a:off x="7627011" y="3338300"/>
                <a:ext cx="177363" cy="694912"/>
              </a:xfrm>
              <a:custGeom>
                <a:avLst/>
                <a:gdLst/>
                <a:ahLst/>
                <a:cxnLst/>
                <a:rect l="l" t="t" r="r" b="b"/>
                <a:pathLst>
                  <a:path w="177363" h="694912" extrusionOk="0">
                    <a:moveTo>
                      <a:pt x="156488" y="694913"/>
                    </a:moveTo>
                    <a:cubicBezTo>
                      <a:pt x="148728" y="694913"/>
                      <a:pt x="142261" y="691034"/>
                      <a:pt x="138382" y="683277"/>
                    </a:cubicBezTo>
                    <a:lnTo>
                      <a:pt x="1294" y="367825"/>
                    </a:lnTo>
                    <a:cubicBezTo>
                      <a:pt x="0" y="365239"/>
                      <a:pt x="0" y="361361"/>
                      <a:pt x="0" y="358775"/>
                    </a:cubicBezTo>
                    <a:cubicBezTo>
                      <a:pt x="9053" y="241127"/>
                      <a:pt x="20693" y="78229"/>
                      <a:pt x="5173" y="25223"/>
                    </a:cubicBezTo>
                    <a:cubicBezTo>
                      <a:pt x="2587" y="14880"/>
                      <a:pt x="7760" y="4537"/>
                      <a:pt x="18106" y="659"/>
                    </a:cubicBezTo>
                    <a:cubicBezTo>
                      <a:pt x="28452" y="-1927"/>
                      <a:pt x="38799" y="3245"/>
                      <a:pt x="42679" y="13587"/>
                    </a:cubicBezTo>
                    <a:cubicBezTo>
                      <a:pt x="59492" y="69179"/>
                      <a:pt x="51731" y="201049"/>
                      <a:pt x="40092" y="356189"/>
                    </a:cubicBezTo>
                    <a:lnTo>
                      <a:pt x="175887" y="667763"/>
                    </a:lnTo>
                    <a:cubicBezTo>
                      <a:pt x="179767" y="678106"/>
                      <a:pt x="175887" y="688449"/>
                      <a:pt x="165541" y="693620"/>
                    </a:cubicBezTo>
                    <a:cubicBezTo>
                      <a:pt x="161661" y="693620"/>
                      <a:pt x="159075" y="694913"/>
                      <a:pt x="156488" y="69491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16" name="Google Shape;716;p10"/>
              <p:cNvSpPr/>
              <p:nvPr/>
            </p:nvSpPr>
            <p:spPr>
              <a:xfrm>
                <a:off x="7135568" y="3444976"/>
                <a:ext cx="88508" cy="233998"/>
              </a:xfrm>
              <a:custGeom>
                <a:avLst/>
                <a:gdLst/>
                <a:ahLst/>
                <a:cxnLst/>
                <a:rect l="l" t="t" r="r" b="b"/>
                <a:pathLst>
                  <a:path w="88508" h="233998" extrusionOk="0">
                    <a:moveTo>
                      <a:pt x="71125" y="233999"/>
                    </a:moveTo>
                    <a:cubicBezTo>
                      <a:pt x="62073" y="233999"/>
                      <a:pt x="54313" y="228827"/>
                      <a:pt x="53020" y="219777"/>
                    </a:cubicBezTo>
                    <a:cubicBezTo>
                      <a:pt x="43967" y="187456"/>
                      <a:pt x="38793" y="162892"/>
                      <a:pt x="33620" y="140914"/>
                    </a:cubicBezTo>
                    <a:cubicBezTo>
                      <a:pt x="25860" y="106007"/>
                      <a:pt x="19394" y="77565"/>
                      <a:pt x="1288" y="25852"/>
                    </a:cubicBezTo>
                    <a:cubicBezTo>
                      <a:pt x="-2592" y="15509"/>
                      <a:pt x="2581" y="5166"/>
                      <a:pt x="12927" y="1288"/>
                    </a:cubicBezTo>
                    <a:cubicBezTo>
                      <a:pt x="23274" y="-2591"/>
                      <a:pt x="33620" y="2580"/>
                      <a:pt x="37500" y="12923"/>
                    </a:cubicBezTo>
                    <a:cubicBezTo>
                      <a:pt x="55606" y="65930"/>
                      <a:pt x="62073" y="95665"/>
                      <a:pt x="69832" y="131864"/>
                    </a:cubicBezTo>
                    <a:cubicBezTo>
                      <a:pt x="75006" y="153843"/>
                      <a:pt x="80178" y="177114"/>
                      <a:pt x="87939" y="208142"/>
                    </a:cubicBezTo>
                    <a:cubicBezTo>
                      <a:pt x="90525" y="218485"/>
                      <a:pt x="84058" y="228827"/>
                      <a:pt x="73712" y="231413"/>
                    </a:cubicBezTo>
                    <a:cubicBezTo>
                      <a:pt x="73712" y="232706"/>
                      <a:pt x="72419" y="233999"/>
                      <a:pt x="71125" y="23399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17" name="Google Shape;717;p10"/>
              <p:cNvSpPr/>
              <p:nvPr/>
            </p:nvSpPr>
            <p:spPr>
              <a:xfrm>
                <a:off x="6905615" y="3028659"/>
                <a:ext cx="400446" cy="456389"/>
              </a:xfrm>
              <a:custGeom>
                <a:avLst/>
                <a:gdLst/>
                <a:ahLst/>
                <a:cxnLst/>
                <a:rect l="l" t="t" r="r" b="b"/>
                <a:pathLst>
                  <a:path w="400446" h="456389" extrusionOk="0">
                    <a:moveTo>
                      <a:pt x="249347" y="455097"/>
                    </a:moveTo>
                    <a:cubicBezTo>
                      <a:pt x="241587" y="455097"/>
                      <a:pt x="233828" y="449926"/>
                      <a:pt x="231241" y="442169"/>
                    </a:cubicBezTo>
                    <a:cubicBezTo>
                      <a:pt x="209255" y="374941"/>
                      <a:pt x="179510" y="333570"/>
                      <a:pt x="143298" y="279271"/>
                    </a:cubicBezTo>
                    <a:lnTo>
                      <a:pt x="136831" y="270221"/>
                    </a:lnTo>
                    <a:cubicBezTo>
                      <a:pt x="101913" y="218508"/>
                      <a:pt x="63114" y="168087"/>
                      <a:pt x="23022" y="116374"/>
                    </a:cubicBezTo>
                    <a:lnTo>
                      <a:pt x="12676" y="102152"/>
                    </a:lnTo>
                    <a:cubicBezTo>
                      <a:pt x="-8017" y="73710"/>
                      <a:pt x="-2844" y="34925"/>
                      <a:pt x="24315" y="12947"/>
                    </a:cubicBezTo>
                    <a:cubicBezTo>
                      <a:pt x="50181" y="-6446"/>
                      <a:pt x="86393" y="-3860"/>
                      <a:pt x="108379" y="19411"/>
                    </a:cubicBezTo>
                    <a:cubicBezTo>
                      <a:pt x="121312" y="32339"/>
                      <a:pt x="143298" y="54317"/>
                      <a:pt x="167870" y="80174"/>
                    </a:cubicBezTo>
                    <a:cubicBezTo>
                      <a:pt x="240294" y="152573"/>
                      <a:pt x="351517" y="262464"/>
                      <a:pt x="396782" y="324521"/>
                    </a:cubicBezTo>
                    <a:cubicBezTo>
                      <a:pt x="403248" y="333570"/>
                      <a:pt x="400661" y="345206"/>
                      <a:pt x="392902" y="351670"/>
                    </a:cubicBezTo>
                    <a:cubicBezTo>
                      <a:pt x="383849" y="358134"/>
                      <a:pt x="372209" y="355549"/>
                      <a:pt x="365742" y="347791"/>
                    </a:cubicBezTo>
                    <a:cubicBezTo>
                      <a:pt x="321771" y="288321"/>
                      <a:pt x="213135" y="179723"/>
                      <a:pt x="140711" y="108616"/>
                    </a:cubicBezTo>
                    <a:cubicBezTo>
                      <a:pt x="113552" y="82760"/>
                      <a:pt x="92859" y="60782"/>
                      <a:pt x="79927" y="47853"/>
                    </a:cubicBezTo>
                    <a:cubicBezTo>
                      <a:pt x="70873" y="38803"/>
                      <a:pt x="56648" y="37510"/>
                      <a:pt x="47594" y="45268"/>
                    </a:cubicBezTo>
                    <a:cubicBezTo>
                      <a:pt x="37248" y="53025"/>
                      <a:pt x="34662" y="68539"/>
                      <a:pt x="42421" y="80174"/>
                    </a:cubicBezTo>
                    <a:lnTo>
                      <a:pt x="52767" y="94395"/>
                    </a:lnTo>
                    <a:cubicBezTo>
                      <a:pt x="91566" y="144816"/>
                      <a:pt x="131658" y="197822"/>
                      <a:pt x="167870" y="250829"/>
                    </a:cubicBezTo>
                    <a:lnTo>
                      <a:pt x="174336" y="259879"/>
                    </a:lnTo>
                    <a:cubicBezTo>
                      <a:pt x="211842" y="312885"/>
                      <a:pt x="242880" y="359427"/>
                      <a:pt x="267453" y="431826"/>
                    </a:cubicBezTo>
                    <a:cubicBezTo>
                      <a:pt x="271333" y="442169"/>
                      <a:pt x="264866" y="452511"/>
                      <a:pt x="255813" y="456390"/>
                    </a:cubicBezTo>
                    <a:cubicBezTo>
                      <a:pt x="253227" y="455097"/>
                      <a:pt x="251933" y="455097"/>
                      <a:pt x="249347" y="455097"/>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718" name="Google Shape;718;p10"/>
          <p:cNvGrpSpPr/>
          <p:nvPr/>
        </p:nvGrpSpPr>
        <p:grpSpPr>
          <a:xfrm>
            <a:off x="8884369" y="3228983"/>
            <a:ext cx="714909" cy="1214024"/>
            <a:chOff x="9105238" y="4713195"/>
            <a:chExt cx="714909" cy="1214024"/>
          </a:xfrm>
        </p:grpSpPr>
        <p:grpSp>
          <p:nvGrpSpPr>
            <p:cNvPr id="719" name="Google Shape;719;p10"/>
            <p:cNvGrpSpPr/>
            <p:nvPr/>
          </p:nvGrpSpPr>
          <p:grpSpPr>
            <a:xfrm>
              <a:off x="9154383" y="4713195"/>
              <a:ext cx="384106" cy="173290"/>
              <a:chOff x="9154383" y="4713195"/>
              <a:chExt cx="384106" cy="173290"/>
            </a:xfrm>
          </p:grpSpPr>
          <p:sp>
            <p:nvSpPr>
              <p:cNvPr id="720" name="Google Shape;720;p10"/>
              <p:cNvSpPr/>
              <p:nvPr/>
            </p:nvSpPr>
            <p:spPr>
              <a:xfrm>
                <a:off x="9154383" y="4780472"/>
                <a:ext cx="384106" cy="38785"/>
              </a:xfrm>
              <a:custGeom>
                <a:avLst/>
                <a:gdLst/>
                <a:ahLst/>
                <a:cxnLst/>
                <a:rect l="l" t="t" r="r" b="b"/>
                <a:pathLst>
                  <a:path w="384106" h="38785" extrusionOk="0">
                    <a:moveTo>
                      <a:pt x="364707" y="38785"/>
                    </a:moveTo>
                    <a:lnTo>
                      <a:pt x="19399" y="38785"/>
                    </a:lnTo>
                    <a:cubicBezTo>
                      <a:pt x="9053" y="38785"/>
                      <a:pt x="0" y="29735"/>
                      <a:pt x="0" y="19393"/>
                    </a:cubicBezTo>
                    <a:cubicBezTo>
                      <a:pt x="0" y="9050"/>
                      <a:pt x="9053" y="0"/>
                      <a:pt x="19399" y="0"/>
                    </a:cubicBezTo>
                    <a:lnTo>
                      <a:pt x="364707" y="0"/>
                    </a:lnTo>
                    <a:cubicBezTo>
                      <a:pt x="375053" y="0"/>
                      <a:pt x="384106" y="9050"/>
                      <a:pt x="384106" y="19393"/>
                    </a:cubicBezTo>
                    <a:cubicBezTo>
                      <a:pt x="384106" y="29735"/>
                      <a:pt x="375053" y="38785"/>
                      <a:pt x="364707" y="38785"/>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21" name="Google Shape;721;p10"/>
              <p:cNvSpPr/>
              <p:nvPr/>
            </p:nvSpPr>
            <p:spPr>
              <a:xfrm>
                <a:off x="9154383" y="4713195"/>
                <a:ext cx="144897" cy="173290"/>
              </a:xfrm>
              <a:custGeom>
                <a:avLst/>
                <a:gdLst/>
                <a:ahLst/>
                <a:cxnLst/>
                <a:rect l="l" t="t" r="r" b="b"/>
                <a:pathLst>
                  <a:path w="144897" h="173290" extrusionOk="0">
                    <a:moveTo>
                      <a:pt x="125449" y="173290"/>
                    </a:moveTo>
                    <a:cubicBezTo>
                      <a:pt x="121568" y="173290"/>
                      <a:pt x="117689" y="171997"/>
                      <a:pt x="115102" y="170705"/>
                    </a:cubicBezTo>
                    <a:lnTo>
                      <a:pt x="9053" y="103477"/>
                    </a:lnTo>
                    <a:cubicBezTo>
                      <a:pt x="3880" y="99598"/>
                      <a:pt x="0" y="93134"/>
                      <a:pt x="0" y="86670"/>
                    </a:cubicBezTo>
                    <a:cubicBezTo>
                      <a:pt x="0" y="80206"/>
                      <a:pt x="3880" y="73742"/>
                      <a:pt x="9053" y="69863"/>
                    </a:cubicBezTo>
                    <a:lnTo>
                      <a:pt x="115102" y="2636"/>
                    </a:lnTo>
                    <a:cubicBezTo>
                      <a:pt x="124155" y="-2536"/>
                      <a:pt x="135795" y="50"/>
                      <a:pt x="142261" y="9100"/>
                    </a:cubicBezTo>
                    <a:cubicBezTo>
                      <a:pt x="147434" y="18150"/>
                      <a:pt x="144848" y="29785"/>
                      <a:pt x="135795" y="36250"/>
                    </a:cubicBezTo>
                    <a:lnTo>
                      <a:pt x="55611" y="86670"/>
                    </a:lnTo>
                    <a:lnTo>
                      <a:pt x="135795" y="137091"/>
                    </a:lnTo>
                    <a:cubicBezTo>
                      <a:pt x="144848" y="142262"/>
                      <a:pt x="147434" y="155190"/>
                      <a:pt x="142261" y="164240"/>
                    </a:cubicBezTo>
                    <a:cubicBezTo>
                      <a:pt x="138382" y="169412"/>
                      <a:pt x="131915" y="173290"/>
                      <a:pt x="125449" y="17329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722" name="Google Shape;722;p10"/>
            <p:cNvGrpSpPr/>
            <p:nvPr/>
          </p:nvGrpSpPr>
          <p:grpSpPr>
            <a:xfrm>
              <a:off x="9105238" y="4754177"/>
              <a:ext cx="714909" cy="1173042"/>
              <a:chOff x="9105238" y="4754177"/>
              <a:chExt cx="714909" cy="1173042"/>
            </a:xfrm>
          </p:grpSpPr>
          <p:sp>
            <p:nvSpPr>
              <p:cNvPr id="723" name="Google Shape;723;p10"/>
              <p:cNvSpPr/>
              <p:nvPr/>
            </p:nvSpPr>
            <p:spPr>
              <a:xfrm>
                <a:off x="9105238" y="5079968"/>
                <a:ext cx="186276" cy="623590"/>
              </a:xfrm>
              <a:custGeom>
                <a:avLst/>
                <a:gdLst/>
                <a:ahLst/>
                <a:cxnLst/>
                <a:rect l="l" t="t" r="r" b="b"/>
                <a:pathLst>
                  <a:path w="186276" h="623590" extrusionOk="0">
                    <a:moveTo>
                      <a:pt x="121568" y="623591"/>
                    </a:moveTo>
                    <a:cubicBezTo>
                      <a:pt x="117689" y="623591"/>
                      <a:pt x="112515" y="622298"/>
                      <a:pt x="108636" y="619712"/>
                    </a:cubicBezTo>
                    <a:cubicBezTo>
                      <a:pt x="102169" y="614541"/>
                      <a:pt x="96996" y="609369"/>
                      <a:pt x="93116" y="602905"/>
                    </a:cubicBezTo>
                    <a:lnTo>
                      <a:pt x="90530" y="599027"/>
                    </a:lnTo>
                    <a:cubicBezTo>
                      <a:pt x="72424" y="577048"/>
                      <a:pt x="58198" y="552485"/>
                      <a:pt x="45265" y="525335"/>
                    </a:cubicBezTo>
                    <a:cubicBezTo>
                      <a:pt x="33625" y="500771"/>
                      <a:pt x="24572" y="476207"/>
                      <a:pt x="18106" y="450350"/>
                    </a:cubicBezTo>
                    <a:cubicBezTo>
                      <a:pt x="5173" y="401223"/>
                      <a:pt x="0" y="353388"/>
                      <a:pt x="0" y="301674"/>
                    </a:cubicBezTo>
                    <a:cubicBezTo>
                      <a:pt x="0" y="295210"/>
                      <a:pt x="0" y="288746"/>
                      <a:pt x="1293" y="282282"/>
                    </a:cubicBezTo>
                    <a:lnTo>
                      <a:pt x="1293" y="278403"/>
                    </a:lnTo>
                    <a:cubicBezTo>
                      <a:pt x="1293" y="275817"/>
                      <a:pt x="1293" y="273232"/>
                      <a:pt x="2586" y="270646"/>
                    </a:cubicBezTo>
                    <a:cubicBezTo>
                      <a:pt x="3880" y="264182"/>
                      <a:pt x="3880" y="259011"/>
                      <a:pt x="5173" y="255132"/>
                    </a:cubicBezTo>
                    <a:cubicBezTo>
                      <a:pt x="7759" y="240911"/>
                      <a:pt x="11639" y="230568"/>
                      <a:pt x="15519" y="220226"/>
                    </a:cubicBezTo>
                    <a:lnTo>
                      <a:pt x="16813" y="216347"/>
                    </a:lnTo>
                    <a:cubicBezTo>
                      <a:pt x="21985" y="202126"/>
                      <a:pt x="27159" y="189197"/>
                      <a:pt x="32332" y="177562"/>
                    </a:cubicBezTo>
                    <a:cubicBezTo>
                      <a:pt x="34918" y="171097"/>
                      <a:pt x="37505" y="163340"/>
                      <a:pt x="40092" y="156876"/>
                    </a:cubicBezTo>
                    <a:cubicBezTo>
                      <a:pt x="55611" y="116799"/>
                      <a:pt x="65957" y="83185"/>
                      <a:pt x="69837" y="52157"/>
                    </a:cubicBezTo>
                    <a:lnTo>
                      <a:pt x="69837" y="50864"/>
                    </a:lnTo>
                    <a:cubicBezTo>
                      <a:pt x="73717" y="18543"/>
                      <a:pt x="103463" y="-3436"/>
                      <a:pt x="134501" y="443"/>
                    </a:cubicBezTo>
                    <a:cubicBezTo>
                      <a:pt x="161661" y="4322"/>
                      <a:pt x="182353" y="26300"/>
                      <a:pt x="184940" y="53449"/>
                    </a:cubicBezTo>
                    <a:cubicBezTo>
                      <a:pt x="188819" y="102577"/>
                      <a:pt x="183646" y="147827"/>
                      <a:pt x="177180" y="193076"/>
                    </a:cubicBezTo>
                    <a:cubicBezTo>
                      <a:pt x="175887" y="200833"/>
                      <a:pt x="174594" y="208590"/>
                      <a:pt x="173300" y="216347"/>
                    </a:cubicBezTo>
                    <a:cubicBezTo>
                      <a:pt x="170713" y="229275"/>
                      <a:pt x="169420" y="242204"/>
                      <a:pt x="168127" y="253839"/>
                    </a:cubicBezTo>
                    <a:cubicBezTo>
                      <a:pt x="162954" y="301674"/>
                      <a:pt x="175887" y="326238"/>
                      <a:pt x="181060" y="335288"/>
                    </a:cubicBezTo>
                    <a:cubicBezTo>
                      <a:pt x="186233" y="344338"/>
                      <a:pt x="183646" y="355974"/>
                      <a:pt x="174594" y="362438"/>
                    </a:cubicBezTo>
                    <a:cubicBezTo>
                      <a:pt x="165540" y="367609"/>
                      <a:pt x="153901" y="365023"/>
                      <a:pt x="147434" y="355974"/>
                    </a:cubicBezTo>
                    <a:cubicBezTo>
                      <a:pt x="138381" y="340459"/>
                      <a:pt x="122862" y="306845"/>
                      <a:pt x="129329" y="248668"/>
                    </a:cubicBezTo>
                    <a:cubicBezTo>
                      <a:pt x="130622" y="235739"/>
                      <a:pt x="133208" y="222811"/>
                      <a:pt x="134501" y="209883"/>
                    </a:cubicBezTo>
                    <a:cubicBezTo>
                      <a:pt x="135795" y="202126"/>
                      <a:pt x="137088" y="194369"/>
                      <a:pt x="138381" y="186612"/>
                    </a:cubicBezTo>
                    <a:cubicBezTo>
                      <a:pt x="144847" y="141362"/>
                      <a:pt x="150021" y="99991"/>
                      <a:pt x="146141" y="56035"/>
                    </a:cubicBezTo>
                    <a:cubicBezTo>
                      <a:pt x="144847" y="46985"/>
                      <a:pt x="138381" y="39228"/>
                      <a:pt x="129329" y="37935"/>
                    </a:cubicBezTo>
                    <a:cubicBezTo>
                      <a:pt x="118982" y="36642"/>
                      <a:pt x="108636" y="44400"/>
                      <a:pt x="107343" y="54742"/>
                    </a:cubicBezTo>
                    <a:lnTo>
                      <a:pt x="107343" y="56035"/>
                    </a:lnTo>
                    <a:cubicBezTo>
                      <a:pt x="102169" y="90942"/>
                      <a:pt x="90530" y="127141"/>
                      <a:pt x="75010" y="169805"/>
                    </a:cubicBezTo>
                    <a:cubicBezTo>
                      <a:pt x="72424" y="176269"/>
                      <a:pt x="69837" y="184026"/>
                      <a:pt x="67250" y="190490"/>
                    </a:cubicBezTo>
                    <a:cubicBezTo>
                      <a:pt x="62078" y="202126"/>
                      <a:pt x="58198" y="215054"/>
                      <a:pt x="53024" y="227982"/>
                    </a:cubicBezTo>
                    <a:lnTo>
                      <a:pt x="51731" y="231861"/>
                    </a:lnTo>
                    <a:cubicBezTo>
                      <a:pt x="49145" y="240911"/>
                      <a:pt x="45265" y="249961"/>
                      <a:pt x="42678" y="261596"/>
                    </a:cubicBezTo>
                    <a:cubicBezTo>
                      <a:pt x="42678" y="264182"/>
                      <a:pt x="41385" y="269353"/>
                      <a:pt x="41385" y="273232"/>
                    </a:cubicBezTo>
                    <a:cubicBezTo>
                      <a:pt x="41385" y="277110"/>
                      <a:pt x="41385" y="278403"/>
                      <a:pt x="41385" y="280989"/>
                    </a:cubicBezTo>
                    <a:lnTo>
                      <a:pt x="41385" y="284867"/>
                    </a:lnTo>
                    <a:cubicBezTo>
                      <a:pt x="41385" y="290039"/>
                      <a:pt x="41385" y="296503"/>
                      <a:pt x="41385" y="302967"/>
                    </a:cubicBezTo>
                    <a:cubicBezTo>
                      <a:pt x="41385" y="350802"/>
                      <a:pt x="46558" y="396051"/>
                      <a:pt x="58198" y="441300"/>
                    </a:cubicBezTo>
                    <a:cubicBezTo>
                      <a:pt x="64664" y="464572"/>
                      <a:pt x="72424" y="487843"/>
                      <a:pt x="82770" y="509821"/>
                    </a:cubicBezTo>
                    <a:cubicBezTo>
                      <a:pt x="94410" y="533092"/>
                      <a:pt x="107343" y="555070"/>
                      <a:pt x="124155" y="575756"/>
                    </a:cubicBezTo>
                    <a:lnTo>
                      <a:pt x="126742" y="579634"/>
                    </a:lnTo>
                    <a:cubicBezTo>
                      <a:pt x="129329" y="583513"/>
                      <a:pt x="133208" y="587391"/>
                      <a:pt x="137088" y="589977"/>
                    </a:cubicBezTo>
                    <a:cubicBezTo>
                      <a:pt x="144847" y="596441"/>
                      <a:pt x="146141" y="609369"/>
                      <a:pt x="139675" y="617126"/>
                    </a:cubicBezTo>
                    <a:cubicBezTo>
                      <a:pt x="133208" y="622298"/>
                      <a:pt x="126742" y="623591"/>
                      <a:pt x="121568" y="623591"/>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24" name="Google Shape;724;p10"/>
              <p:cNvSpPr/>
              <p:nvPr/>
            </p:nvSpPr>
            <p:spPr>
              <a:xfrm>
                <a:off x="9693024" y="5265574"/>
                <a:ext cx="127123" cy="220787"/>
              </a:xfrm>
              <a:custGeom>
                <a:avLst/>
                <a:gdLst/>
                <a:ahLst/>
                <a:cxnLst/>
                <a:rect l="l" t="t" r="r" b="b"/>
                <a:pathLst>
                  <a:path w="127123" h="220787" extrusionOk="0">
                    <a:moveTo>
                      <a:pt x="102828" y="220788"/>
                    </a:moveTo>
                    <a:cubicBezTo>
                      <a:pt x="101535" y="220788"/>
                      <a:pt x="100242" y="220788"/>
                      <a:pt x="97656" y="220788"/>
                    </a:cubicBezTo>
                    <a:cubicBezTo>
                      <a:pt x="87309" y="218202"/>
                      <a:pt x="80842" y="207859"/>
                      <a:pt x="83429" y="197516"/>
                    </a:cubicBezTo>
                    <a:cubicBezTo>
                      <a:pt x="95069" y="149682"/>
                      <a:pt x="88603" y="113482"/>
                      <a:pt x="74376" y="66940"/>
                    </a:cubicBezTo>
                    <a:cubicBezTo>
                      <a:pt x="71790" y="56597"/>
                      <a:pt x="64030" y="48840"/>
                      <a:pt x="54977" y="43669"/>
                    </a:cubicBezTo>
                    <a:cubicBezTo>
                      <a:pt x="45924" y="38498"/>
                      <a:pt x="35577" y="38498"/>
                      <a:pt x="25231" y="41083"/>
                    </a:cubicBezTo>
                    <a:cubicBezTo>
                      <a:pt x="14885" y="43669"/>
                      <a:pt x="4539" y="38498"/>
                      <a:pt x="659" y="28155"/>
                    </a:cubicBezTo>
                    <a:cubicBezTo>
                      <a:pt x="-1927" y="17812"/>
                      <a:pt x="3245" y="7469"/>
                      <a:pt x="13592" y="3591"/>
                    </a:cubicBezTo>
                    <a:cubicBezTo>
                      <a:pt x="32991" y="-2873"/>
                      <a:pt x="54977" y="-288"/>
                      <a:pt x="73083" y="8762"/>
                    </a:cubicBezTo>
                    <a:cubicBezTo>
                      <a:pt x="91189" y="17812"/>
                      <a:pt x="105415" y="34619"/>
                      <a:pt x="110589" y="54012"/>
                    </a:cubicBezTo>
                    <a:cubicBezTo>
                      <a:pt x="126107" y="105725"/>
                      <a:pt x="133868" y="149682"/>
                      <a:pt x="119641" y="205273"/>
                    </a:cubicBezTo>
                    <a:cubicBezTo>
                      <a:pt x="119641" y="215616"/>
                      <a:pt x="111882" y="220788"/>
                      <a:pt x="102828" y="22078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25" name="Google Shape;725;p10"/>
              <p:cNvSpPr/>
              <p:nvPr/>
            </p:nvSpPr>
            <p:spPr>
              <a:xfrm>
                <a:off x="9569267" y="5186131"/>
                <a:ext cx="159212" cy="264030"/>
              </a:xfrm>
              <a:custGeom>
                <a:avLst/>
                <a:gdLst/>
                <a:ahLst/>
                <a:cxnLst/>
                <a:rect l="l" t="t" r="r" b="b"/>
                <a:pathLst>
                  <a:path w="159212" h="264030" extrusionOk="0">
                    <a:moveTo>
                      <a:pt x="139935" y="264031"/>
                    </a:moveTo>
                    <a:cubicBezTo>
                      <a:pt x="138642" y="264031"/>
                      <a:pt x="138642" y="264031"/>
                      <a:pt x="137349" y="264031"/>
                    </a:cubicBezTo>
                    <a:cubicBezTo>
                      <a:pt x="127002" y="262738"/>
                      <a:pt x="119243" y="253688"/>
                      <a:pt x="120536" y="243346"/>
                    </a:cubicBezTo>
                    <a:cubicBezTo>
                      <a:pt x="124416" y="208439"/>
                      <a:pt x="117950" y="177411"/>
                      <a:pt x="111484" y="146383"/>
                    </a:cubicBezTo>
                    <a:cubicBezTo>
                      <a:pt x="107603" y="125697"/>
                      <a:pt x="102430" y="103719"/>
                      <a:pt x="101137" y="77862"/>
                    </a:cubicBezTo>
                    <a:cubicBezTo>
                      <a:pt x="99844" y="66227"/>
                      <a:pt x="90790" y="48127"/>
                      <a:pt x="75271" y="40370"/>
                    </a:cubicBezTo>
                    <a:cubicBezTo>
                      <a:pt x="62338" y="35199"/>
                      <a:pt x="48112" y="39077"/>
                      <a:pt x="31300" y="52005"/>
                    </a:cubicBezTo>
                    <a:cubicBezTo>
                      <a:pt x="23539" y="58470"/>
                      <a:pt x="10607" y="57177"/>
                      <a:pt x="4140" y="49420"/>
                    </a:cubicBezTo>
                    <a:cubicBezTo>
                      <a:pt x="-2326" y="41663"/>
                      <a:pt x="-1033" y="28735"/>
                      <a:pt x="6727" y="22270"/>
                    </a:cubicBezTo>
                    <a:cubicBezTo>
                      <a:pt x="44232" y="-7465"/>
                      <a:pt x="75271" y="-1001"/>
                      <a:pt x="90790" y="5463"/>
                    </a:cubicBezTo>
                    <a:cubicBezTo>
                      <a:pt x="120536" y="18392"/>
                      <a:pt x="137349" y="50713"/>
                      <a:pt x="139935" y="75277"/>
                    </a:cubicBezTo>
                    <a:cubicBezTo>
                      <a:pt x="141229" y="98548"/>
                      <a:pt x="145109" y="119233"/>
                      <a:pt x="148988" y="138626"/>
                    </a:cubicBezTo>
                    <a:cubicBezTo>
                      <a:pt x="155455" y="169654"/>
                      <a:pt x="161921" y="205853"/>
                      <a:pt x="158042" y="245931"/>
                    </a:cubicBezTo>
                    <a:cubicBezTo>
                      <a:pt x="158042" y="256274"/>
                      <a:pt x="148988" y="264031"/>
                      <a:pt x="139935" y="264031"/>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26" name="Google Shape;726;p10"/>
              <p:cNvSpPr/>
              <p:nvPr/>
            </p:nvSpPr>
            <p:spPr>
              <a:xfrm>
                <a:off x="9468866" y="5109676"/>
                <a:ext cx="143480" cy="238352"/>
              </a:xfrm>
              <a:custGeom>
                <a:avLst/>
                <a:gdLst/>
                <a:ahLst/>
                <a:cxnLst/>
                <a:rect l="l" t="t" r="r" b="b"/>
                <a:pathLst>
                  <a:path w="143480" h="238352" extrusionOk="0">
                    <a:moveTo>
                      <a:pt x="125234" y="238352"/>
                    </a:moveTo>
                    <a:cubicBezTo>
                      <a:pt x="114888" y="238352"/>
                      <a:pt x="105835" y="230595"/>
                      <a:pt x="105835" y="220253"/>
                    </a:cubicBezTo>
                    <a:cubicBezTo>
                      <a:pt x="105835" y="211203"/>
                      <a:pt x="105835" y="203446"/>
                      <a:pt x="104541" y="195689"/>
                    </a:cubicBezTo>
                    <a:lnTo>
                      <a:pt x="104541" y="193103"/>
                    </a:lnTo>
                    <a:cubicBezTo>
                      <a:pt x="103248" y="156904"/>
                      <a:pt x="103248" y="128461"/>
                      <a:pt x="95489" y="75455"/>
                    </a:cubicBezTo>
                    <a:cubicBezTo>
                      <a:pt x="94195" y="63819"/>
                      <a:pt x="83849" y="48305"/>
                      <a:pt x="69623" y="41841"/>
                    </a:cubicBezTo>
                    <a:cubicBezTo>
                      <a:pt x="57983" y="36669"/>
                      <a:pt x="45050" y="39255"/>
                      <a:pt x="30824" y="48305"/>
                    </a:cubicBezTo>
                    <a:cubicBezTo>
                      <a:pt x="21771" y="54769"/>
                      <a:pt x="10131" y="52184"/>
                      <a:pt x="3665" y="44427"/>
                    </a:cubicBezTo>
                    <a:cubicBezTo>
                      <a:pt x="-2801" y="35377"/>
                      <a:pt x="-215" y="23741"/>
                      <a:pt x="7545" y="17277"/>
                    </a:cubicBezTo>
                    <a:cubicBezTo>
                      <a:pt x="32117" y="-823"/>
                      <a:pt x="59276" y="-4701"/>
                      <a:pt x="83849" y="5641"/>
                    </a:cubicBezTo>
                    <a:cubicBezTo>
                      <a:pt x="109715" y="15984"/>
                      <a:pt x="129114" y="43134"/>
                      <a:pt x="132994" y="68990"/>
                    </a:cubicBezTo>
                    <a:cubicBezTo>
                      <a:pt x="140754" y="124583"/>
                      <a:pt x="140754" y="154318"/>
                      <a:pt x="142047" y="190517"/>
                    </a:cubicBezTo>
                    <a:lnTo>
                      <a:pt x="142047" y="193103"/>
                    </a:lnTo>
                    <a:cubicBezTo>
                      <a:pt x="142047" y="200860"/>
                      <a:pt x="142047" y="208617"/>
                      <a:pt x="143340" y="216374"/>
                    </a:cubicBezTo>
                    <a:cubicBezTo>
                      <a:pt x="144633" y="229303"/>
                      <a:pt x="136873" y="238352"/>
                      <a:pt x="125234" y="238352"/>
                    </a:cubicBezTo>
                    <a:cubicBezTo>
                      <a:pt x="125234" y="238352"/>
                      <a:pt x="125234" y="238352"/>
                      <a:pt x="125234" y="23835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27" name="Google Shape;727;p10"/>
              <p:cNvSpPr/>
              <p:nvPr/>
            </p:nvSpPr>
            <p:spPr>
              <a:xfrm>
                <a:off x="9209853" y="5668511"/>
                <a:ext cx="62359" cy="257415"/>
              </a:xfrm>
              <a:custGeom>
                <a:avLst/>
                <a:gdLst/>
                <a:ahLst/>
                <a:cxnLst/>
                <a:rect l="l" t="t" r="r" b="b"/>
                <a:pathLst>
                  <a:path w="62359" h="257415" extrusionOk="0">
                    <a:moveTo>
                      <a:pt x="42819" y="257416"/>
                    </a:moveTo>
                    <a:cubicBezTo>
                      <a:pt x="32473" y="257416"/>
                      <a:pt x="24714" y="249658"/>
                      <a:pt x="23420" y="240608"/>
                    </a:cubicBezTo>
                    <a:lnTo>
                      <a:pt x="141" y="22119"/>
                    </a:lnTo>
                    <a:cubicBezTo>
                      <a:pt x="-1152" y="11776"/>
                      <a:pt x="6607" y="1434"/>
                      <a:pt x="16954" y="141"/>
                    </a:cubicBezTo>
                    <a:cubicBezTo>
                      <a:pt x="27300" y="-1152"/>
                      <a:pt x="37647" y="6605"/>
                      <a:pt x="38940" y="16948"/>
                    </a:cubicBezTo>
                    <a:lnTo>
                      <a:pt x="62219" y="235437"/>
                    </a:lnTo>
                    <a:cubicBezTo>
                      <a:pt x="63512" y="245780"/>
                      <a:pt x="55752" y="256123"/>
                      <a:pt x="45406" y="257416"/>
                    </a:cubicBezTo>
                    <a:cubicBezTo>
                      <a:pt x="44113" y="257416"/>
                      <a:pt x="42819" y="257416"/>
                      <a:pt x="42819" y="25741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28" name="Google Shape;728;p10"/>
              <p:cNvSpPr/>
              <p:nvPr/>
            </p:nvSpPr>
            <p:spPr>
              <a:xfrm>
                <a:off x="9575509" y="5449503"/>
                <a:ext cx="239108" cy="477716"/>
              </a:xfrm>
              <a:custGeom>
                <a:avLst/>
                <a:gdLst/>
                <a:ahLst/>
                <a:cxnLst/>
                <a:rect l="l" t="t" r="r" b="b"/>
                <a:pathLst>
                  <a:path w="239108" h="477716" extrusionOk="0">
                    <a:moveTo>
                      <a:pt x="47044" y="477716"/>
                    </a:moveTo>
                    <a:cubicBezTo>
                      <a:pt x="37990" y="477716"/>
                      <a:pt x="28937" y="471252"/>
                      <a:pt x="27644" y="460909"/>
                    </a:cubicBezTo>
                    <a:lnTo>
                      <a:pt x="485" y="300597"/>
                    </a:lnTo>
                    <a:cubicBezTo>
                      <a:pt x="-808" y="295426"/>
                      <a:pt x="485" y="288962"/>
                      <a:pt x="4365" y="285083"/>
                    </a:cubicBezTo>
                    <a:lnTo>
                      <a:pt x="10831" y="276033"/>
                    </a:lnTo>
                    <a:cubicBezTo>
                      <a:pt x="88428" y="181656"/>
                      <a:pt x="184132" y="64008"/>
                      <a:pt x="200944" y="13587"/>
                    </a:cubicBezTo>
                    <a:cubicBezTo>
                      <a:pt x="204824" y="3245"/>
                      <a:pt x="215171" y="-1927"/>
                      <a:pt x="225517" y="659"/>
                    </a:cubicBezTo>
                    <a:cubicBezTo>
                      <a:pt x="235863" y="4538"/>
                      <a:pt x="241037" y="14880"/>
                      <a:pt x="238450" y="25223"/>
                    </a:cubicBezTo>
                    <a:cubicBezTo>
                      <a:pt x="219051" y="83401"/>
                      <a:pt x="124641" y="198463"/>
                      <a:pt x="41870" y="299304"/>
                    </a:cubicBezTo>
                    <a:lnTo>
                      <a:pt x="40577" y="300597"/>
                    </a:lnTo>
                    <a:lnTo>
                      <a:pt x="66443" y="451859"/>
                    </a:lnTo>
                    <a:cubicBezTo>
                      <a:pt x="67736" y="462202"/>
                      <a:pt x="61269" y="472545"/>
                      <a:pt x="50923" y="473837"/>
                    </a:cubicBezTo>
                    <a:cubicBezTo>
                      <a:pt x="49630" y="477716"/>
                      <a:pt x="48337" y="477716"/>
                      <a:pt x="47044" y="47771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29" name="Google Shape;729;p10"/>
              <p:cNvSpPr/>
              <p:nvPr/>
            </p:nvSpPr>
            <p:spPr>
              <a:xfrm>
                <a:off x="9232702" y="4754177"/>
                <a:ext cx="400047" cy="746406"/>
              </a:xfrm>
              <a:custGeom>
                <a:avLst/>
                <a:gdLst/>
                <a:ahLst/>
                <a:cxnLst/>
                <a:rect l="l" t="t" r="r" b="b"/>
                <a:pathLst>
                  <a:path w="400047" h="746406" extrusionOk="0">
                    <a:moveTo>
                      <a:pt x="19970" y="746407"/>
                    </a:moveTo>
                    <a:cubicBezTo>
                      <a:pt x="18677" y="746407"/>
                      <a:pt x="17383" y="746407"/>
                      <a:pt x="14797" y="746407"/>
                    </a:cubicBezTo>
                    <a:cubicBezTo>
                      <a:pt x="4450" y="743821"/>
                      <a:pt x="-2016" y="733478"/>
                      <a:pt x="570" y="723135"/>
                    </a:cubicBezTo>
                    <a:cubicBezTo>
                      <a:pt x="30316" y="609366"/>
                      <a:pt x="76875" y="480082"/>
                      <a:pt x="76875" y="478789"/>
                    </a:cubicBezTo>
                    <a:cubicBezTo>
                      <a:pt x="98861" y="407683"/>
                      <a:pt x="190684" y="178850"/>
                      <a:pt x="281214" y="32760"/>
                    </a:cubicBezTo>
                    <a:cubicBezTo>
                      <a:pt x="288973" y="18539"/>
                      <a:pt x="301906" y="6903"/>
                      <a:pt x="318719" y="3025"/>
                    </a:cubicBezTo>
                    <a:cubicBezTo>
                      <a:pt x="335532" y="-2147"/>
                      <a:pt x="352344" y="-854"/>
                      <a:pt x="366570" y="8196"/>
                    </a:cubicBezTo>
                    <a:cubicBezTo>
                      <a:pt x="395023" y="23710"/>
                      <a:pt x="407956" y="57324"/>
                      <a:pt x="395023" y="88352"/>
                    </a:cubicBezTo>
                    <a:cubicBezTo>
                      <a:pt x="395023" y="88352"/>
                      <a:pt x="393730" y="89645"/>
                      <a:pt x="393730" y="90938"/>
                    </a:cubicBezTo>
                    <a:cubicBezTo>
                      <a:pt x="250174" y="388290"/>
                      <a:pt x="243708" y="535674"/>
                      <a:pt x="242415" y="551188"/>
                    </a:cubicBezTo>
                    <a:cubicBezTo>
                      <a:pt x="242415" y="561530"/>
                      <a:pt x="233362" y="570581"/>
                      <a:pt x="223016" y="570581"/>
                    </a:cubicBezTo>
                    <a:cubicBezTo>
                      <a:pt x="212670" y="570581"/>
                      <a:pt x="203616" y="561530"/>
                      <a:pt x="203616" y="551188"/>
                    </a:cubicBezTo>
                    <a:cubicBezTo>
                      <a:pt x="203616" y="524038"/>
                      <a:pt x="213963" y="374069"/>
                      <a:pt x="358811" y="75423"/>
                    </a:cubicBezTo>
                    <a:cubicBezTo>
                      <a:pt x="363984" y="63788"/>
                      <a:pt x="358811" y="50860"/>
                      <a:pt x="347171" y="44395"/>
                    </a:cubicBezTo>
                    <a:cubicBezTo>
                      <a:pt x="340704" y="41810"/>
                      <a:pt x="334238" y="40517"/>
                      <a:pt x="327772" y="43103"/>
                    </a:cubicBezTo>
                    <a:cubicBezTo>
                      <a:pt x="321305" y="44395"/>
                      <a:pt x="316133" y="49567"/>
                      <a:pt x="313546" y="54738"/>
                    </a:cubicBezTo>
                    <a:cubicBezTo>
                      <a:pt x="313546" y="54738"/>
                      <a:pt x="313546" y="56031"/>
                      <a:pt x="312253" y="56031"/>
                    </a:cubicBezTo>
                    <a:cubicBezTo>
                      <a:pt x="223016" y="199536"/>
                      <a:pt x="133779" y="424490"/>
                      <a:pt x="110500" y="494303"/>
                    </a:cubicBezTo>
                    <a:cubicBezTo>
                      <a:pt x="109207" y="496889"/>
                      <a:pt x="62648" y="623587"/>
                      <a:pt x="34196" y="736064"/>
                    </a:cubicBezTo>
                    <a:cubicBezTo>
                      <a:pt x="36782" y="741235"/>
                      <a:pt x="29023" y="746407"/>
                      <a:pt x="19970" y="746407"/>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730" name="Google Shape;730;p10"/>
          <p:cNvGrpSpPr/>
          <p:nvPr/>
        </p:nvGrpSpPr>
        <p:grpSpPr>
          <a:xfrm>
            <a:off x="9490020" y="2015291"/>
            <a:ext cx="1082734" cy="1406607"/>
            <a:chOff x="3040815" y="4466313"/>
            <a:chExt cx="1082734" cy="1406607"/>
          </a:xfrm>
        </p:grpSpPr>
        <p:grpSp>
          <p:nvGrpSpPr>
            <p:cNvPr id="731" name="Google Shape;731;p10"/>
            <p:cNvGrpSpPr/>
            <p:nvPr/>
          </p:nvGrpSpPr>
          <p:grpSpPr>
            <a:xfrm>
              <a:off x="3951443" y="4466313"/>
              <a:ext cx="172106" cy="396900"/>
              <a:chOff x="3951443" y="4466313"/>
              <a:chExt cx="172106" cy="396900"/>
            </a:xfrm>
          </p:grpSpPr>
          <p:sp>
            <p:nvSpPr>
              <p:cNvPr id="732" name="Google Shape;732;p10"/>
              <p:cNvSpPr/>
              <p:nvPr/>
            </p:nvSpPr>
            <p:spPr>
              <a:xfrm>
                <a:off x="4018744" y="4466313"/>
                <a:ext cx="38798" cy="396900"/>
              </a:xfrm>
              <a:custGeom>
                <a:avLst/>
                <a:gdLst/>
                <a:ahLst/>
                <a:cxnLst/>
                <a:rect l="l" t="t" r="r" b="b"/>
                <a:pathLst>
                  <a:path w="38798" h="396900" extrusionOk="0">
                    <a:moveTo>
                      <a:pt x="19399" y="396901"/>
                    </a:moveTo>
                    <a:cubicBezTo>
                      <a:pt x="9053" y="396901"/>
                      <a:pt x="0" y="387851"/>
                      <a:pt x="0" y="377508"/>
                    </a:cubicBezTo>
                    <a:lnTo>
                      <a:pt x="0" y="19393"/>
                    </a:lnTo>
                    <a:cubicBezTo>
                      <a:pt x="0" y="9050"/>
                      <a:pt x="9053" y="0"/>
                      <a:pt x="19399" y="0"/>
                    </a:cubicBezTo>
                    <a:cubicBezTo>
                      <a:pt x="29745" y="0"/>
                      <a:pt x="38799" y="9050"/>
                      <a:pt x="38799" y="19393"/>
                    </a:cubicBezTo>
                    <a:lnTo>
                      <a:pt x="38799" y="377508"/>
                    </a:lnTo>
                    <a:cubicBezTo>
                      <a:pt x="38799" y="389144"/>
                      <a:pt x="31039" y="396901"/>
                      <a:pt x="19399" y="396901"/>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3" name="Google Shape;733;p10"/>
              <p:cNvSpPr/>
              <p:nvPr/>
            </p:nvSpPr>
            <p:spPr>
              <a:xfrm>
                <a:off x="3951443" y="4469222"/>
                <a:ext cx="172106" cy="144524"/>
              </a:xfrm>
              <a:custGeom>
                <a:avLst/>
                <a:gdLst/>
                <a:ahLst/>
                <a:cxnLst/>
                <a:rect l="l" t="t" r="r" b="b"/>
                <a:pathLst>
                  <a:path w="172106" h="144524" extrusionOk="0">
                    <a:moveTo>
                      <a:pt x="153951" y="144475"/>
                    </a:moveTo>
                    <a:cubicBezTo>
                      <a:pt x="147484" y="144475"/>
                      <a:pt x="141018" y="141889"/>
                      <a:pt x="137138" y="135425"/>
                    </a:cubicBezTo>
                    <a:lnTo>
                      <a:pt x="86700" y="55269"/>
                    </a:lnTo>
                    <a:lnTo>
                      <a:pt x="36262" y="135425"/>
                    </a:lnTo>
                    <a:cubicBezTo>
                      <a:pt x="31089" y="144475"/>
                      <a:pt x="18156" y="147060"/>
                      <a:pt x="9103" y="141889"/>
                    </a:cubicBezTo>
                    <a:cubicBezTo>
                      <a:pt x="50" y="136717"/>
                      <a:pt x="-2536" y="123789"/>
                      <a:pt x="2637" y="114739"/>
                    </a:cubicBezTo>
                    <a:lnTo>
                      <a:pt x="69887" y="8727"/>
                    </a:lnTo>
                    <a:cubicBezTo>
                      <a:pt x="77647" y="-2909"/>
                      <a:pt x="95753" y="-2909"/>
                      <a:pt x="102219" y="8727"/>
                    </a:cubicBezTo>
                    <a:lnTo>
                      <a:pt x="169470" y="114739"/>
                    </a:lnTo>
                    <a:cubicBezTo>
                      <a:pt x="174643" y="123789"/>
                      <a:pt x="172057" y="135425"/>
                      <a:pt x="163004" y="141889"/>
                    </a:cubicBezTo>
                    <a:cubicBezTo>
                      <a:pt x="161711" y="143182"/>
                      <a:pt x="157831" y="144475"/>
                      <a:pt x="153951" y="144475"/>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734" name="Google Shape;734;p10"/>
            <p:cNvGrpSpPr/>
            <p:nvPr/>
          </p:nvGrpSpPr>
          <p:grpSpPr>
            <a:xfrm>
              <a:off x="3040815" y="4836187"/>
              <a:ext cx="1053298" cy="1036733"/>
              <a:chOff x="3040815" y="4836187"/>
              <a:chExt cx="1053298" cy="1036733"/>
            </a:xfrm>
          </p:grpSpPr>
          <p:sp>
            <p:nvSpPr>
              <p:cNvPr id="735" name="Google Shape;735;p10"/>
              <p:cNvSpPr/>
              <p:nvPr/>
            </p:nvSpPr>
            <p:spPr>
              <a:xfrm>
                <a:off x="3518965" y="5307163"/>
                <a:ext cx="515298" cy="408030"/>
              </a:xfrm>
              <a:custGeom>
                <a:avLst/>
                <a:gdLst/>
                <a:ahLst/>
                <a:cxnLst/>
                <a:rect l="l" t="t" r="r" b="b"/>
                <a:pathLst>
                  <a:path w="515298" h="408030" extrusionOk="0">
                    <a:moveTo>
                      <a:pt x="52302" y="408031"/>
                    </a:moveTo>
                    <a:cubicBezTo>
                      <a:pt x="49715" y="408031"/>
                      <a:pt x="45835" y="408031"/>
                      <a:pt x="43249" y="408031"/>
                    </a:cubicBezTo>
                    <a:lnTo>
                      <a:pt x="38076" y="408031"/>
                    </a:lnTo>
                    <a:cubicBezTo>
                      <a:pt x="30316" y="408031"/>
                      <a:pt x="22556" y="406738"/>
                      <a:pt x="14797" y="405445"/>
                    </a:cubicBezTo>
                    <a:cubicBezTo>
                      <a:pt x="4450" y="402860"/>
                      <a:pt x="-2016" y="392517"/>
                      <a:pt x="570" y="382174"/>
                    </a:cubicBezTo>
                    <a:cubicBezTo>
                      <a:pt x="3157" y="371832"/>
                      <a:pt x="13503" y="365367"/>
                      <a:pt x="23850" y="367953"/>
                    </a:cubicBezTo>
                    <a:cubicBezTo>
                      <a:pt x="29023" y="369246"/>
                      <a:pt x="34196" y="369246"/>
                      <a:pt x="38076" y="370539"/>
                    </a:cubicBezTo>
                    <a:lnTo>
                      <a:pt x="43249" y="370539"/>
                    </a:lnTo>
                    <a:cubicBezTo>
                      <a:pt x="69115" y="371832"/>
                      <a:pt x="94980" y="369246"/>
                      <a:pt x="120846" y="364074"/>
                    </a:cubicBezTo>
                    <a:cubicBezTo>
                      <a:pt x="144125" y="358903"/>
                      <a:pt x="167404" y="352439"/>
                      <a:pt x="190683" y="343389"/>
                    </a:cubicBezTo>
                    <a:cubicBezTo>
                      <a:pt x="233362" y="326582"/>
                      <a:pt x="273454" y="303311"/>
                      <a:pt x="310959" y="274869"/>
                    </a:cubicBezTo>
                    <a:cubicBezTo>
                      <a:pt x="316132" y="270990"/>
                      <a:pt x="320012" y="267112"/>
                      <a:pt x="325185" y="263233"/>
                    </a:cubicBezTo>
                    <a:lnTo>
                      <a:pt x="327772" y="260647"/>
                    </a:lnTo>
                    <a:cubicBezTo>
                      <a:pt x="329065" y="259355"/>
                      <a:pt x="330358" y="258062"/>
                      <a:pt x="332945" y="256769"/>
                    </a:cubicBezTo>
                    <a:cubicBezTo>
                      <a:pt x="336825" y="254183"/>
                      <a:pt x="339411" y="250305"/>
                      <a:pt x="341998" y="249012"/>
                    </a:cubicBezTo>
                    <a:cubicBezTo>
                      <a:pt x="349758" y="239962"/>
                      <a:pt x="354931" y="232205"/>
                      <a:pt x="361397" y="224448"/>
                    </a:cubicBezTo>
                    <a:lnTo>
                      <a:pt x="363984" y="220569"/>
                    </a:lnTo>
                    <a:cubicBezTo>
                      <a:pt x="371744" y="208934"/>
                      <a:pt x="378210" y="197298"/>
                      <a:pt x="385969" y="186956"/>
                    </a:cubicBezTo>
                    <a:cubicBezTo>
                      <a:pt x="389850" y="180492"/>
                      <a:pt x="393729" y="174028"/>
                      <a:pt x="397609" y="168856"/>
                    </a:cubicBezTo>
                    <a:cubicBezTo>
                      <a:pt x="422182" y="130071"/>
                      <a:pt x="442874" y="99043"/>
                      <a:pt x="468740" y="74479"/>
                    </a:cubicBezTo>
                    <a:lnTo>
                      <a:pt x="470033" y="73186"/>
                    </a:lnTo>
                    <a:cubicBezTo>
                      <a:pt x="473913" y="69308"/>
                      <a:pt x="476499" y="64136"/>
                      <a:pt x="476499" y="58965"/>
                    </a:cubicBezTo>
                    <a:cubicBezTo>
                      <a:pt x="476499" y="53793"/>
                      <a:pt x="475206" y="48622"/>
                      <a:pt x="471326" y="44744"/>
                    </a:cubicBezTo>
                    <a:cubicBezTo>
                      <a:pt x="464860" y="38280"/>
                      <a:pt x="454514" y="36987"/>
                      <a:pt x="446754" y="42158"/>
                    </a:cubicBezTo>
                    <a:cubicBezTo>
                      <a:pt x="409249" y="65429"/>
                      <a:pt x="378210" y="93871"/>
                      <a:pt x="345878" y="126192"/>
                    </a:cubicBezTo>
                    <a:cubicBezTo>
                      <a:pt x="340704" y="131364"/>
                      <a:pt x="334238" y="137828"/>
                      <a:pt x="329065" y="142999"/>
                    </a:cubicBezTo>
                    <a:cubicBezTo>
                      <a:pt x="320012" y="152049"/>
                      <a:pt x="310959" y="162392"/>
                      <a:pt x="301906" y="170149"/>
                    </a:cubicBezTo>
                    <a:cubicBezTo>
                      <a:pt x="257934" y="211520"/>
                      <a:pt x="219136" y="217984"/>
                      <a:pt x="204910" y="219277"/>
                    </a:cubicBezTo>
                    <a:cubicBezTo>
                      <a:pt x="194563" y="220569"/>
                      <a:pt x="185510" y="211520"/>
                      <a:pt x="184217" y="201177"/>
                    </a:cubicBezTo>
                    <a:cubicBezTo>
                      <a:pt x="182924" y="190834"/>
                      <a:pt x="191977" y="181784"/>
                      <a:pt x="202323" y="180492"/>
                    </a:cubicBezTo>
                    <a:cubicBezTo>
                      <a:pt x="210083" y="180492"/>
                      <a:pt x="239828" y="175320"/>
                      <a:pt x="276040" y="141707"/>
                    </a:cubicBezTo>
                    <a:cubicBezTo>
                      <a:pt x="283800" y="133950"/>
                      <a:pt x="292853" y="124899"/>
                      <a:pt x="301906" y="115850"/>
                    </a:cubicBezTo>
                    <a:cubicBezTo>
                      <a:pt x="307079" y="110678"/>
                      <a:pt x="313546" y="104214"/>
                      <a:pt x="318719" y="99043"/>
                    </a:cubicBezTo>
                    <a:cubicBezTo>
                      <a:pt x="351051" y="66722"/>
                      <a:pt x="384676" y="34401"/>
                      <a:pt x="426061" y="8544"/>
                    </a:cubicBezTo>
                    <a:cubicBezTo>
                      <a:pt x="449341" y="-5677"/>
                      <a:pt x="479086" y="-1798"/>
                      <a:pt x="498485" y="17594"/>
                    </a:cubicBezTo>
                    <a:cubicBezTo>
                      <a:pt x="508832" y="29230"/>
                      <a:pt x="515298" y="43451"/>
                      <a:pt x="515298" y="58965"/>
                    </a:cubicBezTo>
                    <a:cubicBezTo>
                      <a:pt x="515298" y="74479"/>
                      <a:pt x="508832" y="88700"/>
                      <a:pt x="497192" y="100336"/>
                    </a:cubicBezTo>
                    <a:lnTo>
                      <a:pt x="495899" y="101629"/>
                    </a:lnTo>
                    <a:cubicBezTo>
                      <a:pt x="472620" y="123607"/>
                      <a:pt x="453220" y="152049"/>
                      <a:pt x="429941" y="188248"/>
                    </a:cubicBezTo>
                    <a:cubicBezTo>
                      <a:pt x="426061" y="194713"/>
                      <a:pt x="422182" y="199884"/>
                      <a:pt x="418302" y="206348"/>
                    </a:cubicBezTo>
                    <a:cubicBezTo>
                      <a:pt x="411835" y="217984"/>
                      <a:pt x="404076" y="229619"/>
                      <a:pt x="396316" y="241255"/>
                    </a:cubicBezTo>
                    <a:lnTo>
                      <a:pt x="393729" y="245134"/>
                    </a:lnTo>
                    <a:cubicBezTo>
                      <a:pt x="387263" y="254183"/>
                      <a:pt x="380796" y="263233"/>
                      <a:pt x="371744" y="273576"/>
                    </a:cubicBezTo>
                    <a:cubicBezTo>
                      <a:pt x="369157" y="276162"/>
                      <a:pt x="365277" y="280040"/>
                      <a:pt x="361397" y="283919"/>
                    </a:cubicBezTo>
                    <a:cubicBezTo>
                      <a:pt x="357517" y="286504"/>
                      <a:pt x="356224" y="289090"/>
                      <a:pt x="354931" y="290383"/>
                    </a:cubicBezTo>
                    <a:lnTo>
                      <a:pt x="352344" y="292968"/>
                    </a:lnTo>
                    <a:cubicBezTo>
                      <a:pt x="347171" y="298140"/>
                      <a:pt x="341998" y="302018"/>
                      <a:pt x="336825" y="305897"/>
                    </a:cubicBezTo>
                    <a:cubicBezTo>
                      <a:pt x="295440" y="336925"/>
                      <a:pt x="254054" y="361489"/>
                      <a:pt x="207496" y="379589"/>
                    </a:cubicBezTo>
                    <a:cubicBezTo>
                      <a:pt x="181630" y="389931"/>
                      <a:pt x="157058" y="397688"/>
                      <a:pt x="131192" y="402860"/>
                    </a:cubicBezTo>
                    <a:cubicBezTo>
                      <a:pt x="102740" y="405445"/>
                      <a:pt x="78168" y="408031"/>
                      <a:pt x="52302" y="408031"/>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6" name="Google Shape;736;p10"/>
              <p:cNvSpPr/>
              <p:nvPr/>
            </p:nvSpPr>
            <p:spPr>
              <a:xfrm>
                <a:off x="3353734" y="5008618"/>
                <a:ext cx="231753" cy="118335"/>
              </a:xfrm>
              <a:custGeom>
                <a:avLst/>
                <a:gdLst/>
                <a:ahLst/>
                <a:cxnLst/>
                <a:rect l="l" t="t" r="r" b="b"/>
                <a:pathLst>
                  <a:path w="231753" h="118335" extrusionOk="0">
                    <a:moveTo>
                      <a:pt x="19660" y="118335"/>
                    </a:moveTo>
                    <a:cubicBezTo>
                      <a:pt x="15780" y="118335"/>
                      <a:pt x="10607" y="117043"/>
                      <a:pt x="6727" y="114457"/>
                    </a:cubicBezTo>
                    <a:cubicBezTo>
                      <a:pt x="-1033" y="107993"/>
                      <a:pt x="-2326" y="95064"/>
                      <a:pt x="4140" y="87307"/>
                    </a:cubicBezTo>
                    <a:cubicBezTo>
                      <a:pt x="41646" y="42058"/>
                      <a:pt x="80444" y="22665"/>
                      <a:pt x="130882" y="4566"/>
                    </a:cubicBezTo>
                    <a:cubicBezTo>
                      <a:pt x="150282" y="-1899"/>
                      <a:pt x="170974" y="-1899"/>
                      <a:pt x="190373" y="7151"/>
                    </a:cubicBezTo>
                    <a:cubicBezTo>
                      <a:pt x="208480" y="16201"/>
                      <a:pt x="222706" y="31715"/>
                      <a:pt x="230465" y="51108"/>
                    </a:cubicBezTo>
                    <a:cubicBezTo>
                      <a:pt x="234345" y="61450"/>
                      <a:pt x="229172" y="71793"/>
                      <a:pt x="218826" y="75672"/>
                    </a:cubicBezTo>
                    <a:cubicBezTo>
                      <a:pt x="208480" y="79550"/>
                      <a:pt x="198133" y="74379"/>
                      <a:pt x="194253" y="64036"/>
                    </a:cubicBezTo>
                    <a:cubicBezTo>
                      <a:pt x="190373" y="53693"/>
                      <a:pt x="183907" y="45936"/>
                      <a:pt x="174854" y="42058"/>
                    </a:cubicBezTo>
                    <a:cubicBezTo>
                      <a:pt x="165801" y="38179"/>
                      <a:pt x="155455" y="36886"/>
                      <a:pt x="145108" y="40765"/>
                    </a:cubicBezTo>
                    <a:cubicBezTo>
                      <a:pt x="98550" y="57572"/>
                      <a:pt x="66218" y="74379"/>
                      <a:pt x="35179" y="111871"/>
                    </a:cubicBezTo>
                    <a:cubicBezTo>
                      <a:pt x="30006" y="115750"/>
                      <a:pt x="24833" y="118335"/>
                      <a:pt x="19660" y="118335"/>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7" name="Google Shape;737;p10"/>
              <p:cNvSpPr/>
              <p:nvPr/>
            </p:nvSpPr>
            <p:spPr>
              <a:xfrm>
                <a:off x="3435431" y="5039273"/>
                <a:ext cx="276992" cy="134221"/>
              </a:xfrm>
              <a:custGeom>
                <a:avLst/>
                <a:gdLst/>
                <a:ahLst/>
                <a:cxnLst/>
                <a:rect l="l" t="t" r="r" b="b"/>
                <a:pathLst>
                  <a:path w="276992" h="134221" extrusionOk="0">
                    <a:moveTo>
                      <a:pt x="19440" y="134222"/>
                    </a:moveTo>
                    <a:cubicBezTo>
                      <a:pt x="14266" y="134222"/>
                      <a:pt x="9093" y="131636"/>
                      <a:pt x="5213" y="127757"/>
                    </a:cubicBezTo>
                    <a:cubicBezTo>
                      <a:pt x="-2546" y="120000"/>
                      <a:pt x="-1253" y="107072"/>
                      <a:pt x="6507" y="100608"/>
                    </a:cubicBezTo>
                    <a:cubicBezTo>
                      <a:pt x="36252" y="73458"/>
                      <a:pt x="68584" y="57944"/>
                      <a:pt x="98330" y="43723"/>
                    </a:cubicBezTo>
                    <a:cubicBezTo>
                      <a:pt x="116436" y="34673"/>
                      <a:pt x="135835" y="25623"/>
                      <a:pt x="155235" y="12695"/>
                    </a:cubicBezTo>
                    <a:cubicBezTo>
                      <a:pt x="175927" y="-234"/>
                      <a:pt x="212139" y="-6698"/>
                      <a:pt x="240592" y="10109"/>
                    </a:cubicBezTo>
                    <a:cubicBezTo>
                      <a:pt x="254818" y="17866"/>
                      <a:pt x="279390" y="38552"/>
                      <a:pt x="276803" y="87679"/>
                    </a:cubicBezTo>
                    <a:cubicBezTo>
                      <a:pt x="276803" y="98022"/>
                      <a:pt x="267750" y="107072"/>
                      <a:pt x="257404" y="105779"/>
                    </a:cubicBezTo>
                    <a:cubicBezTo>
                      <a:pt x="247058" y="105779"/>
                      <a:pt x="238005" y="96729"/>
                      <a:pt x="239298" y="86387"/>
                    </a:cubicBezTo>
                    <a:cubicBezTo>
                      <a:pt x="240592" y="65701"/>
                      <a:pt x="234125" y="51480"/>
                      <a:pt x="222485" y="43723"/>
                    </a:cubicBezTo>
                    <a:cubicBezTo>
                      <a:pt x="208259" y="35966"/>
                      <a:pt x="187567" y="39845"/>
                      <a:pt x="177220" y="45016"/>
                    </a:cubicBezTo>
                    <a:cubicBezTo>
                      <a:pt x="156528" y="59237"/>
                      <a:pt x="135835" y="68287"/>
                      <a:pt x="116436" y="77337"/>
                    </a:cubicBezTo>
                    <a:cubicBezTo>
                      <a:pt x="87984" y="90265"/>
                      <a:pt x="59531" y="104486"/>
                      <a:pt x="33666" y="127757"/>
                    </a:cubicBezTo>
                    <a:cubicBezTo>
                      <a:pt x="28493" y="132929"/>
                      <a:pt x="24613" y="134222"/>
                      <a:pt x="19440" y="13422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8" name="Google Shape;738;p10"/>
              <p:cNvSpPr/>
              <p:nvPr/>
            </p:nvSpPr>
            <p:spPr>
              <a:xfrm>
                <a:off x="3585780" y="5078627"/>
                <a:ext cx="250609" cy="125895"/>
              </a:xfrm>
              <a:custGeom>
                <a:avLst/>
                <a:gdLst/>
                <a:ahLst/>
                <a:cxnLst/>
                <a:rect l="l" t="t" r="r" b="b"/>
                <a:pathLst>
                  <a:path w="250609" h="125895" extrusionOk="0">
                    <a:moveTo>
                      <a:pt x="19112" y="125896"/>
                    </a:moveTo>
                    <a:cubicBezTo>
                      <a:pt x="12645" y="125896"/>
                      <a:pt x="7472" y="123310"/>
                      <a:pt x="3592" y="118139"/>
                    </a:cubicBezTo>
                    <a:cubicBezTo>
                      <a:pt x="-2874" y="109089"/>
                      <a:pt x="-288" y="97454"/>
                      <a:pt x="8765" y="90989"/>
                    </a:cubicBezTo>
                    <a:cubicBezTo>
                      <a:pt x="16525" y="85818"/>
                      <a:pt x="22991" y="81939"/>
                      <a:pt x="28165" y="76768"/>
                    </a:cubicBezTo>
                    <a:lnTo>
                      <a:pt x="30751" y="75475"/>
                    </a:lnTo>
                    <a:cubicBezTo>
                      <a:pt x="60497" y="53497"/>
                      <a:pt x="85069" y="36690"/>
                      <a:pt x="134214" y="9540"/>
                    </a:cubicBezTo>
                    <a:cubicBezTo>
                      <a:pt x="157493" y="-3388"/>
                      <a:pt x="191118" y="-3388"/>
                      <a:pt x="214398" y="10833"/>
                    </a:cubicBezTo>
                    <a:cubicBezTo>
                      <a:pt x="237677" y="23762"/>
                      <a:pt x="250610" y="48326"/>
                      <a:pt x="250610" y="79354"/>
                    </a:cubicBezTo>
                    <a:cubicBezTo>
                      <a:pt x="250610" y="89697"/>
                      <a:pt x="241557" y="98747"/>
                      <a:pt x="231210" y="98747"/>
                    </a:cubicBezTo>
                    <a:cubicBezTo>
                      <a:pt x="231210" y="98747"/>
                      <a:pt x="231210" y="98747"/>
                      <a:pt x="231210" y="98747"/>
                    </a:cubicBezTo>
                    <a:cubicBezTo>
                      <a:pt x="220864" y="98747"/>
                      <a:pt x="211811" y="89697"/>
                      <a:pt x="211811" y="79354"/>
                    </a:cubicBezTo>
                    <a:cubicBezTo>
                      <a:pt x="211811" y="62547"/>
                      <a:pt x="205345" y="50911"/>
                      <a:pt x="194998" y="44447"/>
                    </a:cubicBezTo>
                    <a:cubicBezTo>
                      <a:pt x="182066" y="36690"/>
                      <a:pt x="162666" y="37983"/>
                      <a:pt x="152320" y="43154"/>
                    </a:cubicBezTo>
                    <a:cubicBezTo>
                      <a:pt x="104468" y="70304"/>
                      <a:pt x="81189" y="85818"/>
                      <a:pt x="52737" y="106503"/>
                    </a:cubicBezTo>
                    <a:lnTo>
                      <a:pt x="50150" y="107796"/>
                    </a:lnTo>
                    <a:cubicBezTo>
                      <a:pt x="43684" y="111675"/>
                      <a:pt x="37218" y="116846"/>
                      <a:pt x="30751" y="122017"/>
                    </a:cubicBezTo>
                    <a:cubicBezTo>
                      <a:pt x="26871" y="124603"/>
                      <a:pt x="22991" y="125896"/>
                      <a:pt x="19112" y="12589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9" name="Google Shape;739;p10"/>
              <p:cNvSpPr/>
              <p:nvPr/>
            </p:nvSpPr>
            <p:spPr>
              <a:xfrm>
                <a:off x="3453395" y="5674933"/>
                <a:ext cx="99948" cy="195400"/>
              </a:xfrm>
              <a:custGeom>
                <a:avLst/>
                <a:gdLst/>
                <a:ahLst/>
                <a:cxnLst/>
                <a:rect l="l" t="t" r="r" b="b"/>
                <a:pathLst>
                  <a:path w="99948" h="195400" extrusionOk="0">
                    <a:moveTo>
                      <a:pt x="19582" y="195401"/>
                    </a:moveTo>
                    <a:cubicBezTo>
                      <a:pt x="16995" y="195401"/>
                      <a:pt x="14409" y="195401"/>
                      <a:pt x="11822" y="194108"/>
                    </a:cubicBezTo>
                    <a:cubicBezTo>
                      <a:pt x="1476" y="190230"/>
                      <a:pt x="-2404" y="178594"/>
                      <a:pt x="1476" y="169544"/>
                    </a:cubicBezTo>
                    <a:lnTo>
                      <a:pt x="63554" y="11818"/>
                    </a:lnTo>
                    <a:cubicBezTo>
                      <a:pt x="67434" y="1475"/>
                      <a:pt x="79073" y="-2403"/>
                      <a:pt x="88126" y="1475"/>
                    </a:cubicBezTo>
                    <a:cubicBezTo>
                      <a:pt x="98472" y="5354"/>
                      <a:pt x="102352" y="16989"/>
                      <a:pt x="98472" y="26039"/>
                    </a:cubicBezTo>
                    <a:lnTo>
                      <a:pt x="36395" y="183765"/>
                    </a:lnTo>
                    <a:cubicBezTo>
                      <a:pt x="33808" y="190230"/>
                      <a:pt x="27342" y="195401"/>
                      <a:pt x="19582" y="195401"/>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40" name="Google Shape;740;p10"/>
              <p:cNvSpPr/>
              <p:nvPr/>
            </p:nvSpPr>
            <p:spPr>
              <a:xfrm>
                <a:off x="3040815" y="5089022"/>
                <a:ext cx="348537" cy="783898"/>
              </a:xfrm>
              <a:custGeom>
                <a:avLst/>
                <a:gdLst/>
                <a:ahLst/>
                <a:cxnLst/>
                <a:rect l="l" t="t" r="r" b="b"/>
                <a:pathLst>
                  <a:path w="348537" h="783898" extrusionOk="0">
                    <a:moveTo>
                      <a:pt x="19604" y="783899"/>
                    </a:moveTo>
                    <a:cubicBezTo>
                      <a:pt x="17018" y="783899"/>
                      <a:pt x="14431" y="783899"/>
                      <a:pt x="10551" y="781313"/>
                    </a:cubicBezTo>
                    <a:cubicBezTo>
                      <a:pt x="1498" y="776141"/>
                      <a:pt x="-2382" y="764506"/>
                      <a:pt x="1498" y="755456"/>
                    </a:cubicBezTo>
                    <a:lnTo>
                      <a:pt x="207131" y="339162"/>
                    </a:lnTo>
                    <a:lnTo>
                      <a:pt x="209717" y="330112"/>
                    </a:lnTo>
                    <a:cubicBezTo>
                      <a:pt x="242049" y="202122"/>
                      <a:pt x="278261" y="58617"/>
                      <a:pt x="313180" y="8196"/>
                    </a:cubicBezTo>
                    <a:cubicBezTo>
                      <a:pt x="319646" y="-854"/>
                      <a:pt x="331286" y="-2147"/>
                      <a:pt x="340339" y="3025"/>
                    </a:cubicBezTo>
                    <a:cubicBezTo>
                      <a:pt x="349392" y="9489"/>
                      <a:pt x="350685" y="21124"/>
                      <a:pt x="345512" y="30174"/>
                    </a:cubicBezTo>
                    <a:cubicBezTo>
                      <a:pt x="314473" y="74131"/>
                      <a:pt x="278261" y="221514"/>
                      <a:pt x="248516" y="339162"/>
                    </a:cubicBezTo>
                    <a:lnTo>
                      <a:pt x="245929" y="350798"/>
                    </a:lnTo>
                    <a:cubicBezTo>
                      <a:pt x="245929" y="352091"/>
                      <a:pt x="244636" y="353384"/>
                      <a:pt x="244636" y="354676"/>
                    </a:cubicBezTo>
                    <a:lnTo>
                      <a:pt x="37710" y="772263"/>
                    </a:lnTo>
                    <a:cubicBezTo>
                      <a:pt x="33830" y="780020"/>
                      <a:pt x="27364" y="783899"/>
                      <a:pt x="19604" y="78389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41" name="Google Shape;741;p10"/>
              <p:cNvSpPr/>
              <p:nvPr/>
            </p:nvSpPr>
            <p:spPr>
              <a:xfrm>
                <a:off x="3668003" y="4836187"/>
                <a:ext cx="426110" cy="734209"/>
              </a:xfrm>
              <a:custGeom>
                <a:avLst/>
                <a:gdLst/>
                <a:ahLst/>
                <a:cxnLst/>
                <a:rect l="l" t="t" r="r" b="b"/>
                <a:pathLst>
                  <a:path w="426110" h="734209" extrusionOk="0">
                    <a:moveTo>
                      <a:pt x="18366" y="734209"/>
                    </a:moveTo>
                    <a:cubicBezTo>
                      <a:pt x="14487" y="734209"/>
                      <a:pt x="9313" y="732916"/>
                      <a:pt x="6727" y="730330"/>
                    </a:cubicBezTo>
                    <a:cubicBezTo>
                      <a:pt x="-1033" y="723866"/>
                      <a:pt x="-2326" y="710938"/>
                      <a:pt x="4140" y="703181"/>
                    </a:cubicBezTo>
                    <a:cubicBezTo>
                      <a:pt x="76564" y="613975"/>
                      <a:pt x="151575" y="500205"/>
                      <a:pt x="151575" y="498913"/>
                    </a:cubicBezTo>
                    <a:cubicBezTo>
                      <a:pt x="194253" y="438149"/>
                      <a:pt x="322289" y="231295"/>
                      <a:pt x="383073" y="74862"/>
                    </a:cubicBezTo>
                    <a:cubicBezTo>
                      <a:pt x="383073" y="74862"/>
                      <a:pt x="383073" y="73569"/>
                      <a:pt x="383073" y="73569"/>
                    </a:cubicBezTo>
                    <a:cubicBezTo>
                      <a:pt x="388246" y="60641"/>
                      <a:pt x="383073" y="46419"/>
                      <a:pt x="371434" y="41248"/>
                    </a:cubicBezTo>
                    <a:cubicBezTo>
                      <a:pt x="359794" y="36077"/>
                      <a:pt x="346861" y="39955"/>
                      <a:pt x="340395" y="50298"/>
                    </a:cubicBezTo>
                    <a:cubicBezTo>
                      <a:pt x="187787" y="343772"/>
                      <a:pt x="72685" y="442028"/>
                      <a:pt x="50699" y="458834"/>
                    </a:cubicBezTo>
                    <a:cubicBezTo>
                      <a:pt x="41646" y="465299"/>
                      <a:pt x="30006" y="464006"/>
                      <a:pt x="23540" y="454956"/>
                    </a:cubicBezTo>
                    <a:cubicBezTo>
                      <a:pt x="17073" y="445906"/>
                      <a:pt x="18366" y="434271"/>
                      <a:pt x="27420" y="427806"/>
                    </a:cubicBezTo>
                    <a:cubicBezTo>
                      <a:pt x="40352" y="417464"/>
                      <a:pt x="152868" y="324379"/>
                      <a:pt x="306769" y="32198"/>
                    </a:cubicBezTo>
                    <a:cubicBezTo>
                      <a:pt x="306769" y="32198"/>
                      <a:pt x="308062" y="30906"/>
                      <a:pt x="308062" y="30906"/>
                    </a:cubicBezTo>
                    <a:cubicBezTo>
                      <a:pt x="324875" y="2463"/>
                      <a:pt x="359794" y="-7880"/>
                      <a:pt x="389540" y="6341"/>
                    </a:cubicBezTo>
                    <a:cubicBezTo>
                      <a:pt x="420578" y="20563"/>
                      <a:pt x="434805" y="58055"/>
                      <a:pt x="420578" y="90376"/>
                    </a:cubicBezTo>
                    <a:cubicBezTo>
                      <a:pt x="358501" y="250688"/>
                      <a:pt x="227879" y="461420"/>
                      <a:pt x="185200" y="522184"/>
                    </a:cubicBezTo>
                    <a:cubicBezTo>
                      <a:pt x="185200" y="522184"/>
                      <a:pt x="110190" y="637246"/>
                      <a:pt x="35179" y="729038"/>
                    </a:cubicBezTo>
                    <a:cubicBezTo>
                      <a:pt x="30006" y="731623"/>
                      <a:pt x="24833" y="734209"/>
                      <a:pt x="18366" y="73420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
        <p:nvSpPr>
          <p:cNvPr id="742" name="Google Shape;742;p10"/>
          <p:cNvSpPr txBox="1"/>
          <p:nvPr/>
        </p:nvSpPr>
        <p:spPr>
          <a:xfrm>
            <a:off x="8678338" y="4420418"/>
            <a:ext cx="2784547" cy="203128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1800" b="1" i="0" u="none" strike="noStrike" cap="none" dirty="0">
                <a:solidFill>
                  <a:srgbClr val="092E4B"/>
                </a:solidFill>
                <a:latin typeface="Calibri"/>
                <a:ea typeface="Calibri"/>
                <a:cs typeface="Calibri"/>
                <a:sym typeface="Calibri"/>
              </a:rPr>
              <a:t>Uno scorrimento direzionale: può essere utilizzato per passare alla pagina successiva, per abbassare il menu e tornare alla pagina iniziale o per scorrere le pagine.</a:t>
            </a:r>
            <a:endParaRPr dirty="0"/>
          </a:p>
        </p:txBody>
      </p:sp>
      <p:sp>
        <p:nvSpPr>
          <p:cNvPr id="743" name="Google Shape;743;p10"/>
          <p:cNvSpPr txBox="1"/>
          <p:nvPr/>
        </p:nvSpPr>
        <p:spPr>
          <a:xfrm>
            <a:off x="2068232" y="2372221"/>
            <a:ext cx="2507157" cy="12002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1800" b="1" i="0" u="none" strike="noStrike" cap="none" dirty="0">
                <a:solidFill>
                  <a:srgbClr val="092E4B"/>
                </a:solidFill>
                <a:latin typeface="Calibri"/>
                <a:ea typeface="Calibri"/>
                <a:cs typeface="Calibri"/>
                <a:sym typeface="Calibri"/>
              </a:rPr>
              <a:t>Il tocco viene utilizzato per attivare una schermata o un'icona, ecc.</a:t>
            </a:r>
            <a:endParaRPr dirty="0"/>
          </a:p>
        </p:txBody>
      </p:sp>
      <p:sp>
        <p:nvSpPr>
          <p:cNvPr id="744" name="Google Shape;744;p10"/>
          <p:cNvSpPr txBox="1"/>
          <p:nvPr/>
        </p:nvSpPr>
        <p:spPr>
          <a:xfrm>
            <a:off x="6011491" y="1434575"/>
            <a:ext cx="2507157" cy="14772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1800" b="1" i="0" u="none" strike="noStrike" cap="none" dirty="0">
                <a:solidFill>
                  <a:srgbClr val="092E4B"/>
                </a:solidFill>
                <a:latin typeface="Calibri"/>
                <a:ea typeface="Calibri"/>
                <a:cs typeface="Calibri"/>
                <a:sym typeface="Calibri"/>
              </a:rPr>
              <a:t>Un doppio tocco viene utilizzato per attivare le istruzioni di modifica, ad esempio copia e incolla.</a:t>
            </a:r>
          </a:p>
        </p:txBody>
      </p:sp>
      <p:sp>
        <p:nvSpPr>
          <p:cNvPr id="745" name="Google Shape;745;p10"/>
          <p:cNvSpPr txBox="1"/>
          <p:nvPr/>
        </p:nvSpPr>
        <p:spPr>
          <a:xfrm>
            <a:off x="4494529" y="4882750"/>
            <a:ext cx="2507157" cy="12002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1800" b="1" i="0" u="none" strike="noStrike" cap="none" dirty="0">
                <a:solidFill>
                  <a:srgbClr val="092E4B"/>
                </a:solidFill>
                <a:latin typeface="Calibri"/>
                <a:ea typeface="Calibri"/>
                <a:cs typeface="Calibri"/>
                <a:sym typeface="Calibri"/>
              </a:rPr>
              <a:t>L'azione </a:t>
            </a:r>
            <a:r>
              <a:rPr lang="it-IT" sz="1800" b="1" dirty="0">
                <a:solidFill>
                  <a:srgbClr val="092E4B"/>
                </a:solidFill>
                <a:latin typeface="Calibri"/>
                <a:ea typeface="Calibri"/>
                <a:cs typeface="Calibri"/>
                <a:sym typeface="Calibri"/>
              </a:rPr>
              <a:t>di a</a:t>
            </a:r>
            <a:r>
              <a:rPr lang="it-IT" sz="1800" b="1" i="0" u="none" strike="noStrike" cap="none" dirty="0">
                <a:solidFill>
                  <a:srgbClr val="092E4B"/>
                </a:solidFill>
                <a:latin typeface="Calibri"/>
                <a:ea typeface="Calibri"/>
                <a:cs typeface="Calibri"/>
                <a:sym typeface="Calibri"/>
              </a:rPr>
              <a:t>llargare o ridurre viene utilizzata per ingrandire o ridurre un oggetto.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63"/>
          <p:cNvSpPr txBox="1">
            <a:spLocks noGrp="1"/>
          </p:cNvSpPr>
          <p:nvPr>
            <p:ph type="body" idx="1"/>
          </p:nvPr>
        </p:nvSpPr>
        <p:spPr>
          <a:xfrm>
            <a:off x="411246" y="429619"/>
            <a:ext cx="11780754"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3600"/>
              <a:buFont typeface="Arial"/>
              <a:buNone/>
            </a:pPr>
            <a:r>
              <a:rPr lang="it-IT" sz="3200" dirty="0">
                <a:solidFill>
                  <a:srgbClr val="092E4B"/>
                </a:solidFill>
              </a:rPr>
              <a:t>Le quattro fasi fondamentali di configurazione dello smartphone</a:t>
            </a:r>
          </a:p>
        </p:txBody>
      </p:sp>
      <p:sp>
        <p:nvSpPr>
          <p:cNvPr id="751" name="Google Shape;751;p63"/>
          <p:cNvSpPr txBox="1">
            <a:spLocks noGrp="1"/>
          </p:cNvSpPr>
          <p:nvPr>
            <p:ph type="body" idx="2"/>
          </p:nvPr>
        </p:nvSpPr>
        <p:spPr>
          <a:xfrm>
            <a:off x="1866700" y="3291600"/>
            <a:ext cx="2093228" cy="120208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400"/>
              <a:buNone/>
            </a:pPr>
            <a:r>
              <a:rPr lang="en-US" sz="2000" b="1" dirty="0" err="1">
                <a:solidFill>
                  <a:schemeClr val="lt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Carica</a:t>
            </a:r>
            <a:r>
              <a:rPr lang="en-US" sz="2000" b="1" dirty="0">
                <a:solidFill>
                  <a:schemeClr val="lt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 </a:t>
            </a:r>
            <a:r>
              <a:rPr lang="en-US" sz="2000" b="1" dirty="0" err="1">
                <a:solidFill>
                  <a:schemeClr val="lt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completa</a:t>
            </a:r>
            <a:r>
              <a:rPr lang="en-US" sz="2000" b="1" dirty="0">
                <a:solidFill>
                  <a:schemeClr val="lt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 </a:t>
            </a:r>
            <a:r>
              <a:rPr lang="en-US" sz="1800" dirty="0">
                <a:solidFill>
                  <a:schemeClr val="lt1"/>
                </a:solidFill>
                <a:latin typeface="Calibri"/>
                <a:ea typeface="Calibri"/>
                <a:cs typeface="Calibri"/>
                <a:sym typeface="Calibri"/>
              </a:rPr>
              <a:t>– </a:t>
            </a:r>
            <a:r>
              <a:rPr lang="it-IT" sz="1800" dirty="0">
                <a:solidFill>
                  <a:schemeClr val="lt1"/>
                </a:solidFill>
                <a:latin typeface="Calibri"/>
                <a:ea typeface="Calibri"/>
                <a:cs typeface="Calibri"/>
                <a:sym typeface="Calibri"/>
              </a:rPr>
              <a:t>Prima di usare il nuovo telefono per la prima volta, collegarlo per circa 1-3 ore</a:t>
            </a:r>
            <a:endParaRPr lang="en-US" sz="1800" dirty="0">
              <a:solidFill>
                <a:schemeClr val="lt1"/>
              </a:solidFill>
              <a:latin typeface="Calibri"/>
              <a:ea typeface="Calibri"/>
              <a:cs typeface="Calibri"/>
              <a:sym typeface="Calibri"/>
            </a:endParaRPr>
          </a:p>
        </p:txBody>
      </p:sp>
      <p:sp>
        <p:nvSpPr>
          <p:cNvPr id="752" name="Google Shape;752;p63"/>
          <p:cNvSpPr txBox="1">
            <a:spLocks noGrp="1"/>
          </p:cNvSpPr>
          <p:nvPr>
            <p:ph type="body" idx="6"/>
          </p:nvPr>
        </p:nvSpPr>
        <p:spPr>
          <a:xfrm>
            <a:off x="2218064" y="2319441"/>
            <a:ext cx="695250" cy="734798"/>
          </a:xfrm>
          <a:prstGeom prst="rect">
            <a:avLst/>
          </a:prstGeom>
          <a:noFill/>
          <a:ln>
            <a:noFill/>
          </a:ln>
        </p:spPr>
        <p:txBody>
          <a:bodyPr spcFirstLastPara="1" wrap="square" lIns="91425" tIns="45700" rIns="91425" bIns="45700" anchor="t" anchorCtr="0">
            <a:noAutofit/>
          </a:bodyPr>
          <a:lstStyle/>
          <a:p>
            <a:pPr marL="457200" lvl="0" indent="-228600" algn="just" rtl="0">
              <a:lnSpc>
                <a:spcPct val="100000"/>
              </a:lnSpc>
              <a:spcBef>
                <a:spcPts val="0"/>
              </a:spcBef>
              <a:spcAft>
                <a:spcPts val="0"/>
              </a:spcAft>
              <a:buSzPts val="4800"/>
              <a:buNone/>
            </a:pPr>
            <a:r>
              <a:rPr lang="en-US"/>
              <a:t>1</a:t>
            </a:r>
            <a:endParaRPr/>
          </a:p>
        </p:txBody>
      </p:sp>
      <p:sp>
        <p:nvSpPr>
          <p:cNvPr id="753" name="Google Shape;753;p63"/>
          <p:cNvSpPr txBox="1">
            <a:spLocks noGrp="1"/>
          </p:cNvSpPr>
          <p:nvPr>
            <p:ph type="body" idx="7"/>
          </p:nvPr>
        </p:nvSpPr>
        <p:spPr>
          <a:xfrm>
            <a:off x="4548217" y="2291895"/>
            <a:ext cx="695250" cy="734798"/>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100000"/>
              </a:lnSpc>
              <a:spcBef>
                <a:spcPts val="0"/>
              </a:spcBef>
              <a:spcAft>
                <a:spcPts val="0"/>
              </a:spcAft>
              <a:buClr>
                <a:srgbClr val="000000"/>
              </a:buClr>
              <a:buSzPts val="4800"/>
              <a:buFont typeface="Arial"/>
              <a:buNone/>
            </a:pPr>
            <a:r>
              <a:rPr lang="en-US"/>
              <a:t>2</a:t>
            </a:r>
            <a:endParaRPr/>
          </a:p>
        </p:txBody>
      </p:sp>
      <p:sp>
        <p:nvSpPr>
          <p:cNvPr id="754" name="Google Shape;754;p63"/>
          <p:cNvSpPr txBox="1">
            <a:spLocks noGrp="1"/>
          </p:cNvSpPr>
          <p:nvPr>
            <p:ph type="body" idx="8"/>
          </p:nvPr>
        </p:nvSpPr>
        <p:spPr>
          <a:xfrm>
            <a:off x="6882108" y="2291895"/>
            <a:ext cx="695250" cy="734798"/>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100000"/>
              </a:lnSpc>
              <a:spcBef>
                <a:spcPts val="0"/>
              </a:spcBef>
              <a:spcAft>
                <a:spcPts val="0"/>
              </a:spcAft>
              <a:buClr>
                <a:srgbClr val="000000"/>
              </a:buClr>
              <a:buSzPts val="4800"/>
              <a:buFont typeface="Arial"/>
              <a:buNone/>
            </a:pPr>
            <a:r>
              <a:rPr lang="en-US"/>
              <a:t>3</a:t>
            </a:r>
            <a:endParaRPr/>
          </a:p>
        </p:txBody>
      </p:sp>
      <p:sp>
        <p:nvSpPr>
          <p:cNvPr id="755" name="Google Shape;755;p63"/>
          <p:cNvSpPr txBox="1">
            <a:spLocks noGrp="1"/>
          </p:cNvSpPr>
          <p:nvPr>
            <p:ph type="body" idx="9"/>
          </p:nvPr>
        </p:nvSpPr>
        <p:spPr>
          <a:xfrm>
            <a:off x="9105795" y="2319441"/>
            <a:ext cx="695250" cy="734798"/>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100000"/>
              </a:lnSpc>
              <a:spcBef>
                <a:spcPts val="0"/>
              </a:spcBef>
              <a:spcAft>
                <a:spcPts val="0"/>
              </a:spcAft>
              <a:buClr>
                <a:srgbClr val="000000"/>
              </a:buClr>
              <a:buSzPts val="4800"/>
              <a:buFont typeface="Arial"/>
              <a:buNone/>
            </a:pPr>
            <a:r>
              <a:rPr lang="en-US"/>
              <a:t>4</a:t>
            </a:r>
            <a:endParaRPr/>
          </a:p>
        </p:txBody>
      </p:sp>
      <p:sp>
        <p:nvSpPr>
          <p:cNvPr id="756" name="Google Shape;756;p63"/>
          <p:cNvSpPr txBox="1"/>
          <p:nvPr/>
        </p:nvSpPr>
        <p:spPr>
          <a:xfrm>
            <a:off x="4157222" y="3272746"/>
            <a:ext cx="2255556" cy="120208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000" b="1" i="0" u="none" strike="noStrike" cap="none" dirty="0" err="1">
                <a:solidFill>
                  <a:schemeClr val="lt1"/>
                </a:solidFill>
                <a:latin typeface="Calibri"/>
                <a:ea typeface="Calibri"/>
                <a:cs typeface="Calibri"/>
                <a:sym typeface="Calibri"/>
              </a:rPr>
              <a:t>Scheda</a:t>
            </a:r>
            <a:r>
              <a:rPr lang="en-US" sz="2000" b="1" i="0" u="none" strike="noStrike" cap="none" dirty="0">
                <a:solidFill>
                  <a:schemeClr val="lt1"/>
                </a:solidFill>
                <a:latin typeface="Calibri"/>
                <a:ea typeface="Calibri"/>
                <a:cs typeface="Calibri"/>
                <a:sym typeface="Calibri"/>
              </a:rPr>
              <a:t> SIM </a:t>
            </a:r>
            <a:r>
              <a:rPr lang="en-US" sz="1800" b="0" i="0" u="none" strike="noStrike" cap="none" dirty="0">
                <a:solidFill>
                  <a:schemeClr val="lt1"/>
                </a:solidFill>
                <a:latin typeface="Calibri"/>
                <a:ea typeface="Calibri"/>
                <a:cs typeface="Calibri"/>
                <a:sym typeface="Calibri"/>
              </a:rPr>
              <a:t>– </a:t>
            </a:r>
            <a:r>
              <a:rPr lang="it-IT" sz="1800" b="0" i="0" u="none" strike="noStrike" cap="none" dirty="0">
                <a:solidFill>
                  <a:schemeClr val="lt1"/>
                </a:solidFill>
                <a:latin typeface="Calibri"/>
                <a:ea typeface="Calibri"/>
                <a:cs typeface="Calibri"/>
                <a:sym typeface="Calibri"/>
              </a:rPr>
              <a:t>Inserirla nell'apposito slot. In questo modo ci si collegherà al proprio gestore di telefonia mobile</a:t>
            </a:r>
            <a:endParaRPr sz="1800" b="0" i="0" u="none" strike="noStrike" cap="none" dirty="0">
              <a:solidFill>
                <a:schemeClr val="lt1"/>
              </a:solidFill>
              <a:latin typeface="Calibri"/>
              <a:ea typeface="Calibri"/>
              <a:cs typeface="Calibri"/>
              <a:sym typeface="Calibri"/>
            </a:endParaRPr>
          </a:p>
        </p:txBody>
      </p:sp>
      <p:sp>
        <p:nvSpPr>
          <p:cNvPr id="757" name="Google Shape;757;p63"/>
          <p:cNvSpPr txBox="1"/>
          <p:nvPr/>
        </p:nvSpPr>
        <p:spPr>
          <a:xfrm>
            <a:off x="6530744" y="3323730"/>
            <a:ext cx="2093228" cy="120208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000" b="1" i="0" u="none" strike="noStrike" cap="none" dirty="0" err="1">
                <a:solidFill>
                  <a:schemeClr val="lt1"/>
                </a:solidFill>
                <a:latin typeface="Calibri"/>
                <a:ea typeface="Calibri"/>
                <a:cs typeface="Calibri"/>
                <a:sym typeface="Calibri"/>
              </a:rPr>
              <a:t>Connessione</a:t>
            </a:r>
            <a:r>
              <a:rPr lang="en-US" sz="2000" b="1" i="0" u="none" strike="noStrike" cap="none" dirty="0">
                <a:solidFill>
                  <a:schemeClr val="lt1"/>
                </a:solidFill>
                <a:latin typeface="Calibri"/>
                <a:ea typeface="Calibri"/>
                <a:cs typeface="Calibri"/>
                <a:sym typeface="Calibri"/>
              </a:rPr>
              <a:t> al </a:t>
            </a:r>
            <a:r>
              <a:rPr lang="en-US" sz="2000" b="1" i="0" u="none" strike="noStrike" cap="none" dirty="0" err="1">
                <a:solidFill>
                  <a:schemeClr val="lt1"/>
                </a:solidFill>
                <a:latin typeface="Calibri"/>
                <a:ea typeface="Calibri"/>
                <a:cs typeface="Calibri"/>
                <a:sym typeface="Calibri"/>
              </a:rPr>
              <a:t>WiFi</a:t>
            </a:r>
            <a:r>
              <a:rPr lang="en-US" sz="2000" b="1" i="0" u="none" strike="noStrike" cap="none" dirty="0">
                <a:solidFill>
                  <a:schemeClr val="lt1"/>
                </a:solidFill>
                <a:latin typeface="Calibri"/>
                <a:ea typeface="Calibri"/>
                <a:cs typeface="Calibri"/>
                <a:sym typeface="Calibri"/>
              </a:rPr>
              <a:t> </a:t>
            </a:r>
            <a:r>
              <a:rPr lang="en-US" sz="1800" b="0" i="0" u="none" strike="noStrike" cap="none" dirty="0">
                <a:solidFill>
                  <a:schemeClr val="lt1"/>
                </a:solidFill>
                <a:latin typeface="Calibri"/>
                <a:ea typeface="Calibri"/>
                <a:cs typeface="Calibri"/>
                <a:sym typeface="Calibri"/>
              </a:rPr>
              <a:t>– </a:t>
            </a:r>
            <a:r>
              <a:rPr lang="it-IT" sz="1800" b="0" i="0" u="none" strike="noStrike" cap="none" dirty="0">
                <a:solidFill>
                  <a:schemeClr val="lt1"/>
                </a:solidFill>
                <a:latin typeface="Calibri"/>
                <a:ea typeface="Calibri"/>
                <a:cs typeface="Calibri"/>
                <a:sym typeface="Calibri"/>
              </a:rPr>
              <a:t>Scegliere una rete sicura, che abbia una password possibilmente</a:t>
            </a:r>
            <a:endParaRPr sz="1800" b="0" i="0" u="none" strike="noStrike" cap="none" dirty="0">
              <a:solidFill>
                <a:schemeClr val="lt1"/>
              </a:solidFill>
              <a:latin typeface="Calibri"/>
              <a:ea typeface="Calibri"/>
              <a:cs typeface="Calibri"/>
              <a:sym typeface="Calibri"/>
            </a:endParaRPr>
          </a:p>
        </p:txBody>
      </p:sp>
      <p:sp>
        <p:nvSpPr>
          <p:cNvPr id="758" name="Google Shape;758;p63"/>
          <p:cNvSpPr txBox="1"/>
          <p:nvPr/>
        </p:nvSpPr>
        <p:spPr>
          <a:xfrm>
            <a:off x="8851280" y="3263585"/>
            <a:ext cx="2323929" cy="120208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000" b="1" i="0" u="none" strike="noStrike" cap="none" dirty="0" err="1">
                <a:solidFill>
                  <a:schemeClr val="lt1"/>
                </a:solidFill>
                <a:latin typeface="Calibri"/>
                <a:ea typeface="Calibri"/>
                <a:cs typeface="Calibri"/>
                <a:sym typeface="Calibri"/>
              </a:rPr>
              <a:t>Configurazione</a:t>
            </a:r>
            <a:r>
              <a:rPr lang="en-US" sz="1800" b="0" i="0" u="none" strike="noStrike" cap="none" dirty="0">
                <a:solidFill>
                  <a:schemeClr val="lt1"/>
                </a:solidFill>
                <a:latin typeface="Calibri"/>
                <a:ea typeface="Calibri"/>
                <a:cs typeface="Calibri"/>
                <a:sym typeface="Calibri"/>
              </a:rPr>
              <a:t> – </a:t>
            </a:r>
            <a:r>
              <a:rPr lang="it-IT" sz="1800" b="0" i="0" u="none" strike="noStrike" cap="none" dirty="0">
                <a:solidFill>
                  <a:schemeClr val="lt1"/>
                </a:solidFill>
                <a:latin typeface="Calibri"/>
                <a:ea typeface="Calibri"/>
                <a:cs typeface="Calibri"/>
                <a:sym typeface="Calibri"/>
              </a:rPr>
              <a:t>Seguire le istruzioni di configurazione del telefono per consentirne il corretto funzionamento</a:t>
            </a:r>
            <a:endParaRPr sz="1800" b="0" i="0" u="none" strike="noStrike" cap="none" dirty="0">
              <a:solidFill>
                <a:schemeClr val="lt1"/>
              </a:solidFill>
              <a:latin typeface="Calibri"/>
              <a:ea typeface="Calibri"/>
              <a:cs typeface="Calibri"/>
              <a:sym typeface="Calibri"/>
            </a:endParaRPr>
          </a:p>
        </p:txBody>
      </p:sp>
      <p:pic>
        <p:nvPicPr>
          <p:cNvPr id="759" name="Google Shape;759;p63" descr="Plugged Unplugged with solid fill"/>
          <p:cNvPicPr preferRelativeResize="0"/>
          <p:nvPr/>
        </p:nvPicPr>
        <p:blipFill rotWithShape="1">
          <a:blip r:embed="rId3">
            <a:alphaModFix/>
          </a:blip>
          <a:srcRect/>
          <a:stretch/>
        </p:blipFill>
        <p:spPr>
          <a:xfrm>
            <a:off x="2456114" y="5333999"/>
            <a:ext cx="914400" cy="914400"/>
          </a:xfrm>
          <a:prstGeom prst="rect">
            <a:avLst/>
          </a:prstGeom>
          <a:noFill/>
          <a:ln>
            <a:noFill/>
          </a:ln>
        </p:spPr>
      </p:pic>
      <p:pic>
        <p:nvPicPr>
          <p:cNvPr id="760" name="Google Shape;760;p63" descr="Smart Phone with solid fill"/>
          <p:cNvPicPr preferRelativeResize="0"/>
          <p:nvPr/>
        </p:nvPicPr>
        <p:blipFill rotWithShape="1">
          <a:blip r:embed="rId4">
            <a:alphaModFix/>
          </a:blip>
          <a:srcRect/>
          <a:stretch/>
        </p:blipFill>
        <p:spPr>
          <a:xfrm>
            <a:off x="4852402" y="5444067"/>
            <a:ext cx="914400" cy="914400"/>
          </a:xfrm>
          <a:prstGeom prst="rect">
            <a:avLst/>
          </a:prstGeom>
          <a:noFill/>
          <a:ln>
            <a:noFill/>
          </a:ln>
        </p:spPr>
      </p:pic>
      <p:sp>
        <p:nvSpPr>
          <p:cNvPr id="761" name="Google Shape;761;p63"/>
          <p:cNvSpPr/>
          <p:nvPr/>
        </p:nvSpPr>
        <p:spPr>
          <a:xfrm>
            <a:off x="5652697" y="6019516"/>
            <a:ext cx="423333" cy="152400"/>
          </a:xfrm>
          <a:prstGeom prst="leftArrow">
            <a:avLst>
              <a:gd name="adj1" fmla="val 50000"/>
              <a:gd name="adj2" fmla="val 50000"/>
            </a:avLst>
          </a:prstGeom>
          <a:solidFill>
            <a:srgbClr val="010F0F"/>
          </a:solidFill>
          <a:ln w="25400" cap="flat" cmpd="sng">
            <a:solidFill>
              <a:srgbClr val="010F0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762" name="Google Shape;762;p63" descr="Wi-Fi with solid fill"/>
          <p:cNvPicPr preferRelativeResize="0"/>
          <p:nvPr/>
        </p:nvPicPr>
        <p:blipFill rotWithShape="1">
          <a:blip r:embed="rId5">
            <a:alphaModFix/>
          </a:blip>
          <a:srcRect/>
          <a:stretch/>
        </p:blipFill>
        <p:spPr>
          <a:xfrm>
            <a:off x="6984692" y="5244250"/>
            <a:ext cx="1185333" cy="1185333"/>
          </a:xfrm>
          <a:prstGeom prst="rect">
            <a:avLst/>
          </a:prstGeom>
          <a:noFill/>
          <a:ln>
            <a:noFill/>
          </a:ln>
        </p:spPr>
      </p:pic>
      <p:grpSp>
        <p:nvGrpSpPr>
          <p:cNvPr id="763" name="Google Shape;763;p63"/>
          <p:cNvGrpSpPr/>
          <p:nvPr/>
        </p:nvGrpSpPr>
        <p:grpSpPr>
          <a:xfrm>
            <a:off x="9690208" y="5498500"/>
            <a:ext cx="824158" cy="805533"/>
            <a:chOff x="10404966" y="1987546"/>
            <a:chExt cx="1091621" cy="1086133"/>
          </a:xfrm>
        </p:grpSpPr>
        <p:sp>
          <p:nvSpPr>
            <p:cNvPr id="764" name="Google Shape;764;p63"/>
            <p:cNvSpPr/>
            <p:nvPr/>
          </p:nvSpPr>
          <p:spPr>
            <a:xfrm>
              <a:off x="10643587" y="2308449"/>
              <a:ext cx="853000" cy="342845"/>
            </a:xfrm>
            <a:custGeom>
              <a:avLst/>
              <a:gdLst/>
              <a:ahLst/>
              <a:cxnLst/>
              <a:rect l="l" t="t" r="r" b="b"/>
              <a:pathLst>
                <a:path w="853000" h="342845" extrusionOk="0">
                  <a:moveTo>
                    <a:pt x="740547" y="0"/>
                  </a:moveTo>
                  <a:cubicBezTo>
                    <a:pt x="685692" y="0"/>
                    <a:pt x="639064" y="41141"/>
                    <a:pt x="630837" y="93254"/>
                  </a:cubicBezTo>
                  <a:lnTo>
                    <a:pt x="584209" y="93254"/>
                  </a:lnTo>
                  <a:cubicBezTo>
                    <a:pt x="575981" y="93254"/>
                    <a:pt x="567753" y="101482"/>
                    <a:pt x="567753" y="109710"/>
                  </a:cubicBezTo>
                  <a:cubicBezTo>
                    <a:pt x="567753" y="117939"/>
                    <a:pt x="575981" y="126167"/>
                    <a:pt x="584209" y="126167"/>
                  </a:cubicBezTo>
                  <a:lnTo>
                    <a:pt x="644550" y="126167"/>
                  </a:lnTo>
                  <a:cubicBezTo>
                    <a:pt x="652778" y="126167"/>
                    <a:pt x="661007" y="117939"/>
                    <a:pt x="661007" y="109710"/>
                  </a:cubicBezTo>
                  <a:cubicBezTo>
                    <a:pt x="661007" y="65827"/>
                    <a:pt x="696663" y="30171"/>
                    <a:pt x="740547" y="30171"/>
                  </a:cubicBezTo>
                  <a:cubicBezTo>
                    <a:pt x="784432" y="30171"/>
                    <a:pt x="820087" y="65827"/>
                    <a:pt x="820087" y="109710"/>
                  </a:cubicBezTo>
                  <a:lnTo>
                    <a:pt x="820087" y="172794"/>
                  </a:lnTo>
                  <a:cubicBezTo>
                    <a:pt x="820087" y="216678"/>
                    <a:pt x="784432" y="252334"/>
                    <a:pt x="740547" y="252334"/>
                  </a:cubicBezTo>
                  <a:cubicBezTo>
                    <a:pt x="696663" y="252334"/>
                    <a:pt x="661007" y="216678"/>
                    <a:pt x="661007" y="172794"/>
                  </a:cubicBezTo>
                  <a:cubicBezTo>
                    <a:pt x="661007" y="164566"/>
                    <a:pt x="652778" y="156337"/>
                    <a:pt x="644550" y="156337"/>
                  </a:cubicBezTo>
                  <a:lnTo>
                    <a:pt x="126167" y="156337"/>
                  </a:lnTo>
                  <a:cubicBezTo>
                    <a:pt x="117939" y="156337"/>
                    <a:pt x="109711" y="148109"/>
                    <a:pt x="109711" y="139881"/>
                  </a:cubicBezTo>
                  <a:cubicBezTo>
                    <a:pt x="109711" y="131653"/>
                    <a:pt x="117939" y="123424"/>
                    <a:pt x="126167" y="123424"/>
                  </a:cubicBezTo>
                  <a:lnTo>
                    <a:pt x="515640" y="123424"/>
                  </a:lnTo>
                  <a:cubicBezTo>
                    <a:pt x="523869" y="123424"/>
                    <a:pt x="532097" y="115196"/>
                    <a:pt x="532097" y="106968"/>
                  </a:cubicBezTo>
                  <a:cubicBezTo>
                    <a:pt x="532097" y="98740"/>
                    <a:pt x="523869" y="90511"/>
                    <a:pt x="515640" y="90511"/>
                  </a:cubicBezTo>
                  <a:lnTo>
                    <a:pt x="222164" y="90511"/>
                  </a:lnTo>
                  <a:cubicBezTo>
                    <a:pt x="202965" y="49370"/>
                    <a:pt x="161823" y="24685"/>
                    <a:pt x="117939" y="24685"/>
                  </a:cubicBezTo>
                  <a:cubicBezTo>
                    <a:pt x="52112" y="24685"/>
                    <a:pt x="0" y="76797"/>
                    <a:pt x="0" y="142624"/>
                  </a:cubicBezTo>
                  <a:cubicBezTo>
                    <a:pt x="0" y="181022"/>
                    <a:pt x="19200" y="213936"/>
                    <a:pt x="46627" y="235878"/>
                  </a:cubicBezTo>
                  <a:lnTo>
                    <a:pt x="30171" y="282505"/>
                  </a:lnTo>
                  <a:cubicBezTo>
                    <a:pt x="24685" y="296218"/>
                    <a:pt x="27428" y="309932"/>
                    <a:pt x="35656" y="323646"/>
                  </a:cubicBezTo>
                  <a:cubicBezTo>
                    <a:pt x="43884" y="334617"/>
                    <a:pt x="57598" y="342845"/>
                    <a:pt x="71312" y="342845"/>
                  </a:cubicBezTo>
                  <a:lnTo>
                    <a:pt x="161823" y="342845"/>
                  </a:lnTo>
                  <a:cubicBezTo>
                    <a:pt x="175537" y="342845"/>
                    <a:pt x="189251" y="334617"/>
                    <a:pt x="197480" y="323646"/>
                  </a:cubicBezTo>
                  <a:cubicBezTo>
                    <a:pt x="205708" y="312675"/>
                    <a:pt x="208450" y="296218"/>
                    <a:pt x="202965" y="282505"/>
                  </a:cubicBezTo>
                  <a:lnTo>
                    <a:pt x="186508" y="235878"/>
                  </a:lnTo>
                  <a:cubicBezTo>
                    <a:pt x="202965" y="222164"/>
                    <a:pt x="216678" y="205707"/>
                    <a:pt x="224907" y="186508"/>
                  </a:cubicBezTo>
                  <a:lnTo>
                    <a:pt x="630837" y="186508"/>
                  </a:lnTo>
                  <a:cubicBezTo>
                    <a:pt x="639064" y="238620"/>
                    <a:pt x="685692" y="279762"/>
                    <a:pt x="740547" y="279762"/>
                  </a:cubicBezTo>
                  <a:cubicBezTo>
                    <a:pt x="800888" y="279762"/>
                    <a:pt x="853001" y="230392"/>
                    <a:pt x="853001" y="167309"/>
                  </a:cubicBezTo>
                  <a:lnTo>
                    <a:pt x="853001" y="104225"/>
                  </a:lnTo>
                  <a:cubicBezTo>
                    <a:pt x="853001" y="52113"/>
                    <a:pt x="800888" y="0"/>
                    <a:pt x="740547" y="0"/>
                  </a:cubicBezTo>
                  <a:lnTo>
                    <a:pt x="740547" y="0"/>
                  </a:lnTo>
                  <a:close/>
                  <a:moveTo>
                    <a:pt x="159080" y="222164"/>
                  </a:moveTo>
                  <a:cubicBezTo>
                    <a:pt x="153595" y="224906"/>
                    <a:pt x="150852" y="233135"/>
                    <a:pt x="150852" y="241363"/>
                  </a:cubicBezTo>
                  <a:lnTo>
                    <a:pt x="172794" y="301704"/>
                  </a:lnTo>
                  <a:cubicBezTo>
                    <a:pt x="172794" y="304447"/>
                    <a:pt x="172794" y="309932"/>
                    <a:pt x="170052" y="312675"/>
                  </a:cubicBezTo>
                  <a:cubicBezTo>
                    <a:pt x="167309" y="315418"/>
                    <a:pt x="164566" y="318161"/>
                    <a:pt x="159080" y="318161"/>
                  </a:cubicBezTo>
                  <a:lnTo>
                    <a:pt x="68569" y="318161"/>
                  </a:lnTo>
                  <a:cubicBezTo>
                    <a:pt x="65826" y="318161"/>
                    <a:pt x="60341" y="315418"/>
                    <a:pt x="57598" y="312675"/>
                  </a:cubicBezTo>
                  <a:cubicBezTo>
                    <a:pt x="54855" y="309932"/>
                    <a:pt x="54855" y="304447"/>
                    <a:pt x="54855" y="301704"/>
                  </a:cubicBezTo>
                  <a:lnTo>
                    <a:pt x="76797" y="241363"/>
                  </a:lnTo>
                  <a:cubicBezTo>
                    <a:pt x="79540" y="233135"/>
                    <a:pt x="76797" y="224906"/>
                    <a:pt x="68569" y="222164"/>
                  </a:cubicBezTo>
                  <a:cubicBezTo>
                    <a:pt x="41142" y="205707"/>
                    <a:pt x="24685" y="178280"/>
                    <a:pt x="24685" y="148109"/>
                  </a:cubicBezTo>
                  <a:cubicBezTo>
                    <a:pt x="24685" y="101482"/>
                    <a:pt x="63083" y="63084"/>
                    <a:pt x="109711" y="63084"/>
                  </a:cubicBezTo>
                  <a:cubicBezTo>
                    <a:pt x="137138" y="63084"/>
                    <a:pt x="161823" y="76797"/>
                    <a:pt x="178280" y="95997"/>
                  </a:cubicBezTo>
                  <a:lnTo>
                    <a:pt x="117939" y="95997"/>
                  </a:lnTo>
                  <a:cubicBezTo>
                    <a:pt x="90511" y="95997"/>
                    <a:pt x="68569" y="117939"/>
                    <a:pt x="68569" y="145366"/>
                  </a:cubicBezTo>
                  <a:cubicBezTo>
                    <a:pt x="68569" y="172794"/>
                    <a:pt x="90511" y="194736"/>
                    <a:pt x="117939" y="194736"/>
                  </a:cubicBezTo>
                  <a:lnTo>
                    <a:pt x="181023" y="194736"/>
                  </a:lnTo>
                  <a:cubicBezTo>
                    <a:pt x="181023" y="202965"/>
                    <a:pt x="170052" y="213936"/>
                    <a:pt x="159080" y="222164"/>
                  </a:cubicBezTo>
                  <a:lnTo>
                    <a:pt x="159080" y="222164"/>
                  </a:lnTo>
                  <a:close/>
                </a:path>
              </a:pathLst>
            </a:custGeom>
            <a:solidFill>
              <a:srgbClr val="24BAA2"/>
            </a:solidFill>
            <a:ln w="19050"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765" name="Google Shape;765;p63"/>
            <p:cNvGrpSpPr/>
            <p:nvPr/>
          </p:nvGrpSpPr>
          <p:grpSpPr>
            <a:xfrm>
              <a:off x="10404966" y="1987546"/>
              <a:ext cx="685692" cy="1086133"/>
              <a:chOff x="10404966" y="1987546"/>
              <a:chExt cx="685692" cy="1086133"/>
            </a:xfrm>
          </p:grpSpPr>
          <p:sp>
            <p:nvSpPr>
              <p:cNvPr id="766" name="Google Shape;766;p63"/>
              <p:cNvSpPr/>
              <p:nvPr/>
            </p:nvSpPr>
            <p:spPr>
              <a:xfrm>
                <a:off x="10404966" y="2250851"/>
                <a:ext cx="681982" cy="822828"/>
              </a:xfrm>
              <a:custGeom>
                <a:avLst/>
                <a:gdLst/>
                <a:ahLst/>
                <a:cxnLst/>
                <a:rect l="l" t="t" r="r" b="b"/>
                <a:pathLst>
                  <a:path w="681982" h="822828" extrusionOk="0">
                    <a:moveTo>
                      <a:pt x="669236" y="290733"/>
                    </a:moveTo>
                    <a:cubicBezTo>
                      <a:pt x="661007" y="290733"/>
                      <a:pt x="652779" y="298961"/>
                      <a:pt x="652779" y="307189"/>
                    </a:cubicBezTo>
                    <a:lnTo>
                      <a:pt x="652779" y="704890"/>
                    </a:lnTo>
                    <a:cubicBezTo>
                      <a:pt x="652779" y="754260"/>
                      <a:pt x="614381" y="792658"/>
                      <a:pt x="565010" y="792658"/>
                    </a:cubicBezTo>
                    <a:lnTo>
                      <a:pt x="120682" y="792658"/>
                    </a:lnTo>
                    <a:cubicBezTo>
                      <a:pt x="71312" y="792658"/>
                      <a:pt x="32914" y="754260"/>
                      <a:pt x="32914" y="704890"/>
                    </a:cubicBezTo>
                    <a:lnTo>
                      <a:pt x="32914" y="16456"/>
                    </a:lnTo>
                    <a:cubicBezTo>
                      <a:pt x="32914" y="8228"/>
                      <a:pt x="24686" y="0"/>
                      <a:pt x="16457" y="0"/>
                    </a:cubicBezTo>
                    <a:cubicBezTo>
                      <a:pt x="8229" y="0"/>
                      <a:pt x="0" y="8228"/>
                      <a:pt x="0" y="16456"/>
                    </a:cubicBezTo>
                    <a:lnTo>
                      <a:pt x="0" y="704890"/>
                    </a:lnTo>
                    <a:cubicBezTo>
                      <a:pt x="0" y="770716"/>
                      <a:pt x="52113" y="822829"/>
                      <a:pt x="117940" y="822829"/>
                    </a:cubicBezTo>
                    <a:lnTo>
                      <a:pt x="562267" y="822829"/>
                    </a:lnTo>
                    <a:cubicBezTo>
                      <a:pt x="628094" y="822829"/>
                      <a:pt x="680207" y="770716"/>
                      <a:pt x="680207" y="704890"/>
                    </a:cubicBezTo>
                    <a:lnTo>
                      <a:pt x="680207" y="307189"/>
                    </a:lnTo>
                    <a:cubicBezTo>
                      <a:pt x="685692" y="296218"/>
                      <a:pt x="677464" y="290733"/>
                      <a:pt x="669236" y="290733"/>
                    </a:cubicBezTo>
                    <a:lnTo>
                      <a:pt x="669236" y="290733"/>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7" name="Google Shape;767;p63"/>
              <p:cNvSpPr/>
              <p:nvPr/>
            </p:nvSpPr>
            <p:spPr>
              <a:xfrm>
                <a:off x="10409739" y="1987546"/>
                <a:ext cx="680919" cy="381243"/>
              </a:xfrm>
              <a:custGeom>
                <a:avLst/>
                <a:gdLst/>
                <a:ahLst/>
                <a:cxnLst/>
                <a:rect l="l" t="t" r="r" b="b"/>
                <a:pathLst>
                  <a:path w="680919" h="381243" extrusionOk="0">
                    <a:moveTo>
                      <a:pt x="11684" y="224906"/>
                    </a:moveTo>
                    <a:cubicBezTo>
                      <a:pt x="19913" y="224906"/>
                      <a:pt x="28141" y="216678"/>
                      <a:pt x="28141" y="208450"/>
                    </a:cubicBezTo>
                    <a:lnTo>
                      <a:pt x="28141" y="117939"/>
                    </a:lnTo>
                    <a:cubicBezTo>
                      <a:pt x="28141" y="68569"/>
                      <a:pt x="66540" y="30171"/>
                      <a:pt x="115910" y="30171"/>
                    </a:cubicBezTo>
                    <a:lnTo>
                      <a:pt x="560238" y="30171"/>
                    </a:lnTo>
                    <a:cubicBezTo>
                      <a:pt x="609608" y="30171"/>
                      <a:pt x="648007" y="68569"/>
                      <a:pt x="648007" y="117939"/>
                    </a:cubicBezTo>
                    <a:lnTo>
                      <a:pt x="648007" y="364787"/>
                    </a:lnTo>
                    <a:cubicBezTo>
                      <a:pt x="648007" y="373016"/>
                      <a:pt x="656235" y="381244"/>
                      <a:pt x="664464" y="381244"/>
                    </a:cubicBezTo>
                    <a:cubicBezTo>
                      <a:pt x="672692" y="381244"/>
                      <a:pt x="680920" y="373016"/>
                      <a:pt x="680920" y="364787"/>
                    </a:cubicBezTo>
                    <a:lnTo>
                      <a:pt x="680920" y="117939"/>
                    </a:lnTo>
                    <a:cubicBezTo>
                      <a:pt x="680920" y="52112"/>
                      <a:pt x="628807" y="0"/>
                      <a:pt x="562981" y="0"/>
                    </a:cubicBezTo>
                    <a:lnTo>
                      <a:pt x="118652" y="0"/>
                    </a:lnTo>
                    <a:cubicBezTo>
                      <a:pt x="52826" y="0"/>
                      <a:pt x="714" y="52112"/>
                      <a:pt x="714" y="117939"/>
                    </a:cubicBezTo>
                    <a:lnTo>
                      <a:pt x="714" y="208450"/>
                    </a:lnTo>
                    <a:cubicBezTo>
                      <a:pt x="-2029" y="219421"/>
                      <a:pt x="3456" y="224906"/>
                      <a:pt x="11684" y="224906"/>
                    </a:cubicBezTo>
                    <a:lnTo>
                      <a:pt x="11684" y="224906"/>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8" name="Google Shape;768;p63"/>
              <p:cNvSpPr/>
              <p:nvPr/>
            </p:nvSpPr>
            <p:spPr>
              <a:xfrm>
                <a:off x="10473536" y="2050629"/>
                <a:ext cx="554039" cy="954481"/>
              </a:xfrm>
              <a:custGeom>
                <a:avLst/>
                <a:gdLst/>
                <a:ahLst/>
                <a:cxnLst/>
                <a:rect l="l" t="t" r="r" b="b"/>
                <a:pathLst>
                  <a:path w="554039" h="954481" extrusionOk="0">
                    <a:moveTo>
                      <a:pt x="537583" y="318160"/>
                    </a:moveTo>
                    <a:cubicBezTo>
                      <a:pt x="545811" y="318160"/>
                      <a:pt x="554039" y="309932"/>
                      <a:pt x="554039" y="301704"/>
                    </a:cubicBezTo>
                    <a:lnTo>
                      <a:pt x="554039" y="54855"/>
                    </a:lnTo>
                    <a:cubicBezTo>
                      <a:pt x="554039" y="24685"/>
                      <a:pt x="529355" y="0"/>
                      <a:pt x="499184" y="0"/>
                    </a:cubicBezTo>
                    <a:lnTo>
                      <a:pt x="447072" y="0"/>
                    </a:lnTo>
                    <a:cubicBezTo>
                      <a:pt x="430615" y="0"/>
                      <a:pt x="419644" y="10971"/>
                      <a:pt x="414158" y="24685"/>
                    </a:cubicBezTo>
                    <a:cubicBezTo>
                      <a:pt x="411415" y="32913"/>
                      <a:pt x="405930" y="38399"/>
                      <a:pt x="397701" y="38399"/>
                    </a:cubicBezTo>
                    <a:lnTo>
                      <a:pt x="156338" y="38399"/>
                    </a:lnTo>
                    <a:cubicBezTo>
                      <a:pt x="148110" y="38399"/>
                      <a:pt x="142624" y="32913"/>
                      <a:pt x="139881" y="24685"/>
                    </a:cubicBezTo>
                    <a:cubicBezTo>
                      <a:pt x="134396" y="10971"/>
                      <a:pt x="120682" y="0"/>
                      <a:pt x="106969" y="0"/>
                    </a:cubicBezTo>
                    <a:lnTo>
                      <a:pt x="54855" y="0"/>
                    </a:lnTo>
                    <a:cubicBezTo>
                      <a:pt x="24686" y="0"/>
                      <a:pt x="0" y="24685"/>
                      <a:pt x="0" y="54855"/>
                    </a:cubicBezTo>
                    <a:lnTo>
                      <a:pt x="0" y="899626"/>
                    </a:lnTo>
                    <a:cubicBezTo>
                      <a:pt x="0" y="929796"/>
                      <a:pt x="24686" y="954481"/>
                      <a:pt x="54855" y="954481"/>
                    </a:cubicBezTo>
                    <a:lnTo>
                      <a:pt x="392216" y="954481"/>
                    </a:lnTo>
                    <a:cubicBezTo>
                      <a:pt x="400444" y="954481"/>
                      <a:pt x="408673" y="946253"/>
                      <a:pt x="408673" y="938025"/>
                    </a:cubicBezTo>
                    <a:cubicBezTo>
                      <a:pt x="408673" y="929796"/>
                      <a:pt x="400444" y="921568"/>
                      <a:pt x="392216" y="921568"/>
                    </a:cubicBezTo>
                    <a:lnTo>
                      <a:pt x="54855" y="921568"/>
                    </a:lnTo>
                    <a:cubicBezTo>
                      <a:pt x="41142" y="921568"/>
                      <a:pt x="30171" y="910597"/>
                      <a:pt x="30171" y="896883"/>
                    </a:cubicBezTo>
                    <a:lnTo>
                      <a:pt x="30171" y="52112"/>
                    </a:lnTo>
                    <a:cubicBezTo>
                      <a:pt x="30171" y="38399"/>
                      <a:pt x="41142" y="27428"/>
                      <a:pt x="54855" y="27428"/>
                    </a:cubicBezTo>
                    <a:lnTo>
                      <a:pt x="106969" y="27428"/>
                    </a:lnTo>
                    <a:cubicBezTo>
                      <a:pt x="109711" y="27428"/>
                      <a:pt x="109711" y="27428"/>
                      <a:pt x="109711" y="30170"/>
                    </a:cubicBezTo>
                    <a:cubicBezTo>
                      <a:pt x="115197" y="49370"/>
                      <a:pt x="134396" y="63084"/>
                      <a:pt x="156338" y="63084"/>
                    </a:cubicBezTo>
                    <a:lnTo>
                      <a:pt x="394959" y="63084"/>
                    </a:lnTo>
                    <a:cubicBezTo>
                      <a:pt x="416901" y="63084"/>
                      <a:pt x="436101" y="49370"/>
                      <a:pt x="441586" y="30170"/>
                    </a:cubicBezTo>
                    <a:cubicBezTo>
                      <a:pt x="441586" y="30170"/>
                      <a:pt x="444329" y="27428"/>
                      <a:pt x="444329" y="27428"/>
                    </a:cubicBezTo>
                    <a:lnTo>
                      <a:pt x="496441" y="27428"/>
                    </a:lnTo>
                    <a:cubicBezTo>
                      <a:pt x="510155" y="27428"/>
                      <a:pt x="521126" y="38399"/>
                      <a:pt x="521126" y="52112"/>
                    </a:cubicBezTo>
                    <a:lnTo>
                      <a:pt x="521126" y="298961"/>
                    </a:lnTo>
                    <a:cubicBezTo>
                      <a:pt x="521126" y="312675"/>
                      <a:pt x="529355" y="318160"/>
                      <a:pt x="537583" y="318160"/>
                    </a:cubicBezTo>
                    <a:lnTo>
                      <a:pt x="537583" y="318160"/>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9" name="Google Shape;769;p63"/>
              <p:cNvSpPr/>
              <p:nvPr/>
            </p:nvSpPr>
            <p:spPr>
              <a:xfrm>
                <a:off x="10915121" y="2538841"/>
                <a:ext cx="112453" cy="469012"/>
              </a:xfrm>
              <a:custGeom>
                <a:avLst/>
                <a:gdLst/>
                <a:ahLst/>
                <a:cxnLst/>
                <a:rect l="l" t="t" r="r" b="b"/>
                <a:pathLst>
                  <a:path w="112453" h="469012" extrusionOk="0">
                    <a:moveTo>
                      <a:pt x="0" y="452556"/>
                    </a:moveTo>
                    <a:cubicBezTo>
                      <a:pt x="0" y="460784"/>
                      <a:pt x="8229" y="469012"/>
                      <a:pt x="16457" y="469012"/>
                    </a:cubicBezTo>
                    <a:lnTo>
                      <a:pt x="57598" y="469012"/>
                    </a:lnTo>
                    <a:cubicBezTo>
                      <a:pt x="87769" y="469012"/>
                      <a:pt x="112454" y="444327"/>
                      <a:pt x="112454" y="414157"/>
                    </a:cubicBezTo>
                    <a:lnTo>
                      <a:pt x="112454" y="16456"/>
                    </a:lnTo>
                    <a:cubicBezTo>
                      <a:pt x="112454" y="8228"/>
                      <a:pt x="104226" y="0"/>
                      <a:pt x="95997" y="0"/>
                    </a:cubicBezTo>
                    <a:cubicBezTo>
                      <a:pt x="87769" y="0"/>
                      <a:pt x="79540" y="8228"/>
                      <a:pt x="79540" y="16456"/>
                    </a:cubicBezTo>
                    <a:lnTo>
                      <a:pt x="79540" y="414157"/>
                    </a:lnTo>
                    <a:cubicBezTo>
                      <a:pt x="79540" y="427871"/>
                      <a:pt x="68569" y="438842"/>
                      <a:pt x="54855" y="438842"/>
                    </a:cubicBezTo>
                    <a:lnTo>
                      <a:pt x="16457" y="438842"/>
                    </a:lnTo>
                    <a:cubicBezTo>
                      <a:pt x="8229" y="438842"/>
                      <a:pt x="0" y="444327"/>
                      <a:pt x="0" y="452556"/>
                    </a:cubicBezTo>
                    <a:lnTo>
                      <a:pt x="0" y="452556"/>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0" name="Google Shape;770;p63"/>
              <p:cNvSpPr/>
              <p:nvPr/>
            </p:nvSpPr>
            <p:spPr>
              <a:xfrm>
                <a:off x="10544848" y="2733577"/>
                <a:ext cx="405930" cy="178279"/>
              </a:xfrm>
              <a:custGeom>
                <a:avLst/>
                <a:gdLst/>
                <a:ahLst/>
                <a:cxnLst/>
                <a:rect l="l" t="t" r="r" b="b"/>
                <a:pathLst>
                  <a:path w="405930" h="178279" extrusionOk="0">
                    <a:moveTo>
                      <a:pt x="367531" y="0"/>
                    </a:moveTo>
                    <a:lnTo>
                      <a:pt x="38399" y="0"/>
                    </a:lnTo>
                    <a:cubicBezTo>
                      <a:pt x="16457" y="0"/>
                      <a:pt x="0" y="16457"/>
                      <a:pt x="0" y="38399"/>
                    </a:cubicBezTo>
                    <a:lnTo>
                      <a:pt x="0" y="139881"/>
                    </a:lnTo>
                    <a:cubicBezTo>
                      <a:pt x="0" y="161823"/>
                      <a:pt x="16457" y="178280"/>
                      <a:pt x="38399" y="178280"/>
                    </a:cubicBezTo>
                    <a:lnTo>
                      <a:pt x="367531" y="178280"/>
                    </a:lnTo>
                    <a:cubicBezTo>
                      <a:pt x="389473" y="178280"/>
                      <a:pt x="405930" y="161823"/>
                      <a:pt x="405930" y="139881"/>
                    </a:cubicBezTo>
                    <a:lnTo>
                      <a:pt x="405930" y="38399"/>
                    </a:lnTo>
                    <a:cubicBezTo>
                      <a:pt x="405930" y="19199"/>
                      <a:pt x="389473" y="0"/>
                      <a:pt x="367531" y="0"/>
                    </a:cubicBezTo>
                    <a:lnTo>
                      <a:pt x="367531" y="0"/>
                    </a:lnTo>
                    <a:close/>
                    <a:moveTo>
                      <a:pt x="375759" y="139881"/>
                    </a:moveTo>
                    <a:cubicBezTo>
                      <a:pt x="375759" y="142624"/>
                      <a:pt x="373017" y="145366"/>
                      <a:pt x="370274" y="145366"/>
                    </a:cubicBezTo>
                    <a:lnTo>
                      <a:pt x="41142" y="145366"/>
                    </a:lnTo>
                    <a:cubicBezTo>
                      <a:pt x="38399" y="145366"/>
                      <a:pt x="35656" y="142624"/>
                      <a:pt x="35656" y="139881"/>
                    </a:cubicBezTo>
                    <a:lnTo>
                      <a:pt x="35656" y="38399"/>
                    </a:lnTo>
                    <a:cubicBezTo>
                      <a:pt x="35656" y="35656"/>
                      <a:pt x="38399" y="32913"/>
                      <a:pt x="41142" y="32913"/>
                    </a:cubicBezTo>
                    <a:lnTo>
                      <a:pt x="370274" y="32913"/>
                    </a:lnTo>
                    <a:cubicBezTo>
                      <a:pt x="373017" y="32913"/>
                      <a:pt x="375759" y="35656"/>
                      <a:pt x="375759" y="38399"/>
                    </a:cubicBezTo>
                    <a:lnTo>
                      <a:pt x="375759" y="139881"/>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1" name="Google Shape;771;p63"/>
              <p:cNvSpPr/>
              <p:nvPr/>
            </p:nvSpPr>
            <p:spPr>
              <a:xfrm>
                <a:off x="10731356" y="2807631"/>
                <a:ext cx="41141" cy="32913"/>
              </a:xfrm>
              <a:custGeom>
                <a:avLst/>
                <a:gdLst/>
                <a:ahLst/>
                <a:cxnLst/>
                <a:rect l="l" t="t" r="r" b="b"/>
                <a:pathLst>
                  <a:path w="41141" h="32913" extrusionOk="0">
                    <a:moveTo>
                      <a:pt x="24685" y="0"/>
                    </a:moveTo>
                    <a:lnTo>
                      <a:pt x="16456" y="0"/>
                    </a:lnTo>
                    <a:cubicBezTo>
                      <a:pt x="8228" y="0"/>
                      <a:pt x="0" y="8228"/>
                      <a:pt x="0" y="16457"/>
                    </a:cubicBezTo>
                    <a:cubicBezTo>
                      <a:pt x="0" y="24685"/>
                      <a:pt x="8228" y="32913"/>
                      <a:pt x="16456" y="32913"/>
                    </a:cubicBezTo>
                    <a:lnTo>
                      <a:pt x="24685" y="32913"/>
                    </a:lnTo>
                    <a:cubicBezTo>
                      <a:pt x="32913" y="32913"/>
                      <a:pt x="41142" y="24685"/>
                      <a:pt x="41142" y="16457"/>
                    </a:cubicBezTo>
                    <a:cubicBezTo>
                      <a:pt x="41142" y="8228"/>
                      <a:pt x="35656" y="0"/>
                      <a:pt x="24685" y="0"/>
                    </a:cubicBezTo>
                    <a:lnTo>
                      <a:pt x="24685" y="0"/>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2" name="Google Shape;772;p63"/>
              <p:cNvSpPr/>
              <p:nvPr/>
            </p:nvSpPr>
            <p:spPr>
              <a:xfrm>
                <a:off x="10640844" y="2807631"/>
                <a:ext cx="41141" cy="32913"/>
              </a:xfrm>
              <a:custGeom>
                <a:avLst/>
                <a:gdLst/>
                <a:ahLst/>
                <a:cxnLst/>
                <a:rect l="l" t="t" r="r" b="b"/>
                <a:pathLst>
                  <a:path w="41141" h="32913" extrusionOk="0">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41142" y="8228"/>
                      <a:pt x="35656" y="0"/>
                      <a:pt x="24685" y="0"/>
                    </a:cubicBezTo>
                    <a:lnTo>
                      <a:pt x="24685" y="0"/>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3" name="Google Shape;773;p63"/>
              <p:cNvSpPr/>
              <p:nvPr/>
            </p:nvSpPr>
            <p:spPr>
              <a:xfrm>
                <a:off x="10832838" y="2807631"/>
                <a:ext cx="41141" cy="32913"/>
              </a:xfrm>
              <a:custGeom>
                <a:avLst/>
                <a:gdLst/>
                <a:ahLst/>
                <a:cxnLst/>
                <a:rect l="l" t="t" r="r" b="b"/>
                <a:pathLst>
                  <a:path w="41141" h="32913" extrusionOk="0">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38399" y="8228"/>
                      <a:pt x="32914" y="0"/>
                      <a:pt x="24685" y="0"/>
                    </a:cubicBezTo>
                    <a:lnTo>
                      <a:pt x="24685" y="0"/>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64"/>
          <p:cNvSpPr txBox="1">
            <a:spLocks noGrp="1"/>
          </p:cNvSpPr>
          <p:nvPr>
            <p:ph type="body" idx="1"/>
          </p:nvPr>
        </p:nvSpPr>
        <p:spPr>
          <a:xfrm>
            <a:off x="5904474" y="1694261"/>
            <a:ext cx="5384800" cy="391318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2400"/>
              <a:buFont typeface="Arial"/>
              <a:buNone/>
            </a:pPr>
            <a:r>
              <a:rPr lang="en-US" dirty="0"/>
              <a:t>In </a:t>
            </a:r>
            <a:r>
              <a:rPr lang="en-US" dirty="0" err="1"/>
              <a:t>questo</a:t>
            </a:r>
            <a:r>
              <a:rPr lang="en-US" dirty="0"/>
              <a:t> breve video:  </a:t>
            </a:r>
          </a:p>
          <a:p>
            <a:pPr marL="571500" lvl="0" indent="-342900" algn="l" rtl="0">
              <a:lnSpc>
                <a:spcPct val="90000"/>
              </a:lnSpc>
              <a:spcBef>
                <a:spcPts val="1000"/>
              </a:spcBef>
              <a:spcAft>
                <a:spcPts val="0"/>
              </a:spcAft>
              <a:buSzPts val="2400"/>
              <a:buFont typeface="Arial"/>
              <a:buChar char="•"/>
            </a:pPr>
            <a:r>
              <a:rPr lang="en-US" dirty="0" err="1"/>
              <a:t>Imparerete</a:t>
            </a:r>
            <a:r>
              <a:rPr lang="en-US" dirty="0"/>
              <a:t> a </a:t>
            </a:r>
            <a:r>
              <a:rPr lang="en-US" b="1" dirty="0">
                <a:solidFill>
                  <a:srgbClr val="24BAA2"/>
                </a:solidFill>
              </a:rPr>
              <a:t>CONNETTERE</a:t>
            </a:r>
            <a:r>
              <a:rPr lang="en-US" dirty="0"/>
              <a:t> </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il vostro smartphone Android a </a:t>
            </a:r>
            <a:r>
              <a:rPr lang="en-US"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una</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 rete</a:t>
            </a:r>
            <a:r>
              <a:rPr lang="en-US" dirty="0"/>
              <a:t> </a:t>
            </a:r>
            <a:r>
              <a:rPr lang="en-US" dirty="0" err="1"/>
              <a:t>Wifi</a:t>
            </a:r>
            <a:r>
              <a:rPr lang="en-US" dirty="0"/>
              <a:t>;</a:t>
            </a:r>
          </a:p>
          <a:p>
            <a:pPr marL="571500" lvl="0" indent="-342900" algn="l" rtl="0">
              <a:lnSpc>
                <a:spcPct val="90000"/>
              </a:lnSpc>
              <a:spcBef>
                <a:spcPts val="1000"/>
              </a:spcBef>
              <a:spcAft>
                <a:spcPts val="0"/>
              </a:spcAft>
              <a:buSzPts val="2400"/>
              <a:buFont typeface="Arial"/>
              <a:buChar char="•"/>
            </a:pPr>
            <a:r>
              <a:rPr lang="en-US" dirty="0" err="1"/>
              <a:t>Imparerete</a:t>
            </a:r>
            <a:r>
              <a:rPr lang="en-US" dirty="0"/>
              <a:t> a </a:t>
            </a:r>
            <a:r>
              <a:rPr lang="en-US" b="1" dirty="0">
                <a:solidFill>
                  <a:srgbClr val="24BAA2"/>
                </a:solidFill>
              </a:rPr>
              <a:t>CERCARE</a:t>
            </a:r>
            <a:r>
              <a:rPr lang="en-US" dirty="0">
                <a:solidFill>
                  <a:srgbClr val="24BAA2"/>
                </a:solidFill>
              </a:rPr>
              <a:t> </a:t>
            </a:r>
            <a:r>
              <a:rPr lang="en-US" dirty="0"/>
              <a:t>le app </a:t>
            </a:r>
            <a:r>
              <a:rPr lang="en-US" dirty="0" err="1"/>
              <a:t>nel</a:t>
            </a:r>
            <a:r>
              <a:rPr lang="en-US" dirty="0"/>
              <a:t> Google Play Store;</a:t>
            </a:r>
          </a:p>
          <a:p>
            <a:pPr marL="571500" lvl="0" indent="-342900" algn="l" rtl="0">
              <a:lnSpc>
                <a:spcPct val="90000"/>
              </a:lnSpc>
              <a:spcBef>
                <a:spcPts val="1000"/>
              </a:spcBef>
              <a:spcAft>
                <a:spcPts val="0"/>
              </a:spcAft>
              <a:buSzPts val="2400"/>
              <a:buFont typeface="Arial"/>
              <a:buChar char="•"/>
            </a:pPr>
            <a:r>
              <a:rPr lang="en-US" dirty="0" err="1"/>
              <a:t>Imparerete</a:t>
            </a:r>
            <a:r>
              <a:rPr lang="en-US" dirty="0"/>
              <a:t> a </a:t>
            </a:r>
            <a:r>
              <a:rPr lang="en-US" b="1" dirty="0">
                <a:solidFill>
                  <a:srgbClr val="24BAA2"/>
                </a:solidFill>
              </a:rPr>
              <a:t>CONDIVIDERE</a:t>
            </a:r>
            <a:r>
              <a:rPr lang="en-US" b="1" dirty="0"/>
              <a:t> </a:t>
            </a:r>
            <a:r>
              <a:rPr lang="en-US" dirty="0" err="1"/>
              <a:t>foto</a:t>
            </a:r>
            <a:r>
              <a:rPr lang="en-US" dirty="0"/>
              <a:t> e video </a:t>
            </a:r>
            <a:r>
              <a:rPr lang="en-US" dirty="0" err="1"/>
              <a:t>che</a:t>
            </a:r>
            <a:r>
              <a:rPr lang="en-US" dirty="0"/>
              <a:t> </a:t>
            </a:r>
            <a:r>
              <a:rPr lang="en-US" dirty="0" err="1"/>
              <a:t>avrete</a:t>
            </a:r>
            <a:r>
              <a:rPr lang="en-US" dirty="0"/>
              <a:t> </a:t>
            </a:r>
            <a:r>
              <a:rPr lang="en-US" dirty="0" err="1"/>
              <a:t>immortalato</a:t>
            </a:r>
            <a:r>
              <a:rPr lang="en-US" dirty="0"/>
              <a:t> con il vostro smartphone.</a:t>
            </a:r>
          </a:p>
          <a:p>
            <a:pPr marL="228600" lvl="0" indent="0" algn="l" rtl="0">
              <a:lnSpc>
                <a:spcPct val="90000"/>
              </a:lnSpc>
              <a:spcBef>
                <a:spcPts val="1000"/>
              </a:spcBef>
              <a:spcAft>
                <a:spcPts val="0"/>
              </a:spcAft>
              <a:buSzPts val="2400"/>
              <a:buNone/>
            </a:pPr>
            <a:r>
              <a:rPr lang="it-IT" dirty="0"/>
              <a:t>Queste istruzioni possono essere applicate anche a un iPhone, tranne che per le applicazioni che si trovano nell'App-Store di Apple</a:t>
            </a:r>
            <a:r>
              <a:rPr lang="en-US" dirty="0"/>
              <a:t>.</a:t>
            </a:r>
          </a:p>
        </p:txBody>
      </p:sp>
      <p:sp>
        <p:nvSpPr>
          <p:cNvPr id="779" name="Google Shape;779;p64"/>
          <p:cNvSpPr txBox="1">
            <a:spLocks noGrp="1"/>
          </p:cNvSpPr>
          <p:nvPr>
            <p:ph type="body" idx="2"/>
          </p:nvPr>
        </p:nvSpPr>
        <p:spPr>
          <a:xfrm>
            <a:off x="5036532" y="381993"/>
            <a:ext cx="6077670" cy="992652"/>
          </a:xfrm>
          <a:prstGeom prst="rect">
            <a:avLst/>
          </a:prstGeom>
          <a:noFill/>
          <a:ln>
            <a:noFill/>
          </a:ln>
        </p:spPr>
        <p:txBody>
          <a:bodyPr spcFirstLastPara="1" wrap="square" lIns="91425" tIns="45700" rIns="91425" bIns="45700" anchor="t" anchorCtr="0">
            <a:noAutofit/>
          </a:bodyPr>
          <a:lstStyle/>
          <a:p>
            <a:pPr marL="0" marR="0" lvl="0" indent="-228600" algn="l" rtl="0">
              <a:lnSpc>
                <a:spcPct val="90000"/>
              </a:lnSpc>
              <a:spcBef>
                <a:spcPts val="1000"/>
              </a:spcBef>
              <a:spcAft>
                <a:spcPts val="0"/>
              </a:spcAft>
              <a:buClr>
                <a:srgbClr val="24BAA2"/>
              </a:buClr>
              <a:buSzPts val="3600"/>
              <a:buFont typeface="Arial"/>
              <a:buNone/>
            </a:pPr>
            <a:r>
              <a:rPr lang="it-IT" dirty="0"/>
              <a:t>Alcune semplici ma pratiche funzioni di uno smartphone</a:t>
            </a:r>
          </a:p>
        </p:txBody>
      </p:sp>
      <p:sp>
        <p:nvSpPr>
          <p:cNvPr id="780" name="Google Shape;780;p64"/>
          <p:cNvSpPr>
            <a:spLocks noGrp="1"/>
          </p:cNvSpPr>
          <p:nvPr>
            <p:ph type="pic" idx="3"/>
          </p:nvPr>
        </p:nvSpPr>
        <p:spPr>
          <a:xfrm>
            <a:off x="0" y="1866787"/>
            <a:ext cx="5130800" cy="3913188"/>
          </a:xfrm>
          <a:prstGeom prst="rect">
            <a:avLst/>
          </a:prstGeom>
          <a:solidFill>
            <a:srgbClr val="D8D8D8"/>
          </a:solidFill>
          <a:ln>
            <a:noFill/>
          </a:ln>
        </p:spPr>
      </p:sp>
      <p:sp>
        <p:nvSpPr>
          <p:cNvPr id="782" name="Google Shape;782;p64"/>
          <p:cNvSpPr txBox="1"/>
          <p:nvPr/>
        </p:nvSpPr>
        <p:spPr>
          <a:xfrm>
            <a:off x="0" y="6425693"/>
            <a:ext cx="341206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sng" strike="noStrike" cap="none" dirty="0">
                <a:solidFill>
                  <a:srgbClr val="24BAA2"/>
                </a:solidFill>
                <a:latin typeface="Arial"/>
                <a:ea typeface="Arial"/>
                <a:cs typeface="Arial"/>
                <a:sym typeface="Arial"/>
                <a:hlinkClick r:id="rId4">
                  <a:extLst>
                    <a:ext uri="{A12FA001-AC4F-418D-AE19-62706E023703}">
                      <ahyp:hlinkClr xmlns:ahyp="http://schemas.microsoft.com/office/drawing/2018/hyperlinkcolor" val="tx"/>
                    </a:ext>
                  </a:extLst>
                </a:hlinkClick>
              </a:rPr>
              <a:t>Smartphone Basics (Android) - YouTube</a:t>
            </a:r>
            <a:endParaRPr sz="1400" b="0" i="0" u="none" strike="noStrike" cap="none" dirty="0">
              <a:solidFill>
                <a:srgbClr val="24BAA2"/>
              </a:solidFill>
              <a:latin typeface="Arial"/>
              <a:ea typeface="Arial"/>
              <a:cs typeface="Arial"/>
              <a:sym typeface="Arial"/>
            </a:endParaRPr>
          </a:p>
        </p:txBody>
      </p:sp>
      <p:pic>
        <p:nvPicPr>
          <p:cNvPr id="2" name="Online Media 1" title="Smartphone Basics (Android)">
            <a:hlinkClick r:id="" action="ppaction://media"/>
            <a:extLst>
              <a:ext uri="{FF2B5EF4-FFF2-40B4-BE49-F238E27FC236}">
                <a16:creationId xmlns:a16="http://schemas.microsoft.com/office/drawing/2014/main" id="{4B71D515-0503-F553-323D-CF71D6E6BFD6}"/>
              </a:ext>
            </a:extLst>
          </p:cNvPr>
          <p:cNvPicPr>
            <a:picLocks noRot="1" noChangeAspect="1"/>
          </p:cNvPicPr>
          <p:nvPr>
            <a:videoFile r:link="rId1"/>
          </p:nvPr>
        </p:nvPicPr>
        <p:blipFill>
          <a:blip r:embed="rId5"/>
          <a:stretch>
            <a:fillRect/>
          </a:stretch>
        </p:blipFill>
        <p:spPr>
          <a:xfrm>
            <a:off x="0" y="1866787"/>
            <a:ext cx="5301574" cy="393218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7" name="Google Shape;787;p6"/>
          <p:cNvSpPr txBox="1">
            <a:spLocks noGrp="1"/>
          </p:cNvSpPr>
          <p:nvPr>
            <p:ph type="body" idx="1"/>
          </p:nvPr>
        </p:nvSpPr>
        <p:spPr>
          <a:xfrm>
            <a:off x="235139" y="1186017"/>
            <a:ext cx="8879043" cy="5134475"/>
          </a:xfrm>
          <a:prstGeom prst="rect">
            <a:avLst/>
          </a:prstGeom>
          <a:noFill/>
          <a:ln>
            <a:noFill/>
          </a:ln>
        </p:spPr>
        <p:txBody>
          <a:bodyPr spcFirstLastPara="1" wrap="square" lIns="91425" tIns="45700" rIns="91425" bIns="45700" anchor="t" anchorCtr="0">
            <a:noAutofit/>
          </a:bodyPr>
          <a:lstStyle/>
          <a:p>
            <a:pPr marL="702900" lvl="0" indent="-342900" algn="l" rtl="0">
              <a:lnSpc>
                <a:spcPct val="100000"/>
              </a:lnSpc>
              <a:spcBef>
                <a:spcPts val="600"/>
              </a:spcBef>
              <a:spcAft>
                <a:spcPts val="0"/>
              </a:spcAft>
              <a:buSzPts val="2400"/>
              <a:buFont typeface="Arial"/>
              <a:buChar char="•"/>
            </a:pPr>
            <a:r>
              <a:rPr lang="en-US" sz="2300" dirty="0" err="1"/>
              <a:t>Gli</a:t>
            </a:r>
            <a:r>
              <a:rPr lang="en-US" sz="2300" dirty="0"/>
              <a:t> smartphone </a:t>
            </a:r>
            <a:r>
              <a:rPr lang="en-US" sz="2300" dirty="0" err="1"/>
              <a:t>sono</a:t>
            </a:r>
            <a:r>
              <a:rPr lang="en-US" sz="2300" dirty="0"/>
              <a:t> la prima </a:t>
            </a:r>
            <a:r>
              <a:rPr lang="en-US" sz="2300" dirty="0" err="1"/>
              <a:t>scelta</a:t>
            </a:r>
            <a:r>
              <a:rPr lang="en-US" sz="2300" dirty="0"/>
              <a:t> in </a:t>
            </a:r>
            <a:r>
              <a:rPr lang="en-US" sz="2300" dirty="0" err="1"/>
              <a:t>fatto</a:t>
            </a:r>
            <a:r>
              <a:rPr lang="en-US" sz="2300" dirty="0"/>
              <a:t> di </a:t>
            </a:r>
            <a:r>
              <a:rPr lang="en-US" sz="2300" b="1" dirty="0" err="1">
                <a:solidFill>
                  <a:srgbClr val="24BAA2"/>
                </a:solidFill>
              </a:rPr>
              <a:t>comunicazione</a:t>
            </a:r>
            <a:r>
              <a:rPr lang="en-US" sz="2300" dirty="0"/>
              <a:t> p</a:t>
            </a:r>
            <a:r>
              <a:rPr lang="it-IT" sz="2300" dirty="0" err="1"/>
              <a:t>oiché</a:t>
            </a:r>
            <a:r>
              <a:rPr lang="it-IT" sz="2300" dirty="0"/>
              <a:t> si può scegliere di chiamare, inviare messaggi e utilizzare una vasta gamma di applicazioni di messaggistica. In questo modo è molto facile rimanere in contatto con clienti e colleghi.</a:t>
            </a:r>
          </a:p>
          <a:p>
            <a:pPr marL="702900" lvl="0" indent="-342900" algn="l" rtl="0">
              <a:lnSpc>
                <a:spcPct val="100000"/>
              </a:lnSpc>
              <a:spcBef>
                <a:spcPts val="600"/>
              </a:spcBef>
              <a:spcAft>
                <a:spcPts val="0"/>
              </a:spcAft>
              <a:buSzPts val="2400"/>
              <a:buFont typeface="Arial"/>
              <a:buChar char="•"/>
            </a:pPr>
            <a:r>
              <a:rPr lang="en-US" sz="2300" dirty="0" err="1"/>
              <a:t>Possibilità</a:t>
            </a:r>
            <a:r>
              <a:rPr lang="en-US" sz="2300" dirty="0"/>
              <a:t> di </a:t>
            </a:r>
            <a:r>
              <a:rPr lang="en-US" sz="2300" b="1" dirty="0" err="1">
                <a:solidFill>
                  <a:srgbClr val="24BAA2"/>
                </a:solidFill>
              </a:rPr>
              <a:t>memorizzare</a:t>
            </a:r>
            <a:r>
              <a:rPr lang="en-US" sz="2300" b="1" dirty="0">
                <a:solidFill>
                  <a:srgbClr val="24BAA2"/>
                </a:solidFill>
              </a:rPr>
              <a:t> </a:t>
            </a:r>
            <a:r>
              <a:rPr lang="en-US" sz="2300" b="1" dirty="0" err="1">
                <a:solidFill>
                  <a:srgbClr val="24BAA2"/>
                </a:solidFill>
              </a:rPr>
              <a:t>dati</a:t>
            </a:r>
            <a:r>
              <a:rPr lang="en-US" sz="2300" b="1" dirty="0">
                <a:solidFill>
                  <a:srgbClr val="24BAA2"/>
                </a:solidFill>
              </a:rPr>
              <a:t> </a:t>
            </a:r>
            <a:r>
              <a:rPr lang="en-US" sz="2300" b="1" dirty="0" err="1">
                <a:solidFill>
                  <a:srgbClr val="24BAA2"/>
                </a:solidFill>
              </a:rPr>
              <a:t>personali</a:t>
            </a:r>
            <a:r>
              <a:rPr lang="en-US" sz="2300" b="1" dirty="0">
                <a:solidFill>
                  <a:srgbClr val="24BAA2"/>
                </a:solidFill>
              </a:rPr>
              <a:t> e important </a:t>
            </a:r>
            <a:r>
              <a:rPr lang="en-US" sz="2300" dirty="0"/>
              <a:t>per </a:t>
            </a:r>
            <a:r>
              <a:rPr lang="en-US" sz="2300" dirty="0" err="1"/>
              <a:t>facilitare</a:t>
            </a:r>
            <a:r>
              <a:rPr lang="en-US" sz="2300" dirty="0"/>
              <a:t> la </a:t>
            </a:r>
            <a:r>
              <a:rPr lang="en-US" sz="2300" dirty="0" err="1"/>
              <a:t>comunicazione</a:t>
            </a:r>
            <a:r>
              <a:rPr lang="en-US" sz="2300" dirty="0"/>
              <a:t> / </a:t>
            </a:r>
            <a:r>
              <a:rPr lang="en-US" sz="2300" dirty="0" err="1"/>
              <a:t>interazione</a:t>
            </a:r>
            <a:r>
              <a:rPr lang="en-US" sz="2300" dirty="0"/>
              <a:t> </a:t>
            </a:r>
            <a:r>
              <a:rPr lang="en-US" sz="2300" dirty="0" err="1"/>
              <a:t>immediata</a:t>
            </a:r>
            <a:r>
              <a:rPr lang="en-US" sz="2300" dirty="0"/>
              <a:t>. </a:t>
            </a:r>
            <a:r>
              <a:rPr lang="en-US" sz="2300" dirty="0" err="1"/>
              <a:t>Così</a:t>
            </a:r>
            <a:r>
              <a:rPr lang="en-US" sz="2300" dirty="0"/>
              <a:t>, I </a:t>
            </a:r>
            <a:r>
              <a:rPr lang="en-US" sz="2300" dirty="0" err="1"/>
              <a:t>dati</a:t>
            </a:r>
            <a:r>
              <a:rPr lang="en-US" sz="2300" dirty="0"/>
              <a:t> </a:t>
            </a:r>
            <a:r>
              <a:rPr lang="en-US" sz="2300" dirty="0" err="1"/>
              <a:t>dei</a:t>
            </a:r>
            <a:r>
              <a:rPr lang="en-US" sz="2300" dirty="0"/>
              <a:t> </a:t>
            </a:r>
            <a:r>
              <a:rPr lang="en-US" sz="2300" dirty="0" err="1"/>
              <a:t>clienti</a:t>
            </a:r>
            <a:r>
              <a:rPr lang="en-US" sz="2300" dirty="0"/>
              <a:t> (numeri di </a:t>
            </a:r>
            <a:r>
              <a:rPr lang="en-US" sz="2300" dirty="0" err="1"/>
              <a:t>telefono</a:t>
            </a:r>
            <a:r>
              <a:rPr lang="en-US" sz="2300" dirty="0"/>
              <a:t>, </a:t>
            </a:r>
            <a:r>
              <a:rPr lang="en-US" sz="2300" dirty="0" err="1"/>
              <a:t>indirizzi</a:t>
            </a:r>
            <a:r>
              <a:rPr lang="en-US" sz="2300" dirty="0"/>
              <a:t>, </a:t>
            </a:r>
            <a:r>
              <a:rPr lang="en-US" sz="2300" dirty="0" err="1"/>
              <a:t>dati</a:t>
            </a:r>
            <a:r>
              <a:rPr lang="en-US" sz="2300" dirty="0"/>
              <a:t> </a:t>
            </a:r>
            <a:r>
              <a:rPr lang="en-US" sz="2300" dirty="0" err="1"/>
              <a:t>medici</a:t>
            </a:r>
            <a:r>
              <a:rPr lang="en-US" sz="2300" dirty="0"/>
              <a:t>) </a:t>
            </a:r>
            <a:r>
              <a:rPr lang="en-US" sz="2300" dirty="0" err="1"/>
              <a:t>possono</a:t>
            </a:r>
            <a:r>
              <a:rPr lang="en-US" sz="2300" dirty="0"/>
              <a:t> </a:t>
            </a:r>
            <a:r>
              <a:rPr lang="en-US" sz="2300" dirty="0" err="1"/>
              <a:t>essere</a:t>
            </a:r>
            <a:r>
              <a:rPr lang="en-US" sz="2300" dirty="0"/>
              <a:t> </a:t>
            </a:r>
            <a:r>
              <a:rPr lang="en-US" sz="2300" dirty="0" err="1"/>
              <a:t>archiviati</a:t>
            </a:r>
            <a:r>
              <a:rPr lang="en-US" sz="2300" dirty="0"/>
              <a:t> </a:t>
            </a:r>
            <a:r>
              <a:rPr lang="en-US" sz="2300" dirty="0" err="1"/>
              <a:t>facilmente</a:t>
            </a:r>
            <a:r>
              <a:rPr lang="en-US" sz="2300" dirty="0"/>
              <a:t>.</a:t>
            </a:r>
          </a:p>
          <a:p>
            <a:pPr marL="702900" lvl="0" indent="-342900" algn="l" rtl="0">
              <a:lnSpc>
                <a:spcPct val="100000"/>
              </a:lnSpc>
              <a:spcBef>
                <a:spcPts val="600"/>
              </a:spcBef>
              <a:spcAft>
                <a:spcPts val="0"/>
              </a:spcAft>
              <a:buSzPts val="2400"/>
              <a:buFont typeface="Arial"/>
              <a:buChar char="•"/>
            </a:pPr>
            <a:r>
              <a:rPr lang="en-US" sz="2300" dirty="0" err="1"/>
              <a:t>Gli</a:t>
            </a:r>
            <a:r>
              <a:rPr lang="en-US" sz="2300" dirty="0"/>
              <a:t> smartphone </a:t>
            </a:r>
            <a:r>
              <a:rPr lang="en-US" sz="2300" dirty="0" err="1"/>
              <a:t>facilitano</a:t>
            </a:r>
            <a:r>
              <a:rPr lang="en-US" sz="2300" dirty="0"/>
              <a:t> il </a:t>
            </a:r>
            <a:r>
              <a:rPr lang="en-US" sz="2300" b="1" dirty="0" err="1">
                <a:solidFill>
                  <a:srgbClr val="24BAA2"/>
                </a:solidFill>
              </a:rPr>
              <a:t>recupero</a:t>
            </a:r>
            <a:r>
              <a:rPr lang="en-US" sz="2300" b="1" dirty="0">
                <a:solidFill>
                  <a:srgbClr val="24BAA2"/>
                </a:solidFill>
              </a:rPr>
              <a:t> </a:t>
            </a:r>
            <a:r>
              <a:rPr lang="en-US" sz="2300" b="1" dirty="0" err="1">
                <a:solidFill>
                  <a:srgbClr val="24BAA2"/>
                </a:solidFill>
              </a:rPr>
              <a:t>immediato</a:t>
            </a:r>
            <a:r>
              <a:rPr lang="en-US" sz="2300" b="1" dirty="0">
                <a:solidFill>
                  <a:srgbClr val="24BAA2"/>
                </a:solidFill>
              </a:rPr>
              <a:t> </a:t>
            </a:r>
            <a:r>
              <a:rPr lang="en-US" sz="2300" b="1" dirty="0" err="1">
                <a:solidFill>
                  <a:srgbClr val="24BAA2"/>
                </a:solidFill>
              </a:rPr>
              <a:t>dei</a:t>
            </a:r>
            <a:r>
              <a:rPr lang="en-US" sz="2300" b="1" dirty="0">
                <a:solidFill>
                  <a:srgbClr val="24BAA2"/>
                </a:solidFill>
              </a:rPr>
              <a:t> </a:t>
            </a:r>
            <a:r>
              <a:rPr lang="en-US" sz="2300" b="1" dirty="0" err="1">
                <a:solidFill>
                  <a:srgbClr val="24BAA2"/>
                </a:solidFill>
              </a:rPr>
              <a:t>dati</a:t>
            </a:r>
            <a:r>
              <a:rPr lang="en-US" sz="2300" b="1" dirty="0">
                <a:solidFill>
                  <a:srgbClr val="24BAA2"/>
                </a:solidFill>
              </a:rPr>
              <a:t> </a:t>
            </a:r>
            <a:r>
              <a:rPr lang="en-US" sz="2300" dirty="0"/>
              <a:t>in base alle </a:t>
            </a:r>
            <a:r>
              <a:rPr lang="en-US" sz="2300" dirty="0" err="1"/>
              <a:t>necessità</a:t>
            </a:r>
            <a:r>
              <a:rPr lang="en-US" sz="2300" dirty="0"/>
              <a:t>. </a:t>
            </a:r>
            <a:r>
              <a:rPr lang="en-US" sz="2300" dirty="0" err="1"/>
              <a:t>Ciò</a:t>
            </a:r>
            <a:r>
              <a:rPr lang="en-US" sz="2300" dirty="0"/>
              <a:t> è </a:t>
            </a:r>
            <a:r>
              <a:rPr lang="en-US" sz="2300" dirty="0" err="1"/>
              <a:t>garantito</a:t>
            </a:r>
            <a:r>
              <a:rPr lang="en-US" sz="2300" dirty="0"/>
              <a:t> dale </a:t>
            </a:r>
            <a:r>
              <a:rPr lang="en-US" sz="2300" dirty="0" err="1"/>
              <a:t>funzioni</a:t>
            </a:r>
            <a:r>
              <a:rPr lang="en-US" sz="2300" dirty="0"/>
              <a:t> di </a:t>
            </a:r>
            <a:r>
              <a:rPr lang="en-US" sz="2300" dirty="0" err="1"/>
              <a:t>ricerca</a:t>
            </a:r>
            <a:r>
              <a:rPr lang="en-US" sz="2300" dirty="0"/>
              <a:t> </a:t>
            </a:r>
            <a:r>
              <a:rPr lang="en-US" sz="2300" dirty="0" err="1"/>
              <a:t>che</a:t>
            </a:r>
            <a:r>
              <a:rPr lang="en-US" sz="2300" dirty="0"/>
              <a:t> </a:t>
            </a:r>
            <a:r>
              <a:rPr lang="en-US" sz="2300" dirty="0" err="1"/>
              <a:t>agevolano</a:t>
            </a:r>
            <a:r>
              <a:rPr lang="en-US" sz="2300" dirty="0"/>
              <a:t> il </a:t>
            </a:r>
            <a:r>
              <a:rPr lang="en-US" sz="2300" dirty="0" err="1"/>
              <a:t>reperimento</a:t>
            </a:r>
            <a:r>
              <a:rPr lang="en-US" sz="2300" dirty="0"/>
              <a:t> </a:t>
            </a:r>
            <a:r>
              <a:rPr lang="en-US" sz="2300" dirty="0" err="1"/>
              <a:t>delle</a:t>
            </a:r>
            <a:r>
              <a:rPr lang="en-US" sz="2300" dirty="0"/>
              <a:t> </a:t>
            </a:r>
            <a:r>
              <a:rPr lang="en-US" sz="2300" dirty="0" err="1"/>
              <a:t>informazioni</a:t>
            </a:r>
            <a:r>
              <a:rPr lang="en-US" sz="2300" dirty="0"/>
              <a:t>.</a:t>
            </a:r>
            <a:endParaRPr sz="2300" dirty="0"/>
          </a:p>
          <a:p>
            <a:pPr marL="702900" lvl="0" indent="-342900" algn="l" rtl="0">
              <a:lnSpc>
                <a:spcPct val="100000"/>
              </a:lnSpc>
              <a:spcBef>
                <a:spcPts val="600"/>
              </a:spcBef>
              <a:spcAft>
                <a:spcPts val="0"/>
              </a:spcAft>
              <a:buSzPts val="2400"/>
              <a:buFont typeface="Arial"/>
              <a:buChar char="•"/>
            </a:pPr>
            <a:r>
              <a:rPr lang="en-US" sz="2300" dirty="0"/>
              <a:t>Accesso a </a:t>
            </a:r>
            <a:r>
              <a:rPr lang="en-US" sz="2300" b="1" dirty="0" err="1">
                <a:solidFill>
                  <a:srgbClr val="24BAA2"/>
                </a:solidFill>
              </a:rPr>
              <a:t>un’infinità</a:t>
            </a:r>
            <a:r>
              <a:rPr lang="en-US" sz="2300" b="1" dirty="0">
                <a:solidFill>
                  <a:srgbClr val="24BAA2"/>
                </a:solidFill>
              </a:rPr>
              <a:t> di </a:t>
            </a:r>
            <a:r>
              <a:rPr lang="en-US" sz="2300" b="1" dirty="0" err="1">
                <a:solidFill>
                  <a:srgbClr val="24BAA2"/>
                </a:solidFill>
              </a:rPr>
              <a:t>funzioni</a:t>
            </a:r>
            <a:r>
              <a:rPr lang="en-US" sz="2300" b="1" dirty="0">
                <a:solidFill>
                  <a:srgbClr val="24BAA2"/>
                </a:solidFill>
              </a:rPr>
              <a:t> </a:t>
            </a:r>
            <a:r>
              <a:rPr lang="en-US" sz="2300" dirty="0"/>
              <a:t>e </a:t>
            </a:r>
            <a:r>
              <a:rPr lang="en-US" sz="2300" dirty="0" err="1"/>
              <a:t>applicazione</a:t>
            </a:r>
            <a:r>
              <a:rPr lang="en-US" sz="2300" dirty="0"/>
              <a:t> con un semplice </a:t>
            </a:r>
            <a:r>
              <a:rPr lang="en-US" sz="2300" dirty="0" err="1"/>
              <a:t>clic</a:t>
            </a:r>
            <a:r>
              <a:rPr lang="en-US" sz="2300" dirty="0"/>
              <a:t>. applications at the touch of a button/screen (</a:t>
            </a:r>
            <a:r>
              <a:rPr lang="en-US" sz="2300" dirty="0" err="1"/>
              <a:t>vedi</a:t>
            </a:r>
            <a:r>
              <a:rPr lang="en-US" sz="2300" dirty="0"/>
              <a:t> Modulo 3).</a:t>
            </a:r>
            <a:endParaRPr sz="2300" dirty="0"/>
          </a:p>
          <a:p>
            <a:pPr marL="457200" lvl="0" indent="0" algn="l" rtl="0">
              <a:lnSpc>
                <a:spcPct val="100000"/>
              </a:lnSpc>
              <a:spcBef>
                <a:spcPts val="1000"/>
              </a:spcBef>
              <a:spcAft>
                <a:spcPts val="0"/>
              </a:spcAft>
              <a:buSzPts val="2400"/>
              <a:buNone/>
            </a:pPr>
            <a:endParaRPr sz="2300" dirty="0"/>
          </a:p>
        </p:txBody>
      </p:sp>
      <p:sp>
        <p:nvSpPr>
          <p:cNvPr id="788" name="Google Shape;788;p6"/>
          <p:cNvSpPr txBox="1">
            <a:spLocks noGrp="1"/>
          </p:cNvSpPr>
          <p:nvPr>
            <p:ph type="body" idx="2"/>
          </p:nvPr>
        </p:nvSpPr>
        <p:spPr>
          <a:xfrm>
            <a:off x="986961" y="465755"/>
            <a:ext cx="8616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24BAA2"/>
              </a:buClr>
              <a:buSzPts val="3600"/>
              <a:buNone/>
            </a:pPr>
            <a:r>
              <a:rPr lang="en-US" dirty="0"/>
              <a:t>I </a:t>
            </a:r>
            <a:r>
              <a:rPr lang="en-US" dirty="0" err="1"/>
              <a:t>benefici</a:t>
            </a:r>
            <a:r>
              <a:rPr lang="en-US" dirty="0"/>
              <a:t> </a:t>
            </a:r>
            <a:r>
              <a:rPr lang="en-US" dirty="0" err="1"/>
              <a:t>dell’utilizzo</a:t>
            </a:r>
            <a:r>
              <a:rPr lang="en-US" dirty="0"/>
              <a:t> di uno smartphone </a:t>
            </a:r>
          </a:p>
        </p:txBody>
      </p:sp>
      <p:pic>
        <p:nvPicPr>
          <p:cNvPr id="789" name="Google Shape;789;p6" descr="White office desk with work accessories"/>
          <p:cNvPicPr preferRelativeResize="0"/>
          <p:nvPr/>
        </p:nvPicPr>
        <p:blipFill rotWithShape="1">
          <a:blip r:embed="rId3">
            <a:alphaModFix/>
          </a:blip>
          <a:srcRect l="19136" r="19505"/>
          <a:stretch/>
        </p:blipFill>
        <p:spPr>
          <a:xfrm>
            <a:off x="9114181" y="1730477"/>
            <a:ext cx="2583219" cy="364588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4"/>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01</a:t>
            </a:r>
            <a:endParaRPr/>
          </a:p>
        </p:txBody>
      </p:sp>
      <p:sp>
        <p:nvSpPr>
          <p:cNvPr id="242" name="Google Shape;242;p4"/>
          <p:cNvSpPr txBox="1">
            <a:spLocks noGrp="1"/>
          </p:cNvSpPr>
          <p:nvPr>
            <p:ph type="body" idx="2"/>
          </p:nvPr>
        </p:nvSpPr>
        <p:spPr>
          <a:xfrm>
            <a:off x="1400830" y="3249075"/>
            <a:ext cx="68748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L’uso</a:t>
            </a:r>
            <a:r>
              <a:rPr lang="en-US" dirty="0"/>
              <a:t> </a:t>
            </a:r>
            <a:r>
              <a:rPr lang="en-US" dirty="0" err="1"/>
              <a:t>efficace</a:t>
            </a:r>
            <a:r>
              <a:rPr lang="en-US" dirty="0"/>
              <a:t> </a:t>
            </a:r>
            <a:r>
              <a:rPr lang="en-US" dirty="0" err="1"/>
              <a:t>degli</a:t>
            </a:r>
            <a:r>
              <a:rPr lang="en-US" dirty="0"/>
              <a:t> Smartphone </a:t>
            </a:r>
            <a:endParaRPr dirty="0"/>
          </a:p>
        </p:txBody>
      </p:sp>
      <p:sp>
        <p:nvSpPr>
          <p:cNvPr id="243" name="Google Shape;243;p4"/>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02</a:t>
            </a:r>
            <a:endParaRPr/>
          </a:p>
        </p:txBody>
      </p:sp>
      <p:sp>
        <p:nvSpPr>
          <p:cNvPr id="244" name="Google Shape;244;p4"/>
          <p:cNvSpPr txBox="1">
            <a:spLocks noGrp="1"/>
          </p:cNvSpPr>
          <p:nvPr>
            <p:ph type="body" idx="4"/>
          </p:nvPr>
        </p:nvSpPr>
        <p:spPr>
          <a:xfrm>
            <a:off x="1400970" y="3968071"/>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L’uso</a:t>
            </a:r>
            <a:r>
              <a:rPr lang="en-US" dirty="0"/>
              <a:t> </a:t>
            </a:r>
            <a:r>
              <a:rPr lang="en-US" dirty="0" err="1"/>
              <a:t>efficace</a:t>
            </a:r>
            <a:r>
              <a:rPr lang="en-US" dirty="0"/>
              <a:t> </a:t>
            </a:r>
            <a:r>
              <a:rPr lang="en-US" dirty="0" err="1"/>
              <a:t>dei</a:t>
            </a:r>
            <a:r>
              <a:rPr lang="en-US" dirty="0"/>
              <a:t> Tablet </a:t>
            </a:r>
            <a:endParaRPr dirty="0"/>
          </a:p>
        </p:txBody>
      </p:sp>
      <p:sp>
        <p:nvSpPr>
          <p:cNvPr id="245" name="Google Shape;245;p4"/>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03</a:t>
            </a:r>
            <a:endParaRPr/>
          </a:p>
        </p:txBody>
      </p:sp>
      <p:sp>
        <p:nvSpPr>
          <p:cNvPr id="246" name="Google Shape;246;p4"/>
          <p:cNvSpPr txBox="1">
            <a:spLocks noGrp="1"/>
          </p:cNvSpPr>
          <p:nvPr>
            <p:ph type="body" idx="6"/>
          </p:nvPr>
        </p:nvSpPr>
        <p:spPr>
          <a:xfrm>
            <a:off x="1400970" y="4716782"/>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L’uso</a:t>
            </a:r>
            <a:r>
              <a:rPr lang="en-US" dirty="0"/>
              <a:t> </a:t>
            </a:r>
            <a:r>
              <a:rPr lang="en-US" dirty="0" err="1"/>
              <a:t>efficace</a:t>
            </a:r>
            <a:r>
              <a:rPr lang="en-US" dirty="0"/>
              <a:t> </a:t>
            </a:r>
            <a:r>
              <a:rPr lang="en-US" dirty="0" err="1"/>
              <a:t>delle</a:t>
            </a:r>
            <a:r>
              <a:rPr lang="en-US" dirty="0"/>
              <a:t> Smart TV </a:t>
            </a:r>
          </a:p>
        </p:txBody>
      </p:sp>
      <p:sp>
        <p:nvSpPr>
          <p:cNvPr id="247" name="Google Shape;247;p4"/>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04</a:t>
            </a:r>
            <a:endParaRPr/>
          </a:p>
        </p:txBody>
      </p:sp>
      <p:sp>
        <p:nvSpPr>
          <p:cNvPr id="248" name="Google Shape;248;p4"/>
          <p:cNvSpPr txBox="1">
            <a:spLocks noGrp="1"/>
          </p:cNvSpPr>
          <p:nvPr>
            <p:ph type="body" idx="8"/>
          </p:nvPr>
        </p:nvSpPr>
        <p:spPr>
          <a:xfrm>
            <a:off x="1400830" y="2566766"/>
            <a:ext cx="548243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L’importanza</a:t>
            </a:r>
            <a:r>
              <a:rPr lang="en-US" dirty="0"/>
              <a:t> </a:t>
            </a:r>
            <a:r>
              <a:rPr lang="en-US" dirty="0" err="1"/>
              <a:t>dell’alfabetizzazione</a:t>
            </a:r>
            <a:r>
              <a:rPr lang="en-US" dirty="0"/>
              <a:t> </a:t>
            </a:r>
            <a:r>
              <a:rPr lang="en-US" dirty="0" err="1"/>
              <a:t>digitale</a:t>
            </a:r>
            <a:r>
              <a:rPr lang="en-US" dirty="0"/>
              <a:t> </a:t>
            </a:r>
            <a:r>
              <a:rPr lang="en-US" dirty="0" err="1"/>
              <a:t>nella</a:t>
            </a:r>
            <a:r>
              <a:rPr lang="en-US" dirty="0"/>
              <a:t> vita </a:t>
            </a:r>
            <a:r>
              <a:rPr lang="en-US" dirty="0" err="1"/>
              <a:t>quotidiana</a:t>
            </a:r>
            <a:endParaRPr dirty="0"/>
          </a:p>
        </p:txBody>
      </p:sp>
      <p:sp>
        <p:nvSpPr>
          <p:cNvPr id="249" name="Google Shape;249;p4"/>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05</a:t>
            </a:r>
            <a:endParaRPr/>
          </a:p>
        </p:txBody>
      </p:sp>
      <p:sp>
        <p:nvSpPr>
          <p:cNvPr id="250" name="Google Shape;250;p4"/>
          <p:cNvSpPr txBox="1">
            <a:spLocks noGrp="1"/>
          </p:cNvSpPr>
          <p:nvPr>
            <p:ph type="body" idx="13"/>
          </p:nvPr>
        </p:nvSpPr>
        <p:spPr>
          <a:xfrm>
            <a:off x="1400970" y="5508819"/>
            <a:ext cx="613013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Creare</a:t>
            </a:r>
            <a:r>
              <a:rPr lang="en-US" dirty="0"/>
              <a:t> </a:t>
            </a:r>
            <a:r>
              <a:rPr lang="en-US" dirty="0" err="1"/>
              <a:t>consapevolezza</a:t>
            </a:r>
            <a:r>
              <a:rPr lang="en-US" dirty="0"/>
              <a:t> </a:t>
            </a:r>
            <a:r>
              <a:rPr lang="en-US" dirty="0" err="1"/>
              <a:t>sulla</a:t>
            </a:r>
            <a:r>
              <a:rPr lang="en-US" dirty="0"/>
              <a:t> </a:t>
            </a:r>
            <a:r>
              <a:rPr lang="en-US" dirty="0" err="1"/>
              <a:t>sicurezza</a:t>
            </a:r>
            <a:r>
              <a:rPr lang="en-US" dirty="0"/>
              <a:t> </a:t>
            </a:r>
            <a:r>
              <a:rPr lang="en-US" dirty="0" err="1"/>
              <a:t>dei</a:t>
            </a:r>
            <a:r>
              <a:rPr lang="en-US" dirty="0"/>
              <a:t> </a:t>
            </a:r>
            <a:r>
              <a:rPr lang="en-US" dirty="0" err="1"/>
              <a:t>dati</a:t>
            </a:r>
            <a:r>
              <a:rPr lang="en-US" dirty="0"/>
              <a:t> </a:t>
            </a:r>
          </a:p>
          <a:p>
            <a:pPr marL="0" lvl="0" indent="0" algn="l" rtl="0">
              <a:lnSpc>
                <a:spcPct val="90000"/>
              </a:lnSpc>
              <a:spcBef>
                <a:spcPts val="0"/>
              </a:spcBef>
              <a:spcAft>
                <a:spcPts val="0"/>
              </a:spcAft>
              <a:buClr>
                <a:srgbClr val="092E4B"/>
              </a:buClr>
              <a:buSzPts val="2200"/>
              <a:buNone/>
            </a:pPr>
            <a:endParaRPr dirty="0"/>
          </a:p>
        </p:txBody>
      </p:sp>
      <p:sp>
        <p:nvSpPr>
          <p:cNvPr id="251" name="Google Shape;251;p4"/>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err="1"/>
              <a:t>Contenuti</a:t>
            </a:r>
            <a:endParaRPr dirty="0"/>
          </a:p>
        </p:txBody>
      </p:sp>
      <p:pic>
        <p:nvPicPr>
          <p:cNvPr id="252" name="Google Shape;252;p4"/>
          <p:cNvPicPr preferRelativeResize="0"/>
          <p:nvPr/>
        </p:nvPicPr>
        <p:blipFill rotWithShape="1">
          <a:blip r:embed="rId3">
            <a:alphaModFix/>
          </a:blip>
          <a:srcRect/>
          <a:stretch/>
        </p:blipFill>
        <p:spPr>
          <a:xfrm>
            <a:off x="7666010" y="2178136"/>
            <a:ext cx="3778044" cy="40386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94"/>
        <p:cNvGrpSpPr/>
        <p:nvPr/>
      </p:nvGrpSpPr>
      <p:grpSpPr>
        <a:xfrm>
          <a:off x="0" y="0"/>
          <a:ext cx="0" cy="0"/>
          <a:chOff x="0" y="0"/>
          <a:chExt cx="0" cy="0"/>
        </a:xfrm>
      </p:grpSpPr>
      <p:sp>
        <p:nvSpPr>
          <p:cNvPr id="795" name="Google Shape;795;g136ea598341_1_12"/>
          <p:cNvSpPr txBox="1">
            <a:spLocks noGrp="1"/>
          </p:cNvSpPr>
          <p:nvPr>
            <p:ph type="body" idx="1"/>
          </p:nvPr>
        </p:nvSpPr>
        <p:spPr>
          <a:xfrm>
            <a:off x="710276" y="1448552"/>
            <a:ext cx="10595100" cy="4005844"/>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SzPts val="2400"/>
              <a:buFont typeface="Arial"/>
              <a:buChar char="•"/>
            </a:pPr>
            <a:r>
              <a:rPr lang="it-IT" dirty="0">
                <a:latin typeface="Calibri"/>
                <a:ea typeface="Calibri"/>
                <a:cs typeface="Calibri"/>
                <a:sym typeface="Calibri"/>
              </a:rPr>
              <a:t>Gli smartphone rendono la </a:t>
            </a:r>
            <a:r>
              <a:rPr lang="it-IT" b="1" dirty="0">
                <a:latin typeface="Calibri"/>
                <a:ea typeface="Calibri"/>
                <a:cs typeface="Calibri"/>
                <a:sym typeface="Calibri"/>
              </a:rPr>
              <a:t>comunicazione molto accessibile</a:t>
            </a:r>
            <a:r>
              <a:rPr lang="it-IT" dirty="0">
                <a:latin typeface="Calibri"/>
                <a:ea typeface="Calibri"/>
                <a:cs typeface="Calibri"/>
                <a:sym typeface="Calibri"/>
              </a:rPr>
              <a:t>, consentendo a tutti di rimanere in contatto gli uni con gli altri. Esempio: Per le persone ipovedenti è possibile utilizzare la funzione di zoom per vedere i messaggi o l'assistenza vocale per leggere i messaggi.</a:t>
            </a:r>
          </a:p>
          <a:p>
            <a:pPr marL="0" lvl="0" indent="0" algn="l" rtl="0">
              <a:lnSpc>
                <a:spcPct val="100000"/>
              </a:lnSpc>
              <a:spcBef>
                <a:spcPts val="0"/>
              </a:spcBef>
              <a:spcAft>
                <a:spcPts val="0"/>
              </a:spcAft>
              <a:buSzPts val="2400"/>
            </a:pPr>
            <a:endParaRPr lang="it-IT" sz="900" dirty="0">
              <a:latin typeface="Calibri"/>
              <a:ea typeface="Calibri"/>
              <a:cs typeface="Calibri"/>
              <a:sym typeface="Calibri"/>
            </a:endParaRPr>
          </a:p>
          <a:p>
            <a:pPr marL="342900" lvl="0" indent="-342900" algn="l" rtl="0">
              <a:lnSpc>
                <a:spcPct val="100000"/>
              </a:lnSpc>
              <a:spcBef>
                <a:spcPts val="0"/>
              </a:spcBef>
              <a:spcAft>
                <a:spcPts val="0"/>
              </a:spcAft>
              <a:buSzPts val="2400"/>
              <a:buFont typeface="Arial"/>
              <a:buChar char="•"/>
            </a:pPr>
            <a:r>
              <a:rPr lang="it-IT" dirty="0">
                <a:latin typeface="Calibri"/>
                <a:ea typeface="Calibri"/>
                <a:cs typeface="Calibri"/>
                <a:sym typeface="Calibri"/>
              </a:rPr>
              <a:t>L'</a:t>
            </a:r>
            <a:r>
              <a:rPr lang="it-IT" b="1" dirty="0">
                <a:latin typeface="Calibri"/>
                <a:ea typeface="Calibri"/>
                <a:cs typeface="Calibri"/>
                <a:sym typeface="Calibri"/>
              </a:rPr>
              <a:t>accesso alle informazioni in tempo reale </a:t>
            </a:r>
            <a:r>
              <a:rPr lang="it-IT" dirty="0">
                <a:latin typeface="Calibri"/>
                <a:ea typeface="Calibri"/>
                <a:cs typeface="Calibri"/>
                <a:sym typeface="Calibri"/>
              </a:rPr>
              <a:t>consente di tenersi aggiornati sulle ultime notizie, facilitando e migliorando l'apprendimento, i consigli e la guida che possono essere applicati a situazioni reali. </a:t>
            </a:r>
          </a:p>
          <a:p>
            <a:pPr marL="0" lvl="0" indent="0" algn="l" rtl="0">
              <a:lnSpc>
                <a:spcPct val="100000"/>
              </a:lnSpc>
              <a:spcBef>
                <a:spcPts val="0"/>
              </a:spcBef>
              <a:spcAft>
                <a:spcPts val="0"/>
              </a:spcAft>
              <a:buSzPts val="2400"/>
            </a:pPr>
            <a:endParaRPr lang="it-IT" sz="900" dirty="0">
              <a:latin typeface="Calibri"/>
              <a:ea typeface="Calibri"/>
              <a:cs typeface="Calibri"/>
              <a:sym typeface="Calibri"/>
            </a:endParaRPr>
          </a:p>
          <a:p>
            <a:pPr marL="342900" lvl="0" indent="-342900" algn="l" rtl="0">
              <a:lnSpc>
                <a:spcPct val="100000"/>
              </a:lnSpc>
              <a:spcBef>
                <a:spcPts val="0"/>
              </a:spcBef>
              <a:spcAft>
                <a:spcPts val="0"/>
              </a:spcAft>
              <a:buSzPts val="2400"/>
              <a:buFont typeface="Arial"/>
              <a:buChar char="•"/>
            </a:pPr>
            <a:r>
              <a:rPr lang="it-IT" dirty="0">
                <a:latin typeface="Calibri"/>
                <a:ea typeface="Calibri"/>
                <a:cs typeface="Calibri"/>
                <a:sym typeface="Calibri"/>
              </a:rPr>
              <a:t>Le fotocamere dei telefoni sono di solito superiori a quelle di molti altri dispositivi, consentendo una serie di </a:t>
            </a:r>
            <a:r>
              <a:rPr lang="it-IT" b="1" dirty="0">
                <a:latin typeface="Calibri"/>
                <a:ea typeface="Calibri"/>
                <a:cs typeface="Calibri"/>
                <a:sym typeface="Calibri"/>
              </a:rPr>
              <a:t>opportunità fotografiche e video </a:t>
            </a:r>
            <a:r>
              <a:rPr lang="it-IT" dirty="0">
                <a:latin typeface="Calibri"/>
                <a:ea typeface="Calibri"/>
                <a:cs typeface="Calibri"/>
                <a:sym typeface="Calibri"/>
              </a:rPr>
              <a:t>istantanee. Questo può essere utile per documentare eventi o avvenimenti.</a:t>
            </a:r>
          </a:p>
          <a:p>
            <a:pPr marL="0" lvl="0" indent="0" algn="l" rtl="0">
              <a:lnSpc>
                <a:spcPct val="100000"/>
              </a:lnSpc>
              <a:spcBef>
                <a:spcPts val="0"/>
              </a:spcBef>
              <a:spcAft>
                <a:spcPts val="0"/>
              </a:spcAft>
              <a:buSzPts val="2400"/>
            </a:pPr>
            <a:endParaRPr lang="it-IT" sz="900" dirty="0">
              <a:latin typeface="Calibri"/>
              <a:ea typeface="Calibri"/>
              <a:cs typeface="Calibri"/>
              <a:sym typeface="Calibri"/>
            </a:endParaRPr>
          </a:p>
          <a:p>
            <a:pPr marL="342900" lvl="0" indent="-342900" algn="l" rtl="0">
              <a:lnSpc>
                <a:spcPct val="100000"/>
              </a:lnSpc>
              <a:spcBef>
                <a:spcPts val="0"/>
              </a:spcBef>
              <a:spcAft>
                <a:spcPts val="0"/>
              </a:spcAft>
              <a:buSzPts val="2400"/>
              <a:buFont typeface="Arial"/>
              <a:buChar char="•"/>
            </a:pPr>
            <a:r>
              <a:rPr lang="it-IT" dirty="0">
                <a:latin typeface="Calibri"/>
                <a:ea typeface="Calibri"/>
                <a:cs typeface="Calibri"/>
                <a:sym typeface="Calibri"/>
              </a:rPr>
              <a:t>Le opportunità offerte dalle applicazioni sono infinite e si adattano a qualsiasi esigenza, sia sociale che medica o educativa.</a:t>
            </a:r>
          </a:p>
        </p:txBody>
      </p:sp>
      <p:sp>
        <p:nvSpPr>
          <p:cNvPr id="796" name="Google Shape;796;g136ea598341_1_12"/>
          <p:cNvSpPr txBox="1">
            <a:spLocks noGrp="1"/>
          </p:cNvSpPr>
          <p:nvPr>
            <p:ph type="body" idx="2"/>
          </p:nvPr>
        </p:nvSpPr>
        <p:spPr>
          <a:xfrm>
            <a:off x="1069527" y="550582"/>
            <a:ext cx="10595100" cy="803700"/>
          </a:xfrm>
          <a:prstGeom prst="rect">
            <a:avLst/>
          </a:prstGeom>
          <a:noFill/>
          <a:ln>
            <a:noFill/>
          </a:ln>
        </p:spPr>
        <p:txBody>
          <a:bodyPr spcFirstLastPara="1" wrap="square" lIns="91425" tIns="45700" rIns="91425" bIns="45700" anchor="t" anchorCtr="0">
            <a:noAutofit/>
          </a:bodyPr>
          <a:lstStyle/>
          <a:p>
            <a:pPr marL="0" lvl="0" indent="0" rtl="0">
              <a:lnSpc>
                <a:spcPct val="100000"/>
              </a:lnSpc>
              <a:spcBef>
                <a:spcPts val="0"/>
              </a:spcBef>
              <a:spcAft>
                <a:spcPts val="0"/>
              </a:spcAft>
              <a:buSzPts val="3600"/>
              <a:buNone/>
            </a:pPr>
            <a:r>
              <a:rPr lang="it-IT" sz="3700" dirty="0">
                <a:latin typeface="Calibri"/>
                <a:ea typeface="Calibri"/>
                <a:cs typeface="Calibri"/>
                <a:sym typeface="Calibri"/>
              </a:rPr>
              <a:t>Vantaggi degli smartphone</a:t>
            </a:r>
          </a:p>
        </p:txBody>
      </p:sp>
      <p:pic>
        <p:nvPicPr>
          <p:cNvPr id="2" name="Picture 8" descr="Icon&#10;&#10;Description automatically generated">
            <a:extLst>
              <a:ext uri="{FF2B5EF4-FFF2-40B4-BE49-F238E27FC236}">
                <a16:creationId xmlns:a16="http://schemas.microsoft.com/office/drawing/2014/main" id="{1AC01199-31D2-E6F5-D552-0143AF7F26B6}"/>
              </a:ext>
            </a:extLst>
          </p:cNvPr>
          <p:cNvPicPr>
            <a:picLocks noChangeAspect="1"/>
          </p:cNvPicPr>
          <p:nvPr/>
        </p:nvPicPr>
        <p:blipFill>
          <a:blip r:embed="rId3"/>
          <a:stretch>
            <a:fillRect/>
          </a:stretch>
        </p:blipFill>
        <p:spPr>
          <a:xfrm>
            <a:off x="9192638" y="397289"/>
            <a:ext cx="1929835" cy="1197929"/>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g136ea598341_1_69"/>
          <p:cNvSpPr txBox="1">
            <a:spLocks noGrp="1"/>
          </p:cNvSpPr>
          <p:nvPr>
            <p:ph type="body" idx="1"/>
          </p:nvPr>
        </p:nvSpPr>
        <p:spPr>
          <a:xfrm>
            <a:off x="798381" y="1358351"/>
            <a:ext cx="10595100" cy="4738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it-IT" sz="2350" dirty="0"/>
              <a:t>Oltre alle telefonate e ai messaggi, le potenziali funzionalità di uno smartphone sono le seguenti:</a:t>
            </a:r>
          </a:p>
          <a:p>
            <a:pPr marL="342900" lvl="0" indent="-342900" algn="l" rtl="0">
              <a:lnSpc>
                <a:spcPct val="90000"/>
              </a:lnSpc>
              <a:spcBef>
                <a:spcPts val="1000"/>
              </a:spcBef>
              <a:spcAft>
                <a:spcPts val="0"/>
              </a:spcAft>
              <a:buSzPts val="2400"/>
              <a:buFont typeface="Arial" panose="020B0604020202020204" pitchFamily="34" charset="0"/>
              <a:buChar char="•"/>
            </a:pPr>
            <a:r>
              <a:rPr lang="it-IT" sz="2350" dirty="0"/>
              <a:t>Comunicazione vocale e video istantanea e di qualità, per ridurre l'isolamento e i rischi;</a:t>
            </a:r>
          </a:p>
          <a:p>
            <a:pPr marL="342900" lvl="0" indent="-342900" algn="l" rtl="0">
              <a:lnSpc>
                <a:spcPct val="90000"/>
              </a:lnSpc>
              <a:spcBef>
                <a:spcPts val="1000"/>
              </a:spcBef>
              <a:spcAft>
                <a:spcPts val="0"/>
              </a:spcAft>
              <a:buSzPts val="2400"/>
              <a:buFont typeface="Arial" panose="020B0604020202020204" pitchFamily="34" charset="0"/>
              <a:buChar char="•"/>
            </a:pPr>
            <a:r>
              <a:rPr lang="it-IT" sz="2350" dirty="0"/>
              <a:t>Tracciamento della salute ottimizzato e personalizzato (vedi Modulo 3) che porta a una maggiore attività fisica;</a:t>
            </a:r>
          </a:p>
          <a:p>
            <a:pPr marL="342900" lvl="0" indent="-342900" algn="l" rtl="0">
              <a:lnSpc>
                <a:spcPct val="90000"/>
              </a:lnSpc>
              <a:spcBef>
                <a:spcPts val="1000"/>
              </a:spcBef>
              <a:spcAft>
                <a:spcPts val="0"/>
              </a:spcAft>
              <a:buSzPts val="2400"/>
              <a:buFont typeface="Arial" panose="020B0604020202020204" pitchFamily="34" charset="0"/>
              <a:buChar char="•"/>
            </a:pPr>
            <a:r>
              <a:rPr lang="it-IT" sz="2350" dirty="0"/>
              <a:t>Miglioramento del GPS, ad esempio assistenza nella ricerca di indirizzi rurali/urbani quando si cerca di localizzare le sedi dei clienti;</a:t>
            </a:r>
          </a:p>
          <a:p>
            <a:pPr marL="342900" lvl="0" indent="-342900" algn="l" rtl="0">
              <a:lnSpc>
                <a:spcPct val="90000"/>
              </a:lnSpc>
              <a:spcBef>
                <a:spcPts val="1000"/>
              </a:spcBef>
              <a:spcAft>
                <a:spcPts val="0"/>
              </a:spcAft>
              <a:buSzPts val="2400"/>
              <a:buFont typeface="Arial" panose="020B0604020202020204" pitchFamily="34" charset="0"/>
              <a:buChar char="•"/>
            </a:pPr>
            <a:r>
              <a:rPr lang="it-IT" sz="2350" dirty="0"/>
              <a:t>Capacità di connessione wireless e bluetooth tra il dispositivo e altri dispositivi, per migliorare l'alimentazione e lo stile di vita;</a:t>
            </a:r>
          </a:p>
          <a:p>
            <a:pPr marL="342900" lvl="0" indent="-342900" algn="l" rtl="0">
              <a:lnSpc>
                <a:spcPct val="90000"/>
              </a:lnSpc>
              <a:spcBef>
                <a:spcPts val="1000"/>
              </a:spcBef>
              <a:spcAft>
                <a:spcPts val="0"/>
              </a:spcAft>
              <a:buSzPts val="2400"/>
              <a:buFont typeface="Arial" panose="020B0604020202020204" pitchFamily="34" charset="0"/>
              <a:buChar char="•"/>
            </a:pPr>
            <a:r>
              <a:rPr lang="it-IT" sz="2350" dirty="0"/>
              <a:t>Gli smartphone, tramite le applicazioni, hanno infinite funzionalità, come ad esempio: tracker di dieta e benessere, ampliamento delle capacità e delle reti sociali, tracker/promotori di stili di vita e salute. </a:t>
            </a:r>
          </a:p>
          <a:p>
            <a:pPr marL="0" lvl="0" indent="0" algn="l" rtl="0">
              <a:lnSpc>
                <a:spcPct val="90000"/>
              </a:lnSpc>
              <a:spcBef>
                <a:spcPts val="1000"/>
              </a:spcBef>
              <a:spcAft>
                <a:spcPts val="0"/>
              </a:spcAft>
              <a:buSzPts val="2400"/>
              <a:buNone/>
            </a:pPr>
            <a:endParaRPr lang="it-IT" sz="2350" dirty="0"/>
          </a:p>
          <a:p>
            <a:pPr marL="0" lvl="0" indent="0" algn="l" rtl="0">
              <a:lnSpc>
                <a:spcPct val="90000"/>
              </a:lnSpc>
              <a:spcBef>
                <a:spcPts val="1000"/>
              </a:spcBef>
              <a:spcAft>
                <a:spcPts val="0"/>
              </a:spcAft>
              <a:buSzPts val="2400"/>
              <a:buNone/>
            </a:pPr>
            <a:endParaRPr lang="it-IT" sz="2350" dirty="0"/>
          </a:p>
        </p:txBody>
      </p:sp>
      <p:sp>
        <p:nvSpPr>
          <p:cNvPr id="803" name="Google Shape;803;g136ea598341_1_69"/>
          <p:cNvSpPr txBox="1">
            <a:spLocks noGrp="1"/>
          </p:cNvSpPr>
          <p:nvPr>
            <p:ph type="body" idx="2"/>
          </p:nvPr>
        </p:nvSpPr>
        <p:spPr>
          <a:xfrm>
            <a:off x="798381" y="555124"/>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it-IT" dirty="0"/>
              <a:t>Potenzialità di uno smartphone </a:t>
            </a:r>
          </a:p>
        </p:txBody>
      </p:sp>
      <p:pic>
        <p:nvPicPr>
          <p:cNvPr id="2" name="Picture 8" descr="Icon&#10;&#10;Description automatically generated">
            <a:extLst>
              <a:ext uri="{FF2B5EF4-FFF2-40B4-BE49-F238E27FC236}">
                <a16:creationId xmlns:a16="http://schemas.microsoft.com/office/drawing/2014/main" id="{62E032CF-FCEC-122A-F6EC-4998AC9FE2C0}"/>
              </a:ext>
            </a:extLst>
          </p:cNvPr>
          <p:cNvPicPr>
            <a:picLocks noChangeAspect="1"/>
          </p:cNvPicPr>
          <p:nvPr/>
        </p:nvPicPr>
        <p:blipFill>
          <a:blip r:embed="rId3"/>
          <a:stretch>
            <a:fillRect/>
          </a:stretch>
        </p:blipFill>
        <p:spPr>
          <a:xfrm>
            <a:off x="9212093" y="465383"/>
            <a:ext cx="1929835" cy="1197929"/>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sp>
        <p:nvSpPr>
          <p:cNvPr id="808" name="Google Shape;808;p65"/>
          <p:cNvSpPr txBox="1">
            <a:spLocks noGrp="1"/>
          </p:cNvSpPr>
          <p:nvPr>
            <p:ph type="body" idx="1"/>
          </p:nvPr>
        </p:nvSpPr>
        <p:spPr>
          <a:xfrm>
            <a:off x="5474268" y="1241630"/>
            <a:ext cx="6011333" cy="4236686"/>
          </a:xfrm>
          <a:prstGeom prst="rect">
            <a:avLst/>
          </a:prstGeom>
          <a:noFill/>
          <a:ln>
            <a:noFill/>
          </a:ln>
        </p:spPr>
        <p:txBody>
          <a:bodyPr spcFirstLastPara="1" wrap="square" lIns="91425" tIns="45700" rIns="91425" bIns="45700" anchor="t" anchorCtr="0">
            <a:noAutofit/>
          </a:bodyPr>
          <a:lstStyle/>
          <a:p>
            <a:pPr marL="180000" lvl="0" indent="0" rtl="0">
              <a:lnSpc>
                <a:spcPct val="90000"/>
              </a:lnSpc>
              <a:spcBef>
                <a:spcPts val="1000"/>
              </a:spcBef>
              <a:spcAft>
                <a:spcPts val="0"/>
              </a:spcAft>
              <a:buSzPts val="2400"/>
              <a:buNone/>
            </a:pPr>
            <a:r>
              <a:rPr lang="en-US" sz="2200" u="sng" dirty="0">
                <a:solidFill>
                  <a:srgbClr val="24BAA2"/>
                </a:solidFill>
                <a:hlinkClick r:id="rId3">
                  <a:extLst>
                    <a:ext uri="{A12FA001-AC4F-418D-AE19-62706E023703}">
                      <ahyp:hlinkClr xmlns:ahyp="http://schemas.microsoft.com/office/drawing/2018/hyperlinkcolor" val="tx"/>
                    </a:ext>
                  </a:extLst>
                </a:hlinkClick>
              </a:rPr>
              <a:t>iPhone Tips for Seniors: Basic Settings – YouTube</a:t>
            </a:r>
            <a:r>
              <a:rPr lang="en-US" sz="2200" dirty="0">
                <a:solidFill>
                  <a:srgbClr val="24BAA2"/>
                </a:solidFill>
              </a:rPr>
              <a:t> </a:t>
            </a:r>
            <a:r>
              <a:rPr lang="it-IT" sz="2200" dirty="0"/>
              <a:t>Suggerimenti su come impostare la luminosità dello schermo, le dimensioni del testo, l'impostazione della schermata iniziale e così via.</a:t>
            </a:r>
          </a:p>
          <a:p>
            <a:pPr marL="180000" lvl="0" indent="0" rtl="0">
              <a:lnSpc>
                <a:spcPct val="90000"/>
              </a:lnSpc>
              <a:spcBef>
                <a:spcPts val="1000"/>
              </a:spcBef>
              <a:spcAft>
                <a:spcPts val="0"/>
              </a:spcAft>
              <a:buSzPts val="2400"/>
              <a:buNone/>
            </a:pPr>
            <a:r>
              <a:rPr lang="en-US" sz="2200" u="sng" dirty="0">
                <a:solidFill>
                  <a:srgbClr val="24BAA2"/>
                </a:solidFill>
                <a:hlinkClick r:id="rId4">
                  <a:extLst>
                    <a:ext uri="{A12FA001-AC4F-418D-AE19-62706E023703}">
                      <ahyp:hlinkClr xmlns:ahyp="http://schemas.microsoft.com/office/drawing/2018/hyperlinkcolor" val="tx"/>
                    </a:ext>
                  </a:extLst>
                </a:hlinkClick>
              </a:rPr>
              <a:t>iPhone Tips for Seniors 2: Using Apple Contacts – YouTube</a:t>
            </a:r>
            <a:r>
              <a:rPr lang="en-US" sz="2200" dirty="0">
                <a:solidFill>
                  <a:srgbClr val="24BAA2"/>
                </a:solidFill>
              </a:rPr>
              <a:t> </a:t>
            </a:r>
            <a:r>
              <a:rPr lang="it-IT" sz="2200" dirty="0"/>
              <a:t>Imparare a configurare e cercare i contatti nel telefono, ecc.</a:t>
            </a:r>
          </a:p>
          <a:p>
            <a:pPr marL="180000" lvl="0" indent="0" rtl="0">
              <a:lnSpc>
                <a:spcPct val="90000"/>
              </a:lnSpc>
              <a:spcBef>
                <a:spcPts val="1000"/>
              </a:spcBef>
              <a:spcAft>
                <a:spcPts val="0"/>
              </a:spcAft>
              <a:buSzPts val="2400"/>
              <a:buNone/>
            </a:pPr>
            <a:r>
              <a:rPr lang="en-US" sz="2200" u="sng" dirty="0">
                <a:solidFill>
                  <a:srgbClr val="24BAA2"/>
                </a:solidFill>
                <a:hlinkClick r:id="rId5">
                  <a:extLst>
                    <a:ext uri="{A12FA001-AC4F-418D-AE19-62706E023703}">
                      <ahyp:hlinkClr xmlns:ahyp="http://schemas.microsoft.com/office/drawing/2018/hyperlinkcolor" val="tx"/>
                    </a:ext>
                  </a:extLst>
                </a:hlinkClick>
              </a:rPr>
              <a:t>Set Up a Smartphone for an Older Family Member [How-To] – YouTube</a:t>
            </a:r>
            <a:r>
              <a:rPr lang="en-US" sz="2200" dirty="0">
                <a:solidFill>
                  <a:srgbClr val="24BAA2"/>
                </a:solidFill>
              </a:rPr>
              <a:t> </a:t>
            </a:r>
            <a:r>
              <a:rPr lang="it-IT" sz="2200" dirty="0"/>
              <a:t>Questo breve video evidenzia le proposte di smartphone che possono essere configurate per gli anziani di cui vi occupate.</a:t>
            </a:r>
          </a:p>
          <a:p>
            <a:pPr marL="180000" lvl="0" indent="0" rtl="0">
              <a:lnSpc>
                <a:spcPct val="90000"/>
              </a:lnSpc>
              <a:spcBef>
                <a:spcPts val="1000"/>
              </a:spcBef>
              <a:spcAft>
                <a:spcPts val="0"/>
              </a:spcAft>
              <a:buSzPts val="2400"/>
              <a:buNone/>
            </a:pPr>
            <a:r>
              <a:rPr lang="en-US" sz="2200" u="sng" dirty="0">
                <a:solidFill>
                  <a:srgbClr val="24BAA2"/>
                </a:solidFill>
                <a:hlinkClick r:id="rId6">
                  <a:extLst>
                    <a:ext uri="{A12FA001-AC4F-418D-AE19-62706E023703}">
                      <ahyp:hlinkClr xmlns:ahyp="http://schemas.microsoft.com/office/drawing/2018/hyperlinkcolor" val="tx"/>
                    </a:ext>
                  </a:extLst>
                </a:hlinkClick>
              </a:rPr>
              <a:t>Apps for Seniors – YouTube</a:t>
            </a:r>
            <a:r>
              <a:rPr lang="en-US" sz="2200" dirty="0">
                <a:solidFill>
                  <a:srgbClr val="24BAA2"/>
                </a:solidFill>
              </a:rPr>
              <a:t> </a:t>
            </a:r>
            <a:r>
              <a:rPr lang="it-IT" sz="2200" dirty="0"/>
              <a:t>Alcuni semplici suggerimenti di applicazioni adatte ai più anziani</a:t>
            </a:r>
            <a:endParaRPr sz="2200" dirty="0"/>
          </a:p>
        </p:txBody>
      </p:sp>
      <p:sp>
        <p:nvSpPr>
          <p:cNvPr id="809" name="Google Shape;809;p65"/>
          <p:cNvSpPr txBox="1">
            <a:spLocks noGrp="1"/>
          </p:cNvSpPr>
          <p:nvPr>
            <p:ph type="body" idx="2"/>
          </p:nvPr>
        </p:nvSpPr>
        <p:spPr>
          <a:xfrm>
            <a:off x="5559213" y="64695"/>
            <a:ext cx="5672003"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it-IT" dirty="0">
                <a:solidFill>
                  <a:schemeClr val="lt1"/>
                </a:solidFill>
              </a:rPr>
              <a:t>Altri video utili sugli smartphone per gli anziani…</a:t>
            </a:r>
          </a:p>
        </p:txBody>
      </p:sp>
      <p:pic>
        <p:nvPicPr>
          <p:cNvPr id="810" name="Google Shape;810;p65" descr="Logo, company name&#10;&#10;Description automatically generated"/>
          <p:cNvPicPr preferRelativeResize="0">
            <a:picLocks noGrp="1"/>
          </p:cNvPicPr>
          <p:nvPr>
            <p:ph type="pic" idx="3"/>
          </p:nvPr>
        </p:nvPicPr>
        <p:blipFill rotWithShape="1">
          <a:blip r:embed="rId7">
            <a:alphaModFix/>
          </a:blip>
          <a:srcRect l="14959" r="14713"/>
          <a:stretch/>
        </p:blipFill>
        <p:spPr>
          <a:xfrm>
            <a:off x="0" y="1866787"/>
            <a:ext cx="5130800" cy="3913188"/>
          </a:xfrm>
          <a:prstGeom prst="rect">
            <a:avLst/>
          </a:prstGeom>
          <a:solidFill>
            <a:srgbClr val="D8D8D8"/>
          </a:solidFill>
          <a:ln>
            <a:noFill/>
          </a:ln>
        </p:spPr>
      </p:pic>
      <p:sp>
        <p:nvSpPr>
          <p:cNvPr id="811" name="Google Shape;811;p65"/>
          <p:cNvSpPr/>
          <p:nvPr/>
        </p:nvSpPr>
        <p:spPr>
          <a:xfrm rot="1597209">
            <a:off x="3913632" y="638208"/>
            <a:ext cx="1737360" cy="948929"/>
          </a:xfrm>
          <a:prstGeom prst="rightArrow">
            <a:avLst>
              <a:gd name="adj1" fmla="val 50000"/>
              <a:gd name="adj2" fmla="val 50000"/>
            </a:avLst>
          </a:prstGeom>
          <a:solidFill>
            <a:srgbClr val="24BAA2"/>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dirty="0" err="1">
                <a:solidFill>
                  <a:srgbClr val="092E4B"/>
                </a:solidFill>
                <a:latin typeface="Calibri"/>
                <a:ea typeface="Calibri"/>
                <a:cs typeface="Calibri"/>
                <a:sym typeface="Calibri"/>
              </a:rPr>
              <a:t>Clicca</a:t>
            </a:r>
            <a:r>
              <a:rPr lang="en-US" sz="1400" b="1" i="0" u="none" strike="noStrike" cap="none" dirty="0">
                <a:solidFill>
                  <a:srgbClr val="092E4B"/>
                </a:solidFill>
                <a:latin typeface="Calibri"/>
                <a:ea typeface="Calibri"/>
                <a:cs typeface="Calibri"/>
                <a:sym typeface="Calibri"/>
              </a:rPr>
              <a:t> sui LINK</a:t>
            </a:r>
            <a:endParaRP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sp>
        <p:nvSpPr>
          <p:cNvPr id="816" name="Google Shape;816;p66"/>
          <p:cNvSpPr txBox="1">
            <a:spLocks noGrp="1"/>
          </p:cNvSpPr>
          <p:nvPr>
            <p:ph type="body" idx="1"/>
          </p:nvPr>
        </p:nvSpPr>
        <p:spPr>
          <a:xfrm>
            <a:off x="5427133" y="1543289"/>
            <a:ext cx="6011333" cy="4236686"/>
          </a:xfrm>
          <a:prstGeom prst="rect">
            <a:avLst/>
          </a:prstGeom>
          <a:noFill/>
          <a:ln>
            <a:noFill/>
          </a:ln>
        </p:spPr>
        <p:txBody>
          <a:bodyPr spcFirstLastPara="1" wrap="square" lIns="91425" tIns="45700" rIns="91425" bIns="45700" anchor="t" anchorCtr="0">
            <a:noAutofit/>
          </a:bodyPr>
          <a:lstStyle/>
          <a:p>
            <a:pPr marL="180000" lvl="0" indent="0" algn="l" rtl="0">
              <a:lnSpc>
                <a:spcPct val="90000"/>
              </a:lnSpc>
              <a:spcBef>
                <a:spcPts val="1000"/>
              </a:spcBef>
              <a:spcAft>
                <a:spcPts val="0"/>
              </a:spcAft>
              <a:buSzPts val="2400"/>
              <a:buNone/>
            </a:pPr>
            <a:r>
              <a:rPr lang="en-US" sz="2200" u="sng" dirty="0">
                <a:solidFill>
                  <a:srgbClr val="24BAA2"/>
                </a:solidFill>
                <a:hlinkClick r:id="rId3">
                  <a:extLst>
                    <a:ext uri="{A12FA001-AC4F-418D-AE19-62706E023703}">
                      <ahyp:hlinkClr xmlns:ahyp="http://schemas.microsoft.com/office/drawing/2018/hyperlinkcolor" val="tx"/>
                    </a:ext>
                  </a:extLst>
                </a:hlinkClick>
              </a:rPr>
              <a:t>Setting up an Apple ID - YouTube</a:t>
            </a:r>
            <a:r>
              <a:rPr lang="en-US" sz="2200" dirty="0">
                <a:solidFill>
                  <a:srgbClr val="24BAA2"/>
                </a:solidFill>
              </a:rPr>
              <a:t> </a:t>
            </a:r>
            <a:r>
              <a:rPr lang="it-IT" sz="2200" dirty="0">
                <a:solidFill>
                  <a:schemeClr val="lt1"/>
                </a:solidFill>
              </a:rPr>
              <a:t>Un video su come impostare un ID Apple per qualsiasi dispositivo Apple.</a:t>
            </a:r>
          </a:p>
          <a:p>
            <a:pPr marL="180000" lvl="0" indent="0" algn="l" rtl="0">
              <a:lnSpc>
                <a:spcPct val="90000"/>
              </a:lnSpc>
              <a:spcBef>
                <a:spcPts val="1000"/>
              </a:spcBef>
              <a:spcAft>
                <a:spcPts val="0"/>
              </a:spcAft>
              <a:buSzPts val="2400"/>
              <a:buNone/>
            </a:pPr>
            <a:r>
              <a:rPr lang="en-US" sz="2200" u="sng" dirty="0">
                <a:solidFill>
                  <a:srgbClr val="24BAA2"/>
                </a:solidFill>
                <a:hlinkClick r:id="rId4">
                  <a:extLst>
                    <a:ext uri="{A12FA001-AC4F-418D-AE19-62706E023703}">
                      <ahyp:hlinkClr xmlns:ahyp="http://schemas.microsoft.com/office/drawing/2018/hyperlinkcolor" val="tx"/>
                    </a:ext>
                  </a:extLst>
                </a:hlinkClick>
              </a:rPr>
              <a:t>How to Download an App (iOS) - YouTube</a:t>
            </a:r>
            <a:r>
              <a:rPr lang="en-US" sz="2200" dirty="0">
                <a:solidFill>
                  <a:srgbClr val="24BAA2"/>
                </a:solidFill>
              </a:rPr>
              <a:t> </a:t>
            </a:r>
            <a:r>
              <a:rPr lang="it-IT" sz="2200" dirty="0"/>
              <a:t>Un breve video che fornisce istruzioni per scaricare le applicazioni dall'App Store di Apple.</a:t>
            </a:r>
          </a:p>
          <a:p>
            <a:pPr marL="180000" lvl="0" indent="0" algn="l" rtl="0">
              <a:lnSpc>
                <a:spcPct val="90000"/>
              </a:lnSpc>
              <a:spcBef>
                <a:spcPts val="1000"/>
              </a:spcBef>
              <a:spcAft>
                <a:spcPts val="0"/>
              </a:spcAft>
              <a:buSzPts val="2400"/>
              <a:buNone/>
            </a:pPr>
            <a:r>
              <a:rPr lang="en-US" sz="2200" u="sng" dirty="0">
                <a:solidFill>
                  <a:srgbClr val="24BAA2"/>
                </a:solidFill>
                <a:hlinkClick r:id="rId5">
                  <a:extLst>
                    <a:ext uri="{A12FA001-AC4F-418D-AE19-62706E023703}">
                      <ahyp:hlinkClr xmlns:ahyp="http://schemas.microsoft.com/office/drawing/2018/hyperlinkcolor" val="tx"/>
                    </a:ext>
                  </a:extLst>
                </a:hlinkClick>
              </a:rPr>
              <a:t>How to Download an App (Android) – YouTube</a:t>
            </a:r>
            <a:r>
              <a:rPr lang="en-US" sz="2200" dirty="0">
                <a:solidFill>
                  <a:srgbClr val="24BAA2"/>
                </a:solidFill>
              </a:rPr>
              <a:t> </a:t>
            </a:r>
            <a:r>
              <a:rPr lang="it-IT" sz="2200" dirty="0"/>
              <a:t>Questo breve video mostra come scaricare un'applicazione su un telefono Android.</a:t>
            </a:r>
          </a:p>
          <a:p>
            <a:pPr marL="180000" lvl="0" indent="0" algn="l" rtl="0">
              <a:lnSpc>
                <a:spcPct val="90000"/>
              </a:lnSpc>
              <a:spcBef>
                <a:spcPts val="1000"/>
              </a:spcBef>
              <a:spcAft>
                <a:spcPts val="0"/>
              </a:spcAft>
              <a:buSzPts val="2400"/>
              <a:buNone/>
            </a:pPr>
            <a:r>
              <a:rPr lang="en-US" sz="2200" u="sng" dirty="0">
                <a:solidFill>
                  <a:srgbClr val="24BAA2"/>
                </a:solidFill>
                <a:hlinkClick r:id="rId6">
                  <a:extLst>
                    <a:ext uri="{A12FA001-AC4F-418D-AE19-62706E023703}">
                      <ahyp:hlinkClr xmlns:ahyp="http://schemas.microsoft.com/office/drawing/2018/hyperlinkcolor" val="tx"/>
                    </a:ext>
                  </a:extLst>
                </a:hlinkClick>
              </a:rPr>
              <a:t>Tech Tips Video Tutorials - Senior Planet from AARP</a:t>
            </a:r>
            <a:r>
              <a:rPr lang="en-US" sz="2200" dirty="0">
                <a:solidFill>
                  <a:srgbClr val="24BAA2"/>
                </a:solidFill>
              </a:rPr>
              <a:t> </a:t>
            </a:r>
            <a:r>
              <a:rPr lang="it-IT" sz="2200" dirty="0"/>
              <a:t>Per molti altri video simili, utilizzate questo link.</a:t>
            </a:r>
            <a:endParaRPr sz="2200" dirty="0"/>
          </a:p>
        </p:txBody>
      </p:sp>
      <p:sp>
        <p:nvSpPr>
          <p:cNvPr id="817" name="Google Shape;817;p66"/>
          <p:cNvSpPr txBox="1">
            <a:spLocks noGrp="1"/>
          </p:cNvSpPr>
          <p:nvPr>
            <p:ph type="body" idx="2"/>
          </p:nvPr>
        </p:nvSpPr>
        <p:spPr>
          <a:xfrm>
            <a:off x="5559213" y="85373"/>
            <a:ext cx="5612369"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it-IT" dirty="0">
                <a:solidFill>
                  <a:schemeClr val="lt1"/>
                </a:solidFill>
              </a:rPr>
              <a:t>Altri video utili sugli smartphone per gli anziani…</a:t>
            </a:r>
          </a:p>
        </p:txBody>
      </p:sp>
      <p:pic>
        <p:nvPicPr>
          <p:cNvPr id="818" name="Google Shape;818;p66" descr="Logo, company name&#10;&#10;Description automatically generated"/>
          <p:cNvPicPr preferRelativeResize="0">
            <a:picLocks noGrp="1"/>
          </p:cNvPicPr>
          <p:nvPr>
            <p:ph type="pic" idx="3"/>
          </p:nvPr>
        </p:nvPicPr>
        <p:blipFill rotWithShape="1">
          <a:blip r:embed="rId7">
            <a:alphaModFix/>
          </a:blip>
          <a:srcRect l="14959" r="14713"/>
          <a:stretch/>
        </p:blipFill>
        <p:spPr>
          <a:xfrm>
            <a:off x="0" y="1866787"/>
            <a:ext cx="5130800" cy="3913188"/>
          </a:xfrm>
          <a:prstGeom prst="rect">
            <a:avLst/>
          </a:prstGeom>
          <a:solidFill>
            <a:srgbClr val="D8D8D8"/>
          </a:solidFill>
          <a:ln>
            <a:noFill/>
          </a:ln>
        </p:spPr>
      </p:pic>
      <p:sp>
        <p:nvSpPr>
          <p:cNvPr id="819" name="Google Shape;819;p66"/>
          <p:cNvSpPr/>
          <p:nvPr/>
        </p:nvSpPr>
        <p:spPr>
          <a:xfrm rot="1597209">
            <a:off x="3913632" y="638208"/>
            <a:ext cx="1737360" cy="948929"/>
          </a:xfrm>
          <a:prstGeom prst="rightArrow">
            <a:avLst>
              <a:gd name="adj1" fmla="val 50000"/>
              <a:gd name="adj2" fmla="val 50000"/>
            </a:avLst>
          </a:prstGeom>
          <a:solidFill>
            <a:srgbClr val="24BAA2"/>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dirty="0" err="1">
                <a:solidFill>
                  <a:srgbClr val="092E4B"/>
                </a:solidFill>
                <a:latin typeface="Calibri"/>
                <a:ea typeface="Calibri"/>
                <a:cs typeface="Calibri"/>
                <a:sym typeface="Calibri"/>
              </a:rPr>
              <a:t>Clicca</a:t>
            </a:r>
            <a:r>
              <a:rPr lang="en-US" sz="1400" b="1" i="0" u="none" strike="noStrike" cap="none" dirty="0">
                <a:solidFill>
                  <a:srgbClr val="092E4B"/>
                </a:solidFill>
                <a:latin typeface="Calibri"/>
                <a:ea typeface="Calibri"/>
                <a:cs typeface="Calibri"/>
                <a:sym typeface="Calibri"/>
              </a:rPr>
              <a:t> sui LINK</a:t>
            </a:r>
            <a:endParaRP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pic>
        <p:nvPicPr>
          <p:cNvPr id="824" name="Google Shape;824;p67" descr="Wooden bridge with cherry blossom on both sides"/>
          <p:cNvPicPr preferRelativeResize="0">
            <a:picLocks noGrp="1"/>
          </p:cNvPicPr>
          <p:nvPr>
            <p:ph type="pic" idx="2"/>
          </p:nvPr>
        </p:nvPicPr>
        <p:blipFill rotWithShape="1">
          <a:blip r:embed="rId3">
            <a:alphaModFix/>
          </a:blip>
          <a:srcRect t="7833" b="7832"/>
          <a:stretch/>
        </p:blipFill>
        <p:spPr>
          <a:xfrm>
            <a:off x="0" y="0"/>
            <a:ext cx="12192000" cy="6858000"/>
          </a:xfrm>
          <a:prstGeom prst="rect">
            <a:avLst/>
          </a:prstGeom>
          <a:solidFill>
            <a:srgbClr val="F2F2F2"/>
          </a:solidFill>
          <a:ln>
            <a:noFill/>
          </a:ln>
        </p:spPr>
      </p:pic>
      <p:sp>
        <p:nvSpPr>
          <p:cNvPr id="825" name="Google Shape;825;p67"/>
          <p:cNvSpPr txBox="1">
            <a:spLocks noGrp="1"/>
          </p:cNvSpPr>
          <p:nvPr>
            <p:ph type="body" idx="1"/>
          </p:nvPr>
        </p:nvSpPr>
        <p:spPr>
          <a:xfrm>
            <a:off x="0" y="2545080"/>
            <a:ext cx="7689670" cy="1767840"/>
          </a:xfrm>
          <a:prstGeom prst="rect">
            <a:avLst/>
          </a:prstGeom>
          <a:solidFill>
            <a:srgbClr val="7F3494"/>
          </a:solidFill>
          <a:ln>
            <a:noFill/>
          </a:ln>
        </p:spPr>
        <p:txBody>
          <a:bodyPr spcFirstLastPara="1" wrap="square" lIns="91425" tIns="45700" rIns="91425" bIns="45700" anchor="t" anchorCtr="0">
            <a:normAutofit fontScale="92500" lnSpcReduction="10000"/>
          </a:bodyPr>
          <a:lstStyle/>
          <a:p>
            <a:pPr marL="457200" marR="0" lvl="0" indent="-228600" algn="ctr" rtl="0">
              <a:lnSpc>
                <a:spcPct val="90000"/>
              </a:lnSpc>
              <a:spcBef>
                <a:spcPts val="1000"/>
              </a:spcBef>
              <a:spcAft>
                <a:spcPts val="0"/>
              </a:spcAft>
              <a:buClr>
                <a:schemeClr val="lt1"/>
              </a:buClr>
              <a:buSzPts val="3000"/>
              <a:buFont typeface="Arial"/>
              <a:buNone/>
            </a:pPr>
            <a:r>
              <a:rPr lang="it-IT" b="1" dirty="0">
                <a:solidFill>
                  <a:schemeClr val="lt1"/>
                </a:solidFill>
              </a:rPr>
              <a:t>Ottimo lavoro</a:t>
            </a:r>
            <a:r>
              <a:rPr lang="it-IT" dirty="0">
                <a:solidFill>
                  <a:schemeClr val="lt1"/>
                </a:solidFill>
              </a:rPr>
              <a:t>!</a:t>
            </a:r>
          </a:p>
          <a:p>
            <a:pPr marL="457200" marR="0" lvl="0" indent="-228600" algn="ctr" rtl="0">
              <a:lnSpc>
                <a:spcPct val="90000"/>
              </a:lnSpc>
              <a:spcBef>
                <a:spcPts val="1000"/>
              </a:spcBef>
              <a:spcAft>
                <a:spcPts val="0"/>
              </a:spcAft>
              <a:buClr>
                <a:schemeClr val="lt1"/>
              </a:buClr>
              <a:buSzPts val="3000"/>
              <a:buFont typeface="Arial"/>
              <a:buNone/>
            </a:pPr>
            <a:r>
              <a:rPr lang="it-IT" dirty="0">
                <a:solidFill>
                  <a:schemeClr val="lt1"/>
                </a:solidFill>
              </a:rPr>
              <a:t>Avete completato la seconda sezione di questo viaggio di apprendimento. Continuate così e vedrete cosa vi aspetta nella terza sezione!</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sp>
        <p:nvSpPr>
          <p:cNvPr id="831" name="Google Shape;831;g136ea598341_1_30"/>
          <p:cNvSpPr txBox="1">
            <a:spLocks noGrp="1"/>
          </p:cNvSpPr>
          <p:nvPr>
            <p:ph type="body" idx="1"/>
          </p:nvPr>
        </p:nvSpPr>
        <p:spPr>
          <a:xfrm>
            <a:off x="5497150" y="3239071"/>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err="1">
                <a:solidFill>
                  <a:schemeClr val="lt1"/>
                </a:solidFill>
              </a:rPr>
              <a:t>L’uso</a:t>
            </a:r>
            <a:r>
              <a:rPr lang="en-US" dirty="0">
                <a:solidFill>
                  <a:schemeClr val="lt1"/>
                </a:solidFill>
              </a:rPr>
              <a:t> </a:t>
            </a:r>
            <a:r>
              <a:rPr lang="en-US" dirty="0" err="1">
                <a:solidFill>
                  <a:schemeClr val="lt1"/>
                </a:solidFill>
              </a:rPr>
              <a:t>efficace</a:t>
            </a:r>
            <a:r>
              <a:rPr lang="en-US" dirty="0">
                <a:solidFill>
                  <a:schemeClr val="lt1"/>
                </a:solidFill>
              </a:rPr>
              <a:t> </a:t>
            </a:r>
            <a:r>
              <a:rPr lang="en-US" dirty="0" err="1">
                <a:solidFill>
                  <a:schemeClr val="lt1"/>
                </a:solidFill>
              </a:rPr>
              <a:t>dei</a:t>
            </a:r>
            <a:endParaRPr lang="en-US" dirty="0"/>
          </a:p>
          <a:p>
            <a:pPr marL="0" lvl="0" indent="0" algn="l" rtl="0">
              <a:lnSpc>
                <a:spcPct val="90000"/>
              </a:lnSpc>
              <a:spcBef>
                <a:spcPts val="0"/>
              </a:spcBef>
              <a:spcAft>
                <a:spcPts val="0"/>
              </a:spcAft>
              <a:buClr>
                <a:schemeClr val="lt1"/>
              </a:buClr>
              <a:buSzPts val="4800"/>
              <a:buNone/>
            </a:pPr>
            <a:r>
              <a:rPr lang="en-US" dirty="0"/>
              <a:t>Tablet</a:t>
            </a:r>
            <a:endParaRPr dirty="0"/>
          </a:p>
        </p:txBody>
      </p:sp>
      <p:sp>
        <p:nvSpPr>
          <p:cNvPr id="832" name="Google Shape;832;g136ea598341_1_30"/>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03</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68"/>
          <p:cNvSpPr txBox="1">
            <a:spLocks noGrp="1"/>
          </p:cNvSpPr>
          <p:nvPr>
            <p:ph type="body" idx="1"/>
          </p:nvPr>
        </p:nvSpPr>
        <p:spPr>
          <a:xfrm>
            <a:off x="6206067" y="1515534"/>
            <a:ext cx="4724400" cy="4246168"/>
          </a:xfrm>
          <a:prstGeom prst="rect">
            <a:avLst/>
          </a:prstGeom>
          <a:noFill/>
          <a:ln>
            <a:noFill/>
          </a:ln>
        </p:spPr>
        <p:txBody>
          <a:bodyPr spcFirstLastPara="1" wrap="square" lIns="91425" tIns="45700" rIns="91425" bIns="45700" anchor="t" anchorCtr="0">
            <a:normAutofit/>
          </a:bodyPr>
          <a:lstStyle/>
          <a:p>
            <a:pPr marL="457200" marR="0" lvl="0" indent="-228600" algn="ctr" rtl="0">
              <a:lnSpc>
                <a:spcPct val="90000"/>
              </a:lnSpc>
              <a:spcBef>
                <a:spcPts val="1000"/>
              </a:spcBef>
              <a:spcAft>
                <a:spcPts val="0"/>
              </a:spcAft>
              <a:buClr>
                <a:schemeClr val="lt1"/>
              </a:buClr>
              <a:buSzPts val="3000"/>
              <a:buFont typeface="Arial"/>
              <a:buNone/>
            </a:pPr>
            <a:r>
              <a:rPr lang="it-IT" i="0" dirty="0"/>
              <a:t>Analogamente agli smartphone, esistono generalmente due modelli di tablet. Quelli che funzionano con il sistema </a:t>
            </a:r>
            <a:r>
              <a:rPr lang="it-IT" i="0" dirty="0" err="1"/>
              <a:t>IoS</a:t>
            </a:r>
            <a:r>
              <a:rPr lang="it-IT" i="0" dirty="0"/>
              <a:t> (iPad) o i tablet che funzionano con il sistema di Google Android.</a:t>
            </a:r>
          </a:p>
        </p:txBody>
      </p:sp>
      <p:pic>
        <p:nvPicPr>
          <p:cNvPr id="838" name="Google Shape;838;p68" descr="Pink and gold dressing table"/>
          <p:cNvPicPr preferRelativeResize="0">
            <a:picLocks noGrp="1"/>
          </p:cNvPicPr>
          <p:nvPr>
            <p:ph type="pic" idx="2"/>
          </p:nvPr>
        </p:nvPicPr>
        <p:blipFill rotWithShape="1">
          <a:blip r:embed="rId3">
            <a:alphaModFix/>
          </a:blip>
          <a:srcRect l="19955" r="19955"/>
          <a:stretch/>
        </p:blipFill>
        <p:spPr>
          <a:xfrm>
            <a:off x="414116" y="352414"/>
            <a:ext cx="5497412" cy="6099184"/>
          </a:xfrm>
          <a:prstGeom prst="rect">
            <a:avLst/>
          </a:prstGeom>
          <a:solidFill>
            <a:srgbClr val="F2F2F2"/>
          </a:solidFill>
          <a:ln>
            <a:noFill/>
          </a:ln>
        </p:spPr>
      </p:pic>
      <p:sp>
        <p:nvSpPr>
          <p:cNvPr id="839" name="Google Shape;839;p68"/>
          <p:cNvSpPr txBox="1"/>
          <p:nvPr/>
        </p:nvSpPr>
        <p:spPr>
          <a:xfrm>
            <a:off x="7401605" y="663926"/>
            <a:ext cx="431800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0" i="0" u="none" strike="noStrike" cap="none" dirty="0">
                <a:solidFill>
                  <a:srgbClr val="24BAA2"/>
                </a:solidFill>
                <a:latin typeface="Calibri"/>
                <a:ea typeface="Calibri"/>
                <a:cs typeface="Calibri"/>
                <a:sym typeface="Calibri"/>
              </a:rPr>
              <a:t>Tipi di Tablet…</a:t>
            </a:r>
            <a:endParaRPr sz="3600" b="0" i="0" u="none" strike="noStrike" cap="none" dirty="0">
              <a:solidFill>
                <a:srgbClr val="24BAA2"/>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43"/>
        <p:cNvGrpSpPr/>
        <p:nvPr/>
      </p:nvGrpSpPr>
      <p:grpSpPr>
        <a:xfrm>
          <a:off x="0" y="0"/>
          <a:ext cx="0" cy="0"/>
          <a:chOff x="0" y="0"/>
          <a:chExt cx="0" cy="0"/>
        </a:xfrm>
      </p:grpSpPr>
      <p:sp>
        <p:nvSpPr>
          <p:cNvPr id="844" name="Google Shape;844;p12"/>
          <p:cNvSpPr txBox="1">
            <a:spLocks noGrp="1"/>
          </p:cNvSpPr>
          <p:nvPr>
            <p:ph type="body" idx="2"/>
          </p:nvPr>
        </p:nvSpPr>
        <p:spPr>
          <a:xfrm>
            <a:off x="438194" y="121837"/>
            <a:ext cx="6737858"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it-IT" sz="3600" dirty="0"/>
              <a:t>I vantaggi dell'utilizzo di un Tablet</a:t>
            </a:r>
          </a:p>
        </p:txBody>
      </p:sp>
      <p:sp>
        <p:nvSpPr>
          <p:cNvPr id="845" name="Google Shape;845;p12"/>
          <p:cNvSpPr txBox="1">
            <a:spLocks noGrp="1"/>
          </p:cNvSpPr>
          <p:nvPr>
            <p:ph type="body" idx="1"/>
          </p:nvPr>
        </p:nvSpPr>
        <p:spPr>
          <a:xfrm>
            <a:off x="139700" y="1024697"/>
            <a:ext cx="7416800" cy="4378325"/>
          </a:xfrm>
          <a:prstGeom prst="rect">
            <a:avLst/>
          </a:prstGeom>
          <a:noFill/>
          <a:ln>
            <a:noFill/>
          </a:ln>
        </p:spPr>
        <p:txBody>
          <a:bodyPr spcFirstLastPara="1" wrap="square" lIns="91425" tIns="45700" rIns="91425" bIns="45700" anchor="t" anchorCtr="0">
            <a:noAutofit/>
          </a:bodyPr>
          <a:lstStyle/>
          <a:p>
            <a:pPr marL="457200" lvl="0" indent="-335280" algn="l" rtl="0">
              <a:lnSpc>
                <a:spcPct val="90000"/>
              </a:lnSpc>
              <a:spcBef>
                <a:spcPts val="0"/>
              </a:spcBef>
              <a:spcAft>
                <a:spcPts val="0"/>
              </a:spcAft>
              <a:buSzPts val="2200"/>
              <a:buChar char="●"/>
            </a:pPr>
            <a:r>
              <a:rPr lang="it-IT" sz="2150" dirty="0"/>
              <a:t>I tablet hanno </a:t>
            </a:r>
            <a:r>
              <a:rPr lang="it-IT" sz="2150" b="1" dirty="0"/>
              <a:t>schermi più grandi </a:t>
            </a:r>
            <a:r>
              <a:rPr lang="it-IT" sz="2150" dirty="0"/>
              <a:t>rispetto agli smartphone e consentono quindi una digitazione più agevole (dimensioni maggiori dello schermo = dimensioni maggiori dei tasti). </a:t>
            </a:r>
          </a:p>
          <a:p>
            <a:pPr marL="457200" lvl="0" indent="-335280" algn="l" rtl="0">
              <a:lnSpc>
                <a:spcPct val="90000"/>
              </a:lnSpc>
              <a:spcBef>
                <a:spcPts val="0"/>
              </a:spcBef>
              <a:spcAft>
                <a:spcPts val="0"/>
              </a:spcAft>
              <a:buSzPts val="2200"/>
              <a:buChar char="●"/>
            </a:pPr>
            <a:r>
              <a:rPr lang="it-IT" sz="2150" dirty="0"/>
              <a:t>Sono utili per le videochiamate, la visione di film o l'utilizzo di programmi poco adatti allo schermo di uno </a:t>
            </a:r>
            <a:r>
              <a:rPr lang="it-IT" sz="2150" dirty="0" err="1"/>
              <a:t>SmartPhone</a:t>
            </a:r>
            <a:r>
              <a:rPr lang="it-IT" sz="2150" dirty="0"/>
              <a:t>.</a:t>
            </a:r>
          </a:p>
          <a:p>
            <a:pPr marL="457200" lvl="0" indent="-335280" algn="l" rtl="0">
              <a:lnSpc>
                <a:spcPct val="90000"/>
              </a:lnSpc>
              <a:spcBef>
                <a:spcPts val="0"/>
              </a:spcBef>
              <a:spcAft>
                <a:spcPts val="0"/>
              </a:spcAft>
              <a:buSzPts val="2200"/>
              <a:buChar char="●"/>
            </a:pPr>
            <a:r>
              <a:rPr lang="it-IT" sz="2150" dirty="0"/>
              <a:t>L'uso di un tablet può essere utile quando si ha bisogno di </a:t>
            </a:r>
            <a:r>
              <a:rPr lang="it-IT" sz="2150" b="1" dirty="0"/>
              <a:t>accedere ai dati quando si è in movimento</a:t>
            </a:r>
            <a:r>
              <a:rPr lang="it-IT" sz="2150" dirty="0"/>
              <a:t>.</a:t>
            </a:r>
          </a:p>
          <a:p>
            <a:pPr marL="457200" lvl="0" indent="-335280" algn="l" rtl="0">
              <a:lnSpc>
                <a:spcPct val="90000"/>
              </a:lnSpc>
              <a:spcBef>
                <a:spcPts val="0"/>
              </a:spcBef>
              <a:spcAft>
                <a:spcPts val="0"/>
              </a:spcAft>
              <a:buSzPts val="2200"/>
              <a:buChar char="●"/>
            </a:pPr>
            <a:r>
              <a:rPr lang="it-IT" sz="2150" dirty="0"/>
              <a:t>Accessori come tastiere o penne per tablet consentono una digitazione più comoda, soprattutto per gli anziani. Questo lo rende ideale per essere impiegato come </a:t>
            </a:r>
            <a:r>
              <a:rPr lang="it-IT" sz="2150" b="1" dirty="0"/>
              <a:t>alternativa a un computer portatile</a:t>
            </a:r>
            <a:r>
              <a:rPr lang="it-IT" sz="2150" dirty="0"/>
              <a:t>.</a:t>
            </a:r>
          </a:p>
          <a:p>
            <a:pPr marL="457200" lvl="0" indent="-335280" algn="l" rtl="0">
              <a:lnSpc>
                <a:spcPct val="90000"/>
              </a:lnSpc>
              <a:spcBef>
                <a:spcPts val="0"/>
              </a:spcBef>
              <a:spcAft>
                <a:spcPts val="0"/>
              </a:spcAft>
              <a:buSzPts val="2200"/>
              <a:buChar char="●"/>
            </a:pPr>
            <a:r>
              <a:rPr lang="it-IT" sz="2150" dirty="0"/>
              <a:t>Sebbene i tablet siano già dotati di </a:t>
            </a:r>
            <a:r>
              <a:rPr lang="it-IT" sz="2150" b="1" dirty="0"/>
              <a:t>un'ampia memoria interna</a:t>
            </a:r>
            <a:r>
              <a:rPr lang="it-IT" sz="2150" dirty="0"/>
              <a:t>, alcuni offrono anche la possibilità di utilizzare una scheda SD esterna per maggiore spazio di memoria.</a:t>
            </a:r>
          </a:p>
          <a:p>
            <a:pPr marL="457200" lvl="0" indent="-335280" algn="l" rtl="0">
              <a:lnSpc>
                <a:spcPct val="90000"/>
              </a:lnSpc>
              <a:spcBef>
                <a:spcPts val="0"/>
              </a:spcBef>
              <a:spcAft>
                <a:spcPts val="0"/>
              </a:spcAft>
              <a:buSzPts val="2200"/>
              <a:buChar char="●"/>
            </a:pPr>
            <a:r>
              <a:rPr lang="it-IT" sz="2150" dirty="0"/>
              <a:t>I tablet possiedono fotocamere per fare foto e video, e per effettuare videochiamate. Quando si effettua una videochiamata di gruppo, le grandi dimensioni dello schermo rendono più facile vedere tutti chiaramente.</a:t>
            </a:r>
          </a:p>
          <a:p>
            <a:pPr marL="457200" lvl="0" indent="-335280" algn="l" rtl="0">
              <a:lnSpc>
                <a:spcPct val="90000"/>
              </a:lnSpc>
              <a:spcBef>
                <a:spcPts val="0"/>
              </a:spcBef>
              <a:spcAft>
                <a:spcPts val="0"/>
              </a:spcAft>
              <a:buSzPts val="2200"/>
              <a:buChar char="●"/>
            </a:pPr>
            <a:endParaRPr lang="it-IT" sz="2150" dirty="0"/>
          </a:p>
          <a:p>
            <a:pPr marL="457200" lvl="0" indent="-335280" algn="l" rtl="0">
              <a:lnSpc>
                <a:spcPct val="90000"/>
              </a:lnSpc>
              <a:spcBef>
                <a:spcPts val="0"/>
              </a:spcBef>
              <a:spcAft>
                <a:spcPts val="0"/>
              </a:spcAft>
              <a:buSzPts val="2200"/>
              <a:buChar char="●"/>
            </a:pPr>
            <a:endParaRPr lang="it-IT" sz="2150" dirty="0"/>
          </a:p>
        </p:txBody>
      </p:sp>
      <p:pic>
        <p:nvPicPr>
          <p:cNvPr id="846" name="Google Shape;846;p12" descr="Graphical user interface&#10;&#10;Description automatically generated"/>
          <p:cNvPicPr preferRelativeResize="0">
            <a:picLocks noGrp="1"/>
          </p:cNvPicPr>
          <p:nvPr>
            <p:ph type="pic" idx="3"/>
          </p:nvPr>
        </p:nvPicPr>
        <p:blipFill rotWithShape="1">
          <a:blip r:embed="rId3">
            <a:alphaModFix/>
          </a:blip>
          <a:srcRect l="16284" r="12318"/>
          <a:stretch/>
        </p:blipFill>
        <p:spPr>
          <a:xfrm>
            <a:off x="7556500" y="439738"/>
            <a:ext cx="4343400" cy="60452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sp>
        <p:nvSpPr>
          <p:cNvPr id="852" name="Google Shape;852;g136ea598341_1_24"/>
          <p:cNvSpPr txBox="1">
            <a:spLocks noGrp="1"/>
          </p:cNvSpPr>
          <p:nvPr>
            <p:ph type="body" idx="1"/>
          </p:nvPr>
        </p:nvSpPr>
        <p:spPr>
          <a:xfrm>
            <a:off x="798450" y="1488707"/>
            <a:ext cx="10595100" cy="4066676"/>
          </a:xfrm>
          <a:prstGeom prst="rect">
            <a:avLst/>
          </a:prstGeom>
          <a:noFill/>
          <a:ln>
            <a:noFill/>
          </a:ln>
        </p:spPr>
        <p:txBody>
          <a:bodyPr spcFirstLastPara="1" wrap="square" lIns="91425" tIns="45700" rIns="91425" bIns="45700" anchor="t" anchorCtr="0">
            <a:noAutofit/>
          </a:bodyPr>
          <a:lstStyle/>
          <a:p>
            <a:pPr marL="457200" lvl="0" indent="-381000" algn="l" rtl="0">
              <a:lnSpc>
                <a:spcPct val="90000"/>
              </a:lnSpc>
              <a:spcBef>
                <a:spcPts val="1000"/>
              </a:spcBef>
              <a:spcAft>
                <a:spcPts val="0"/>
              </a:spcAft>
              <a:buSzPts val="2400"/>
              <a:buChar char="●"/>
            </a:pPr>
            <a:r>
              <a:rPr lang="it-IT" sz="2200" dirty="0"/>
              <a:t>Funzionalità simili a quelle di un computer portatile ma meno ingombrante: la loro portabilità consente di averli sempre con sé. Sono ideali per gli anziani, per i loro soggiorni in ospedale o per le cure palliative. </a:t>
            </a:r>
          </a:p>
          <a:p>
            <a:pPr marL="457200" lvl="0" indent="-381000" algn="l" rtl="0">
              <a:lnSpc>
                <a:spcPct val="90000"/>
              </a:lnSpc>
              <a:spcBef>
                <a:spcPts val="1000"/>
              </a:spcBef>
              <a:spcAft>
                <a:spcPts val="0"/>
              </a:spcAft>
              <a:buSzPts val="2400"/>
              <a:buChar char="●"/>
            </a:pPr>
            <a:r>
              <a:rPr lang="it-IT" sz="2200" dirty="0"/>
              <a:t>Possibilità di sfruttare delle funzionalità che migliorino la facilità d'uso e l'accessibilità. Ad esempio, è possibile ingrandire le dimensioni del testo o utilizzare modalità di attivazione vocale.</a:t>
            </a:r>
          </a:p>
          <a:p>
            <a:pPr marL="457200" lvl="0" indent="-381000" algn="l" rtl="0">
              <a:lnSpc>
                <a:spcPct val="90000"/>
              </a:lnSpc>
              <a:spcBef>
                <a:spcPts val="1000"/>
              </a:spcBef>
              <a:spcAft>
                <a:spcPts val="0"/>
              </a:spcAft>
              <a:buSzPts val="2400"/>
              <a:buChar char="●"/>
            </a:pPr>
            <a:r>
              <a:rPr lang="it-IT" sz="2200" dirty="0"/>
              <a:t>Molti tablet sono dotati di rete wireless integrata e alcuni sono persino dotati di banda larga ad alta velocità (es. 4G).</a:t>
            </a:r>
          </a:p>
          <a:p>
            <a:pPr marL="457200" lvl="0" indent="-381000" algn="l" rtl="0">
              <a:lnSpc>
                <a:spcPct val="90000"/>
              </a:lnSpc>
              <a:spcBef>
                <a:spcPts val="1000"/>
              </a:spcBef>
              <a:spcAft>
                <a:spcPts val="0"/>
              </a:spcAft>
              <a:buSzPts val="2400"/>
              <a:buChar char="●"/>
            </a:pPr>
            <a:r>
              <a:rPr lang="it-IT" sz="2200" dirty="0"/>
              <a:t>Le opzioni di archiviazione aggiuntive offrono maggiori opportunità di utilizzo. I tablet possono trasformarsi in album fotografici per gli anziani o dispositivi di archiviazione delle cartelle cliniche.</a:t>
            </a:r>
          </a:p>
          <a:p>
            <a:pPr marL="457200" lvl="0" indent="-381000" algn="l" rtl="0">
              <a:lnSpc>
                <a:spcPct val="90000"/>
              </a:lnSpc>
              <a:spcBef>
                <a:spcPts val="1000"/>
              </a:spcBef>
              <a:spcAft>
                <a:spcPts val="0"/>
              </a:spcAft>
              <a:buSzPts val="2400"/>
              <a:buChar char="●"/>
            </a:pPr>
            <a:r>
              <a:rPr lang="it-IT" sz="2200" dirty="0"/>
              <a:t>La maggior parte dei tablet consente l'uso di applicazioni utili, proprio come sullo smartphone, che possono essere utilizzate a casa o in viaggio se si dispone di una connessione WiFi o a banda larga.</a:t>
            </a:r>
            <a:endParaRPr sz="2200" dirty="0"/>
          </a:p>
        </p:txBody>
      </p:sp>
      <p:sp>
        <p:nvSpPr>
          <p:cNvPr id="853" name="Google Shape;853;g136ea598341_1_24"/>
          <p:cNvSpPr txBox="1">
            <a:spLocks noGrp="1"/>
          </p:cNvSpPr>
          <p:nvPr>
            <p:ph type="body" idx="2"/>
          </p:nvPr>
        </p:nvSpPr>
        <p:spPr>
          <a:xfrm>
            <a:off x="2174354" y="565737"/>
            <a:ext cx="7503039" cy="803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3600"/>
              <a:buNone/>
            </a:pPr>
            <a:r>
              <a:rPr lang="en-US" sz="3700" dirty="0" err="1">
                <a:latin typeface="Calibri"/>
                <a:ea typeface="Calibri"/>
                <a:cs typeface="Calibri"/>
                <a:sym typeface="Calibri"/>
              </a:rPr>
              <a:t>Vantaggi</a:t>
            </a:r>
            <a:r>
              <a:rPr lang="en-US" sz="3700" dirty="0">
                <a:latin typeface="Calibri"/>
                <a:ea typeface="Calibri"/>
                <a:cs typeface="Calibri"/>
                <a:sym typeface="Calibri"/>
              </a:rPr>
              <a:t> </a:t>
            </a:r>
            <a:r>
              <a:rPr lang="en-US" sz="3700" dirty="0" err="1">
                <a:latin typeface="Calibri"/>
                <a:ea typeface="Calibri"/>
                <a:cs typeface="Calibri"/>
                <a:sym typeface="Calibri"/>
              </a:rPr>
              <a:t>dei</a:t>
            </a:r>
            <a:r>
              <a:rPr lang="en-US" sz="3700" dirty="0">
                <a:latin typeface="Calibri"/>
                <a:ea typeface="Calibri"/>
                <a:cs typeface="Calibri"/>
                <a:sym typeface="Calibri"/>
              </a:rPr>
              <a:t> tablet</a:t>
            </a:r>
            <a:endParaRPr dirty="0">
              <a:latin typeface="Calibri"/>
              <a:ea typeface="Calibri"/>
              <a:cs typeface="Calibri"/>
              <a:sym typeface="Calibri"/>
            </a:endParaRPr>
          </a:p>
        </p:txBody>
      </p:sp>
      <p:pic>
        <p:nvPicPr>
          <p:cNvPr id="2" name="Picture 8" descr="Icon&#10;&#10;Description automatically generated">
            <a:extLst>
              <a:ext uri="{FF2B5EF4-FFF2-40B4-BE49-F238E27FC236}">
                <a16:creationId xmlns:a16="http://schemas.microsoft.com/office/drawing/2014/main" id="{A58E80CF-E558-4AAD-E120-6BDE79069D33}"/>
              </a:ext>
            </a:extLst>
          </p:cNvPr>
          <p:cNvPicPr>
            <a:picLocks noChangeAspect="1"/>
          </p:cNvPicPr>
          <p:nvPr/>
        </p:nvPicPr>
        <p:blipFill>
          <a:blip r:embed="rId3"/>
          <a:stretch>
            <a:fillRect/>
          </a:stretch>
        </p:blipFill>
        <p:spPr>
          <a:xfrm>
            <a:off x="9463715" y="446467"/>
            <a:ext cx="1929835" cy="1197929"/>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pic>
        <p:nvPicPr>
          <p:cNvPr id="858" name="Google Shape;858;p13" descr="Image result for tablet ipad"/>
          <p:cNvPicPr preferRelativeResize="0"/>
          <p:nvPr/>
        </p:nvPicPr>
        <p:blipFill rotWithShape="1">
          <a:blip r:embed="rId3">
            <a:alphaModFix/>
          </a:blip>
          <a:srcRect/>
          <a:stretch/>
        </p:blipFill>
        <p:spPr>
          <a:xfrm>
            <a:off x="9549252" y="584776"/>
            <a:ext cx="2324214" cy="1468196"/>
          </a:xfrm>
          <a:prstGeom prst="rect">
            <a:avLst/>
          </a:prstGeom>
          <a:noFill/>
          <a:ln>
            <a:noFill/>
          </a:ln>
        </p:spPr>
      </p:pic>
      <p:sp>
        <p:nvSpPr>
          <p:cNvPr id="859" name="Google Shape;859;p13"/>
          <p:cNvSpPr txBox="1"/>
          <p:nvPr/>
        </p:nvSpPr>
        <p:spPr>
          <a:xfrm>
            <a:off x="0" y="0"/>
            <a:ext cx="12192000" cy="584775"/>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dirty="0">
                <a:solidFill>
                  <a:schemeClr val="lt1"/>
                </a:solidFill>
                <a:latin typeface="Calibri"/>
                <a:ea typeface="Calibri"/>
                <a:cs typeface="Calibri"/>
                <a:sym typeface="Calibri"/>
              </a:rPr>
              <a:t>Tablet – </a:t>
            </a:r>
            <a:r>
              <a:rPr lang="en-US" sz="3200" b="1" dirty="0" err="1">
                <a:solidFill>
                  <a:schemeClr val="lt1"/>
                </a:solidFill>
                <a:latin typeface="Calibri"/>
                <a:ea typeface="Calibri"/>
                <a:cs typeface="Calibri"/>
                <a:sym typeface="Calibri"/>
              </a:rPr>
              <a:t>Componenti</a:t>
            </a:r>
            <a:r>
              <a:rPr lang="en-US" sz="3200" b="1" dirty="0">
                <a:solidFill>
                  <a:schemeClr val="lt1"/>
                </a:solidFill>
                <a:latin typeface="Calibri"/>
                <a:ea typeface="Calibri"/>
                <a:cs typeface="Calibri"/>
                <a:sym typeface="Calibri"/>
              </a:rPr>
              <a:t> base</a:t>
            </a:r>
            <a:endParaRPr sz="1400" b="0" i="0" u="none" strike="noStrike" cap="none" dirty="0">
              <a:solidFill>
                <a:srgbClr val="000000"/>
              </a:solidFill>
              <a:latin typeface="Arial"/>
              <a:ea typeface="Arial"/>
              <a:cs typeface="Arial"/>
              <a:sym typeface="Arial"/>
            </a:endParaRPr>
          </a:p>
        </p:txBody>
      </p:sp>
      <p:pic>
        <p:nvPicPr>
          <p:cNvPr id="860" name="Google Shape;860;p13" descr="Image result for tablet"/>
          <p:cNvPicPr preferRelativeResize="0"/>
          <p:nvPr/>
        </p:nvPicPr>
        <p:blipFill rotWithShape="1">
          <a:blip r:embed="rId4">
            <a:alphaModFix/>
          </a:blip>
          <a:srcRect/>
          <a:stretch/>
        </p:blipFill>
        <p:spPr>
          <a:xfrm>
            <a:off x="1446130" y="1135704"/>
            <a:ext cx="8103121" cy="4558006"/>
          </a:xfrm>
          <a:prstGeom prst="rect">
            <a:avLst/>
          </a:prstGeom>
          <a:noFill/>
          <a:ln>
            <a:noFill/>
          </a:ln>
        </p:spPr>
      </p:pic>
      <p:sp>
        <p:nvSpPr>
          <p:cNvPr id="861" name="Google Shape;861;p13"/>
          <p:cNvSpPr/>
          <p:nvPr/>
        </p:nvSpPr>
        <p:spPr>
          <a:xfrm rot="385850">
            <a:off x="1790240" y="3618114"/>
            <a:ext cx="1041186" cy="126000"/>
          </a:xfrm>
          <a:prstGeom prst="stripedRightArrow">
            <a:avLst>
              <a:gd name="adj1" fmla="val 50000"/>
              <a:gd name="adj2" fmla="val 50000"/>
            </a:avLst>
          </a:prstGeom>
          <a:solidFill>
            <a:srgbClr val="C77C17"/>
          </a:solidFill>
          <a:ln>
            <a:solidFill>
              <a:srgbClr val="C77C17"/>
            </a:solid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p:txBody>
      </p:sp>
      <p:sp>
        <p:nvSpPr>
          <p:cNvPr id="862" name="Google Shape;862;p13"/>
          <p:cNvSpPr/>
          <p:nvPr/>
        </p:nvSpPr>
        <p:spPr>
          <a:xfrm>
            <a:off x="4200174" y="1424471"/>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863" name="Google Shape;863;p13"/>
          <p:cNvSpPr/>
          <p:nvPr/>
        </p:nvSpPr>
        <p:spPr>
          <a:xfrm rot="10638555">
            <a:off x="7467233" y="2497414"/>
            <a:ext cx="1870991"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p:txBody>
      </p:sp>
      <p:sp>
        <p:nvSpPr>
          <p:cNvPr id="864" name="Google Shape;864;p13"/>
          <p:cNvSpPr/>
          <p:nvPr/>
        </p:nvSpPr>
        <p:spPr>
          <a:xfrm rot="-10344614">
            <a:off x="7485418" y="3504107"/>
            <a:ext cx="1867905" cy="176434"/>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p:txBody>
      </p:sp>
      <p:sp>
        <p:nvSpPr>
          <p:cNvPr id="865" name="Google Shape;865;p13"/>
          <p:cNvSpPr/>
          <p:nvPr/>
        </p:nvSpPr>
        <p:spPr>
          <a:xfrm rot="-8830909">
            <a:off x="5233802" y="5542638"/>
            <a:ext cx="1041186" cy="126000"/>
          </a:xfrm>
          <a:prstGeom prst="stripedRightArrow">
            <a:avLst>
              <a:gd name="adj1" fmla="val 50000"/>
              <a:gd name="adj2" fmla="val 50000"/>
            </a:avLst>
          </a:prstGeom>
          <a:solidFill>
            <a:srgbClr val="FF33CC"/>
          </a:solidFill>
          <a:ln>
            <a:solidFill>
              <a:srgbClr val="FF33CC"/>
            </a:solid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866" name="Google Shape;866;p13"/>
          <p:cNvSpPr/>
          <p:nvPr/>
        </p:nvSpPr>
        <p:spPr>
          <a:xfrm rot="-10638081">
            <a:off x="8296576" y="4953488"/>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p:txBody>
      </p:sp>
      <p:sp>
        <p:nvSpPr>
          <p:cNvPr id="867" name="Google Shape;867;p13"/>
          <p:cNvSpPr txBox="1"/>
          <p:nvPr/>
        </p:nvSpPr>
        <p:spPr>
          <a:xfrm>
            <a:off x="3212849" y="1257180"/>
            <a:ext cx="1041185"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Penna</a:t>
            </a:r>
            <a:endParaRPr sz="1400" b="0" i="0" u="none" strike="noStrike" cap="none" dirty="0">
              <a:solidFill>
                <a:srgbClr val="092E4B"/>
              </a:solidFill>
              <a:latin typeface="Arial"/>
              <a:ea typeface="Arial"/>
              <a:cs typeface="Arial"/>
              <a:sym typeface="Arial"/>
            </a:endParaRPr>
          </a:p>
        </p:txBody>
      </p:sp>
      <p:sp>
        <p:nvSpPr>
          <p:cNvPr id="868" name="Google Shape;868;p13"/>
          <p:cNvSpPr txBox="1"/>
          <p:nvPr/>
        </p:nvSpPr>
        <p:spPr>
          <a:xfrm>
            <a:off x="448681" y="3325728"/>
            <a:ext cx="1517061"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Barra </a:t>
            </a:r>
            <a:r>
              <a:rPr lang="en-US" sz="2000" b="1" i="0" u="none" strike="noStrike" cap="none" dirty="0" err="1">
                <a:solidFill>
                  <a:srgbClr val="092E4B"/>
                </a:solidFill>
                <a:latin typeface="Calibri"/>
                <a:ea typeface="Calibri"/>
                <a:cs typeface="Calibri"/>
                <a:sym typeface="Calibri"/>
              </a:rPr>
              <a:t>delle</a:t>
            </a:r>
            <a:r>
              <a:rPr lang="en-US" sz="2000" b="1" i="0" u="none" strike="noStrike" cap="none" dirty="0">
                <a:solidFill>
                  <a:srgbClr val="092E4B"/>
                </a:solidFill>
                <a:latin typeface="Calibri"/>
                <a:ea typeface="Calibri"/>
                <a:cs typeface="Calibri"/>
                <a:sym typeface="Calibri"/>
              </a:rPr>
              <a:t> </a:t>
            </a:r>
            <a:r>
              <a:rPr lang="en-US" sz="2000" b="1" i="0" u="none" strike="noStrike" cap="none" dirty="0" err="1">
                <a:solidFill>
                  <a:srgbClr val="092E4B"/>
                </a:solidFill>
                <a:latin typeface="Calibri"/>
                <a:ea typeface="Calibri"/>
                <a:cs typeface="Calibri"/>
                <a:sym typeface="Calibri"/>
              </a:rPr>
              <a:t>applicazioni</a:t>
            </a:r>
            <a:endParaRPr sz="1400" b="0" i="0" u="none" strike="noStrike" cap="none" dirty="0">
              <a:solidFill>
                <a:srgbClr val="092E4B"/>
              </a:solidFill>
              <a:latin typeface="Arial"/>
              <a:ea typeface="Arial"/>
              <a:cs typeface="Arial"/>
              <a:sym typeface="Arial"/>
            </a:endParaRPr>
          </a:p>
        </p:txBody>
      </p:sp>
      <p:sp>
        <p:nvSpPr>
          <p:cNvPr id="869" name="Google Shape;869;p13"/>
          <p:cNvSpPr txBox="1"/>
          <p:nvPr/>
        </p:nvSpPr>
        <p:spPr>
          <a:xfrm>
            <a:off x="9340151" y="2292826"/>
            <a:ext cx="1535899"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Desktop</a:t>
            </a:r>
            <a:endParaRPr sz="1400" b="0" i="0" u="none" strike="noStrike" cap="none">
              <a:solidFill>
                <a:srgbClr val="092E4B"/>
              </a:solidFill>
              <a:latin typeface="Arial"/>
              <a:ea typeface="Arial"/>
              <a:cs typeface="Arial"/>
              <a:sym typeface="Arial"/>
            </a:endParaRPr>
          </a:p>
        </p:txBody>
      </p:sp>
      <p:sp>
        <p:nvSpPr>
          <p:cNvPr id="870" name="Google Shape;870;p13"/>
          <p:cNvSpPr txBox="1"/>
          <p:nvPr/>
        </p:nvSpPr>
        <p:spPr>
          <a:xfrm>
            <a:off x="9356793" y="3541333"/>
            <a:ext cx="922965"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Porte</a:t>
            </a:r>
            <a:endParaRPr sz="1400" b="0" i="0" u="none" strike="noStrike" cap="none" dirty="0">
              <a:solidFill>
                <a:srgbClr val="092E4B"/>
              </a:solidFill>
              <a:latin typeface="Arial"/>
              <a:ea typeface="Arial"/>
              <a:cs typeface="Arial"/>
              <a:sym typeface="Arial"/>
            </a:endParaRPr>
          </a:p>
        </p:txBody>
      </p:sp>
      <p:sp>
        <p:nvSpPr>
          <p:cNvPr id="871" name="Google Shape;871;p13"/>
          <p:cNvSpPr txBox="1"/>
          <p:nvPr/>
        </p:nvSpPr>
        <p:spPr>
          <a:xfrm>
            <a:off x="5968849" y="5712528"/>
            <a:ext cx="2374710"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Area di </a:t>
            </a:r>
            <a:r>
              <a:rPr lang="en-US" sz="2000" b="1" i="0" u="none" strike="noStrike" cap="none" dirty="0" err="1">
                <a:solidFill>
                  <a:srgbClr val="092E4B"/>
                </a:solidFill>
                <a:latin typeface="Calibri"/>
                <a:ea typeface="Calibri"/>
                <a:cs typeface="Calibri"/>
                <a:sym typeface="Calibri"/>
              </a:rPr>
              <a:t>notifica</a:t>
            </a:r>
            <a:endParaRPr sz="1400" b="0" i="0" u="none" strike="noStrike" cap="none" dirty="0">
              <a:solidFill>
                <a:srgbClr val="092E4B"/>
              </a:solidFill>
              <a:latin typeface="Arial"/>
              <a:ea typeface="Arial"/>
              <a:cs typeface="Arial"/>
              <a:sym typeface="Arial"/>
            </a:endParaRPr>
          </a:p>
        </p:txBody>
      </p:sp>
      <p:sp>
        <p:nvSpPr>
          <p:cNvPr id="872" name="Google Shape;872;p13"/>
          <p:cNvSpPr txBox="1"/>
          <p:nvPr/>
        </p:nvSpPr>
        <p:spPr>
          <a:xfrm>
            <a:off x="9352677" y="4825143"/>
            <a:ext cx="1405719"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err="1">
                <a:solidFill>
                  <a:srgbClr val="092E4B"/>
                </a:solidFill>
                <a:latin typeface="Calibri"/>
                <a:ea typeface="Calibri"/>
                <a:cs typeface="Calibri"/>
                <a:sym typeface="Calibri"/>
              </a:rPr>
              <a:t>Supporto</a:t>
            </a:r>
            <a:endParaRPr sz="1400" b="0" i="0" u="none" strike="noStrike" cap="none" dirty="0">
              <a:solidFill>
                <a:srgbClr val="092E4B"/>
              </a:solidFill>
              <a:latin typeface="Arial"/>
              <a:ea typeface="Arial"/>
              <a:cs typeface="Arial"/>
              <a:sym typeface="Arial"/>
            </a:endParaRPr>
          </a:p>
        </p:txBody>
      </p:sp>
      <p:sp>
        <p:nvSpPr>
          <p:cNvPr id="2" name="TextBox 1">
            <a:extLst>
              <a:ext uri="{FF2B5EF4-FFF2-40B4-BE49-F238E27FC236}">
                <a16:creationId xmlns:a16="http://schemas.microsoft.com/office/drawing/2014/main" id="{18256AEC-4835-FD9D-9CB3-A5F44596EC23}"/>
              </a:ext>
            </a:extLst>
          </p:cNvPr>
          <p:cNvSpPr txBox="1"/>
          <p:nvPr/>
        </p:nvSpPr>
        <p:spPr>
          <a:xfrm rot="2160225">
            <a:off x="4556034" y="4740578"/>
            <a:ext cx="845333" cy="488867"/>
          </a:xfrm>
          <a:prstGeom prst="rect">
            <a:avLst/>
          </a:prstGeom>
          <a:noFill/>
          <a:ln w="38100">
            <a:solidFill>
              <a:srgbClr val="FF33CC"/>
            </a:solidFill>
          </a:ln>
        </p:spPr>
        <p:txBody>
          <a:bodyPr wrap="square" rtlCol="0">
            <a:spAutoFit/>
          </a:bodyPr>
          <a:lstStyle/>
          <a:p>
            <a:endParaRPr lang="en-IE" dirty="0"/>
          </a:p>
        </p:txBody>
      </p:sp>
      <p:sp>
        <p:nvSpPr>
          <p:cNvPr id="3" name="TextBox 2">
            <a:extLst>
              <a:ext uri="{FF2B5EF4-FFF2-40B4-BE49-F238E27FC236}">
                <a16:creationId xmlns:a16="http://schemas.microsoft.com/office/drawing/2014/main" id="{2E7D697E-780D-8776-809A-78511A7C58E9}"/>
              </a:ext>
            </a:extLst>
          </p:cNvPr>
          <p:cNvSpPr txBox="1"/>
          <p:nvPr/>
        </p:nvSpPr>
        <p:spPr>
          <a:xfrm rot="2160225">
            <a:off x="2799424" y="3869666"/>
            <a:ext cx="1331908" cy="488867"/>
          </a:xfrm>
          <a:prstGeom prst="rect">
            <a:avLst/>
          </a:prstGeom>
          <a:noFill/>
          <a:ln w="38100">
            <a:solidFill>
              <a:srgbClr val="C77C17"/>
            </a:solidFill>
          </a:ln>
        </p:spPr>
        <p:txBody>
          <a:bodyPr wrap="square" rtlCol="0">
            <a:spAutoFit/>
          </a:bodyPr>
          <a:lstStyle/>
          <a:p>
            <a:endParaRPr lang="en-IE" dirty="0"/>
          </a:p>
        </p:txBody>
      </p:sp>
      <p:sp>
        <p:nvSpPr>
          <p:cNvPr id="4" name="Google Shape;864;p13">
            <a:extLst>
              <a:ext uri="{FF2B5EF4-FFF2-40B4-BE49-F238E27FC236}">
                <a16:creationId xmlns:a16="http://schemas.microsoft.com/office/drawing/2014/main" id="{A10AD56F-FFE7-DCFB-4942-6B9A685BF8F9}"/>
              </a:ext>
            </a:extLst>
          </p:cNvPr>
          <p:cNvSpPr/>
          <p:nvPr/>
        </p:nvSpPr>
        <p:spPr>
          <a:xfrm rot="11768196">
            <a:off x="7710103" y="3247120"/>
            <a:ext cx="1867905" cy="176434"/>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g136ea598341_1_62"/>
          <p:cNvSpPr txBox="1">
            <a:spLocks noGrp="1"/>
          </p:cNvSpPr>
          <p:nvPr>
            <p:ph type="body" idx="1"/>
          </p:nvPr>
        </p:nvSpPr>
        <p:spPr>
          <a:xfrm>
            <a:off x="5497150" y="2556198"/>
            <a:ext cx="6156900" cy="2875058"/>
          </a:xfrm>
          <a:prstGeom prst="rect">
            <a:avLst/>
          </a:prstGeom>
          <a:noFill/>
          <a:ln>
            <a:noFill/>
          </a:ln>
        </p:spPr>
        <p:txBody>
          <a:bodyPr spcFirstLastPara="1" wrap="square" lIns="91425" tIns="45700" rIns="91425" bIns="45700" anchor="t" anchorCtr="0">
            <a:normAutofit/>
          </a:bodyPr>
          <a:lstStyle/>
          <a:p>
            <a:pPr marL="0" indent="0"/>
            <a:r>
              <a:rPr lang="en-US" dirty="0" err="1"/>
              <a:t>L’importanza</a:t>
            </a:r>
            <a:r>
              <a:rPr lang="en-US" dirty="0"/>
              <a:t> </a:t>
            </a:r>
            <a:r>
              <a:rPr lang="en-US" dirty="0" err="1"/>
              <a:t>dell’alfabetizzazione</a:t>
            </a:r>
            <a:r>
              <a:rPr lang="en-US" dirty="0"/>
              <a:t> </a:t>
            </a:r>
            <a:r>
              <a:rPr lang="en-US" dirty="0" err="1"/>
              <a:t>digitale</a:t>
            </a:r>
            <a:r>
              <a:rPr lang="en-US" dirty="0"/>
              <a:t> </a:t>
            </a:r>
            <a:r>
              <a:rPr lang="en-US" dirty="0" err="1"/>
              <a:t>nella</a:t>
            </a:r>
            <a:r>
              <a:rPr lang="en-US" dirty="0"/>
              <a:t> vita </a:t>
            </a:r>
            <a:r>
              <a:rPr lang="en-US" dirty="0" err="1"/>
              <a:t>quotidiana</a:t>
            </a:r>
            <a:endParaRPr lang="en-US" dirty="0"/>
          </a:p>
          <a:p>
            <a:pPr marL="0" lvl="0" indent="0" algn="l" rtl="0">
              <a:lnSpc>
                <a:spcPct val="90000"/>
              </a:lnSpc>
              <a:spcBef>
                <a:spcPts val="1000"/>
              </a:spcBef>
              <a:spcAft>
                <a:spcPts val="0"/>
              </a:spcAft>
              <a:buSzPts val="4800"/>
              <a:buNone/>
            </a:pPr>
            <a:endParaRPr dirty="0"/>
          </a:p>
        </p:txBody>
      </p:sp>
      <p:sp>
        <p:nvSpPr>
          <p:cNvPr id="259" name="Google Shape;259;g136ea598341_1_62"/>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01</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876"/>
        <p:cNvGrpSpPr/>
        <p:nvPr/>
      </p:nvGrpSpPr>
      <p:grpSpPr>
        <a:xfrm>
          <a:off x="0" y="0"/>
          <a:ext cx="0" cy="0"/>
          <a:chOff x="0" y="0"/>
          <a:chExt cx="0" cy="0"/>
        </a:xfrm>
      </p:grpSpPr>
      <p:pic>
        <p:nvPicPr>
          <p:cNvPr id="877" name="Google Shape;877;p14" descr="Related image"/>
          <p:cNvPicPr preferRelativeResize="0"/>
          <p:nvPr/>
        </p:nvPicPr>
        <p:blipFill rotWithShape="1">
          <a:blip r:embed="rId3">
            <a:alphaModFix/>
          </a:blip>
          <a:srcRect t="20317"/>
          <a:stretch/>
        </p:blipFill>
        <p:spPr>
          <a:xfrm rot="10800000">
            <a:off x="3081800" y="1093007"/>
            <a:ext cx="5213765" cy="3115845"/>
          </a:xfrm>
          <a:prstGeom prst="rect">
            <a:avLst/>
          </a:prstGeom>
          <a:noFill/>
          <a:ln>
            <a:noFill/>
          </a:ln>
          <a:effectLst>
            <a:outerShdw blurRad="292100" dist="139700" dir="2700000" algn="tl" rotWithShape="0">
              <a:srgbClr val="333333">
                <a:alpha val="64313"/>
              </a:srgbClr>
            </a:outerShdw>
          </a:effectLst>
        </p:spPr>
      </p:pic>
      <p:sp>
        <p:nvSpPr>
          <p:cNvPr id="878" name="Google Shape;878;p14"/>
          <p:cNvSpPr txBox="1"/>
          <p:nvPr/>
        </p:nvSpPr>
        <p:spPr>
          <a:xfrm>
            <a:off x="0" y="-14540"/>
            <a:ext cx="12191999" cy="584775"/>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dirty="0">
                <a:solidFill>
                  <a:schemeClr val="lt1"/>
                </a:solidFill>
                <a:latin typeface="Calibri"/>
                <a:ea typeface="Calibri"/>
                <a:cs typeface="Calibri"/>
                <a:sym typeface="Calibri"/>
              </a:rPr>
              <a:t>Tablet - Porte</a:t>
            </a:r>
            <a:endParaRPr sz="1400" b="0" i="0" u="none" strike="noStrike" cap="none" dirty="0">
              <a:solidFill>
                <a:srgbClr val="000000"/>
              </a:solidFill>
              <a:latin typeface="Arial"/>
              <a:ea typeface="Arial"/>
              <a:cs typeface="Arial"/>
              <a:sym typeface="Arial"/>
            </a:endParaRPr>
          </a:p>
        </p:txBody>
      </p:sp>
      <p:pic>
        <p:nvPicPr>
          <p:cNvPr id="879" name="Google Shape;879;p14" descr="Image result for tablet ipad"/>
          <p:cNvPicPr preferRelativeResize="0"/>
          <p:nvPr/>
        </p:nvPicPr>
        <p:blipFill rotWithShape="1">
          <a:blip r:embed="rId4">
            <a:alphaModFix/>
          </a:blip>
          <a:srcRect r="10700"/>
          <a:stretch/>
        </p:blipFill>
        <p:spPr>
          <a:xfrm>
            <a:off x="-22550" y="570235"/>
            <a:ext cx="2816733" cy="2217833"/>
          </a:xfrm>
          <a:prstGeom prst="rect">
            <a:avLst/>
          </a:prstGeom>
          <a:noFill/>
          <a:ln>
            <a:noFill/>
          </a:ln>
        </p:spPr>
      </p:pic>
      <p:sp>
        <p:nvSpPr>
          <p:cNvPr id="880" name="Google Shape;880;p14"/>
          <p:cNvSpPr/>
          <p:nvPr/>
        </p:nvSpPr>
        <p:spPr>
          <a:xfrm rot="-1208876">
            <a:off x="2276480" y="2874190"/>
            <a:ext cx="1710447"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881" name="Google Shape;881;p14"/>
          <p:cNvSpPr/>
          <p:nvPr/>
        </p:nvSpPr>
        <p:spPr>
          <a:xfrm rot="-2600989">
            <a:off x="2299054" y="3720720"/>
            <a:ext cx="2700493"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882" name="Google Shape;882;p14"/>
          <p:cNvSpPr/>
          <p:nvPr/>
        </p:nvSpPr>
        <p:spPr>
          <a:xfrm rot="-3378778">
            <a:off x="2505298" y="4373416"/>
            <a:ext cx="3407129"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883" name="Google Shape;883;p14"/>
          <p:cNvSpPr/>
          <p:nvPr/>
        </p:nvSpPr>
        <p:spPr>
          <a:xfrm rot="-5400000">
            <a:off x="4239015" y="4649204"/>
            <a:ext cx="3017427"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884" name="Google Shape;884;p14"/>
          <p:cNvSpPr/>
          <p:nvPr/>
        </p:nvSpPr>
        <p:spPr>
          <a:xfrm rot="-9270111">
            <a:off x="7058342" y="4029790"/>
            <a:ext cx="2221375"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885" name="Google Shape;885;p14"/>
          <p:cNvSpPr/>
          <p:nvPr/>
        </p:nvSpPr>
        <p:spPr>
          <a:xfrm rot="-6265819">
            <a:off x="5639444" y="4129141"/>
            <a:ext cx="1704063"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886" name="Google Shape;886;p14"/>
          <p:cNvSpPr/>
          <p:nvPr/>
        </p:nvSpPr>
        <p:spPr>
          <a:xfrm rot="-7341873">
            <a:off x="6179160" y="4467712"/>
            <a:ext cx="2466994"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887" name="Google Shape;887;p14"/>
          <p:cNvSpPr txBox="1"/>
          <p:nvPr/>
        </p:nvSpPr>
        <p:spPr>
          <a:xfrm>
            <a:off x="823493" y="2909201"/>
            <a:ext cx="2013469"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err="1">
                <a:solidFill>
                  <a:srgbClr val="092E4B"/>
                </a:solidFill>
                <a:latin typeface="Calibri"/>
                <a:ea typeface="Calibri"/>
                <a:cs typeface="Calibri"/>
                <a:sym typeface="Calibri"/>
              </a:rPr>
              <a:t>Pulsante</a:t>
            </a:r>
            <a:r>
              <a:rPr lang="en-US" sz="2000" b="1" i="0" u="none" strike="noStrike" cap="none" dirty="0">
                <a:solidFill>
                  <a:srgbClr val="092E4B"/>
                </a:solidFill>
                <a:latin typeface="Calibri"/>
                <a:ea typeface="Calibri"/>
                <a:cs typeface="Calibri"/>
                <a:sym typeface="Calibri"/>
              </a:rPr>
              <a:t> di </a:t>
            </a:r>
            <a:r>
              <a:rPr lang="en-US" sz="2000" b="1" i="0" u="none" strike="noStrike" cap="none" dirty="0" err="1">
                <a:solidFill>
                  <a:srgbClr val="092E4B"/>
                </a:solidFill>
                <a:latin typeface="Calibri"/>
                <a:ea typeface="Calibri"/>
                <a:cs typeface="Calibri"/>
                <a:sym typeface="Calibri"/>
              </a:rPr>
              <a:t>accensione</a:t>
            </a:r>
            <a:endParaRPr sz="1400" b="0" i="0" u="none" strike="noStrike" cap="none" dirty="0">
              <a:solidFill>
                <a:srgbClr val="092E4B"/>
              </a:solidFill>
              <a:latin typeface="Arial"/>
              <a:ea typeface="Arial"/>
              <a:cs typeface="Arial"/>
              <a:sym typeface="Arial"/>
            </a:endParaRPr>
          </a:p>
        </p:txBody>
      </p:sp>
      <p:sp>
        <p:nvSpPr>
          <p:cNvPr id="888" name="Google Shape;888;p14"/>
          <p:cNvSpPr txBox="1"/>
          <p:nvPr/>
        </p:nvSpPr>
        <p:spPr>
          <a:xfrm>
            <a:off x="6034810" y="4971033"/>
            <a:ext cx="1328674" cy="1015622"/>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Memoria </a:t>
            </a:r>
            <a:r>
              <a:rPr lang="en-US" sz="2000" b="1" i="0" u="none" strike="noStrike" cap="none" dirty="0" err="1">
                <a:solidFill>
                  <a:srgbClr val="092E4B"/>
                </a:solidFill>
                <a:latin typeface="Calibri"/>
                <a:ea typeface="Calibri"/>
                <a:cs typeface="Calibri"/>
                <a:sym typeface="Calibri"/>
              </a:rPr>
              <a:t>esterna</a:t>
            </a:r>
            <a:r>
              <a:rPr lang="en-US" sz="2000" b="1" i="0" u="none" strike="noStrike" cap="none" dirty="0">
                <a:solidFill>
                  <a:srgbClr val="092E4B"/>
                </a:solidFill>
                <a:latin typeface="Calibri"/>
                <a:ea typeface="Calibri"/>
                <a:cs typeface="Calibri"/>
                <a:sym typeface="Calibri"/>
              </a:rPr>
              <a:t> (Micro SD)</a:t>
            </a:r>
            <a:endParaRPr sz="1400" b="0" i="0" u="none" strike="noStrike" cap="none" dirty="0">
              <a:solidFill>
                <a:srgbClr val="092E4B"/>
              </a:solidFill>
              <a:latin typeface="Arial"/>
              <a:ea typeface="Arial"/>
              <a:cs typeface="Arial"/>
              <a:sym typeface="Arial"/>
            </a:endParaRPr>
          </a:p>
        </p:txBody>
      </p:sp>
      <p:sp>
        <p:nvSpPr>
          <p:cNvPr id="889" name="Google Shape;889;p14"/>
          <p:cNvSpPr txBox="1"/>
          <p:nvPr/>
        </p:nvSpPr>
        <p:spPr>
          <a:xfrm>
            <a:off x="673451" y="4632882"/>
            <a:ext cx="1903419" cy="400110"/>
          </a:xfrm>
          <a:prstGeom prst="rect">
            <a:avLst/>
          </a:prstGeom>
          <a:solidFill>
            <a:schemeClr val="lt1"/>
          </a:solid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2000"/>
              <a:buFont typeface="Arial"/>
              <a:buNone/>
            </a:pPr>
            <a:r>
              <a:rPr lang="en-US" sz="2000" b="1" i="0" u="none" strike="noStrike" cap="none" dirty="0" err="1">
                <a:solidFill>
                  <a:srgbClr val="092E4B"/>
                </a:solidFill>
                <a:latin typeface="Calibri"/>
                <a:ea typeface="Calibri"/>
                <a:cs typeface="Calibri"/>
                <a:sym typeface="Calibri"/>
              </a:rPr>
              <a:t>Auricolari</a:t>
            </a:r>
            <a:endParaRPr sz="1400" b="0" i="0" u="none" strike="noStrike" cap="none" dirty="0">
              <a:solidFill>
                <a:srgbClr val="092E4B"/>
              </a:solidFill>
              <a:latin typeface="Arial"/>
              <a:ea typeface="Arial"/>
              <a:cs typeface="Arial"/>
              <a:sym typeface="Arial"/>
            </a:endParaRPr>
          </a:p>
        </p:txBody>
      </p:sp>
      <p:sp>
        <p:nvSpPr>
          <p:cNvPr id="890" name="Google Shape;890;p14"/>
          <p:cNvSpPr txBox="1"/>
          <p:nvPr/>
        </p:nvSpPr>
        <p:spPr>
          <a:xfrm>
            <a:off x="2312125" y="5841206"/>
            <a:ext cx="1678899" cy="40011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Porta HDMI</a:t>
            </a:r>
            <a:endParaRPr sz="1400" b="0" i="0" u="none" strike="noStrike" cap="none" dirty="0">
              <a:solidFill>
                <a:srgbClr val="092E4B"/>
              </a:solidFill>
              <a:latin typeface="Arial"/>
              <a:ea typeface="Arial"/>
              <a:cs typeface="Arial"/>
              <a:sym typeface="Arial"/>
            </a:endParaRPr>
          </a:p>
        </p:txBody>
      </p:sp>
      <p:sp>
        <p:nvSpPr>
          <p:cNvPr id="891" name="Google Shape;891;p14"/>
          <p:cNvSpPr txBox="1"/>
          <p:nvPr/>
        </p:nvSpPr>
        <p:spPr>
          <a:xfrm>
            <a:off x="7744942" y="5564938"/>
            <a:ext cx="1361042" cy="40011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Porta USB</a:t>
            </a:r>
            <a:endParaRPr sz="1400" b="0" i="0" u="none" strike="noStrike" cap="none" dirty="0">
              <a:solidFill>
                <a:srgbClr val="092E4B"/>
              </a:solidFill>
              <a:latin typeface="Arial"/>
              <a:ea typeface="Arial"/>
              <a:cs typeface="Arial"/>
              <a:sym typeface="Arial"/>
            </a:endParaRPr>
          </a:p>
        </p:txBody>
      </p:sp>
      <p:sp>
        <p:nvSpPr>
          <p:cNvPr id="892" name="Google Shape;892;p14"/>
          <p:cNvSpPr txBox="1"/>
          <p:nvPr/>
        </p:nvSpPr>
        <p:spPr>
          <a:xfrm>
            <a:off x="5032490" y="6220918"/>
            <a:ext cx="1556478" cy="40011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Porta USB</a:t>
            </a:r>
            <a:endParaRPr sz="1400" b="0" i="0" u="none" strike="noStrike" cap="none" dirty="0">
              <a:solidFill>
                <a:srgbClr val="092E4B"/>
              </a:solidFill>
              <a:latin typeface="Arial"/>
              <a:ea typeface="Arial"/>
              <a:cs typeface="Arial"/>
              <a:sym typeface="Arial"/>
            </a:endParaRPr>
          </a:p>
        </p:txBody>
      </p:sp>
      <p:sp>
        <p:nvSpPr>
          <p:cNvPr id="893" name="Google Shape;893;p14"/>
          <p:cNvSpPr txBox="1"/>
          <p:nvPr/>
        </p:nvSpPr>
        <p:spPr>
          <a:xfrm>
            <a:off x="9198656" y="4446127"/>
            <a:ext cx="2231344" cy="40006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err="1">
                <a:solidFill>
                  <a:srgbClr val="092E4B"/>
                </a:solidFill>
                <a:latin typeface="Calibri"/>
                <a:ea typeface="Calibri"/>
                <a:cs typeface="Calibri"/>
                <a:sym typeface="Calibri"/>
              </a:rPr>
              <a:t>Microfono</a:t>
            </a:r>
            <a:endParaRPr sz="1400" b="0" i="0" u="none" strike="noStrike" cap="none" dirty="0">
              <a:solidFill>
                <a:srgbClr val="092E4B"/>
              </a:solidFill>
              <a:latin typeface="Arial"/>
              <a:ea typeface="Arial"/>
              <a:cs typeface="Arial"/>
              <a:sym typeface="Arial"/>
            </a:endParaRPr>
          </a:p>
        </p:txBody>
      </p:sp>
      <p:sp>
        <p:nvSpPr>
          <p:cNvPr id="894" name="Google Shape;894;p14"/>
          <p:cNvSpPr/>
          <p:nvPr/>
        </p:nvSpPr>
        <p:spPr>
          <a:xfrm>
            <a:off x="8949448" y="892952"/>
            <a:ext cx="2903886" cy="1690515"/>
          </a:xfrm>
          <a:prstGeom prst="wedgeRoundRectCallout">
            <a:avLst>
              <a:gd name="adj1" fmla="val -46029"/>
              <a:gd name="adj2" fmla="val 89767"/>
              <a:gd name="adj3" fmla="val 16667"/>
            </a:avLst>
          </a:prstGeom>
          <a:solidFill>
            <a:srgbClr val="7F3494"/>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it-IT" sz="1600" b="1" i="0" u="none" strike="noStrike" cap="none" dirty="0">
                <a:solidFill>
                  <a:schemeClr val="lt1"/>
                </a:solidFill>
                <a:latin typeface="Calibri"/>
                <a:ea typeface="Calibri"/>
                <a:cs typeface="Calibri"/>
                <a:sym typeface="Calibri"/>
              </a:rPr>
              <a:t>SI NOTI CHE QUESTA CONFIGURAZIONE PUÒ VARIARE A SECONDA DELLE MARCHE E DEI MODELLI ED È DA INTENDERSI SOLO COME UNA GUIDA!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898"/>
        <p:cNvGrpSpPr/>
        <p:nvPr/>
      </p:nvGrpSpPr>
      <p:grpSpPr>
        <a:xfrm>
          <a:off x="0" y="0"/>
          <a:ext cx="0" cy="0"/>
          <a:chOff x="0" y="0"/>
          <a:chExt cx="0" cy="0"/>
        </a:xfrm>
      </p:grpSpPr>
      <p:pic>
        <p:nvPicPr>
          <p:cNvPr id="899" name="Google Shape;899;p15" descr="Related image"/>
          <p:cNvPicPr preferRelativeResize="0"/>
          <p:nvPr/>
        </p:nvPicPr>
        <p:blipFill rotWithShape="1">
          <a:blip r:embed="rId3">
            <a:alphaModFix/>
          </a:blip>
          <a:srcRect/>
          <a:stretch/>
        </p:blipFill>
        <p:spPr>
          <a:xfrm>
            <a:off x="3038896" y="1281084"/>
            <a:ext cx="6233320" cy="3895825"/>
          </a:xfrm>
          <a:prstGeom prst="rect">
            <a:avLst/>
          </a:prstGeom>
          <a:noFill/>
          <a:ln>
            <a:noFill/>
          </a:ln>
          <a:effectLst>
            <a:outerShdw blurRad="292100" dist="139700" dir="2700000" algn="tl" rotWithShape="0">
              <a:srgbClr val="333333">
                <a:alpha val="64313"/>
              </a:srgbClr>
            </a:outerShdw>
          </a:effectLst>
        </p:spPr>
      </p:pic>
      <p:sp>
        <p:nvSpPr>
          <p:cNvPr id="900" name="Google Shape;900;p15"/>
          <p:cNvSpPr txBox="1"/>
          <p:nvPr/>
        </p:nvSpPr>
        <p:spPr>
          <a:xfrm>
            <a:off x="0" y="0"/>
            <a:ext cx="12192000" cy="584775"/>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dirty="0">
                <a:solidFill>
                  <a:schemeClr val="lt1"/>
                </a:solidFill>
                <a:latin typeface="Calibri"/>
                <a:ea typeface="Calibri"/>
                <a:cs typeface="Calibri"/>
                <a:sym typeface="Calibri"/>
              </a:rPr>
              <a:t>Tablet - </a:t>
            </a:r>
            <a:r>
              <a:rPr lang="en-US" sz="3200" b="1" i="0" u="none" strike="noStrike" cap="none" dirty="0" err="1">
                <a:solidFill>
                  <a:schemeClr val="lt1"/>
                </a:solidFill>
                <a:latin typeface="Calibri"/>
                <a:ea typeface="Calibri"/>
                <a:cs typeface="Calibri"/>
                <a:sym typeface="Calibri"/>
              </a:rPr>
              <a:t>Tastiera</a:t>
            </a:r>
            <a:endParaRPr sz="1400" b="0" i="0" u="none" strike="noStrike" cap="none" dirty="0">
              <a:solidFill>
                <a:srgbClr val="000000"/>
              </a:solidFill>
              <a:latin typeface="Arial"/>
              <a:ea typeface="Arial"/>
              <a:cs typeface="Arial"/>
              <a:sym typeface="Arial"/>
            </a:endParaRPr>
          </a:p>
        </p:txBody>
      </p:sp>
      <p:sp>
        <p:nvSpPr>
          <p:cNvPr id="901" name="Google Shape;901;p15"/>
          <p:cNvSpPr/>
          <p:nvPr/>
        </p:nvSpPr>
        <p:spPr>
          <a:xfrm>
            <a:off x="9692640" y="1561514"/>
            <a:ext cx="1814732" cy="516016"/>
          </a:xfrm>
          <a:prstGeom prst="wedgeRoundRectCallout">
            <a:avLst>
              <a:gd name="adj1" fmla="val -99137"/>
              <a:gd name="adj2" fmla="val 240167"/>
              <a:gd name="adj3" fmla="val 16667"/>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chemeClr val="lt1"/>
                </a:solidFill>
                <a:latin typeface="Calibri"/>
                <a:ea typeface="Calibri"/>
                <a:cs typeface="Calibri"/>
                <a:sym typeface="Calibri"/>
              </a:rPr>
              <a:t>Riduci</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Tastiera</a:t>
            </a:r>
            <a:endParaRPr sz="1400" b="0" i="0" u="none" strike="noStrike" cap="none" dirty="0">
              <a:solidFill>
                <a:srgbClr val="000000"/>
              </a:solidFill>
              <a:latin typeface="Arial"/>
              <a:ea typeface="Arial"/>
              <a:cs typeface="Arial"/>
              <a:sym typeface="Arial"/>
            </a:endParaRPr>
          </a:p>
        </p:txBody>
      </p:sp>
      <p:sp>
        <p:nvSpPr>
          <p:cNvPr id="902" name="Google Shape;902;p15"/>
          <p:cNvSpPr/>
          <p:nvPr/>
        </p:nvSpPr>
        <p:spPr>
          <a:xfrm>
            <a:off x="9936016" y="2407707"/>
            <a:ext cx="1993387" cy="379828"/>
          </a:xfrm>
          <a:prstGeom prst="wedgeRoundRectCallout">
            <a:avLst>
              <a:gd name="adj1" fmla="val -86147"/>
              <a:gd name="adj2" fmla="val 143981"/>
              <a:gd name="adj3" fmla="val 16667"/>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chemeClr val="lt1"/>
                </a:solidFill>
                <a:latin typeface="Calibri"/>
                <a:ea typeface="Calibri"/>
                <a:cs typeface="Calibri"/>
                <a:sym typeface="Calibri"/>
              </a:rPr>
              <a:t>Esci</a:t>
            </a:r>
            <a:endParaRPr sz="1400" b="0" i="0" u="none" strike="noStrike" cap="none" dirty="0">
              <a:solidFill>
                <a:srgbClr val="000000"/>
              </a:solidFill>
              <a:latin typeface="Arial"/>
              <a:ea typeface="Arial"/>
              <a:cs typeface="Arial"/>
              <a:sym typeface="Arial"/>
            </a:endParaRPr>
          </a:p>
        </p:txBody>
      </p:sp>
      <p:sp>
        <p:nvSpPr>
          <p:cNvPr id="903" name="Google Shape;903;p15"/>
          <p:cNvSpPr/>
          <p:nvPr/>
        </p:nvSpPr>
        <p:spPr>
          <a:xfrm>
            <a:off x="9551964" y="3221502"/>
            <a:ext cx="2377440" cy="387322"/>
          </a:xfrm>
          <a:prstGeom prst="wedgeRoundRectCallout">
            <a:avLst>
              <a:gd name="adj1" fmla="val -64433"/>
              <a:gd name="adj2" fmla="val 32727"/>
              <a:gd name="adj3" fmla="val 16667"/>
            </a:avLst>
          </a:prstGeom>
          <a:solidFill>
            <a:schemeClr val="accent5"/>
          </a:solidFill>
          <a:ln w="254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chemeClr val="lt1"/>
                </a:solidFill>
                <a:latin typeface="Calibri"/>
                <a:ea typeface="Calibri"/>
                <a:cs typeface="Calibri"/>
                <a:sym typeface="Calibri"/>
              </a:rPr>
              <a:t>Cancella</a:t>
            </a:r>
            <a:endParaRPr sz="1400" b="0" i="0" u="none" strike="noStrike" cap="none" dirty="0">
              <a:solidFill>
                <a:srgbClr val="000000"/>
              </a:solidFill>
              <a:latin typeface="Arial"/>
              <a:ea typeface="Arial"/>
              <a:cs typeface="Arial"/>
              <a:sym typeface="Arial"/>
            </a:endParaRPr>
          </a:p>
        </p:txBody>
      </p:sp>
      <p:sp>
        <p:nvSpPr>
          <p:cNvPr id="904" name="Google Shape;904;p15"/>
          <p:cNvSpPr/>
          <p:nvPr/>
        </p:nvSpPr>
        <p:spPr>
          <a:xfrm>
            <a:off x="10170941" y="3773991"/>
            <a:ext cx="1758462" cy="379828"/>
          </a:xfrm>
          <a:prstGeom prst="wedgeRoundRectCallout">
            <a:avLst>
              <a:gd name="adj1" fmla="val -103779"/>
              <a:gd name="adj2" fmla="val 21578"/>
              <a:gd name="adj3" fmla="val 16667"/>
            </a:avLst>
          </a:prstGeom>
          <a:solidFill>
            <a:srgbClr val="00B050"/>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chemeClr val="lt1"/>
                </a:solidFill>
                <a:latin typeface="Calibri"/>
                <a:ea typeface="Calibri"/>
                <a:cs typeface="Calibri"/>
                <a:sym typeface="Calibri"/>
              </a:rPr>
              <a:t>Invio</a:t>
            </a:r>
            <a:r>
              <a:rPr lang="en-US" sz="2000" b="1" i="0" u="none" strike="noStrike" cap="none" dirty="0">
                <a:solidFill>
                  <a:schemeClr val="lt1"/>
                </a:solidFill>
                <a:latin typeface="Calibri"/>
                <a:ea typeface="Calibri"/>
                <a:cs typeface="Calibri"/>
                <a:sym typeface="Calibri"/>
              </a:rPr>
              <a:t>/OK</a:t>
            </a:r>
            <a:endParaRPr sz="1400" b="0" i="0" u="none" strike="noStrike" cap="none" dirty="0">
              <a:solidFill>
                <a:srgbClr val="000000"/>
              </a:solidFill>
              <a:latin typeface="Arial"/>
              <a:ea typeface="Arial"/>
              <a:cs typeface="Arial"/>
              <a:sym typeface="Arial"/>
            </a:endParaRPr>
          </a:p>
        </p:txBody>
      </p:sp>
      <p:sp>
        <p:nvSpPr>
          <p:cNvPr id="905" name="Google Shape;905;p15"/>
          <p:cNvSpPr/>
          <p:nvPr/>
        </p:nvSpPr>
        <p:spPr>
          <a:xfrm>
            <a:off x="10170941" y="4303557"/>
            <a:ext cx="1758462" cy="379828"/>
          </a:xfrm>
          <a:prstGeom prst="wedgeRoundRectCallout">
            <a:avLst>
              <a:gd name="adj1" fmla="val -103233"/>
              <a:gd name="adj2" fmla="val -4167"/>
              <a:gd name="adj3" fmla="val 16667"/>
            </a:avLst>
          </a:prstGeom>
          <a:solidFill>
            <a:srgbClr val="FAFF2F"/>
          </a:solidFill>
          <a:ln w="254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chemeClr val="dk1"/>
                </a:solidFill>
                <a:latin typeface="Calibri"/>
                <a:ea typeface="Calibri"/>
                <a:cs typeface="Calibri"/>
                <a:sym typeface="Calibri"/>
              </a:rPr>
              <a:t>Maiuscolo</a:t>
            </a:r>
            <a:endParaRPr sz="1400" b="0" i="0" u="none" strike="noStrike" cap="none" dirty="0">
              <a:solidFill>
                <a:srgbClr val="000000"/>
              </a:solidFill>
              <a:latin typeface="Arial"/>
              <a:ea typeface="Arial"/>
              <a:cs typeface="Arial"/>
              <a:sym typeface="Arial"/>
            </a:endParaRPr>
          </a:p>
        </p:txBody>
      </p:sp>
      <p:sp>
        <p:nvSpPr>
          <p:cNvPr id="906" name="Google Shape;906;p15"/>
          <p:cNvSpPr/>
          <p:nvPr/>
        </p:nvSpPr>
        <p:spPr>
          <a:xfrm>
            <a:off x="616634" y="4246130"/>
            <a:ext cx="1758462" cy="360000"/>
          </a:xfrm>
          <a:prstGeom prst="wedgeRoundRectCallout">
            <a:avLst>
              <a:gd name="adj1" fmla="val 90367"/>
              <a:gd name="adj2" fmla="val 3240"/>
              <a:gd name="adj3" fmla="val 16667"/>
            </a:avLst>
          </a:prstGeom>
          <a:solidFill>
            <a:srgbClr val="FAFF2F"/>
          </a:solidFill>
          <a:ln w="254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chemeClr val="dk1"/>
                </a:solidFill>
                <a:latin typeface="Calibri"/>
                <a:ea typeface="Calibri"/>
                <a:cs typeface="Calibri"/>
                <a:sym typeface="Calibri"/>
              </a:rPr>
              <a:t>Maiuscolo</a:t>
            </a:r>
            <a:endParaRPr sz="1400" b="0" i="0" u="none" strike="noStrike" cap="none" dirty="0">
              <a:solidFill>
                <a:srgbClr val="000000"/>
              </a:solidFill>
              <a:latin typeface="Arial"/>
              <a:ea typeface="Arial"/>
              <a:cs typeface="Arial"/>
              <a:sym typeface="Arial"/>
            </a:endParaRPr>
          </a:p>
        </p:txBody>
      </p:sp>
      <p:sp>
        <p:nvSpPr>
          <p:cNvPr id="907" name="Google Shape;907;p15"/>
          <p:cNvSpPr/>
          <p:nvPr/>
        </p:nvSpPr>
        <p:spPr>
          <a:xfrm>
            <a:off x="5477016" y="6130012"/>
            <a:ext cx="1758462" cy="379828"/>
          </a:xfrm>
          <a:prstGeom prst="wedgeRoundRectCallout">
            <a:avLst>
              <a:gd name="adj1" fmla="val 4767"/>
              <a:gd name="adj2" fmla="val -324322"/>
              <a:gd name="adj3" fmla="val 16667"/>
            </a:avLst>
          </a:prstGeom>
          <a:solidFill>
            <a:schemeClr val="accent2"/>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600" b="1" i="0" u="none" strike="noStrike" cap="none" dirty="0">
                <a:solidFill>
                  <a:schemeClr val="lt1"/>
                </a:solidFill>
                <a:latin typeface="Calibri"/>
                <a:ea typeface="Calibri"/>
                <a:cs typeface="Calibri"/>
                <a:sym typeface="Calibri"/>
              </a:rPr>
              <a:t>Barra </a:t>
            </a:r>
            <a:r>
              <a:rPr lang="en-US" sz="1600" b="1" i="0" u="none" strike="noStrike" cap="none" dirty="0" err="1">
                <a:solidFill>
                  <a:schemeClr val="lt1"/>
                </a:solidFill>
                <a:latin typeface="Calibri"/>
                <a:ea typeface="Calibri"/>
                <a:cs typeface="Calibri"/>
                <a:sym typeface="Calibri"/>
              </a:rPr>
              <a:t>spaziatrice</a:t>
            </a:r>
            <a:endParaRPr sz="1100" b="0" i="0" u="none" strike="noStrike" cap="none" dirty="0">
              <a:solidFill>
                <a:srgbClr val="000000"/>
              </a:solidFill>
              <a:latin typeface="Arial"/>
              <a:ea typeface="Arial"/>
              <a:cs typeface="Arial"/>
              <a:sym typeface="Arial"/>
            </a:endParaRPr>
          </a:p>
        </p:txBody>
      </p:sp>
      <p:sp>
        <p:nvSpPr>
          <p:cNvPr id="908" name="Google Shape;908;p15"/>
          <p:cNvSpPr/>
          <p:nvPr/>
        </p:nvSpPr>
        <p:spPr>
          <a:xfrm>
            <a:off x="7401946" y="6130012"/>
            <a:ext cx="2150018" cy="379828"/>
          </a:xfrm>
          <a:prstGeom prst="wedgeRoundRectCallout">
            <a:avLst>
              <a:gd name="adj1" fmla="val -12921"/>
              <a:gd name="adj2" fmla="val -323572"/>
              <a:gd name="adj3" fmla="val 16667"/>
            </a:avLst>
          </a:prstGeom>
          <a:solidFill>
            <a:srgbClr val="20EEF1"/>
          </a:solidFill>
          <a:ln w="25400" cap="flat" cmpd="sng">
            <a:solidFill>
              <a:srgbClr val="20EEF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dirty="0" err="1">
                <a:solidFill>
                  <a:schemeClr val="lt1"/>
                </a:solidFill>
                <a:latin typeface="Calibri"/>
                <a:ea typeface="Calibri"/>
                <a:cs typeface="Calibri"/>
                <a:sym typeface="Calibri"/>
              </a:rPr>
              <a:t>Tasti</a:t>
            </a:r>
            <a:r>
              <a:rPr lang="en-US" sz="1800" b="1" i="0" u="none" strike="noStrike" cap="none" dirty="0">
                <a:solidFill>
                  <a:schemeClr val="lt1"/>
                </a:solidFill>
                <a:latin typeface="Calibri"/>
                <a:ea typeface="Calibri"/>
                <a:cs typeface="Calibri"/>
                <a:sym typeface="Calibri"/>
              </a:rPr>
              <a:t> di </a:t>
            </a:r>
            <a:r>
              <a:rPr lang="en-US" sz="1800" b="1" i="0" u="none" strike="noStrike" cap="none" dirty="0" err="1">
                <a:solidFill>
                  <a:schemeClr val="lt1"/>
                </a:solidFill>
                <a:latin typeface="Calibri"/>
                <a:ea typeface="Calibri"/>
                <a:cs typeface="Calibri"/>
                <a:sym typeface="Calibri"/>
              </a:rPr>
              <a:t>navigazione</a:t>
            </a:r>
            <a:endParaRPr sz="1200" b="0" i="0" u="none" strike="noStrike" cap="none" dirty="0">
              <a:solidFill>
                <a:srgbClr val="000000"/>
              </a:solidFill>
              <a:latin typeface="Arial"/>
              <a:ea typeface="Arial"/>
              <a:cs typeface="Arial"/>
              <a:sym typeface="Arial"/>
            </a:endParaRPr>
          </a:p>
        </p:txBody>
      </p:sp>
      <p:sp>
        <p:nvSpPr>
          <p:cNvPr id="909" name="Google Shape;909;p15"/>
          <p:cNvSpPr/>
          <p:nvPr/>
        </p:nvSpPr>
        <p:spPr>
          <a:xfrm>
            <a:off x="9996819" y="5566091"/>
            <a:ext cx="1758462" cy="569742"/>
          </a:xfrm>
          <a:prstGeom prst="wedgeRoundRectCallout">
            <a:avLst>
              <a:gd name="adj1" fmla="val -95272"/>
              <a:gd name="adj2" fmla="val -133129"/>
              <a:gd name="adj3" fmla="val 16667"/>
            </a:avLst>
          </a:prstGeom>
          <a:solidFill>
            <a:srgbClr val="C00000"/>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chemeClr val="lt1"/>
                </a:solidFill>
                <a:latin typeface="Calibri"/>
                <a:ea typeface="Calibri"/>
                <a:cs typeface="Calibri"/>
                <a:sym typeface="Calibri"/>
              </a:rPr>
              <a:t>Selezione</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della</a:t>
            </a:r>
            <a:r>
              <a:rPr lang="en-US" sz="2000" b="1" i="0" u="none" strike="noStrike" cap="none" dirty="0">
                <a:solidFill>
                  <a:schemeClr val="lt1"/>
                </a:solidFill>
                <a:latin typeface="Calibri"/>
                <a:ea typeface="Calibri"/>
                <a:cs typeface="Calibri"/>
                <a:sym typeface="Calibri"/>
              </a:rPr>
              <a:t> lingua</a:t>
            </a:r>
            <a:endParaRPr sz="1400" b="0" i="0" u="none" strike="noStrike" cap="none" dirty="0">
              <a:solidFill>
                <a:srgbClr val="000000"/>
              </a:solidFill>
              <a:latin typeface="Arial"/>
              <a:ea typeface="Arial"/>
              <a:cs typeface="Arial"/>
              <a:sym typeface="Arial"/>
            </a:endParaRPr>
          </a:p>
        </p:txBody>
      </p:sp>
      <p:sp>
        <p:nvSpPr>
          <p:cNvPr id="910" name="Google Shape;910;p15"/>
          <p:cNvSpPr/>
          <p:nvPr/>
        </p:nvSpPr>
        <p:spPr>
          <a:xfrm>
            <a:off x="3440279" y="6130012"/>
            <a:ext cx="1953503" cy="379828"/>
          </a:xfrm>
          <a:prstGeom prst="wedgeRoundRectCallout">
            <a:avLst>
              <a:gd name="adj1" fmla="val -5172"/>
              <a:gd name="adj2" fmla="val -317491"/>
              <a:gd name="adj3" fmla="val 16667"/>
            </a:avLst>
          </a:prstGeom>
          <a:solidFill>
            <a:srgbClr val="16D10D"/>
          </a:solidFill>
          <a:ln w="25400" cap="flat" cmpd="sng">
            <a:solidFill>
              <a:srgbClr val="16D10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chemeClr val="lt1"/>
                </a:solidFill>
                <a:latin typeface="Calibri"/>
                <a:ea typeface="Calibri"/>
                <a:cs typeface="Calibri"/>
                <a:sym typeface="Calibri"/>
              </a:rPr>
              <a:t>Emoji</a:t>
            </a:r>
            <a:endParaRPr sz="1400" b="0" i="0" u="none" strike="noStrike" cap="none" dirty="0">
              <a:solidFill>
                <a:srgbClr val="000000"/>
              </a:solidFill>
              <a:latin typeface="Arial"/>
              <a:ea typeface="Arial"/>
              <a:cs typeface="Arial"/>
              <a:sym typeface="Arial"/>
            </a:endParaRPr>
          </a:p>
        </p:txBody>
      </p:sp>
      <p:sp>
        <p:nvSpPr>
          <p:cNvPr id="911" name="Google Shape;911;p15"/>
          <p:cNvSpPr/>
          <p:nvPr/>
        </p:nvSpPr>
        <p:spPr>
          <a:xfrm>
            <a:off x="1495865" y="6130012"/>
            <a:ext cx="1758462" cy="379828"/>
          </a:xfrm>
          <a:prstGeom prst="wedgeRoundRectCallout">
            <a:avLst>
              <a:gd name="adj1" fmla="val 73167"/>
              <a:gd name="adj2" fmla="val -306019"/>
              <a:gd name="adj3" fmla="val 16667"/>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chemeClr val="lt1"/>
                </a:solidFill>
                <a:latin typeface="Calibri"/>
                <a:ea typeface="Calibri"/>
                <a:cs typeface="Calibri"/>
                <a:sym typeface="Calibri"/>
              </a:rPr>
              <a:t>Control</a:t>
            </a:r>
            <a:endParaRPr sz="1400" b="0" i="0" u="none" strike="noStrike" cap="none" dirty="0">
              <a:solidFill>
                <a:srgbClr val="000000"/>
              </a:solidFill>
              <a:latin typeface="Arial"/>
              <a:ea typeface="Arial"/>
              <a:cs typeface="Arial"/>
              <a:sym typeface="Arial"/>
            </a:endParaRPr>
          </a:p>
        </p:txBody>
      </p:sp>
      <p:sp>
        <p:nvSpPr>
          <p:cNvPr id="912" name="Google Shape;912;p15"/>
          <p:cNvSpPr/>
          <p:nvPr/>
        </p:nvSpPr>
        <p:spPr>
          <a:xfrm>
            <a:off x="616634" y="4820334"/>
            <a:ext cx="1931957" cy="1122263"/>
          </a:xfrm>
          <a:prstGeom prst="wedgeRoundRectCallout">
            <a:avLst>
              <a:gd name="adj1" fmla="val 77758"/>
              <a:gd name="adj2" fmla="val -48853"/>
              <a:gd name="adj3" fmla="val 16667"/>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dirty="0">
                <a:solidFill>
                  <a:schemeClr val="lt1"/>
                </a:solidFill>
                <a:latin typeface="Calibri"/>
                <a:ea typeface="Calibri"/>
                <a:cs typeface="Calibri"/>
                <a:sym typeface="Calibri"/>
              </a:rPr>
              <a:t>Numeri e </a:t>
            </a:r>
            <a:r>
              <a:rPr lang="en-US" sz="2000" b="1" dirty="0" err="1">
                <a:solidFill>
                  <a:schemeClr val="lt1"/>
                </a:solidFill>
                <a:latin typeface="Calibri"/>
                <a:ea typeface="Calibri"/>
                <a:cs typeface="Calibri"/>
                <a:sym typeface="Calibri"/>
              </a:rPr>
              <a:t>Simboli</a:t>
            </a:r>
            <a:endParaRPr sz="1400" b="0" i="0" u="none" strike="noStrike" cap="none" dirty="0">
              <a:solidFill>
                <a:srgbClr val="000000"/>
              </a:solidFill>
              <a:latin typeface="Arial"/>
              <a:ea typeface="Arial"/>
              <a:cs typeface="Arial"/>
              <a:sym typeface="Arial"/>
            </a:endParaRPr>
          </a:p>
        </p:txBody>
      </p:sp>
      <p:sp>
        <p:nvSpPr>
          <p:cNvPr id="913" name="Google Shape;913;p15"/>
          <p:cNvSpPr/>
          <p:nvPr/>
        </p:nvSpPr>
        <p:spPr>
          <a:xfrm>
            <a:off x="3137372" y="4246130"/>
            <a:ext cx="401383" cy="379828"/>
          </a:xfrm>
          <a:prstGeom prst="rect">
            <a:avLst/>
          </a:prstGeom>
          <a:noFill/>
          <a:ln w="254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14" name="Google Shape;914;p15"/>
          <p:cNvSpPr/>
          <p:nvPr/>
        </p:nvSpPr>
        <p:spPr>
          <a:xfrm>
            <a:off x="8773093" y="4268506"/>
            <a:ext cx="401383" cy="379828"/>
          </a:xfrm>
          <a:prstGeom prst="rect">
            <a:avLst/>
          </a:prstGeom>
          <a:noFill/>
          <a:ln w="254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15" name="Google Shape;915;p15"/>
          <p:cNvSpPr/>
          <p:nvPr/>
        </p:nvSpPr>
        <p:spPr>
          <a:xfrm>
            <a:off x="8257734" y="3329471"/>
            <a:ext cx="902673" cy="379828"/>
          </a:xfrm>
          <a:prstGeom prst="rect">
            <a:avLst/>
          </a:prstGeom>
          <a:noFill/>
          <a:ln w="254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16" name="Google Shape;916;p15"/>
          <p:cNvSpPr/>
          <p:nvPr/>
        </p:nvSpPr>
        <p:spPr>
          <a:xfrm>
            <a:off x="8370276" y="3773990"/>
            <a:ext cx="804199" cy="414407"/>
          </a:xfrm>
          <a:prstGeom prst="rect">
            <a:avLst/>
          </a:prstGeom>
          <a:no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17" name="Google Shape;917;p15"/>
          <p:cNvSpPr/>
          <p:nvPr/>
        </p:nvSpPr>
        <p:spPr>
          <a:xfrm>
            <a:off x="8952411" y="3074126"/>
            <a:ext cx="213355" cy="172431"/>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18" name="Google Shape;918;p15"/>
          <p:cNvSpPr/>
          <p:nvPr/>
        </p:nvSpPr>
        <p:spPr>
          <a:xfrm>
            <a:off x="8577942" y="3074126"/>
            <a:ext cx="243840" cy="174171"/>
          </a:xfrm>
          <a:prstGeom prst="rect">
            <a:avLst/>
          </a:prstGeom>
          <a:no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19" name="Google Shape;919;p15"/>
          <p:cNvSpPr/>
          <p:nvPr/>
        </p:nvSpPr>
        <p:spPr>
          <a:xfrm>
            <a:off x="8753088" y="4715830"/>
            <a:ext cx="432608" cy="393582"/>
          </a:xfrm>
          <a:prstGeom prst="rect">
            <a:avLst/>
          </a:prstGeom>
          <a:no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20" name="Google Shape;920;p15"/>
          <p:cNvSpPr/>
          <p:nvPr/>
        </p:nvSpPr>
        <p:spPr>
          <a:xfrm>
            <a:off x="7707887" y="4715830"/>
            <a:ext cx="992938" cy="393582"/>
          </a:xfrm>
          <a:prstGeom prst="rect">
            <a:avLst/>
          </a:prstGeom>
          <a:noFill/>
          <a:ln w="25400" cap="flat" cmpd="sng">
            <a:solidFill>
              <a:srgbClr val="20EEF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21" name="Google Shape;921;p15"/>
          <p:cNvSpPr/>
          <p:nvPr/>
        </p:nvSpPr>
        <p:spPr>
          <a:xfrm>
            <a:off x="4657061" y="4715830"/>
            <a:ext cx="2987749" cy="393582"/>
          </a:xfrm>
          <a:prstGeom prst="rect">
            <a:avLst/>
          </a:prstGeom>
          <a:no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22" name="Google Shape;922;p15"/>
          <p:cNvSpPr/>
          <p:nvPr/>
        </p:nvSpPr>
        <p:spPr>
          <a:xfrm>
            <a:off x="4132428" y="4715830"/>
            <a:ext cx="438113" cy="393582"/>
          </a:xfrm>
          <a:prstGeom prst="rect">
            <a:avLst/>
          </a:prstGeom>
          <a:noFill/>
          <a:ln w="25400" cap="flat" cmpd="sng">
            <a:solidFill>
              <a:srgbClr val="16D10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23" name="Google Shape;923;p15"/>
          <p:cNvSpPr/>
          <p:nvPr/>
        </p:nvSpPr>
        <p:spPr>
          <a:xfrm>
            <a:off x="3631859" y="4715830"/>
            <a:ext cx="438113" cy="393582"/>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24" name="Google Shape;924;p15"/>
          <p:cNvSpPr/>
          <p:nvPr/>
        </p:nvSpPr>
        <p:spPr>
          <a:xfrm>
            <a:off x="3130715" y="4715830"/>
            <a:ext cx="438067" cy="393582"/>
          </a:xfrm>
          <a:prstGeom prst="rect">
            <a:avLst/>
          </a:prstGeom>
          <a:no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cxnSp>
        <p:nvCxnSpPr>
          <p:cNvPr id="925" name="Google Shape;925;p15"/>
          <p:cNvCxnSpPr/>
          <p:nvPr/>
        </p:nvCxnSpPr>
        <p:spPr>
          <a:xfrm>
            <a:off x="3130715" y="3318839"/>
            <a:ext cx="5040000" cy="0"/>
          </a:xfrm>
          <a:prstGeom prst="straightConnector1">
            <a:avLst/>
          </a:prstGeom>
          <a:noFill/>
          <a:ln w="25400" cap="flat" cmpd="sng">
            <a:solidFill>
              <a:srgbClr val="00B0F0"/>
            </a:solidFill>
            <a:prstDash val="solid"/>
            <a:round/>
            <a:headEnd type="none" w="sm" len="sm"/>
            <a:tailEnd type="none" w="sm" len="sm"/>
          </a:ln>
        </p:spPr>
      </p:cxnSp>
      <p:cxnSp>
        <p:nvCxnSpPr>
          <p:cNvPr id="926" name="Google Shape;926;p15"/>
          <p:cNvCxnSpPr/>
          <p:nvPr/>
        </p:nvCxnSpPr>
        <p:spPr>
          <a:xfrm>
            <a:off x="3130715" y="3329471"/>
            <a:ext cx="0" cy="401092"/>
          </a:xfrm>
          <a:prstGeom prst="straightConnector1">
            <a:avLst/>
          </a:prstGeom>
          <a:noFill/>
          <a:ln w="25400" cap="flat" cmpd="sng">
            <a:solidFill>
              <a:srgbClr val="00B0F0"/>
            </a:solidFill>
            <a:prstDash val="solid"/>
            <a:round/>
            <a:headEnd type="none" w="sm" len="sm"/>
            <a:tailEnd type="none" w="sm" len="sm"/>
          </a:ln>
        </p:spPr>
      </p:cxnSp>
      <p:cxnSp>
        <p:nvCxnSpPr>
          <p:cNvPr id="927" name="Google Shape;927;p15"/>
          <p:cNvCxnSpPr/>
          <p:nvPr/>
        </p:nvCxnSpPr>
        <p:spPr>
          <a:xfrm>
            <a:off x="3137372" y="3730563"/>
            <a:ext cx="116955" cy="0"/>
          </a:xfrm>
          <a:prstGeom prst="straightConnector1">
            <a:avLst/>
          </a:prstGeom>
          <a:noFill/>
          <a:ln w="25400" cap="flat" cmpd="sng">
            <a:solidFill>
              <a:srgbClr val="00B0F0"/>
            </a:solidFill>
            <a:prstDash val="solid"/>
            <a:round/>
            <a:headEnd type="none" w="sm" len="sm"/>
            <a:tailEnd type="none" w="sm" len="sm"/>
          </a:ln>
        </p:spPr>
      </p:cxnSp>
      <p:cxnSp>
        <p:nvCxnSpPr>
          <p:cNvPr id="928" name="Google Shape;928;p15"/>
          <p:cNvCxnSpPr/>
          <p:nvPr/>
        </p:nvCxnSpPr>
        <p:spPr>
          <a:xfrm>
            <a:off x="3254327" y="3730563"/>
            <a:ext cx="0" cy="457834"/>
          </a:xfrm>
          <a:prstGeom prst="straightConnector1">
            <a:avLst/>
          </a:prstGeom>
          <a:noFill/>
          <a:ln w="25400" cap="flat" cmpd="sng">
            <a:solidFill>
              <a:srgbClr val="00B0F0"/>
            </a:solidFill>
            <a:prstDash val="solid"/>
            <a:round/>
            <a:headEnd type="none" w="sm" len="sm"/>
            <a:tailEnd type="none" w="sm" len="sm"/>
          </a:ln>
        </p:spPr>
      </p:cxnSp>
      <p:cxnSp>
        <p:nvCxnSpPr>
          <p:cNvPr id="929" name="Google Shape;929;p15"/>
          <p:cNvCxnSpPr/>
          <p:nvPr/>
        </p:nvCxnSpPr>
        <p:spPr>
          <a:xfrm>
            <a:off x="3254327" y="4188397"/>
            <a:ext cx="377532" cy="0"/>
          </a:xfrm>
          <a:prstGeom prst="straightConnector1">
            <a:avLst/>
          </a:prstGeom>
          <a:noFill/>
          <a:ln w="25400" cap="flat" cmpd="sng">
            <a:solidFill>
              <a:srgbClr val="00B0F0"/>
            </a:solidFill>
            <a:prstDash val="solid"/>
            <a:round/>
            <a:headEnd type="none" w="sm" len="sm"/>
            <a:tailEnd type="none" w="sm" len="sm"/>
          </a:ln>
        </p:spPr>
      </p:cxnSp>
      <p:cxnSp>
        <p:nvCxnSpPr>
          <p:cNvPr id="930" name="Google Shape;930;p15"/>
          <p:cNvCxnSpPr/>
          <p:nvPr/>
        </p:nvCxnSpPr>
        <p:spPr>
          <a:xfrm>
            <a:off x="3631859" y="4188397"/>
            <a:ext cx="0" cy="475885"/>
          </a:xfrm>
          <a:prstGeom prst="straightConnector1">
            <a:avLst/>
          </a:prstGeom>
          <a:noFill/>
          <a:ln w="25400" cap="flat" cmpd="sng">
            <a:solidFill>
              <a:srgbClr val="00B0F0"/>
            </a:solidFill>
            <a:prstDash val="solid"/>
            <a:round/>
            <a:headEnd type="none" w="sm" len="sm"/>
            <a:tailEnd type="none" w="sm" len="sm"/>
          </a:ln>
        </p:spPr>
      </p:cxnSp>
      <p:cxnSp>
        <p:nvCxnSpPr>
          <p:cNvPr id="931" name="Google Shape;931;p15"/>
          <p:cNvCxnSpPr/>
          <p:nvPr/>
        </p:nvCxnSpPr>
        <p:spPr>
          <a:xfrm>
            <a:off x="3631859" y="4664282"/>
            <a:ext cx="3534485" cy="0"/>
          </a:xfrm>
          <a:prstGeom prst="straightConnector1">
            <a:avLst/>
          </a:prstGeom>
          <a:noFill/>
          <a:ln w="25400" cap="flat" cmpd="sng">
            <a:solidFill>
              <a:srgbClr val="00B0F0"/>
            </a:solidFill>
            <a:prstDash val="solid"/>
            <a:round/>
            <a:headEnd type="none" w="sm" len="sm"/>
            <a:tailEnd type="none" w="sm" len="sm"/>
          </a:ln>
        </p:spPr>
      </p:cxnSp>
      <p:cxnSp>
        <p:nvCxnSpPr>
          <p:cNvPr id="932" name="Google Shape;932;p15"/>
          <p:cNvCxnSpPr/>
          <p:nvPr/>
        </p:nvCxnSpPr>
        <p:spPr>
          <a:xfrm>
            <a:off x="8165805" y="3318839"/>
            <a:ext cx="0" cy="411724"/>
          </a:xfrm>
          <a:prstGeom prst="straightConnector1">
            <a:avLst/>
          </a:prstGeom>
          <a:noFill/>
          <a:ln w="25400" cap="flat" cmpd="sng">
            <a:solidFill>
              <a:srgbClr val="00B0F0"/>
            </a:solidFill>
            <a:prstDash val="solid"/>
            <a:round/>
            <a:headEnd type="none" w="sm" len="sm"/>
            <a:tailEnd type="none" w="sm" len="sm"/>
          </a:ln>
        </p:spPr>
      </p:cxnSp>
      <p:cxnSp>
        <p:nvCxnSpPr>
          <p:cNvPr id="933" name="Google Shape;933;p15"/>
          <p:cNvCxnSpPr/>
          <p:nvPr/>
        </p:nvCxnSpPr>
        <p:spPr>
          <a:xfrm rot="10800000">
            <a:off x="7798981" y="3730563"/>
            <a:ext cx="366824" cy="0"/>
          </a:xfrm>
          <a:prstGeom prst="straightConnector1">
            <a:avLst/>
          </a:prstGeom>
          <a:noFill/>
          <a:ln w="25400" cap="flat" cmpd="sng">
            <a:solidFill>
              <a:srgbClr val="00B0F0"/>
            </a:solidFill>
            <a:prstDash val="solid"/>
            <a:round/>
            <a:headEnd type="none" w="sm" len="sm"/>
            <a:tailEnd type="none" w="sm" len="sm"/>
          </a:ln>
        </p:spPr>
      </p:cxnSp>
      <p:cxnSp>
        <p:nvCxnSpPr>
          <p:cNvPr id="934" name="Google Shape;934;p15"/>
          <p:cNvCxnSpPr/>
          <p:nvPr/>
        </p:nvCxnSpPr>
        <p:spPr>
          <a:xfrm>
            <a:off x="7788349" y="3730563"/>
            <a:ext cx="10632" cy="457834"/>
          </a:xfrm>
          <a:prstGeom prst="straightConnector1">
            <a:avLst/>
          </a:prstGeom>
          <a:noFill/>
          <a:ln w="25400" cap="flat" cmpd="sng">
            <a:solidFill>
              <a:srgbClr val="00B0F0"/>
            </a:solidFill>
            <a:prstDash val="solid"/>
            <a:round/>
            <a:headEnd type="none" w="sm" len="sm"/>
            <a:tailEnd type="none" w="sm" len="sm"/>
          </a:ln>
        </p:spPr>
      </p:cxnSp>
      <p:cxnSp>
        <p:nvCxnSpPr>
          <p:cNvPr id="935" name="Google Shape;935;p15"/>
          <p:cNvCxnSpPr/>
          <p:nvPr/>
        </p:nvCxnSpPr>
        <p:spPr>
          <a:xfrm rot="10800000">
            <a:off x="7166344" y="4188397"/>
            <a:ext cx="632638" cy="0"/>
          </a:xfrm>
          <a:prstGeom prst="straightConnector1">
            <a:avLst/>
          </a:prstGeom>
          <a:noFill/>
          <a:ln w="25400" cap="flat" cmpd="sng">
            <a:solidFill>
              <a:srgbClr val="00B0F0"/>
            </a:solidFill>
            <a:prstDash val="solid"/>
            <a:round/>
            <a:headEnd type="none" w="sm" len="sm"/>
            <a:tailEnd type="none" w="sm" len="sm"/>
          </a:ln>
        </p:spPr>
      </p:cxnSp>
      <p:cxnSp>
        <p:nvCxnSpPr>
          <p:cNvPr id="936" name="Google Shape;936;p15"/>
          <p:cNvCxnSpPr/>
          <p:nvPr/>
        </p:nvCxnSpPr>
        <p:spPr>
          <a:xfrm rot="10800000">
            <a:off x="7166344" y="4188397"/>
            <a:ext cx="0" cy="475885"/>
          </a:xfrm>
          <a:prstGeom prst="straightConnector1">
            <a:avLst/>
          </a:prstGeom>
          <a:noFill/>
          <a:ln w="25400" cap="flat" cmpd="sng">
            <a:solidFill>
              <a:srgbClr val="00B0F0"/>
            </a:solidFill>
            <a:prstDash val="solid"/>
            <a:round/>
            <a:headEnd type="none" w="sm" len="sm"/>
            <a:tailEnd type="none" w="sm" len="sm"/>
          </a:ln>
        </p:spPr>
      </p:cxnSp>
      <p:cxnSp>
        <p:nvCxnSpPr>
          <p:cNvPr id="937" name="Google Shape;937;p15"/>
          <p:cNvCxnSpPr/>
          <p:nvPr/>
        </p:nvCxnSpPr>
        <p:spPr>
          <a:xfrm>
            <a:off x="7841129" y="3773990"/>
            <a:ext cx="11953" cy="472140"/>
          </a:xfrm>
          <a:prstGeom prst="straightConnector1">
            <a:avLst/>
          </a:prstGeom>
          <a:noFill/>
          <a:ln w="25400" cap="flat" cmpd="sng">
            <a:solidFill>
              <a:srgbClr val="F33DCC"/>
            </a:solidFill>
            <a:prstDash val="solid"/>
            <a:round/>
            <a:headEnd type="none" w="sm" len="sm"/>
            <a:tailEnd type="none" w="sm" len="sm"/>
          </a:ln>
        </p:spPr>
      </p:cxnSp>
      <p:cxnSp>
        <p:nvCxnSpPr>
          <p:cNvPr id="938" name="Google Shape;938;p15"/>
          <p:cNvCxnSpPr/>
          <p:nvPr/>
        </p:nvCxnSpPr>
        <p:spPr>
          <a:xfrm>
            <a:off x="8290491" y="3772770"/>
            <a:ext cx="11953" cy="472140"/>
          </a:xfrm>
          <a:prstGeom prst="straightConnector1">
            <a:avLst/>
          </a:prstGeom>
          <a:noFill/>
          <a:ln w="25400" cap="flat" cmpd="sng">
            <a:solidFill>
              <a:srgbClr val="F33DCC"/>
            </a:solidFill>
            <a:prstDash val="solid"/>
            <a:round/>
            <a:headEnd type="none" w="sm" len="sm"/>
            <a:tailEnd type="none" w="sm" len="sm"/>
          </a:ln>
        </p:spPr>
      </p:cxnSp>
      <p:cxnSp>
        <p:nvCxnSpPr>
          <p:cNvPr id="939" name="Google Shape;939;p15"/>
          <p:cNvCxnSpPr/>
          <p:nvPr/>
        </p:nvCxnSpPr>
        <p:spPr>
          <a:xfrm rot="10800000">
            <a:off x="7196224" y="4244910"/>
            <a:ext cx="656858" cy="0"/>
          </a:xfrm>
          <a:prstGeom prst="straightConnector1">
            <a:avLst/>
          </a:prstGeom>
          <a:noFill/>
          <a:ln w="25400" cap="flat" cmpd="sng">
            <a:solidFill>
              <a:srgbClr val="F33DCC"/>
            </a:solidFill>
            <a:prstDash val="solid"/>
            <a:round/>
            <a:headEnd type="none" w="sm" len="sm"/>
            <a:tailEnd type="none" w="sm" len="sm"/>
          </a:ln>
        </p:spPr>
      </p:cxnSp>
      <p:cxnSp>
        <p:nvCxnSpPr>
          <p:cNvPr id="940" name="Google Shape;940;p15"/>
          <p:cNvCxnSpPr/>
          <p:nvPr/>
        </p:nvCxnSpPr>
        <p:spPr>
          <a:xfrm>
            <a:off x="7841129" y="3772770"/>
            <a:ext cx="449362" cy="0"/>
          </a:xfrm>
          <a:prstGeom prst="straightConnector1">
            <a:avLst/>
          </a:prstGeom>
          <a:noFill/>
          <a:ln w="25400" cap="flat" cmpd="sng">
            <a:solidFill>
              <a:srgbClr val="F33DCC"/>
            </a:solidFill>
            <a:prstDash val="solid"/>
            <a:round/>
            <a:headEnd type="none" w="sm" len="sm"/>
            <a:tailEnd type="none" w="sm" len="sm"/>
          </a:ln>
        </p:spPr>
      </p:cxnSp>
      <p:cxnSp>
        <p:nvCxnSpPr>
          <p:cNvPr id="941" name="Google Shape;941;p15"/>
          <p:cNvCxnSpPr/>
          <p:nvPr/>
        </p:nvCxnSpPr>
        <p:spPr>
          <a:xfrm>
            <a:off x="8302444" y="4244910"/>
            <a:ext cx="388698" cy="0"/>
          </a:xfrm>
          <a:prstGeom prst="straightConnector1">
            <a:avLst/>
          </a:prstGeom>
          <a:noFill/>
          <a:ln w="25400" cap="flat" cmpd="sng">
            <a:solidFill>
              <a:srgbClr val="F33DCC"/>
            </a:solidFill>
            <a:prstDash val="solid"/>
            <a:round/>
            <a:headEnd type="none" w="sm" len="sm"/>
            <a:tailEnd type="none" w="sm" len="sm"/>
          </a:ln>
        </p:spPr>
      </p:cxnSp>
      <p:cxnSp>
        <p:nvCxnSpPr>
          <p:cNvPr id="942" name="Google Shape;942;p15"/>
          <p:cNvCxnSpPr/>
          <p:nvPr/>
        </p:nvCxnSpPr>
        <p:spPr>
          <a:xfrm>
            <a:off x="8691142" y="4244910"/>
            <a:ext cx="0" cy="419372"/>
          </a:xfrm>
          <a:prstGeom prst="straightConnector1">
            <a:avLst/>
          </a:prstGeom>
          <a:noFill/>
          <a:ln w="25400" cap="flat" cmpd="sng">
            <a:solidFill>
              <a:srgbClr val="F33DCC"/>
            </a:solidFill>
            <a:prstDash val="solid"/>
            <a:round/>
            <a:headEnd type="none" w="sm" len="sm"/>
            <a:tailEnd type="none" w="sm" len="sm"/>
          </a:ln>
        </p:spPr>
      </p:cxnSp>
      <p:cxnSp>
        <p:nvCxnSpPr>
          <p:cNvPr id="943" name="Google Shape;943;p15"/>
          <p:cNvCxnSpPr/>
          <p:nvPr/>
        </p:nvCxnSpPr>
        <p:spPr>
          <a:xfrm>
            <a:off x="7196224" y="4244910"/>
            <a:ext cx="0" cy="419372"/>
          </a:xfrm>
          <a:prstGeom prst="straightConnector1">
            <a:avLst/>
          </a:prstGeom>
          <a:noFill/>
          <a:ln w="25400" cap="flat" cmpd="sng">
            <a:solidFill>
              <a:srgbClr val="F33DCC"/>
            </a:solidFill>
            <a:prstDash val="solid"/>
            <a:round/>
            <a:headEnd type="none" w="sm" len="sm"/>
            <a:tailEnd type="none" w="sm" len="sm"/>
          </a:ln>
        </p:spPr>
      </p:cxnSp>
      <p:cxnSp>
        <p:nvCxnSpPr>
          <p:cNvPr id="944" name="Google Shape;944;p15"/>
          <p:cNvCxnSpPr/>
          <p:nvPr/>
        </p:nvCxnSpPr>
        <p:spPr>
          <a:xfrm>
            <a:off x="7196224" y="4648334"/>
            <a:ext cx="1494918" cy="0"/>
          </a:xfrm>
          <a:prstGeom prst="straightConnector1">
            <a:avLst/>
          </a:prstGeom>
          <a:noFill/>
          <a:ln w="25400" cap="flat" cmpd="sng">
            <a:solidFill>
              <a:srgbClr val="F33DCC"/>
            </a:solidFill>
            <a:prstDash val="solid"/>
            <a:round/>
            <a:headEnd type="none" w="sm" len="sm"/>
            <a:tailEnd type="none" w="sm" len="sm"/>
          </a:ln>
        </p:spPr>
      </p:cxnSp>
      <p:sp>
        <p:nvSpPr>
          <p:cNvPr id="945" name="Google Shape;945;p15"/>
          <p:cNvSpPr/>
          <p:nvPr/>
        </p:nvSpPr>
        <p:spPr>
          <a:xfrm>
            <a:off x="548177" y="1819522"/>
            <a:ext cx="2210971" cy="1074561"/>
          </a:xfrm>
          <a:prstGeom prst="wedgeRoundRectCallout">
            <a:avLst>
              <a:gd name="adj1" fmla="val 281014"/>
              <a:gd name="adj2" fmla="val 138430"/>
              <a:gd name="adj3" fmla="val 16667"/>
            </a:avLst>
          </a:prstGeom>
          <a:solidFill>
            <a:srgbClr val="F33DCC"/>
          </a:solidFill>
          <a:ln w="25400" cap="flat" cmpd="sng">
            <a:solidFill>
              <a:srgbClr val="F33DC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dirty="0" err="1">
                <a:solidFill>
                  <a:schemeClr val="lt1"/>
                </a:solidFill>
                <a:latin typeface="Calibri"/>
                <a:ea typeface="Calibri"/>
                <a:cs typeface="Calibri"/>
                <a:sym typeface="Calibri"/>
              </a:rPr>
              <a:t>Apostrofo</a:t>
            </a:r>
            <a:r>
              <a:rPr lang="en-US" sz="1800" b="1" i="0" u="none" strike="noStrike" cap="none" dirty="0">
                <a:solidFill>
                  <a:schemeClr val="lt1"/>
                </a:solidFill>
                <a:latin typeface="Calibri"/>
                <a:ea typeface="Calibri"/>
                <a:cs typeface="Calibri"/>
                <a:sym typeface="Calibri"/>
              </a:rPr>
              <a:t>, </a:t>
            </a:r>
            <a:r>
              <a:rPr lang="en-US" sz="1800" b="1" i="0" u="none" strike="noStrike" cap="none" dirty="0" err="1">
                <a:solidFill>
                  <a:schemeClr val="lt1"/>
                </a:solidFill>
                <a:latin typeface="Calibri"/>
                <a:ea typeface="Calibri"/>
                <a:cs typeface="Calibri"/>
                <a:sym typeface="Calibri"/>
              </a:rPr>
              <a:t>Virgola</a:t>
            </a:r>
            <a:r>
              <a:rPr lang="en-US" sz="1800" b="1" i="0" u="none" strike="noStrike" cap="none" dirty="0">
                <a:solidFill>
                  <a:schemeClr val="lt1"/>
                </a:solidFill>
                <a:latin typeface="Calibri"/>
                <a:ea typeface="Calibri"/>
                <a:cs typeface="Calibri"/>
                <a:sym typeface="Calibri"/>
              </a:rPr>
              <a:t>, Punto e Punto </a:t>
            </a:r>
            <a:r>
              <a:rPr lang="en-US" sz="1800" b="1" dirty="0" err="1">
                <a:solidFill>
                  <a:schemeClr val="lt1"/>
                </a:solidFill>
                <a:latin typeface="Calibri"/>
                <a:ea typeface="Calibri"/>
                <a:cs typeface="Calibri"/>
                <a:sym typeface="Calibri"/>
              </a:rPr>
              <a:t>interrogativo</a:t>
            </a:r>
            <a:endParaRPr sz="1200" b="0" i="0" u="none" strike="noStrike" cap="none" dirty="0">
              <a:solidFill>
                <a:srgbClr val="000000"/>
              </a:solidFill>
              <a:latin typeface="Arial"/>
              <a:ea typeface="Arial"/>
              <a:cs typeface="Arial"/>
              <a:sym typeface="Arial"/>
            </a:endParaRPr>
          </a:p>
        </p:txBody>
      </p:sp>
      <p:sp>
        <p:nvSpPr>
          <p:cNvPr id="946" name="Google Shape;946;p15"/>
          <p:cNvSpPr/>
          <p:nvPr/>
        </p:nvSpPr>
        <p:spPr>
          <a:xfrm>
            <a:off x="631836" y="3268200"/>
            <a:ext cx="1446663" cy="523634"/>
          </a:xfrm>
          <a:prstGeom prst="wedgeRoundRectCallout">
            <a:avLst>
              <a:gd name="adj1" fmla="val 122680"/>
              <a:gd name="adj2" fmla="val 18547"/>
              <a:gd name="adj3" fmla="val 16667"/>
            </a:avLst>
          </a:prstGeom>
          <a:solidFill>
            <a:srgbClr val="00B0F0"/>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chemeClr val="lt1"/>
                </a:solidFill>
                <a:latin typeface="Calibri"/>
                <a:ea typeface="Calibri"/>
                <a:cs typeface="Calibri"/>
                <a:sym typeface="Calibri"/>
              </a:rPr>
              <a:t>Lettere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50"/>
        <p:cNvGrpSpPr/>
        <p:nvPr/>
      </p:nvGrpSpPr>
      <p:grpSpPr>
        <a:xfrm>
          <a:off x="0" y="0"/>
          <a:ext cx="0" cy="0"/>
          <a:chOff x="0" y="0"/>
          <a:chExt cx="0" cy="0"/>
        </a:xfrm>
      </p:grpSpPr>
      <p:sp>
        <p:nvSpPr>
          <p:cNvPr id="951" name="Google Shape;951;p32"/>
          <p:cNvSpPr txBox="1"/>
          <p:nvPr/>
        </p:nvSpPr>
        <p:spPr>
          <a:xfrm>
            <a:off x="0" y="0"/>
            <a:ext cx="8761007" cy="584775"/>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dirty="0">
                <a:solidFill>
                  <a:schemeClr val="lt1"/>
                </a:solidFill>
                <a:latin typeface="Calibri"/>
                <a:ea typeface="Calibri"/>
                <a:cs typeface="Calibri"/>
                <a:sym typeface="Calibri"/>
              </a:rPr>
              <a:t>Tablet – </a:t>
            </a:r>
            <a:r>
              <a:rPr lang="en-US" sz="3200" b="1" i="0" u="none" strike="noStrike" cap="none" dirty="0" err="1">
                <a:solidFill>
                  <a:schemeClr val="lt1"/>
                </a:solidFill>
                <a:latin typeface="Calibri"/>
                <a:ea typeface="Calibri"/>
                <a:cs typeface="Calibri"/>
                <a:sym typeface="Calibri"/>
              </a:rPr>
              <a:t>Definizioni</a:t>
            </a:r>
            <a:r>
              <a:rPr lang="en-US" sz="3200" b="1" i="0" u="none" strike="noStrike" cap="none" dirty="0">
                <a:solidFill>
                  <a:schemeClr val="lt1"/>
                </a:solidFill>
                <a:latin typeface="Calibri"/>
                <a:ea typeface="Calibri"/>
                <a:cs typeface="Calibri"/>
                <a:sym typeface="Calibri"/>
              </a:rPr>
              <a:t> </a:t>
            </a:r>
            <a:r>
              <a:rPr lang="en-US" sz="3200" b="1" i="0" u="none" strike="noStrike" cap="none" dirty="0" err="1">
                <a:solidFill>
                  <a:schemeClr val="lt1"/>
                </a:solidFill>
                <a:latin typeface="Calibri"/>
                <a:ea typeface="Calibri"/>
                <a:cs typeface="Calibri"/>
                <a:sym typeface="Calibri"/>
              </a:rPr>
              <a:t>della</a:t>
            </a:r>
            <a:r>
              <a:rPr lang="en-US" sz="3200" b="1" i="0" u="none" strike="noStrike" cap="none" dirty="0">
                <a:solidFill>
                  <a:schemeClr val="lt1"/>
                </a:solidFill>
                <a:latin typeface="Calibri"/>
                <a:ea typeface="Calibri"/>
                <a:cs typeface="Calibri"/>
                <a:sym typeface="Calibri"/>
              </a:rPr>
              <a:t> </a:t>
            </a:r>
            <a:r>
              <a:rPr lang="en-US" sz="3200" b="1" i="0" u="none" strike="noStrike" cap="none" dirty="0" err="1">
                <a:solidFill>
                  <a:schemeClr val="lt1"/>
                </a:solidFill>
                <a:latin typeface="Calibri"/>
                <a:ea typeface="Calibri"/>
                <a:cs typeface="Calibri"/>
                <a:sym typeface="Calibri"/>
              </a:rPr>
              <a:t>tastiera</a:t>
            </a:r>
            <a:endParaRPr sz="1400" b="0" i="0" u="none" strike="noStrike" cap="none" dirty="0">
              <a:solidFill>
                <a:srgbClr val="000000"/>
              </a:solidFill>
              <a:latin typeface="Arial"/>
              <a:ea typeface="Arial"/>
              <a:cs typeface="Arial"/>
              <a:sym typeface="Arial"/>
            </a:endParaRPr>
          </a:p>
        </p:txBody>
      </p:sp>
      <p:pic>
        <p:nvPicPr>
          <p:cNvPr id="952" name="Google Shape;952;p32" descr="Image result for tablet ipad"/>
          <p:cNvPicPr preferRelativeResize="0"/>
          <p:nvPr/>
        </p:nvPicPr>
        <p:blipFill rotWithShape="1">
          <a:blip r:embed="rId3">
            <a:alphaModFix/>
          </a:blip>
          <a:srcRect/>
          <a:stretch/>
        </p:blipFill>
        <p:spPr>
          <a:xfrm>
            <a:off x="9842924" y="68166"/>
            <a:ext cx="2417314" cy="1699673"/>
          </a:xfrm>
          <a:prstGeom prst="rect">
            <a:avLst/>
          </a:prstGeom>
          <a:noFill/>
          <a:ln>
            <a:noFill/>
          </a:ln>
        </p:spPr>
      </p:pic>
      <p:sp>
        <p:nvSpPr>
          <p:cNvPr id="953" name="Google Shape;953;p32"/>
          <p:cNvSpPr txBox="1"/>
          <p:nvPr/>
        </p:nvSpPr>
        <p:spPr>
          <a:xfrm>
            <a:off x="287867" y="1041423"/>
            <a:ext cx="6868714" cy="48628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1. Tasto</a:t>
            </a:r>
            <a:endParaRPr sz="20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Una delle icone che si premono su una tastiera touchscreen per farle produrre lettere, numeri, ecc.</a:t>
            </a:r>
          </a:p>
          <a:p>
            <a:pPr marL="0" marR="0" lvl="0" indent="0" algn="l" rtl="0">
              <a:lnSpc>
                <a:spcPct val="100000"/>
              </a:lnSpc>
              <a:spcBef>
                <a:spcPts val="0"/>
              </a:spcBef>
              <a:spcAft>
                <a:spcPts val="0"/>
              </a:spcAft>
              <a:buClr>
                <a:srgbClr val="000000"/>
              </a:buClr>
              <a:buSzPts val="2000"/>
              <a:buFont typeface="Arial"/>
              <a:buNone/>
            </a:pPr>
            <a:endParaRPr sz="1000" b="0" i="0" u="none" strike="noStrike" cap="none" dirty="0">
              <a:solidFill>
                <a:srgbClr val="092E4B"/>
              </a:solidFill>
              <a:latin typeface="Calibri"/>
              <a:ea typeface="Calibri"/>
              <a:cs typeface="Calibri"/>
              <a:sym typeface="Calibri"/>
            </a:endParaRPr>
          </a:p>
          <a:p>
            <a:pPr marL="0" marR="0" lvl="6"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2. </a:t>
            </a:r>
            <a:r>
              <a:rPr lang="en-US" sz="2000" b="1" dirty="0" err="1">
                <a:solidFill>
                  <a:srgbClr val="092E4B"/>
                </a:solidFill>
                <a:latin typeface="Calibri"/>
                <a:ea typeface="Calibri"/>
                <a:cs typeface="Calibri"/>
                <a:sym typeface="Calibri"/>
              </a:rPr>
              <a:t>Indietro</a:t>
            </a:r>
            <a:endParaRPr sz="2000" b="0" i="0" u="none" strike="noStrike" cap="none" dirty="0">
              <a:solidFill>
                <a:srgbClr val="092E4B"/>
              </a:solidFill>
              <a:latin typeface="Calibri"/>
              <a:ea typeface="Calibri"/>
              <a:cs typeface="Calibri"/>
              <a:sym typeface="Calibri"/>
            </a:endParaRPr>
          </a:p>
          <a:p>
            <a:pPr marL="0" marR="0" lvl="6"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Il tasto che si preme su una tastiera per spostarsi di uno spazio all'indietro in un documento o per cancellare uno o più caratteri, ad esempio lettere, numeri, ecc.</a:t>
            </a:r>
          </a:p>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3. Tasto “</a:t>
            </a:r>
            <a:r>
              <a:rPr lang="en-US" sz="2000" b="1" i="0" u="none" strike="noStrike" cap="none" dirty="0" err="1">
                <a:solidFill>
                  <a:srgbClr val="092E4B"/>
                </a:solidFill>
                <a:latin typeface="Calibri"/>
                <a:ea typeface="Calibri"/>
                <a:cs typeface="Calibri"/>
                <a:sym typeface="Calibri"/>
              </a:rPr>
              <a:t>Invio</a:t>
            </a:r>
            <a:r>
              <a:rPr lang="en-US" sz="2000" b="1" i="0" u="none" strike="noStrike" cap="none" dirty="0">
                <a:solidFill>
                  <a:srgbClr val="092E4B"/>
                </a:solidFill>
                <a:latin typeface="Calibri"/>
                <a:ea typeface="Calibri"/>
                <a:cs typeface="Calibri"/>
                <a:sym typeface="Calibri"/>
              </a:rPr>
              <a:t>”</a:t>
            </a:r>
            <a:endParaRPr sz="2000" b="0"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Il tasto che consente al computer di eseguire un'azione o di andare a capo quando si scrive.</a:t>
            </a:r>
          </a:p>
          <a:p>
            <a:pPr marL="0" marR="0" lvl="0" indent="0" algn="l" rtl="0">
              <a:lnSpc>
                <a:spcPct val="100000"/>
              </a:lnSpc>
              <a:spcBef>
                <a:spcPts val="0"/>
              </a:spcBef>
              <a:spcAft>
                <a:spcPts val="0"/>
              </a:spcAft>
              <a:buClr>
                <a:srgbClr val="000000"/>
              </a:buClr>
              <a:buSzPts val="2000"/>
              <a:buFont typeface="Arial"/>
              <a:buNone/>
            </a:pPr>
            <a:endParaRPr sz="1000" b="1" i="0" u="none" strike="noStrike" cap="none" dirty="0">
              <a:solidFill>
                <a:srgbClr val="092E4B"/>
              </a:solidFill>
              <a:latin typeface="Calibri"/>
              <a:ea typeface="Calibri"/>
              <a:cs typeface="Calibri"/>
              <a:sym typeface="Calibri"/>
            </a:endParaRPr>
          </a:p>
          <a:p>
            <a:pPr marL="0" marR="0" lvl="5"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4. Tasto “Control”</a:t>
            </a:r>
            <a:endParaRPr sz="2000" b="0" i="0" u="none" strike="noStrike" cap="none" dirty="0">
              <a:solidFill>
                <a:srgbClr val="092E4B"/>
              </a:solidFill>
              <a:latin typeface="Calibri"/>
              <a:ea typeface="Calibri"/>
              <a:cs typeface="Calibri"/>
              <a:sym typeface="Calibri"/>
            </a:endParaRPr>
          </a:p>
          <a:p>
            <a:pPr marL="0" marR="0" lvl="5"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Il tasto che viene utilizzato in combinazione con altri per eseguire particolari operazioni. Questo tasto è solitamente contrassegnato dalla scritta "</a:t>
            </a:r>
            <a:r>
              <a:rPr lang="it-IT" sz="2000" b="0" i="0" u="none" strike="noStrike" cap="none" dirty="0" err="1">
                <a:solidFill>
                  <a:srgbClr val="092E4B"/>
                </a:solidFill>
                <a:latin typeface="Calibri"/>
                <a:ea typeface="Calibri"/>
                <a:cs typeface="Calibri"/>
                <a:sym typeface="Calibri"/>
              </a:rPr>
              <a:t>Ctrl</a:t>
            </a:r>
            <a:r>
              <a:rPr lang="it-IT" sz="2000" b="0" i="0" u="none" strike="noStrike" cap="none" dirty="0">
                <a:solidFill>
                  <a:srgbClr val="092E4B"/>
                </a:solidFill>
                <a:latin typeface="Calibri"/>
                <a:ea typeface="Calibri"/>
                <a:cs typeface="Calibri"/>
                <a:sym typeface="Calibri"/>
              </a:rPr>
              <a:t>".</a:t>
            </a:r>
            <a:endParaRPr sz="2000" b="0" i="0" u="none" strike="noStrike" cap="none" dirty="0">
              <a:solidFill>
                <a:srgbClr val="092E4B"/>
              </a:solidFill>
              <a:latin typeface="Calibri"/>
              <a:ea typeface="Calibri"/>
              <a:cs typeface="Calibri"/>
              <a:sym typeface="Calibri"/>
            </a:endParaRPr>
          </a:p>
        </p:txBody>
      </p:sp>
      <p:pic>
        <p:nvPicPr>
          <p:cNvPr id="954" name="Google Shape;954;p32" descr="Related image"/>
          <p:cNvPicPr preferRelativeResize="0"/>
          <p:nvPr/>
        </p:nvPicPr>
        <p:blipFill rotWithShape="1">
          <a:blip r:embed="rId4">
            <a:alphaModFix/>
          </a:blip>
          <a:srcRect l="82615" t="51543" r="525" b="36196"/>
          <a:stretch/>
        </p:blipFill>
        <p:spPr>
          <a:xfrm>
            <a:off x="7310612" y="2017239"/>
            <a:ext cx="2016270" cy="1011175"/>
          </a:xfrm>
          <a:prstGeom prst="rect">
            <a:avLst/>
          </a:prstGeom>
          <a:noFill/>
          <a:ln>
            <a:noFill/>
          </a:ln>
          <a:effectLst>
            <a:outerShdw blurRad="292100" dist="139700" dir="2700000" algn="tl" rotWithShape="0">
              <a:srgbClr val="333333">
                <a:alpha val="64313"/>
              </a:srgbClr>
            </a:outerShdw>
          </a:effectLst>
        </p:spPr>
      </p:pic>
      <p:pic>
        <p:nvPicPr>
          <p:cNvPr id="955" name="Google Shape;955;p32"/>
          <p:cNvPicPr preferRelativeResize="0"/>
          <p:nvPr/>
        </p:nvPicPr>
        <p:blipFill rotWithShape="1">
          <a:blip r:embed="rId5">
            <a:alphaModFix/>
          </a:blip>
          <a:srcRect l="79875" t="59049" r="5921" b="29697"/>
          <a:stretch/>
        </p:blipFill>
        <p:spPr>
          <a:xfrm>
            <a:off x="7310611" y="3410146"/>
            <a:ext cx="2016270" cy="1050732"/>
          </a:xfrm>
          <a:prstGeom prst="rect">
            <a:avLst/>
          </a:prstGeom>
          <a:noFill/>
          <a:ln>
            <a:noFill/>
          </a:ln>
        </p:spPr>
      </p:pic>
      <p:pic>
        <p:nvPicPr>
          <p:cNvPr id="956" name="Google Shape;956;p32" descr="Related image"/>
          <p:cNvPicPr preferRelativeResize="0"/>
          <p:nvPr/>
        </p:nvPicPr>
        <p:blipFill rotWithShape="1">
          <a:blip r:embed="rId4">
            <a:alphaModFix/>
          </a:blip>
          <a:srcRect l="8612" t="87275" r="82516" b="462"/>
          <a:stretch/>
        </p:blipFill>
        <p:spPr>
          <a:xfrm>
            <a:off x="7310611" y="4719395"/>
            <a:ext cx="1264894" cy="1092565"/>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60"/>
        <p:cNvGrpSpPr/>
        <p:nvPr/>
      </p:nvGrpSpPr>
      <p:grpSpPr>
        <a:xfrm>
          <a:off x="0" y="0"/>
          <a:ext cx="0" cy="0"/>
          <a:chOff x="0" y="0"/>
          <a:chExt cx="0" cy="0"/>
        </a:xfrm>
      </p:grpSpPr>
      <p:sp>
        <p:nvSpPr>
          <p:cNvPr id="961" name="Google Shape;961;p33"/>
          <p:cNvSpPr/>
          <p:nvPr/>
        </p:nvSpPr>
        <p:spPr>
          <a:xfrm>
            <a:off x="355600" y="1364776"/>
            <a:ext cx="7543800" cy="50474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5. </a:t>
            </a:r>
            <a:r>
              <a:rPr lang="it-IT" sz="2000" b="1" i="0" u="none" strike="noStrike" cap="none" dirty="0">
                <a:solidFill>
                  <a:srgbClr val="092E4B"/>
                </a:solidFill>
                <a:latin typeface="Calibri"/>
                <a:ea typeface="Calibri"/>
                <a:cs typeface="Calibri"/>
                <a:sym typeface="Calibri"/>
              </a:rPr>
              <a:t>Tasto </a:t>
            </a:r>
            <a:r>
              <a:rPr lang="en-US" sz="2000" b="0" i="0" u="none" strike="noStrike" cap="none" dirty="0">
                <a:solidFill>
                  <a:srgbClr val="092E4B"/>
                </a:solidFill>
                <a:latin typeface="Calibri"/>
                <a:ea typeface="Calibri"/>
                <a:cs typeface="Calibri"/>
                <a:sym typeface="Calibri"/>
              </a:rPr>
              <a:t>”</a:t>
            </a:r>
            <a:r>
              <a:rPr lang="it-IT" sz="2000" b="1" i="0" u="none" strike="noStrike" cap="none" dirty="0">
                <a:solidFill>
                  <a:srgbClr val="092E4B"/>
                </a:solidFill>
                <a:latin typeface="Calibri"/>
                <a:ea typeface="Calibri"/>
                <a:cs typeface="Calibri"/>
                <a:sym typeface="Calibri"/>
              </a:rPr>
              <a:t>Maiuscolo</a:t>
            </a:r>
            <a:r>
              <a:rPr lang="en-US" sz="2000" b="0" i="0" u="none" strike="noStrike" cap="none" dirty="0">
                <a:solidFill>
                  <a:srgbClr val="092E4B"/>
                </a:solidFill>
                <a:latin typeface="Calibri"/>
                <a:ea typeface="Calibri"/>
                <a:cs typeface="Calibri"/>
                <a:sym typeface="Calibri"/>
              </a:rPr>
              <a:t>”</a:t>
            </a:r>
            <a:endParaRPr sz="2000" b="0"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Il tasto che si pigia quando si vuole scrivere una lettera maiuscola.</a:t>
            </a: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6. Barra </a:t>
            </a:r>
            <a:r>
              <a:rPr lang="en-US" sz="2000" b="1" i="0" u="none" strike="noStrike" cap="none" dirty="0" err="1">
                <a:solidFill>
                  <a:srgbClr val="092E4B"/>
                </a:solidFill>
                <a:latin typeface="Calibri"/>
                <a:ea typeface="Calibri"/>
                <a:cs typeface="Calibri"/>
                <a:sym typeface="Calibri"/>
              </a:rPr>
              <a:t>spaziatrice</a:t>
            </a:r>
            <a:endParaRPr sz="2000" b="0" i="0" u="none" strike="noStrike" cap="none" dirty="0">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092E4B"/>
                </a:solidFill>
                <a:latin typeface="Calibri"/>
                <a:ea typeface="Calibri"/>
                <a:cs typeface="Calibri"/>
                <a:sym typeface="Calibri"/>
              </a:rPr>
              <a:t>La barra </a:t>
            </a:r>
            <a:r>
              <a:rPr lang="en-US" sz="2000" b="0" i="0" u="none" strike="noStrike" cap="none" dirty="0" err="1">
                <a:solidFill>
                  <a:srgbClr val="092E4B"/>
                </a:solidFill>
                <a:latin typeface="Calibri"/>
                <a:ea typeface="Calibri"/>
                <a:cs typeface="Calibri"/>
                <a:sym typeface="Calibri"/>
              </a:rPr>
              <a:t>lunga</a:t>
            </a:r>
            <a:r>
              <a:rPr lang="en-US" sz="2000" b="0" i="0" u="none" strike="noStrike" cap="none" dirty="0">
                <a:solidFill>
                  <a:srgbClr val="092E4B"/>
                </a:solidFill>
                <a:latin typeface="Calibri"/>
                <a:ea typeface="Calibri"/>
                <a:cs typeface="Calibri"/>
                <a:sym typeface="Calibri"/>
              </a:rPr>
              <a:t> e stretta </a:t>
            </a:r>
            <a:r>
              <a:rPr lang="en-US" sz="2000" b="0" i="0" u="none" strike="noStrike" cap="none" dirty="0" err="1">
                <a:solidFill>
                  <a:srgbClr val="092E4B"/>
                </a:solidFill>
                <a:latin typeface="Calibri"/>
                <a:ea typeface="Calibri"/>
                <a:cs typeface="Calibri"/>
                <a:sym typeface="Calibri"/>
              </a:rPr>
              <a:t>nella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parte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inferiore</a:t>
            </a:r>
            <a:r>
              <a:rPr lang="en-US" sz="2000" b="0" i="0" u="none" strike="noStrike" cap="none" dirty="0">
                <a:solidFill>
                  <a:srgbClr val="092E4B"/>
                </a:solidFill>
                <a:latin typeface="Calibri"/>
                <a:ea typeface="Calibri"/>
                <a:cs typeface="Calibri"/>
                <a:sym typeface="Calibri"/>
              </a:rPr>
              <a:t> o </a:t>
            </a:r>
            <a:r>
              <a:rPr lang="en-US" sz="2000" b="0" i="0" u="none" strike="noStrike" cap="none" dirty="0" err="1">
                <a:solidFill>
                  <a:srgbClr val="092E4B"/>
                </a:solidFill>
                <a:latin typeface="Calibri"/>
                <a:ea typeface="Calibri"/>
                <a:cs typeface="Calibri"/>
                <a:sym typeface="Calibri"/>
              </a:rPr>
              <a:t>anteriore</a:t>
            </a:r>
            <a:r>
              <a:rPr lang="en-US" sz="2000" b="0" i="0" u="none" strike="noStrike" cap="none" dirty="0">
                <a:solidFill>
                  <a:srgbClr val="092E4B"/>
                </a:solidFill>
                <a:latin typeface="Calibri"/>
                <a:ea typeface="Calibri"/>
                <a:cs typeface="Calibri"/>
                <a:sym typeface="Calibri"/>
              </a:rPr>
              <a:t> di </a:t>
            </a:r>
            <a:r>
              <a:rPr lang="en-US" sz="2000" b="0" i="0" u="none" strike="noStrike" cap="none" dirty="0" err="1">
                <a:solidFill>
                  <a:srgbClr val="092E4B"/>
                </a:solidFill>
                <a:latin typeface="Calibri"/>
                <a:ea typeface="Calibri"/>
                <a:cs typeface="Calibri"/>
                <a:sym typeface="Calibri"/>
              </a:rPr>
              <a:t>una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tastiera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che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si</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utilizza</a:t>
            </a:r>
            <a:r>
              <a:rPr lang="en-US" sz="2000" b="0" i="0" u="none" strike="noStrike" cap="none" dirty="0">
                <a:solidFill>
                  <a:srgbClr val="092E4B"/>
                </a:solidFill>
                <a:latin typeface="Calibri"/>
                <a:ea typeface="Calibri"/>
                <a:cs typeface="Calibri"/>
                <a:sym typeface="Calibri"/>
              </a:rPr>
              <a:t> per </a:t>
            </a:r>
            <a:r>
              <a:rPr lang="en-US" sz="2000" b="0" i="0" u="none" strike="noStrike" cap="none" dirty="0" err="1">
                <a:solidFill>
                  <a:srgbClr val="092E4B"/>
                </a:solidFill>
                <a:latin typeface="Calibri"/>
                <a:ea typeface="Calibri"/>
                <a:cs typeface="Calibri"/>
                <a:sym typeface="Calibri"/>
              </a:rPr>
              <a:t>creare</a:t>
            </a:r>
            <a:r>
              <a:rPr lang="en-US" sz="2000" b="0" i="0" u="none" strike="noStrike" cap="none" dirty="0">
                <a:solidFill>
                  <a:srgbClr val="092E4B"/>
                </a:solidFill>
                <a:latin typeface="Calibri"/>
                <a:ea typeface="Calibri"/>
                <a:cs typeface="Calibri"/>
                <a:sym typeface="Calibri"/>
              </a:rPr>
              <a:t> uno </a:t>
            </a:r>
            <a:r>
              <a:rPr lang="en-US" sz="2000" b="0" i="0" u="none" strike="noStrike" cap="none" dirty="0" err="1">
                <a:solidFill>
                  <a:srgbClr val="092E4B"/>
                </a:solidFill>
                <a:latin typeface="Calibri"/>
                <a:ea typeface="Calibri"/>
                <a:cs typeface="Calibri"/>
                <a:sym typeface="Calibri"/>
              </a:rPr>
              <a:t>spazio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tra</a:t>
            </a:r>
            <a:r>
              <a:rPr lang="en-US" sz="2000" b="0" i="0" u="none" strike="noStrike" cap="none" dirty="0">
                <a:solidFill>
                  <a:srgbClr val="092E4B"/>
                </a:solidFill>
                <a:latin typeface="Calibri"/>
                <a:ea typeface="Calibri"/>
                <a:cs typeface="Calibri"/>
                <a:sym typeface="Calibri"/>
              </a:rPr>
              <a:t> le parole </a:t>
            </a:r>
            <a:r>
              <a:rPr lang="en-US" sz="2000" b="0" i="0" u="none" strike="noStrike" cap="none" dirty="0" err="1">
                <a:solidFill>
                  <a:srgbClr val="092E4B"/>
                </a:solidFill>
                <a:latin typeface="Calibri"/>
                <a:ea typeface="Calibri"/>
                <a:cs typeface="Calibri"/>
                <a:sym typeface="Calibri"/>
              </a:rPr>
              <a:t>durante</a:t>
            </a:r>
            <a:r>
              <a:rPr lang="en-US" sz="2000" b="0" i="0" u="none" strike="noStrike" cap="none" dirty="0">
                <a:solidFill>
                  <a:srgbClr val="092E4B"/>
                </a:solidFill>
                <a:latin typeface="Calibri"/>
                <a:ea typeface="Calibri"/>
                <a:cs typeface="Calibri"/>
                <a:sym typeface="Calibri"/>
              </a:rPr>
              <a:t> la </a:t>
            </a:r>
            <a:r>
              <a:rPr lang="en-US" sz="2000" b="0" i="0" u="none" strike="noStrike" cap="none" dirty="0" err="1">
                <a:solidFill>
                  <a:srgbClr val="092E4B"/>
                </a:solidFill>
                <a:latin typeface="Calibri"/>
                <a:ea typeface="Calibri"/>
                <a:cs typeface="Calibri"/>
                <a:sym typeface="Calibri"/>
              </a:rPr>
              <a:t>digitazione</a:t>
            </a:r>
            <a:r>
              <a:rPr lang="en-US" sz="2000" b="0" i="0" u="none" strike="noStrike" cap="none" dirty="0">
                <a:solidFill>
                  <a:srgbClr val="092E4B"/>
                </a:solidFill>
                <a:latin typeface="Calibri"/>
                <a:ea typeface="Calibri"/>
                <a:cs typeface="Calibri"/>
                <a:sym typeface="Calibri"/>
              </a:rPr>
              <a:t>.</a:t>
            </a: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7. </a:t>
            </a:r>
            <a:r>
              <a:rPr lang="it-IT" sz="2000" b="1" i="0" u="none" strike="noStrike" cap="none" dirty="0">
                <a:solidFill>
                  <a:srgbClr val="092E4B"/>
                </a:solidFill>
                <a:latin typeface="Calibri"/>
                <a:ea typeface="Calibri"/>
                <a:cs typeface="Calibri"/>
                <a:sym typeface="Calibri"/>
              </a:rPr>
              <a:t>Emoji</a:t>
            </a:r>
            <a:endParaRPr sz="2000" b="0"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Un tasto che si utilizza per </a:t>
            </a:r>
            <a:r>
              <a:rPr lang="it-IT" sz="2000" dirty="0">
                <a:solidFill>
                  <a:srgbClr val="092E4B"/>
                </a:solidFill>
                <a:latin typeface="Calibri"/>
                <a:ea typeface="Calibri"/>
                <a:cs typeface="Calibri"/>
                <a:sym typeface="Calibri"/>
              </a:rPr>
              <a:t>inserire un’emoticon</a:t>
            </a:r>
            <a:endParaRPr sz="2000" b="0"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92E4B"/>
              </a:solidFill>
              <a:latin typeface="Calibri"/>
              <a:ea typeface="Calibri"/>
              <a:cs typeface="Calibri"/>
              <a:sym typeface="Calibri"/>
            </a:endParaRPr>
          </a:p>
          <a:p>
            <a:pPr marL="0" marR="0" lvl="6"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8. </a:t>
            </a:r>
            <a:r>
              <a:rPr lang="it-IT" sz="2000" b="1" i="0" u="none" strike="noStrike" cap="none" dirty="0">
                <a:solidFill>
                  <a:srgbClr val="092E4B"/>
                </a:solidFill>
                <a:latin typeface="Calibri"/>
                <a:ea typeface="Calibri"/>
                <a:cs typeface="Calibri"/>
                <a:sym typeface="Calibri"/>
              </a:rPr>
              <a:t>Tasti di navigazione</a:t>
            </a:r>
            <a:endParaRPr sz="2000" b="0" i="0" u="none" strike="noStrike" cap="none" dirty="0">
              <a:solidFill>
                <a:srgbClr val="092E4B"/>
              </a:solidFill>
              <a:latin typeface="Calibri"/>
              <a:ea typeface="Calibri"/>
              <a:cs typeface="Calibri"/>
              <a:sym typeface="Calibri"/>
            </a:endParaRPr>
          </a:p>
          <a:p>
            <a:pPr marL="0" marR="0" lvl="6" indent="0" algn="l" rtl="0">
              <a:lnSpc>
                <a:spcPct val="100000"/>
              </a:lnSpc>
              <a:spcBef>
                <a:spcPts val="0"/>
              </a:spcBef>
              <a:spcAft>
                <a:spcPts val="0"/>
              </a:spcAft>
              <a:buClr>
                <a:srgbClr val="000000"/>
              </a:buClr>
              <a:buSzPts val="2000"/>
              <a:buFont typeface="Arial"/>
              <a:buNone/>
            </a:pPr>
            <a:r>
              <a:rPr lang="it-IT" sz="2000" b="0" i="0" u="none" strike="noStrike" cap="none" dirty="0">
                <a:solidFill>
                  <a:srgbClr val="092E4B"/>
                </a:solidFill>
                <a:latin typeface="Calibri"/>
                <a:ea typeface="Calibri"/>
                <a:cs typeface="Calibri"/>
                <a:sym typeface="Calibri"/>
              </a:rPr>
              <a:t>In genere 4 (a volte anche 2) tasti che consentono di navigare in alto, in basso, a sinistra e a destra nel testo. Consentono inoltre di scorrere verso l'alto e verso il basso, a sinistra e a destra, in un browser o in un documento. Anche il dito può svolgere questa funzione, poiché i tablet sono dotati di touchscreen (</a:t>
            </a:r>
            <a:r>
              <a:rPr lang="it-IT" sz="2000" b="0" i="0" strike="noStrike" cap="none" dirty="0">
                <a:solidFill>
                  <a:srgbClr val="092E4B"/>
                </a:solidFill>
                <a:latin typeface="Calibri"/>
                <a:ea typeface="Calibri"/>
                <a:cs typeface="Calibri"/>
                <a:sym typeface="Calibri"/>
              </a:rPr>
              <a:t>vedere i movimenti di base delle dita nella Sezione 1</a:t>
            </a:r>
            <a:r>
              <a:rPr lang="it-IT" sz="2000" b="0" i="0" u="none" strike="noStrike" cap="none" dirty="0">
                <a:solidFill>
                  <a:srgbClr val="092E4B"/>
                </a:solidFill>
                <a:latin typeface="Calibri"/>
                <a:ea typeface="Calibri"/>
                <a:cs typeface="Calibri"/>
                <a:sym typeface="Calibri"/>
              </a:rPr>
              <a:t>).</a:t>
            </a:r>
          </a:p>
        </p:txBody>
      </p:sp>
      <p:sp>
        <p:nvSpPr>
          <p:cNvPr id="962" name="Google Shape;962;p33"/>
          <p:cNvSpPr txBox="1"/>
          <p:nvPr/>
        </p:nvSpPr>
        <p:spPr>
          <a:xfrm>
            <a:off x="0" y="0"/>
            <a:ext cx="8533709" cy="584775"/>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a:solidFill>
                  <a:schemeClr val="lt1"/>
                </a:solidFill>
                <a:latin typeface="Calibri"/>
                <a:ea typeface="Calibri"/>
                <a:cs typeface="Calibri"/>
                <a:sym typeface="Calibri"/>
              </a:rPr>
              <a:t>Tablet – Keyboard Definitions</a:t>
            </a:r>
            <a:endParaRPr sz="1400" b="0" i="0" u="none" strike="noStrike" cap="none">
              <a:solidFill>
                <a:srgbClr val="000000"/>
              </a:solidFill>
              <a:latin typeface="Arial"/>
              <a:ea typeface="Arial"/>
              <a:cs typeface="Arial"/>
              <a:sym typeface="Arial"/>
            </a:endParaRPr>
          </a:p>
        </p:txBody>
      </p:sp>
      <p:pic>
        <p:nvPicPr>
          <p:cNvPr id="963" name="Google Shape;963;p33" descr="Image result for tablet ipad"/>
          <p:cNvPicPr preferRelativeResize="0"/>
          <p:nvPr/>
        </p:nvPicPr>
        <p:blipFill rotWithShape="1">
          <a:blip r:embed="rId3">
            <a:alphaModFix/>
          </a:blip>
          <a:srcRect/>
          <a:stretch/>
        </p:blipFill>
        <p:spPr>
          <a:xfrm>
            <a:off x="10134600" y="68167"/>
            <a:ext cx="2125637" cy="1423176"/>
          </a:xfrm>
          <a:prstGeom prst="rect">
            <a:avLst/>
          </a:prstGeom>
          <a:noFill/>
          <a:ln>
            <a:noFill/>
          </a:ln>
        </p:spPr>
      </p:pic>
      <p:pic>
        <p:nvPicPr>
          <p:cNvPr id="964" name="Google Shape;964;p33" descr="Related image"/>
          <p:cNvPicPr preferRelativeResize="0"/>
          <p:nvPr/>
        </p:nvPicPr>
        <p:blipFill rotWithShape="1">
          <a:blip r:embed="rId4">
            <a:alphaModFix/>
          </a:blip>
          <a:srcRect l="90718" t="75014" r="84" b="11674"/>
          <a:stretch/>
        </p:blipFill>
        <p:spPr>
          <a:xfrm>
            <a:off x="8177349" y="1272620"/>
            <a:ext cx="989584" cy="895338"/>
          </a:xfrm>
          <a:prstGeom prst="rect">
            <a:avLst/>
          </a:prstGeom>
          <a:noFill/>
          <a:ln>
            <a:noFill/>
          </a:ln>
          <a:effectLst>
            <a:outerShdw blurRad="292100" dist="139700" dir="2700000" algn="tl" rotWithShape="0">
              <a:srgbClr val="333333">
                <a:alpha val="64313"/>
              </a:srgbClr>
            </a:outerShdw>
          </a:effectLst>
        </p:spPr>
      </p:pic>
      <p:pic>
        <p:nvPicPr>
          <p:cNvPr id="965" name="Google Shape;965;p33" descr="Related image"/>
          <p:cNvPicPr preferRelativeResize="0"/>
          <p:nvPr/>
        </p:nvPicPr>
        <p:blipFill rotWithShape="1">
          <a:blip r:embed="rId4">
            <a:alphaModFix/>
          </a:blip>
          <a:srcRect l="24814" t="86925" r="24826" b="812"/>
          <a:stretch/>
        </p:blipFill>
        <p:spPr>
          <a:xfrm>
            <a:off x="7810999" y="2441525"/>
            <a:ext cx="3684965" cy="560756"/>
          </a:xfrm>
          <a:prstGeom prst="rect">
            <a:avLst/>
          </a:prstGeom>
          <a:noFill/>
          <a:ln>
            <a:noFill/>
          </a:ln>
          <a:effectLst>
            <a:outerShdw blurRad="292100" dist="139700" dir="2700000" algn="tl" rotWithShape="0">
              <a:srgbClr val="333333">
                <a:alpha val="64313"/>
              </a:srgbClr>
            </a:outerShdw>
          </a:effectLst>
        </p:spPr>
      </p:pic>
      <p:pic>
        <p:nvPicPr>
          <p:cNvPr id="966" name="Google Shape;966;p33" descr="Related image"/>
          <p:cNvPicPr preferRelativeResize="0"/>
          <p:nvPr/>
        </p:nvPicPr>
        <p:blipFill rotWithShape="1">
          <a:blip r:embed="rId4">
            <a:alphaModFix/>
          </a:blip>
          <a:srcRect l="16712" t="86925" r="74089"/>
          <a:stretch/>
        </p:blipFill>
        <p:spPr>
          <a:xfrm>
            <a:off x="8177349" y="3298339"/>
            <a:ext cx="1039829" cy="924034"/>
          </a:xfrm>
          <a:prstGeom prst="rect">
            <a:avLst/>
          </a:prstGeom>
          <a:noFill/>
          <a:ln>
            <a:noFill/>
          </a:ln>
          <a:effectLst>
            <a:outerShdw blurRad="292100" dist="139700" dir="2700000" algn="tl" rotWithShape="0">
              <a:srgbClr val="333333">
                <a:alpha val="64313"/>
              </a:srgbClr>
            </a:outerShdw>
          </a:effectLst>
        </p:spPr>
      </p:pic>
      <p:pic>
        <p:nvPicPr>
          <p:cNvPr id="967" name="Google Shape;967;p33" descr="Related image"/>
          <p:cNvPicPr preferRelativeResize="0"/>
          <p:nvPr/>
        </p:nvPicPr>
        <p:blipFill rotWithShape="1">
          <a:blip r:embed="rId4">
            <a:alphaModFix/>
          </a:blip>
          <a:srcRect l="74078" t="86925" r="8405" b="463"/>
          <a:stretch/>
        </p:blipFill>
        <p:spPr>
          <a:xfrm>
            <a:off x="8107031" y="4518431"/>
            <a:ext cx="2547579" cy="1146412"/>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71"/>
        <p:cNvGrpSpPr/>
        <p:nvPr/>
      </p:nvGrpSpPr>
      <p:grpSpPr>
        <a:xfrm>
          <a:off x="0" y="0"/>
          <a:ext cx="0" cy="0"/>
          <a:chOff x="0" y="0"/>
          <a:chExt cx="0" cy="0"/>
        </a:xfrm>
      </p:grpSpPr>
      <p:sp>
        <p:nvSpPr>
          <p:cNvPr id="972" name="Google Shape;972;p69"/>
          <p:cNvSpPr txBox="1">
            <a:spLocks noGrp="1"/>
          </p:cNvSpPr>
          <p:nvPr>
            <p:ph type="body" idx="1"/>
          </p:nvPr>
        </p:nvSpPr>
        <p:spPr>
          <a:xfrm>
            <a:off x="5491744" y="1740629"/>
            <a:ext cx="5658465" cy="3913188"/>
          </a:xfrm>
          <a:prstGeom prst="rect">
            <a:avLst/>
          </a:prstGeom>
          <a:noFill/>
          <a:ln>
            <a:noFill/>
          </a:ln>
        </p:spPr>
        <p:txBody>
          <a:bodyPr spcFirstLastPara="1" wrap="square" lIns="91425" tIns="45700" rIns="91425" bIns="45700" anchor="t" anchorCtr="0">
            <a:noAutofit/>
          </a:bodyPr>
          <a:lstStyle/>
          <a:p>
            <a:pPr marL="288000" lvl="0" indent="0" algn="l" rtl="0">
              <a:lnSpc>
                <a:spcPct val="90000"/>
              </a:lnSpc>
              <a:spcBef>
                <a:spcPts val="1000"/>
              </a:spcBef>
              <a:spcAft>
                <a:spcPts val="0"/>
              </a:spcAft>
              <a:buSzPts val="2400"/>
              <a:buNone/>
            </a:pPr>
            <a:r>
              <a:rPr lang="it-IT" dirty="0"/>
              <a:t>Questo video fornisce una guida approfondita su come impostare ed eseguire diverse funzioni su un tablet Android. Potrebbe essere necessario guardarlo più volte per cogliere tutti i suggerimenti.</a:t>
            </a:r>
          </a:p>
          <a:p>
            <a:pPr marL="288000" lvl="0" indent="0" algn="l" rtl="0">
              <a:lnSpc>
                <a:spcPct val="90000"/>
              </a:lnSpc>
              <a:spcBef>
                <a:spcPts val="1000"/>
              </a:spcBef>
              <a:spcAft>
                <a:spcPts val="0"/>
              </a:spcAft>
              <a:buSzPts val="2400"/>
              <a:buNone/>
            </a:pPr>
            <a:r>
              <a:rPr lang="it-IT" dirty="0"/>
              <a:t>L'uso di smartphone e tablet è molto simile, quindi non abbiate paura di svolgere varie attività o di esplorare entrambi i dispositivi per trovare le risorse migliori per le funzionalità richieste o desiderate.</a:t>
            </a:r>
          </a:p>
        </p:txBody>
      </p:sp>
      <p:sp>
        <p:nvSpPr>
          <p:cNvPr id="973" name="Google Shape;973;p69"/>
          <p:cNvSpPr txBox="1">
            <a:spLocks noGrp="1"/>
          </p:cNvSpPr>
          <p:nvPr>
            <p:ph type="body" idx="2"/>
          </p:nvPr>
        </p:nvSpPr>
        <p:spPr>
          <a:xfrm>
            <a:off x="5312626" y="133864"/>
            <a:ext cx="5727290"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it-IT" dirty="0"/>
              <a:t>  Un semplice tutorial su come utilizzare il tablet Android</a:t>
            </a:r>
          </a:p>
        </p:txBody>
      </p:sp>
      <p:sp>
        <p:nvSpPr>
          <p:cNvPr id="974" name="Google Shape;974;p69"/>
          <p:cNvSpPr>
            <a:spLocks noGrp="1"/>
          </p:cNvSpPr>
          <p:nvPr>
            <p:ph type="pic" idx="3"/>
          </p:nvPr>
        </p:nvSpPr>
        <p:spPr>
          <a:xfrm>
            <a:off x="0" y="1866787"/>
            <a:ext cx="5130800" cy="3913188"/>
          </a:xfrm>
          <a:prstGeom prst="rect">
            <a:avLst/>
          </a:prstGeom>
          <a:solidFill>
            <a:srgbClr val="D8D8D8"/>
          </a:solidFill>
          <a:ln>
            <a:noFill/>
          </a:ln>
        </p:spPr>
      </p:sp>
      <p:pic>
        <p:nvPicPr>
          <p:cNvPr id="975" name="Google Shape;975;p69" title="Samsung Galaxy Tab A (2018) for Beginners"/>
          <p:cNvPicPr preferRelativeResize="0"/>
          <p:nvPr/>
        </p:nvPicPr>
        <p:blipFill rotWithShape="1">
          <a:blip r:embed="rId3">
            <a:alphaModFix/>
          </a:blip>
          <a:srcRect/>
          <a:stretch/>
        </p:blipFill>
        <p:spPr>
          <a:xfrm>
            <a:off x="0" y="1769806"/>
            <a:ext cx="5319252" cy="4010169"/>
          </a:xfrm>
          <a:prstGeom prst="rect">
            <a:avLst/>
          </a:prstGeom>
          <a:noFill/>
          <a:ln>
            <a:noFill/>
          </a:ln>
        </p:spPr>
      </p:pic>
      <p:sp>
        <p:nvSpPr>
          <p:cNvPr id="976" name="Google Shape;976;p69"/>
          <p:cNvSpPr txBox="1"/>
          <p:nvPr/>
        </p:nvSpPr>
        <p:spPr>
          <a:xfrm>
            <a:off x="0" y="6485612"/>
            <a:ext cx="612058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sng" strike="noStrike" cap="none" dirty="0">
                <a:solidFill>
                  <a:srgbClr val="24BAA2"/>
                </a:solidFill>
                <a:latin typeface="Arial"/>
                <a:ea typeface="Arial"/>
                <a:cs typeface="Arial"/>
                <a:sym typeface="Arial"/>
                <a:hlinkClick r:id="rId4">
                  <a:extLst>
                    <a:ext uri="{A12FA001-AC4F-418D-AE19-62706E023703}">
                      <ahyp:hlinkClr xmlns:ahyp="http://schemas.microsoft.com/office/drawing/2018/hyperlinkcolor" val="tx"/>
                    </a:ext>
                  </a:extLst>
                </a:hlinkClick>
              </a:rPr>
              <a:t>Samsung Galaxy Tab A (2018) for Beginners - YouTube</a:t>
            </a:r>
            <a:endParaRPr sz="1400" b="0" i="0" u="none" strike="noStrike" cap="none" dirty="0">
              <a:solidFill>
                <a:srgbClr val="24BAA2"/>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5"/>
                                        </p:tgtEl>
                                        <p:attrNameLst>
                                          <p:attrName>style.visibility</p:attrName>
                                        </p:attrNameLst>
                                      </p:cBhvr>
                                      <p:to>
                                        <p:strVal val="visible"/>
                                      </p:to>
                                    </p:set>
                                    <p:animEffect transition="in" filter="fade">
                                      <p:cBhvr>
                                        <p:cTn id="7" dur="1"/>
                                        <p:tgtEl>
                                          <p:spTgt spid="9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81"/>
        <p:cNvGrpSpPr/>
        <p:nvPr/>
      </p:nvGrpSpPr>
      <p:grpSpPr>
        <a:xfrm>
          <a:off x="0" y="0"/>
          <a:ext cx="0" cy="0"/>
          <a:chOff x="0" y="0"/>
          <a:chExt cx="0" cy="0"/>
        </a:xfrm>
      </p:grpSpPr>
      <p:sp>
        <p:nvSpPr>
          <p:cNvPr id="982" name="Google Shape;982;g136ea598341_1_75"/>
          <p:cNvSpPr txBox="1">
            <a:spLocks noGrp="1"/>
          </p:cNvSpPr>
          <p:nvPr>
            <p:ph type="body" idx="1"/>
          </p:nvPr>
        </p:nvSpPr>
        <p:spPr>
          <a:xfrm>
            <a:off x="361545" y="1321263"/>
            <a:ext cx="11468910" cy="3849900"/>
          </a:xfrm>
          <a:prstGeom prst="rect">
            <a:avLst/>
          </a:prstGeom>
          <a:noFill/>
          <a:ln>
            <a:noFill/>
          </a:ln>
        </p:spPr>
        <p:txBody>
          <a:bodyPr spcFirstLastPara="1" wrap="square" lIns="91425" tIns="45700" rIns="91425" bIns="45700" anchor="t" anchorCtr="0">
            <a:noAutofit/>
          </a:bodyPr>
          <a:lstStyle/>
          <a:p>
            <a:pPr marL="76200" lvl="0" indent="0" algn="l" rtl="0">
              <a:lnSpc>
                <a:spcPct val="100000"/>
              </a:lnSpc>
              <a:spcBef>
                <a:spcPts val="1000"/>
              </a:spcBef>
              <a:spcAft>
                <a:spcPts val="0"/>
              </a:spcAft>
              <a:buSzPts val="2400"/>
              <a:buNone/>
            </a:pPr>
            <a:r>
              <a:rPr lang="it-IT" sz="2000" dirty="0"/>
              <a:t>Simili agli smartphone tablet, per loro stessa concezione, hanno molte caratteristiche in comune:</a:t>
            </a:r>
          </a:p>
          <a:p>
            <a:pPr marL="419100" lvl="0" indent="-342900" algn="l" rtl="0">
              <a:lnSpc>
                <a:spcPct val="100000"/>
              </a:lnSpc>
              <a:spcBef>
                <a:spcPts val="1000"/>
              </a:spcBef>
              <a:spcAft>
                <a:spcPts val="0"/>
              </a:spcAft>
              <a:buSzPts val="2400"/>
              <a:buFont typeface="Arial" panose="020B0604020202020204" pitchFamily="34" charset="0"/>
              <a:buChar char="•"/>
            </a:pPr>
            <a:r>
              <a:rPr lang="it-IT" sz="2000" dirty="0"/>
              <a:t>La scheda SIM universale per tutti i tablet per effettuare telefonate e inviare messaggi;</a:t>
            </a:r>
          </a:p>
          <a:p>
            <a:pPr marL="419100" lvl="0" indent="-342900" algn="l" rtl="0">
              <a:lnSpc>
                <a:spcPct val="100000"/>
              </a:lnSpc>
              <a:spcBef>
                <a:spcPts val="1000"/>
              </a:spcBef>
              <a:spcAft>
                <a:spcPts val="0"/>
              </a:spcAft>
              <a:buSzPts val="2400"/>
              <a:buFont typeface="Arial" panose="020B0604020202020204" pitchFamily="34" charset="0"/>
              <a:buChar char="•"/>
            </a:pPr>
            <a:r>
              <a:rPr lang="it-IT" sz="2000" dirty="0"/>
              <a:t>La custodia per tablet che ricarica il tablet quando non utilizzato;</a:t>
            </a:r>
          </a:p>
          <a:p>
            <a:pPr marL="419100" lvl="0" indent="-342900" algn="l" rtl="0">
              <a:lnSpc>
                <a:spcPct val="100000"/>
              </a:lnSpc>
              <a:spcBef>
                <a:spcPts val="1000"/>
              </a:spcBef>
              <a:spcAft>
                <a:spcPts val="0"/>
              </a:spcAft>
              <a:buSzPts val="2400"/>
              <a:buFont typeface="Arial" panose="020B0604020202020204" pitchFamily="34" charset="0"/>
              <a:buChar char="•"/>
            </a:pPr>
            <a:r>
              <a:rPr lang="it-IT" sz="2000" dirty="0"/>
              <a:t>La possibilità di estendere lo spazio di archiviazione con schede di memoria aggiuntive;</a:t>
            </a:r>
          </a:p>
          <a:p>
            <a:pPr marL="419100" lvl="0" indent="-342900" algn="l" rtl="0">
              <a:lnSpc>
                <a:spcPct val="100000"/>
              </a:lnSpc>
              <a:spcBef>
                <a:spcPts val="1000"/>
              </a:spcBef>
              <a:spcAft>
                <a:spcPts val="0"/>
              </a:spcAft>
              <a:buSzPts val="2400"/>
              <a:buFont typeface="Arial" panose="020B0604020202020204" pitchFamily="34" charset="0"/>
              <a:buChar char="•"/>
            </a:pPr>
            <a:r>
              <a:rPr lang="it-IT" sz="2000" dirty="0"/>
              <a:t>La rete wireless integrata e la banda larga ad alta velocità consentono di sfruttare al massimo le possibilità del tablet;</a:t>
            </a:r>
          </a:p>
          <a:p>
            <a:pPr marL="419100" lvl="0" indent="-342900" algn="l" rtl="0">
              <a:lnSpc>
                <a:spcPct val="100000"/>
              </a:lnSpc>
              <a:spcBef>
                <a:spcPts val="1000"/>
              </a:spcBef>
              <a:spcAft>
                <a:spcPts val="0"/>
              </a:spcAft>
              <a:buSzPts val="2400"/>
              <a:buFont typeface="Arial" panose="020B0604020202020204" pitchFamily="34" charset="0"/>
              <a:buChar char="•"/>
            </a:pPr>
            <a:r>
              <a:rPr lang="it-IT" sz="2000" dirty="0"/>
              <a:t>Alcuni modelli possono consentire l'integrazione con altri dispositivi di gestione della salute tramite Wi-Fi o Bluetooth;</a:t>
            </a:r>
          </a:p>
          <a:p>
            <a:pPr marL="419100" lvl="0" indent="-342900" algn="l" rtl="0">
              <a:lnSpc>
                <a:spcPct val="100000"/>
              </a:lnSpc>
              <a:spcBef>
                <a:spcPts val="1000"/>
              </a:spcBef>
              <a:spcAft>
                <a:spcPts val="0"/>
              </a:spcAft>
              <a:buSzPts val="2400"/>
              <a:buFont typeface="Arial" panose="020B0604020202020204" pitchFamily="34" charset="0"/>
              <a:buChar char="•"/>
            </a:pPr>
            <a:r>
              <a:rPr lang="it-IT" sz="2000" dirty="0"/>
              <a:t>Alcuni modelli possono includere sistemi di sicurezza per i clienti e l'integrazione di allarmi antipanico. </a:t>
            </a:r>
          </a:p>
          <a:p>
            <a:pPr marL="76200" lvl="0" indent="0" algn="l" rtl="0">
              <a:lnSpc>
                <a:spcPct val="100000"/>
              </a:lnSpc>
              <a:spcBef>
                <a:spcPts val="0"/>
              </a:spcBef>
              <a:spcAft>
                <a:spcPts val="0"/>
              </a:spcAft>
              <a:buSzPts val="2400"/>
            </a:pPr>
            <a:endParaRPr lang="en-US" sz="20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endParaRPr>
          </a:p>
          <a:p>
            <a:pPr marL="76200" lvl="0" indent="0" algn="ctr" rtl="0">
              <a:lnSpc>
                <a:spcPct val="100000"/>
              </a:lnSpc>
              <a:spcBef>
                <a:spcPts val="0"/>
              </a:spcBef>
              <a:spcAft>
                <a:spcPts val="0"/>
              </a:spcAft>
              <a:buSzPts val="2400"/>
            </a:pPr>
            <a:r>
              <a:rPr lang="it-IT" sz="2000" b="1" dirty="0">
                <a:solidFill>
                  <a:srgbClr val="7F3494"/>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È bene fare una ricerca o chiedere l’aiuto di qualcuno che sappia consigliarvi la marca</a:t>
            </a:r>
          </a:p>
          <a:p>
            <a:pPr marL="76200" lvl="0" indent="0" algn="ctr" rtl="0">
              <a:lnSpc>
                <a:spcPct val="100000"/>
              </a:lnSpc>
              <a:spcBef>
                <a:spcPts val="0"/>
              </a:spcBef>
              <a:spcAft>
                <a:spcPts val="0"/>
              </a:spcAft>
              <a:buSzPts val="2400"/>
            </a:pPr>
            <a:r>
              <a:rPr lang="it-IT" sz="2000" b="1" dirty="0">
                <a:solidFill>
                  <a:srgbClr val="7F3494"/>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e il modello più adatti alle vostre esigenze o a quelle dei vostri clienti.</a:t>
            </a:r>
          </a:p>
          <a:p>
            <a:pPr marL="76200" lvl="0" indent="0" algn="ctr" rtl="0">
              <a:lnSpc>
                <a:spcPct val="100000"/>
              </a:lnSpc>
              <a:spcBef>
                <a:spcPts val="0"/>
              </a:spcBef>
              <a:spcAft>
                <a:spcPts val="0"/>
              </a:spcAft>
              <a:buSzPts val="2400"/>
            </a:pPr>
            <a:r>
              <a:rPr lang="it-IT" sz="2000" b="1" dirty="0">
                <a:solidFill>
                  <a:srgbClr val="7F3494"/>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È una buona idea avere una lista di desideri e vedere quale tablet fa per voi</a:t>
            </a:r>
            <a:r>
              <a:rPr lang="en-US" sz="2000" b="1" dirty="0">
                <a:solidFill>
                  <a:srgbClr val="7F3494"/>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a:t>
            </a:r>
            <a:endParaRPr sz="2000" b="1" dirty="0">
              <a:solidFill>
                <a:srgbClr val="7F3494"/>
              </a:solidFill>
            </a:endParaRPr>
          </a:p>
          <a:p>
            <a:pPr marL="457200" lvl="0" indent="0" algn="l" rtl="0">
              <a:lnSpc>
                <a:spcPct val="100000"/>
              </a:lnSpc>
              <a:spcBef>
                <a:spcPts val="1000"/>
              </a:spcBef>
              <a:spcAft>
                <a:spcPts val="0"/>
              </a:spcAft>
              <a:buSzPts val="2400"/>
              <a:buNone/>
            </a:pPr>
            <a:endParaRPr sz="2000" dirty="0"/>
          </a:p>
        </p:txBody>
      </p:sp>
      <p:sp>
        <p:nvSpPr>
          <p:cNvPr id="983" name="Google Shape;983;g136ea598341_1_75"/>
          <p:cNvSpPr txBox="1">
            <a:spLocks noGrp="1"/>
          </p:cNvSpPr>
          <p:nvPr>
            <p:ph type="body" idx="2"/>
          </p:nvPr>
        </p:nvSpPr>
        <p:spPr>
          <a:xfrm>
            <a:off x="708929" y="567258"/>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err="1"/>
              <a:t>Potenzialità</a:t>
            </a:r>
            <a:r>
              <a:rPr lang="en-US" dirty="0"/>
              <a:t> di un tablet</a:t>
            </a:r>
            <a:endParaRP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987"/>
        <p:cNvGrpSpPr/>
        <p:nvPr/>
      </p:nvGrpSpPr>
      <p:grpSpPr>
        <a:xfrm>
          <a:off x="0" y="0"/>
          <a:ext cx="0" cy="0"/>
          <a:chOff x="0" y="0"/>
          <a:chExt cx="0" cy="0"/>
        </a:xfrm>
      </p:grpSpPr>
      <p:sp>
        <p:nvSpPr>
          <p:cNvPr id="988" name="Google Shape;988;p70"/>
          <p:cNvSpPr txBox="1">
            <a:spLocks noGrp="1"/>
          </p:cNvSpPr>
          <p:nvPr>
            <p:ph type="body" idx="1"/>
          </p:nvPr>
        </p:nvSpPr>
        <p:spPr>
          <a:xfrm>
            <a:off x="5427133" y="1705038"/>
            <a:ext cx="6011333" cy="4236686"/>
          </a:xfrm>
          <a:prstGeom prst="rect">
            <a:avLst/>
          </a:prstGeom>
          <a:noFill/>
          <a:ln>
            <a:noFill/>
          </a:ln>
        </p:spPr>
        <p:txBody>
          <a:bodyPr spcFirstLastPara="1" wrap="square" lIns="91425" tIns="45700" rIns="91425" bIns="45700" anchor="t" anchorCtr="0">
            <a:noAutofit/>
          </a:bodyPr>
          <a:lstStyle/>
          <a:p>
            <a:pPr marL="180000" lvl="0" indent="0" algn="l" rtl="0">
              <a:lnSpc>
                <a:spcPct val="90000"/>
              </a:lnSpc>
              <a:spcBef>
                <a:spcPts val="1000"/>
              </a:spcBef>
              <a:spcAft>
                <a:spcPts val="0"/>
              </a:spcAft>
              <a:buSzPts val="2400"/>
              <a:buNone/>
            </a:pPr>
            <a:r>
              <a:rPr lang="en-US" u="sng" dirty="0">
                <a:solidFill>
                  <a:srgbClr val="24BAA2"/>
                </a:solidFill>
                <a:hlinkClick r:id="rId3">
                  <a:extLst>
                    <a:ext uri="{A12FA001-AC4F-418D-AE19-62706E023703}">
                      <ahyp:hlinkClr xmlns:ahyp="http://schemas.microsoft.com/office/drawing/2018/hyperlinkcolor" val="tx"/>
                    </a:ext>
                  </a:extLst>
                </a:hlinkClick>
              </a:rPr>
              <a:t>Samsung Galaxy Tab S6 Lite Unboxing and Setup Tutorial Instructions, Guide, Video Help – YouTube</a:t>
            </a:r>
            <a:r>
              <a:rPr lang="en-US" u="sng" dirty="0">
                <a:solidFill>
                  <a:srgbClr val="24BAA2"/>
                </a:solidFill>
              </a:rPr>
              <a:t> </a:t>
            </a:r>
            <a:r>
              <a:rPr lang="en-US" dirty="0" err="1"/>
              <a:t>Suggerimenti</a:t>
            </a:r>
            <a:r>
              <a:rPr lang="en-US" dirty="0"/>
              <a:t> </a:t>
            </a:r>
            <a:r>
              <a:rPr lang="en-US" dirty="0" err="1"/>
              <a:t>su</a:t>
            </a:r>
            <a:r>
              <a:rPr lang="en-US" dirty="0"/>
              <a:t> come </a:t>
            </a:r>
            <a:r>
              <a:rPr lang="en-US" dirty="0" err="1"/>
              <a:t>configurare</a:t>
            </a:r>
            <a:r>
              <a:rPr lang="en-US" dirty="0"/>
              <a:t> un nuovo tablet.</a:t>
            </a:r>
            <a:endParaRPr dirty="0"/>
          </a:p>
          <a:p>
            <a:pPr marL="180000" lvl="0" indent="0" algn="l" rtl="0">
              <a:lnSpc>
                <a:spcPct val="90000"/>
              </a:lnSpc>
              <a:spcBef>
                <a:spcPts val="1000"/>
              </a:spcBef>
              <a:spcAft>
                <a:spcPts val="0"/>
              </a:spcAft>
              <a:buSzPts val="2400"/>
              <a:buNone/>
            </a:pPr>
            <a:r>
              <a:rPr lang="en-US" u="sng" dirty="0">
                <a:solidFill>
                  <a:srgbClr val="24BAA2"/>
                </a:solidFill>
                <a:hlinkClick r:id="rId4">
                  <a:extLst>
                    <a:ext uri="{A12FA001-AC4F-418D-AE19-62706E023703}">
                      <ahyp:hlinkClr xmlns:ahyp="http://schemas.microsoft.com/office/drawing/2018/hyperlinkcolor" val="tx"/>
                    </a:ext>
                  </a:extLst>
                </a:hlinkClick>
              </a:rPr>
              <a:t>iPad - Complete Beginners Guide – YouTube</a:t>
            </a:r>
            <a:r>
              <a:rPr lang="en-US" dirty="0">
                <a:solidFill>
                  <a:srgbClr val="24BAA2"/>
                </a:solidFill>
              </a:rPr>
              <a:t> </a:t>
            </a:r>
            <a:r>
              <a:rPr lang="en-US" dirty="0"/>
              <a:t>Tutorial </a:t>
            </a:r>
            <a:r>
              <a:rPr lang="en-US" dirty="0" err="1"/>
              <a:t>su</a:t>
            </a:r>
            <a:r>
              <a:rPr lang="en-US" dirty="0"/>
              <a:t> come </a:t>
            </a:r>
            <a:r>
              <a:rPr lang="en-US" dirty="0" err="1"/>
              <a:t>configurare</a:t>
            </a:r>
            <a:r>
              <a:rPr lang="en-US" dirty="0"/>
              <a:t> e </a:t>
            </a:r>
            <a:r>
              <a:rPr lang="en-US" dirty="0" err="1"/>
              <a:t>usare</a:t>
            </a:r>
            <a:r>
              <a:rPr lang="en-US" dirty="0"/>
              <a:t> un iPad. </a:t>
            </a:r>
          </a:p>
          <a:p>
            <a:pPr marL="180000" lvl="0" indent="0" algn="l" rtl="0">
              <a:lnSpc>
                <a:spcPct val="90000"/>
              </a:lnSpc>
              <a:spcBef>
                <a:spcPts val="1000"/>
              </a:spcBef>
              <a:spcAft>
                <a:spcPts val="0"/>
              </a:spcAft>
              <a:buSzPts val="2400"/>
              <a:buNone/>
            </a:pPr>
            <a:r>
              <a:rPr lang="en-US" u="sng" dirty="0">
                <a:solidFill>
                  <a:srgbClr val="24BAA2"/>
                </a:solidFill>
                <a:hlinkClick r:id="rId5">
                  <a:extLst>
                    <a:ext uri="{A12FA001-AC4F-418D-AE19-62706E023703}">
                      <ahyp:hlinkClr xmlns:ahyp="http://schemas.microsoft.com/office/drawing/2018/hyperlinkcolor" val="tx"/>
                    </a:ext>
                  </a:extLst>
                </a:hlinkClick>
              </a:rPr>
              <a:t>How to set up an iPad for seniors – YouTube</a:t>
            </a:r>
            <a:r>
              <a:rPr lang="en-US" dirty="0">
                <a:solidFill>
                  <a:srgbClr val="24BAA2"/>
                </a:solidFill>
              </a:rPr>
              <a:t> </a:t>
            </a:r>
            <a:r>
              <a:rPr lang="en-US" dirty="0"/>
              <a:t>Breve video </a:t>
            </a:r>
            <a:r>
              <a:rPr lang="en-US" dirty="0" err="1"/>
              <a:t>sulle</a:t>
            </a:r>
            <a:r>
              <a:rPr lang="en-US" dirty="0"/>
              <a:t> </a:t>
            </a:r>
            <a:r>
              <a:rPr lang="en-US" dirty="0" err="1"/>
              <a:t>opzioni</a:t>
            </a:r>
            <a:r>
              <a:rPr lang="en-US" dirty="0"/>
              <a:t> di </a:t>
            </a:r>
            <a:r>
              <a:rPr lang="en-US" dirty="0" err="1"/>
              <a:t>utilizzo</a:t>
            </a:r>
            <a:r>
              <a:rPr lang="en-US" dirty="0"/>
              <a:t> di un iPad per anziani. </a:t>
            </a:r>
            <a:endParaRPr dirty="0"/>
          </a:p>
        </p:txBody>
      </p:sp>
      <p:sp>
        <p:nvSpPr>
          <p:cNvPr id="989" name="Google Shape;989;p70"/>
          <p:cNvSpPr txBox="1">
            <a:spLocks noGrp="1"/>
          </p:cNvSpPr>
          <p:nvPr>
            <p:ph type="body" idx="2"/>
          </p:nvPr>
        </p:nvSpPr>
        <p:spPr>
          <a:xfrm>
            <a:off x="5427133" y="270549"/>
            <a:ext cx="4990998"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solidFill>
                  <a:schemeClr val="bg1"/>
                </a:solidFill>
              </a:rPr>
              <a:t>  </a:t>
            </a:r>
            <a:r>
              <a:rPr lang="en-US" dirty="0" err="1">
                <a:solidFill>
                  <a:schemeClr val="bg1"/>
                </a:solidFill>
              </a:rPr>
              <a:t>Altri</a:t>
            </a:r>
            <a:r>
              <a:rPr lang="en-US" dirty="0">
                <a:solidFill>
                  <a:schemeClr val="bg1"/>
                </a:solidFill>
              </a:rPr>
              <a:t> video </a:t>
            </a:r>
            <a:r>
              <a:rPr lang="en-US" dirty="0" err="1">
                <a:solidFill>
                  <a:schemeClr val="bg1"/>
                </a:solidFill>
              </a:rPr>
              <a:t>utili</a:t>
            </a:r>
            <a:r>
              <a:rPr lang="en-US" dirty="0">
                <a:solidFill>
                  <a:schemeClr val="bg1"/>
                </a:solidFill>
              </a:rPr>
              <a:t> sui Tablet per </a:t>
            </a:r>
            <a:r>
              <a:rPr lang="en-US" dirty="0" err="1">
                <a:solidFill>
                  <a:schemeClr val="bg1"/>
                </a:solidFill>
              </a:rPr>
              <a:t>gli</a:t>
            </a:r>
            <a:r>
              <a:rPr lang="en-US" dirty="0">
                <a:solidFill>
                  <a:schemeClr val="bg1"/>
                </a:solidFill>
              </a:rPr>
              <a:t> anziani…</a:t>
            </a:r>
            <a:endParaRPr dirty="0">
              <a:solidFill>
                <a:schemeClr val="bg1"/>
              </a:solidFill>
            </a:endParaRPr>
          </a:p>
        </p:txBody>
      </p:sp>
      <p:pic>
        <p:nvPicPr>
          <p:cNvPr id="990" name="Google Shape;990;p70" descr="Logo, company name&#10;&#10;Description automatically generated"/>
          <p:cNvPicPr preferRelativeResize="0">
            <a:picLocks noGrp="1"/>
          </p:cNvPicPr>
          <p:nvPr>
            <p:ph type="pic" idx="3"/>
          </p:nvPr>
        </p:nvPicPr>
        <p:blipFill rotWithShape="1">
          <a:blip r:embed="rId6">
            <a:alphaModFix/>
          </a:blip>
          <a:srcRect l="14959" r="14713"/>
          <a:stretch/>
        </p:blipFill>
        <p:spPr>
          <a:xfrm>
            <a:off x="0" y="1866787"/>
            <a:ext cx="5130800" cy="3913188"/>
          </a:xfrm>
          <a:prstGeom prst="rect">
            <a:avLst/>
          </a:prstGeom>
          <a:solidFill>
            <a:srgbClr val="D8D8D8"/>
          </a:solidFill>
          <a:ln>
            <a:noFill/>
          </a:ln>
        </p:spPr>
      </p:pic>
      <p:sp>
        <p:nvSpPr>
          <p:cNvPr id="991" name="Google Shape;991;p70"/>
          <p:cNvSpPr/>
          <p:nvPr/>
        </p:nvSpPr>
        <p:spPr>
          <a:xfrm rot="1597209">
            <a:off x="3913632" y="638208"/>
            <a:ext cx="1737360" cy="948929"/>
          </a:xfrm>
          <a:prstGeom prst="rightArrow">
            <a:avLst>
              <a:gd name="adj1" fmla="val 50000"/>
              <a:gd name="adj2" fmla="val 50000"/>
            </a:avLst>
          </a:prstGeom>
          <a:solidFill>
            <a:srgbClr val="24BAA2"/>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dirty="0" err="1">
                <a:solidFill>
                  <a:srgbClr val="092E4B"/>
                </a:solidFill>
                <a:latin typeface="Calibri"/>
                <a:ea typeface="Calibri"/>
                <a:cs typeface="Calibri"/>
                <a:sym typeface="Calibri"/>
              </a:rPr>
              <a:t>Clicca</a:t>
            </a:r>
            <a:r>
              <a:rPr lang="en-US" sz="1400" b="1" i="0" u="none" strike="noStrike" cap="none" dirty="0">
                <a:solidFill>
                  <a:srgbClr val="092E4B"/>
                </a:solidFill>
                <a:latin typeface="Calibri"/>
                <a:ea typeface="Calibri"/>
                <a:cs typeface="Calibri"/>
                <a:sym typeface="Calibri"/>
              </a:rPr>
              <a:t> sui LINK</a:t>
            </a:r>
            <a:endParaRP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996"/>
        <p:cNvGrpSpPr/>
        <p:nvPr/>
      </p:nvGrpSpPr>
      <p:grpSpPr>
        <a:xfrm>
          <a:off x="0" y="0"/>
          <a:ext cx="0" cy="0"/>
          <a:chOff x="0" y="0"/>
          <a:chExt cx="0" cy="0"/>
        </a:xfrm>
      </p:grpSpPr>
      <p:sp>
        <p:nvSpPr>
          <p:cNvPr id="997" name="Google Shape;997;g136ea598341_1_43"/>
          <p:cNvSpPr txBox="1">
            <a:spLocks noGrp="1"/>
          </p:cNvSpPr>
          <p:nvPr>
            <p:ph type="body" idx="1"/>
          </p:nvPr>
        </p:nvSpPr>
        <p:spPr>
          <a:xfrm>
            <a:off x="5497150" y="3126337"/>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err="1"/>
              <a:t>L’uso</a:t>
            </a:r>
            <a:r>
              <a:rPr lang="en-US" dirty="0"/>
              <a:t> </a:t>
            </a:r>
            <a:r>
              <a:rPr lang="en-US" dirty="0" err="1"/>
              <a:t>efficace</a:t>
            </a:r>
            <a:r>
              <a:rPr lang="en-US" dirty="0"/>
              <a:t> </a:t>
            </a:r>
            <a:r>
              <a:rPr lang="en-US" dirty="0" err="1"/>
              <a:t>delle</a:t>
            </a:r>
            <a:endParaRPr lang="en-US" dirty="0"/>
          </a:p>
          <a:p>
            <a:pPr marL="0" lvl="0" indent="0" algn="l" rtl="0">
              <a:lnSpc>
                <a:spcPct val="90000"/>
              </a:lnSpc>
              <a:spcBef>
                <a:spcPts val="0"/>
              </a:spcBef>
              <a:spcAft>
                <a:spcPts val="0"/>
              </a:spcAft>
              <a:buClr>
                <a:schemeClr val="lt1"/>
              </a:buClr>
              <a:buSzPts val="4800"/>
              <a:buNone/>
            </a:pPr>
            <a:r>
              <a:rPr lang="en-US" dirty="0"/>
              <a:t>Smart TV</a:t>
            </a:r>
            <a:endParaRPr dirty="0"/>
          </a:p>
        </p:txBody>
      </p:sp>
      <p:sp>
        <p:nvSpPr>
          <p:cNvPr id="998" name="Google Shape;998;g136ea598341_1_43"/>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04</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83DA78C-2634-C480-C7AF-DF2B0879596E}"/>
              </a:ext>
            </a:extLst>
          </p:cNvPr>
          <p:cNvSpPr>
            <a:spLocks noGrp="1"/>
          </p:cNvSpPr>
          <p:nvPr>
            <p:ph type="body" idx="2"/>
          </p:nvPr>
        </p:nvSpPr>
        <p:spPr>
          <a:xfrm>
            <a:off x="548163" y="1191799"/>
            <a:ext cx="4757375" cy="992652"/>
          </a:xfrm>
        </p:spPr>
        <p:txBody>
          <a:bodyPr/>
          <a:lstStyle/>
          <a:p>
            <a:pPr indent="0"/>
            <a:r>
              <a:rPr lang="it-IT" dirty="0"/>
              <a:t>STATE ANDANDO ALLA GRANDE</a:t>
            </a:r>
          </a:p>
          <a:p>
            <a:pPr indent="0"/>
            <a:r>
              <a:rPr lang="it-IT" dirty="0"/>
              <a:t>e avete superato la metà di questo modulo.</a:t>
            </a:r>
          </a:p>
          <a:p>
            <a:pPr indent="0"/>
            <a:r>
              <a:rPr lang="it-IT" dirty="0"/>
              <a:t>Continuate, perché adesso tocca alle Smart TV!</a:t>
            </a:r>
          </a:p>
        </p:txBody>
      </p:sp>
      <p:pic>
        <p:nvPicPr>
          <p:cNvPr id="6" name="Picture Placeholder 5" descr="People celebrating">
            <a:extLst>
              <a:ext uri="{FF2B5EF4-FFF2-40B4-BE49-F238E27FC236}">
                <a16:creationId xmlns:a16="http://schemas.microsoft.com/office/drawing/2014/main" id="{504126CB-8EC2-E26D-3D57-0A25BCBAB089}"/>
              </a:ext>
            </a:extLst>
          </p:cNvPr>
          <p:cNvPicPr>
            <a:picLocks noGrp="1" noChangeAspect="1"/>
          </p:cNvPicPr>
          <p:nvPr>
            <p:ph type="pic" idx="3"/>
          </p:nvPr>
        </p:nvPicPr>
        <p:blipFill rotWithShape="1">
          <a:blip r:embed="rId2"/>
          <a:srcRect l="14985" r="13703"/>
          <a:stretch/>
        </p:blipFill>
        <p:spPr>
          <a:xfrm>
            <a:off x="5888002" y="439730"/>
            <a:ext cx="5660531" cy="6045736"/>
          </a:xfrm>
        </p:spPr>
      </p:pic>
    </p:spTree>
    <p:extLst>
      <p:ext uri="{BB962C8B-B14F-4D97-AF65-F5344CB8AC3E}">
        <p14:creationId xmlns:p14="http://schemas.microsoft.com/office/powerpoint/2010/main" val="8898598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02"/>
        <p:cNvGrpSpPr/>
        <p:nvPr/>
      </p:nvGrpSpPr>
      <p:grpSpPr>
        <a:xfrm>
          <a:off x="0" y="0"/>
          <a:ext cx="0" cy="0"/>
          <a:chOff x="0" y="0"/>
          <a:chExt cx="0" cy="0"/>
        </a:xfrm>
      </p:grpSpPr>
      <p:sp>
        <p:nvSpPr>
          <p:cNvPr id="1003" name="Google Shape;1003;p71"/>
          <p:cNvSpPr txBox="1">
            <a:spLocks noGrp="1"/>
          </p:cNvSpPr>
          <p:nvPr>
            <p:ph type="body" idx="1"/>
          </p:nvPr>
        </p:nvSpPr>
        <p:spPr>
          <a:xfrm>
            <a:off x="228600" y="868859"/>
            <a:ext cx="6204857" cy="512028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lt1"/>
              </a:buClr>
              <a:buSzPts val="2400"/>
              <a:buFont typeface="Arial"/>
              <a:buNone/>
            </a:pPr>
            <a:r>
              <a:rPr lang="it-IT" dirty="0"/>
              <a:t>Sostanzialmente, una Smart TV è una fusione tra un televisore tradizionale e una </a:t>
            </a:r>
            <a:r>
              <a:rPr lang="it-IT" b="1" dirty="0"/>
              <a:t>connessione a Internet</a:t>
            </a:r>
            <a:r>
              <a:rPr lang="it-IT" dirty="0"/>
              <a:t> (di solito WiFi). Tramite questa connessione Internet, la Smart TV può accedere a un'ampia gamma di servizi online.</a:t>
            </a:r>
          </a:p>
          <a:p>
            <a:pPr marL="0" marR="0" lvl="0" indent="0" algn="l" rtl="0">
              <a:lnSpc>
                <a:spcPct val="90000"/>
              </a:lnSpc>
              <a:spcBef>
                <a:spcPts val="1000"/>
              </a:spcBef>
              <a:spcAft>
                <a:spcPts val="0"/>
              </a:spcAft>
              <a:buClr>
                <a:schemeClr val="lt1"/>
              </a:buClr>
              <a:buSzPts val="2400"/>
              <a:buFont typeface="Arial"/>
              <a:buNone/>
            </a:pPr>
            <a:r>
              <a:rPr lang="it-IT" dirty="0"/>
              <a:t>In genere, le Smart TV sono dotate di varie funzioni e di alcune applicazioni preinstallate, come </a:t>
            </a:r>
            <a:r>
              <a:rPr lang="it-IT" dirty="0">
                <a:solidFill>
                  <a:schemeClr val="bg1"/>
                </a:solidFill>
                <a:hlinkClick r:id="rId3">
                  <a:extLst>
                    <a:ext uri="{A12FA001-AC4F-418D-AE19-62706E023703}">
                      <ahyp:hlinkClr xmlns:ahyp="http://schemas.microsoft.com/office/drawing/2018/hyperlinkcolor" val="tx"/>
                    </a:ext>
                  </a:extLst>
                </a:hlinkClick>
              </a:rPr>
              <a:t>YouTube</a:t>
            </a:r>
            <a:r>
              <a:rPr lang="it-IT" dirty="0">
                <a:solidFill>
                  <a:schemeClr val="bg1"/>
                </a:solidFill>
              </a:rPr>
              <a:t>, </a:t>
            </a:r>
            <a:r>
              <a:rPr lang="it-IT" dirty="0">
                <a:solidFill>
                  <a:schemeClr val="bg1"/>
                </a:solidFill>
                <a:hlinkClick r:id="rId4">
                  <a:extLst>
                    <a:ext uri="{A12FA001-AC4F-418D-AE19-62706E023703}">
                      <ahyp:hlinkClr xmlns:ahyp="http://schemas.microsoft.com/office/drawing/2018/hyperlinkcolor" val="tx"/>
                    </a:ext>
                  </a:extLst>
                </a:hlinkClick>
              </a:rPr>
              <a:t>Netflix</a:t>
            </a:r>
            <a:r>
              <a:rPr lang="it-IT" dirty="0">
                <a:solidFill>
                  <a:schemeClr val="bg1"/>
                </a:solidFill>
              </a:rPr>
              <a:t>, </a:t>
            </a:r>
            <a:r>
              <a:rPr lang="it-IT" dirty="0">
                <a:solidFill>
                  <a:schemeClr val="bg1"/>
                </a:solidFill>
                <a:hlinkClick r:id="rId5">
                  <a:extLst>
                    <a:ext uri="{A12FA001-AC4F-418D-AE19-62706E023703}">
                      <ahyp:hlinkClr xmlns:ahyp="http://schemas.microsoft.com/office/drawing/2018/hyperlinkcolor" val="tx"/>
                    </a:ext>
                  </a:extLst>
                </a:hlinkClick>
              </a:rPr>
              <a:t>Amazon Prime</a:t>
            </a:r>
            <a:r>
              <a:rPr lang="it-IT" dirty="0">
                <a:solidFill>
                  <a:schemeClr val="bg1"/>
                </a:solidFill>
              </a:rPr>
              <a:t>, </a:t>
            </a:r>
            <a:r>
              <a:rPr lang="it-IT" dirty="0" err="1">
                <a:solidFill>
                  <a:schemeClr val="bg1"/>
                </a:solidFill>
                <a:hlinkClick r:id="rId6">
                  <a:extLst>
                    <a:ext uri="{A12FA001-AC4F-418D-AE19-62706E023703}">
                      <ahyp:hlinkClr xmlns:ahyp="http://schemas.microsoft.com/office/drawing/2018/hyperlinkcolor" val="tx"/>
                    </a:ext>
                  </a:extLst>
                </a:hlinkClick>
              </a:rPr>
              <a:t>NowTv</a:t>
            </a:r>
            <a:r>
              <a:rPr lang="it-IT" dirty="0">
                <a:solidFill>
                  <a:schemeClr val="bg1"/>
                </a:solidFill>
              </a:rPr>
              <a:t> </a:t>
            </a:r>
            <a:r>
              <a:rPr lang="it-IT" dirty="0"/>
              <a:t>e spesso sono "</a:t>
            </a:r>
            <a:r>
              <a:rPr lang="it-IT" i="1" dirty="0"/>
              <a:t>Powered by Android</a:t>
            </a:r>
            <a:r>
              <a:rPr lang="it-IT" dirty="0"/>
              <a:t>", ovvero che la TV consente di scaricare applicazioni aggiuntive tramite il Google Play Store o simili. Tuttavia, la gamma di funzioni integrate varia da un modello all'altro.</a:t>
            </a:r>
          </a:p>
          <a:p>
            <a:pPr marL="0" marR="0" lvl="0" indent="0" algn="l" rtl="0">
              <a:lnSpc>
                <a:spcPct val="90000"/>
              </a:lnSpc>
              <a:spcBef>
                <a:spcPts val="1000"/>
              </a:spcBef>
              <a:spcAft>
                <a:spcPts val="0"/>
              </a:spcAft>
              <a:buClr>
                <a:schemeClr val="lt1"/>
              </a:buClr>
              <a:buSzPts val="2400"/>
              <a:buFont typeface="Arial"/>
              <a:buNone/>
            </a:pPr>
            <a:r>
              <a:rPr lang="it-IT" dirty="0"/>
              <a:t>Tutte le Smart TV sono comandati da un telecomando wireless, che varia a seconda del modello o della marca. </a:t>
            </a:r>
          </a:p>
        </p:txBody>
      </p:sp>
      <p:sp>
        <p:nvSpPr>
          <p:cNvPr id="1004" name="Google Shape;1004;p71"/>
          <p:cNvSpPr txBox="1">
            <a:spLocks noGrp="1"/>
          </p:cNvSpPr>
          <p:nvPr>
            <p:ph type="body" idx="2"/>
          </p:nvPr>
        </p:nvSpPr>
        <p:spPr>
          <a:xfrm>
            <a:off x="244619" y="193534"/>
            <a:ext cx="4757375" cy="99265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1000"/>
              </a:spcBef>
              <a:spcAft>
                <a:spcPts val="0"/>
              </a:spcAft>
              <a:buClr>
                <a:srgbClr val="24BAA2"/>
              </a:buClr>
              <a:buSzPts val="3600"/>
              <a:buFont typeface="Arial"/>
              <a:buNone/>
            </a:pPr>
            <a:r>
              <a:rPr lang="en-US" dirty="0" err="1"/>
              <a:t>Cos’è</a:t>
            </a:r>
            <a:r>
              <a:rPr lang="en-US" dirty="0"/>
              <a:t> </a:t>
            </a:r>
            <a:r>
              <a:rPr lang="en-US" dirty="0" err="1"/>
              <a:t>una</a:t>
            </a:r>
            <a:r>
              <a:rPr lang="en-US" dirty="0"/>
              <a:t> Smart TV?</a:t>
            </a:r>
            <a:endParaRPr dirty="0"/>
          </a:p>
        </p:txBody>
      </p:sp>
      <p:pic>
        <p:nvPicPr>
          <p:cNvPr id="1005" name="Google Shape;1005;p71" descr="Features of a Smart TV"/>
          <p:cNvPicPr preferRelativeResize="0"/>
          <p:nvPr/>
        </p:nvPicPr>
        <p:blipFill rotWithShape="1">
          <a:blip r:embed="rId7">
            <a:alphaModFix/>
          </a:blip>
          <a:srcRect/>
          <a:stretch/>
        </p:blipFill>
        <p:spPr>
          <a:xfrm>
            <a:off x="7102326" y="1288260"/>
            <a:ext cx="4324727" cy="4281479"/>
          </a:xfrm>
          <a:prstGeom prst="rect">
            <a:avLst/>
          </a:prstGeom>
          <a:solidFill>
            <a:srgbClr val="FFFFFF"/>
          </a:solid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
          <p:cNvSpPr txBox="1">
            <a:spLocks noGrp="1"/>
          </p:cNvSpPr>
          <p:nvPr>
            <p:ph type="body" idx="1"/>
          </p:nvPr>
        </p:nvSpPr>
        <p:spPr>
          <a:xfrm>
            <a:off x="992777" y="1508468"/>
            <a:ext cx="5171842" cy="437769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SzPts val="2400"/>
              <a:buNone/>
            </a:pPr>
            <a:r>
              <a:rPr lang="en-US" dirty="0" err="1"/>
              <a:t>L’Alfabetizzazione</a:t>
            </a:r>
            <a:r>
              <a:rPr lang="en-US" dirty="0"/>
              <a:t> </a:t>
            </a:r>
            <a:r>
              <a:rPr lang="en-US" dirty="0" err="1"/>
              <a:t>Digitale</a:t>
            </a:r>
            <a:r>
              <a:rPr lang="en-US" dirty="0"/>
              <a:t> </a:t>
            </a:r>
            <a:r>
              <a:rPr lang="en-US" dirty="0" err="1"/>
              <a:t>è</a:t>
            </a:r>
            <a:r>
              <a:rPr lang="en-US" dirty="0"/>
              <a:t> </a:t>
            </a:r>
            <a:r>
              <a:rPr lang="en-US" dirty="0" err="1"/>
              <a:t>definita</a:t>
            </a:r>
            <a:r>
              <a:rPr lang="en-US" dirty="0"/>
              <a:t> come la </a:t>
            </a:r>
            <a:r>
              <a:rPr lang="en-US" dirty="0" err="1"/>
              <a:t>capacità</a:t>
            </a:r>
            <a:r>
              <a:rPr lang="en-US" dirty="0"/>
              <a:t> di un </a:t>
            </a:r>
            <a:r>
              <a:rPr lang="en-US" dirty="0" err="1"/>
              <a:t>individuo</a:t>
            </a:r>
            <a:r>
              <a:rPr lang="en-US" dirty="0"/>
              <a:t> di </a:t>
            </a:r>
            <a:r>
              <a:rPr lang="en-US" b="1" dirty="0" err="1">
                <a:solidFill>
                  <a:srgbClr val="24BAA2"/>
                </a:solidFill>
              </a:rPr>
              <a:t>cercare</a:t>
            </a:r>
            <a:r>
              <a:rPr lang="en-US" b="1" dirty="0">
                <a:solidFill>
                  <a:srgbClr val="24BAA2"/>
                </a:solidFill>
              </a:rPr>
              <a:t>, </a:t>
            </a:r>
            <a:r>
              <a:rPr lang="en-US" b="1" dirty="0" err="1">
                <a:solidFill>
                  <a:srgbClr val="24BAA2"/>
                </a:solidFill>
              </a:rPr>
              <a:t>trovare</a:t>
            </a:r>
            <a:r>
              <a:rPr lang="en-US" b="1" dirty="0">
                <a:solidFill>
                  <a:srgbClr val="24BAA2"/>
                </a:solidFill>
              </a:rPr>
              <a:t>, </a:t>
            </a:r>
            <a:r>
              <a:rPr lang="en-US" b="1" dirty="0" err="1">
                <a:solidFill>
                  <a:srgbClr val="24BAA2"/>
                </a:solidFill>
              </a:rPr>
              <a:t>valutare</a:t>
            </a:r>
            <a:r>
              <a:rPr lang="en-US" b="1" dirty="0">
                <a:solidFill>
                  <a:srgbClr val="24BAA2"/>
                </a:solidFill>
              </a:rPr>
              <a:t> e </a:t>
            </a:r>
            <a:r>
              <a:rPr lang="en-US" b="1" dirty="0" err="1">
                <a:solidFill>
                  <a:srgbClr val="24BAA2"/>
                </a:solidFill>
              </a:rPr>
              <a:t>comporre</a:t>
            </a:r>
            <a:r>
              <a:rPr lang="en-US" b="1" dirty="0">
                <a:solidFill>
                  <a:srgbClr val="24BAA2"/>
                </a:solidFill>
              </a:rPr>
              <a:t> </a:t>
            </a:r>
            <a:r>
              <a:rPr lang="en-US" b="1" dirty="0" err="1">
                <a:solidFill>
                  <a:srgbClr val="24BAA2"/>
                </a:solidFill>
              </a:rPr>
              <a:t>informazioni</a:t>
            </a:r>
            <a:r>
              <a:rPr lang="en-US" b="1" dirty="0">
                <a:solidFill>
                  <a:srgbClr val="24BAA2"/>
                </a:solidFill>
              </a:rPr>
              <a:t> </a:t>
            </a:r>
            <a:r>
              <a:rPr lang="en-US" b="1" dirty="0" err="1">
                <a:solidFill>
                  <a:srgbClr val="24BAA2"/>
                </a:solidFill>
              </a:rPr>
              <a:t>chiare</a:t>
            </a:r>
            <a:r>
              <a:rPr lang="en-US" b="1" dirty="0">
                <a:solidFill>
                  <a:srgbClr val="24BAA2"/>
                </a:solidFill>
              </a:rPr>
              <a:t> </a:t>
            </a:r>
            <a:r>
              <a:rPr lang="en-US" b="1" dirty="0" err="1">
                <a:solidFill>
                  <a:srgbClr val="24BAA2"/>
                </a:solidFill>
              </a:rPr>
              <a:t>attraveerso</a:t>
            </a:r>
            <a:r>
              <a:rPr lang="en-US" b="1" dirty="0">
                <a:solidFill>
                  <a:srgbClr val="24BAA2"/>
                </a:solidFill>
              </a:rPr>
              <a:t> la </a:t>
            </a:r>
            <a:r>
              <a:rPr lang="en-US" b="1" dirty="0" err="1">
                <a:solidFill>
                  <a:srgbClr val="24BAA2"/>
                </a:solidFill>
              </a:rPr>
              <a:t>digitazione</a:t>
            </a:r>
            <a:r>
              <a:rPr lang="en-US" b="1" dirty="0">
                <a:solidFill>
                  <a:srgbClr val="24BAA2"/>
                </a:solidFill>
              </a:rPr>
              <a:t>, la </a:t>
            </a:r>
            <a:r>
              <a:rPr lang="en-US" b="1" dirty="0" err="1">
                <a:solidFill>
                  <a:srgbClr val="24BAA2"/>
                </a:solidFill>
              </a:rPr>
              <a:t>scrittura</a:t>
            </a:r>
            <a:r>
              <a:rPr lang="en-US" b="1" dirty="0">
                <a:solidFill>
                  <a:srgbClr val="24BAA2"/>
                </a:solidFill>
              </a:rPr>
              <a:t>, il </a:t>
            </a:r>
            <a:r>
              <a:rPr lang="en-US" b="1" dirty="0" err="1">
                <a:solidFill>
                  <a:srgbClr val="24BAA2"/>
                </a:solidFill>
              </a:rPr>
              <a:t>tocco</a:t>
            </a:r>
            <a:r>
              <a:rPr lang="en-US" b="1" dirty="0">
                <a:solidFill>
                  <a:srgbClr val="24BAA2"/>
                </a:solidFill>
              </a:rPr>
              <a:t> </a:t>
            </a:r>
            <a:r>
              <a:rPr lang="en-US" dirty="0"/>
              <a:t>e </a:t>
            </a:r>
            <a:r>
              <a:rPr lang="en-US" dirty="0" err="1"/>
              <a:t>l’uso</a:t>
            </a:r>
            <a:r>
              <a:rPr lang="en-US" dirty="0"/>
              <a:t> di </a:t>
            </a:r>
            <a:r>
              <a:rPr lang="en-US" dirty="0" err="1"/>
              <a:t>altri</a:t>
            </a:r>
            <a:r>
              <a:rPr lang="en-US" dirty="0"/>
              <a:t> </a:t>
            </a:r>
            <a:r>
              <a:rPr lang="en-US" dirty="0" err="1"/>
              <a:t>mezzi</a:t>
            </a:r>
            <a:r>
              <a:rPr lang="en-US" dirty="0"/>
              <a:t> (ad </a:t>
            </a:r>
            <a:r>
              <a:rPr lang="en-US" dirty="0" err="1"/>
              <a:t>esempio</a:t>
            </a:r>
            <a:r>
              <a:rPr lang="en-US" dirty="0"/>
              <a:t>, video </a:t>
            </a:r>
            <a:r>
              <a:rPr lang="en-US" dirty="0" err="1"/>
              <a:t>multimediali</a:t>
            </a:r>
            <a:r>
              <a:rPr lang="en-US" dirty="0"/>
              <a:t>, </a:t>
            </a:r>
            <a:r>
              <a:rPr lang="en-US" dirty="0" err="1"/>
              <a:t>videochiamate</a:t>
            </a:r>
            <a:r>
              <a:rPr lang="en-US" dirty="0"/>
              <a:t> e </a:t>
            </a:r>
            <a:r>
              <a:rPr lang="en-US" dirty="0" err="1"/>
              <a:t>messaggistica</a:t>
            </a:r>
            <a:r>
              <a:rPr lang="en-US" dirty="0"/>
              <a:t>) </a:t>
            </a:r>
            <a:r>
              <a:rPr lang="en-US" dirty="0" err="1"/>
              <a:t>su</a:t>
            </a:r>
            <a:r>
              <a:rPr lang="en-US" dirty="0"/>
              <a:t> </a:t>
            </a:r>
            <a:r>
              <a:rPr lang="en-US" dirty="0" err="1"/>
              <a:t>varie</a:t>
            </a:r>
            <a:r>
              <a:rPr lang="en-US" dirty="0"/>
              <a:t> </a:t>
            </a:r>
            <a:r>
              <a:rPr lang="en-US" dirty="0" err="1"/>
              <a:t>piattaforme</a:t>
            </a:r>
            <a:r>
              <a:rPr lang="en-US" dirty="0"/>
              <a:t> </a:t>
            </a:r>
            <a:r>
              <a:rPr lang="en-US" dirty="0" err="1"/>
              <a:t>digitali</a:t>
            </a:r>
            <a:r>
              <a:rPr lang="en-US" dirty="0"/>
              <a:t>, il </a:t>
            </a:r>
            <a:r>
              <a:rPr lang="en-US" dirty="0" err="1"/>
              <a:t>che</a:t>
            </a:r>
            <a:r>
              <a:rPr lang="en-US" dirty="0"/>
              <a:t> </a:t>
            </a:r>
            <a:r>
              <a:rPr lang="en-US" dirty="0" err="1"/>
              <a:t>richiede</a:t>
            </a:r>
            <a:r>
              <a:rPr lang="en-US" dirty="0"/>
              <a:t> un </a:t>
            </a:r>
            <a:r>
              <a:rPr lang="en-US" dirty="0" err="1"/>
              <a:t>livello</a:t>
            </a:r>
            <a:r>
              <a:rPr lang="en-US" dirty="0"/>
              <a:t> base di </a:t>
            </a:r>
            <a:r>
              <a:rPr lang="en-US" dirty="0" err="1"/>
              <a:t>competenza</a:t>
            </a:r>
            <a:r>
              <a:rPr lang="en-US" dirty="0"/>
              <a:t> informatica (</a:t>
            </a:r>
            <a:r>
              <a:rPr lang="en-US" dirty="0" err="1"/>
              <a:t>Bawden</a:t>
            </a:r>
            <a:r>
              <a:rPr lang="en-US" dirty="0"/>
              <a:t>, 2008).</a:t>
            </a:r>
          </a:p>
        </p:txBody>
      </p:sp>
      <p:sp>
        <p:nvSpPr>
          <p:cNvPr id="265" name="Google Shape;265;p3"/>
          <p:cNvSpPr txBox="1">
            <a:spLocks noGrp="1"/>
          </p:cNvSpPr>
          <p:nvPr>
            <p:ph type="body" idx="2"/>
          </p:nvPr>
        </p:nvSpPr>
        <p:spPr>
          <a:xfrm>
            <a:off x="732730" y="475510"/>
            <a:ext cx="6569943"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dirty="0" err="1"/>
              <a:t>Cos’è</a:t>
            </a:r>
            <a:r>
              <a:rPr lang="en-US" dirty="0"/>
              <a:t> </a:t>
            </a:r>
            <a:r>
              <a:rPr lang="en-US" dirty="0" err="1"/>
              <a:t>l’Alfabetizzazione</a:t>
            </a:r>
            <a:r>
              <a:rPr lang="en-US" dirty="0"/>
              <a:t> </a:t>
            </a:r>
            <a:r>
              <a:rPr lang="en-US" dirty="0" err="1"/>
              <a:t>Digitale</a:t>
            </a:r>
            <a:r>
              <a:rPr lang="en-US" dirty="0"/>
              <a:t>?</a:t>
            </a:r>
            <a:endParaRPr dirty="0"/>
          </a:p>
        </p:txBody>
      </p:sp>
      <p:pic>
        <p:nvPicPr>
          <p:cNvPr id="266" name="Google Shape;266;p3" descr="Two women looking at tablet laughing"/>
          <p:cNvPicPr preferRelativeResize="0">
            <a:picLocks noGrp="1"/>
          </p:cNvPicPr>
          <p:nvPr>
            <p:ph type="pic" idx="3"/>
          </p:nvPr>
        </p:nvPicPr>
        <p:blipFill rotWithShape="1">
          <a:blip r:embed="rId3">
            <a:alphaModFix/>
          </a:blip>
          <a:srcRect l="30852" r="25082"/>
          <a:stretch/>
        </p:blipFill>
        <p:spPr>
          <a:xfrm>
            <a:off x="7548563" y="406400"/>
            <a:ext cx="3990975" cy="6045200"/>
          </a:xfrm>
          <a:prstGeom prst="rect">
            <a:avLst/>
          </a:prstGeom>
          <a:solidFill>
            <a:srgbClr val="F2F2F2"/>
          </a:solidFill>
          <a:ln>
            <a:noFill/>
          </a:ln>
        </p:spPr>
      </p:pic>
      <p:sp>
        <p:nvSpPr>
          <p:cNvPr id="2" name="CasellaDiTesto 1">
            <a:extLst>
              <a:ext uri="{FF2B5EF4-FFF2-40B4-BE49-F238E27FC236}">
                <a16:creationId xmlns:a16="http://schemas.microsoft.com/office/drawing/2014/main" id="{951F8C5D-8E64-D631-C9E3-05FFDE775FFA}"/>
              </a:ext>
            </a:extLst>
          </p:cNvPr>
          <p:cNvSpPr txBox="1"/>
          <p:nvPr/>
        </p:nvSpPr>
        <p:spPr>
          <a:xfrm>
            <a:off x="5768987" y="5446644"/>
            <a:ext cx="641522" cy="307777"/>
          </a:xfrm>
          <a:prstGeom prst="rect">
            <a:avLst/>
          </a:prstGeom>
          <a:noFill/>
        </p:spPr>
        <p:txBody>
          <a:bodyPr wrap="none" rtlCol="0">
            <a:spAutoFit/>
          </a:bodyPr>
          <a:lstStyle/>
          <a:p>
            <a:r>
              <a:rPr lang="it-IT" u="sng" dirty="0">
                <a:solidFill>
                  <a:srgbClr val="24BAA2"/>
                </a:solidFill>
                <a:hlinkClick r:id="rId4">
                  <a:extLst>
                    <a:ext uri="{A12FA001-AC4F-418D-AE19-62706E023703}">
                      <ahyp:hlinkClr xmlns:ahyp="http://schemas.microsoft.com/office/drawing/2018/hyperlinkcolor" val="tx"/>
                    </a:ext>
                  </a:extLst>
                </a:hlinkClick>
              </a:rPr>
              <a:t>Fonte</a:t>
            </a:r>
            <a:endParaRPr lang="it-IT" u="sng" dirty="0">
              <a:solidFill>
                <a:srgbClr val="24BAA2"/>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sp>
        <p:nvSpPr>
          <p:cNvPr id="1010" name="Google Shape;1010;p72"/>
          <p:cNvSpPr txBox="1">
            <a:spLocks noGrp="1"/>
          </p:cNvSpPr>
          <p:nvPr>
            <p:ph type="body" idx="1"/>
          </p:nvPr>
        </p:nvSpPr>
        <p:spPr>
          <a:xfrm>
            <a:off x="5669281" y="841470"/>
            <a:ext cx="5801055" cy="39131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it-IT" sz="2200" dirty="0"/>
              <a:t>In questo breve video viene fornita una semplice descrizione di cos’è una Smart TV.</a:t>
            </a:r>
          </a:p>
          <a:p>
            <a:pPr marL="0" lvl="0" indent="0" algn="l" rtl="0">
              <a:lnSpc>
                <a:spcPct val="90000"/>
              </a:lnSpc>
              <a:spcBef>
                <a:spcPts val="1000"/>
              </a:spcBef>
              <a:spcAft>
                <a:spcPts val="0"/>
              </a:spcAft>
              <a:buSzPts val="2400"/>
              <a:buNone/>
            </a:pPr>
            <a:r>
              <a:rPr lang="it-IT" sz="2200" dirty="0"/>
              <a:t>Gli anziani sono soliti trascorrere diverse ore al giorno guardando la televisione. Tuttavia, con l'avanzare dell'età e i problemi di vista e udito, diventa un’esperienza sempre meno piacevole. Una Smart TV più recente, con un grande schermo e un buon set di altoparlanti, può riportare la gioia del vedere la televisione nella loro vita, ma c'è un piccolo problema: la maggior parte degli anziani non sono appassionati di tecnologia. Passare da un televisore LCD vecchio di dieci anni a un moderno televisore intelligente può essere piuttosto intimidatorio. </a:t>
            </a:r>
          </a:p>
          <a:p>
            <a:pPr marL="0" lvl="0" indent="0" algn="ctr" rtl="0">
              <a:lnSpc>
                <a:spcPct val="90000"/>
              </a:lnSpc>
              <a:spcBef>
                <a:spcPts val="1000"/>
              </a:spcBef>
              <a:spcAft>
                <a:spcPts val="0"/>
              </a:spcAft>
              <a:buSzPts val="2400"/>
              <a:buNone/>
            </a:pPr>
            <a:r>
              <a:rPr lang="it-IT" b="1" dirty="0"/>
              <a:t>Questa guida può essere d'aiuto nella scelta della Smart TV più adatta.</a:t>
            </a:r>
          </a:p>
        </p:txBody>
      </p:sp>
      <p:sp>
        <p:nvSpPr>
          <p:cNvPr id="1011" name="Google Shape;1011;p72"/>
          <p:cNvSpPr txBox="1">
            <a:spLocks noGrp="1"/>
          </p:cNvSpPr>
          <p:nvPr>
            <p:ph type="body" idx="2"/>
          </p:nvPr>
        </p:nvSpPr>
        <p:spPr>
          <a:xfrm>
            <a:off x="5015467" y="125003"/>
            <a:ext cx="6295661"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Come </a:t>
            </a:r>
            <a:r>
              <a:rPr lang="en-US" dirty="0" err="1"/>
              <a:t>scegliere</a:t>
            </a:r>
            <a:r>
              <a:rPr lang="en-US" dirty="0"/>
              <a:t> </a:t>
            </a:r>
            <a:r>
              <a:rPr lang="en-US" dirty="0" err="1"/>
              <a:t>una</a:t>
            </a:r>
            <a:r>
              <a:rPr lang="en-US" dirty="0"/>
              <a:t> Smart TV?</a:t>
            </a:r>
            <a:endParaRPr dirty="0"/>
          </a:p>
        </p:txBody>
      </p:sp>
      <p:sp>
        <p:nvSpPr>
          <p:cNvPr id="1012" name="Google Shape;1012;p72"/>
          <p:cNvSpPr>
            <a:spLocks noGrp="1"/>
          </p:cNvSpPr>
          <p:nvPr>
            <p:ph type="pic" idx="3"/>
          </p:nvPr>
        </p:nvSpPr>
        <p:spPr>
          <a:xfrm>
            <a:off x="0" y="1866787"/>
            <a:ext cx="5130800" cy="3913188"/>
          </a:xfrm>
          <a:prstGeom prst="rect">
            <a:avLst/>
          </a:prstGeom>
          <a:solidFill>
            <a:srgbClr val="D8D8D8"/>
          </a:solidFill>
          <a:ln>
            <a:noFill/>
          </a:ln>
        </p:spPr>
      </p:sp>
      <p:sp>
        <p:nvSpPr>
          <p:cNvPr id="1014" name="Google Shape;1014;p72"/>
          <p:cNvSpPr txBox="1"/>
          <p:nvPr/>
        </p:nvSpPr>
        <p:spPr>
          <a:xfrm>
            <a:off x="169164" y="6425220"/>
            <a:ext cx="611733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sng" strike="noStrike" cap="none" dirty="0">
                <a:solidFill>
                  <a:srgbClr val="24BAA2"/>
                </a:solidFill>
                <a:latin typeface="Arial"/>
                <a:ea typeface="Arial"/>
                <a:cs typeface="Arial"/>
                <a:sym typeface="Arial"/>
                <a:hlinkClick r:id="rId4">
                  <a:extLst>
                    <a:ext uri="{A12FA001-AC4F-418D-AE19-62706E023703}">
                      <ahyp:hlinkClr xmlns:ahyp="http://schemas.microsoft.com/office/drawing/2018/hyperlinkcolor" val="tx"/>
                    </a:ext>
                  </a:extLst>
                </a:hlinkClick>
              </a:rPr>
              <a:t>What is Smart TV? - a Which? guide - YouTube</a:t>
            </a:r>
            <a:endParaRPr sz="1400" b="0" i="0" u="none" strike="noStrike" cap="none" dirty="0">
              <a:solidFill>
                <a:srgbClr val="24BAA2"/>
              </a:solidFill>
              <a:latin typeface="Arial"/>
              <a:ea typeface="Arial"/>
              <a:cs typeface="Arial"/>
              <a:sym typeface="Arial"/>
            </a:endParaRPr>
          </a:p>
        </p:txBody>
      </p:sp>
      <p:sp>
        <p:nvSpPr>
          <p:cNvPr id="1015" name="Google Shape;1015;p72"/>
          <p:cNvSpPr txBox="1"/>
          <p:nvPr/>
        </p:nvSpPr>
        <p:spPr>
          <a:xfrm>
            <a:off x="6476341" y="6304043"/>
            <a:ext cx="5218504"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0" u="sng" strike="noStrike" cap="none" dirty="0">
                <a:solidFill>
                  <a:srgbClr val="24BAA2"/>
                </a:solidFill>
                <a:latin typeface="Calibri" panose="020F0502020204030204" pitchFamily="34" charset="0"/>
                <a:ea typeface="Calibri" panose="020F0502020204030204" pitchFamily="34" charset="0"/>
                <a:cs typeface="Calibri" panose="020F0502020204030204" pitchFamily="34" charset="0"/>
                <a:sym typeface="Arial"/>
                <a:hlinkClick r:id="rId5">
                  <a:extLst>
                    <a:ext uri="{A12FA001-AC4F-418D-AE19-62706E023703}">
                      <ahyp:hlinkClr xmlns:ahyp="http://schemas.microsoft.com/office/drawing/2018/hyperlinkcolor" val="tx"/>
                    </a:ext>
                  </a:extLst>
                </a:hlinkClick>
              </a:rPr>
              <a:t>Top 7 Smart TVs for Seniors with buying guide in 2022 |</a:t>
            </a:r>
            <a:endParaRPr sz="1600" b="1" i="0" u="none" strike="noStrike" cap="none" dirty="0">
              <a:solidFill>
                <a:srgbClr val="24BAA2"/>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pic>
        <p:nvPicPr>
          <p:cNvPr id="2" name="Online Media 1" title="What is Smart TV? - a Which? guide">
            <a:hlinkClick r:id="" action="ppaction://media"/>
            <a:extLst>
              <a:ext uri="{FF2B5EF4-FFF2-40B4-BE49-F238E27FC236}">
                <a16:creationId xmlns:a16="http://schemas.microsoft.com/office/drawing/2014/main" id="{3405D129-9A87-7207-758C-BC5E7E48445B}"/>
              </a:ext>
            </a:extLst>
          </p:cNvPr>
          <p:cNvPicPr>
            <a:picLocks noRot="1" noChangeAspect="1"/>
          </p:cNvPicPr>
          <p:nvPr>
            <a:videoFile r:link="rId1"/>
          </p:nvPr>
        </p:nvPicPr>
        <p:blipFill>
          <a:blip r:embed="rId6"/>
          <a:stretch>
            <a:fillRect/>
          </a:stretch>
        </p:blipFill>
        <p:spPr>
          <a:xfrm>
            <a:off x="0" y="1819021"/>
            <a:ext cx="5335497" cy="400871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020"/>
        <p:cNvGrpSpPr/>
        <p:nvPr/>
      </p:nvGrpSpPr>
      <p:grpSpPr>
        <a:xfrm>
          <a:off x="0" y="0"/>
          <a:ext cx="0" cy="0"/>
          <a:chOff x="0" y="0"/>
          <a:chExt cx="0" cy="0"/>
        </a:xfrm>
      </p:grpSpPr>
      <p:sp>
        <p:nvSpPr>
          <p:cNvPr id="1021" name="Google Shape;1021;g136ea598341_1_37"/>
          <p:cNvSpPr txBox="1">
            <a:spLocks noGrp="1"/>
          </p:cNvSpPr>
          <p:nvPr>
            <p:ph type="body" idx="1"/>
          </p:nvPr>
        </p:nvSpPr>
        <p:spPr>
          <a:xfrm>
            <a:off x="627451" y="1194998"/>
            <a:ext cx="8261642" cy="3849900"/>
          </a:xfrm>
          <a:prstGeom prst="rect">
            <a:avLst/>
          </a:prstGeom>
          <a:noFill/>
          <a:ln>
            <a:noFill/>
          </a:ln>
        </p:spPr>
        <p:txBody>
          <a:bodyPr spcFirstLastPara="1" wrap="square" lIns="91425" tIns="45700" rIns="91425" bIns="45700" anchor="t" anchorCtr="0">
            <a:noAutofit/>
          </a:bodyPr>
          <a:lstStyle/>
          <a:p>
            <a:pPr marL="457200" lvl="0" indent="-381000" algn="l" rtl="0">
              <a:lnSpc>
                <a:spcPct val="90000"/>
              </a:lnSpc>
              <a:spcBef>
                <a:spcPts val="1000"/>
              </a:spcBef>
              <a:spcAft>
                <a:spcPts val="0"/>
              </a:spcAft>
              <a:buSzPts val="2400"/>
              <a:buChar char="●"/>
            </a:pPr>
            <a:r>
              <a:rPr lang="it-IT" sz="2200" dirty="0"/>
              <a:t>Guardare comodamente da casa propria; </a:t>
            </a:r>
          </a:p>
          <a:p>
            <a:pPr marL="457200" lvl="0" indent="-381000" algn="l" rtl="0">
              <a:lnSpc>
                <a:spcPct val="90000"/>
              </a:lnSpc>
              <a:spcBef>
                <a:spcPts val="1000"/>
              </a:spcBef>
              <a:spcAft>
                <a:spcPts val="0"/>
              </a:spcAft>
              <a:buSzPts val="2400"/>
              <a:buChar char="●"/>
            </a:pPr>
            <a:r>
              <a:rPr lang="it-IT" sz="2200" dirty="0"/>
              <a:t>Avere un’esperienza di mini-cinema a casa grazie all'alta qualità visiva e al suono migliorato della Smart TV;</a:t>
            </a:r>
          </a:p>
          <a:p>
            <a:pPr marL="457200" lvl="0" indent="-381000" algn="l" rtl="0">
              <a:lnSpc>
                <a:spcPct val="90000"/>
              </a:lnSpc>
              <a:spcBef>
                <a:spcPts val="1000"/>
              </a:spcBef>
              <a:spcAft>
                <a:spcPts val="0"/>
              </a:spcAft>
              <a:buSzPts val="2400"/>
              <a:buChar char="●"/>
            </a:pPr>
            <a:r>
              <a:rPr lang="it-IT" sz="2200" dirty="0"/>
              <a:t>Modernizzare la televisione nell'era digitale grazie all'accesso a Internet, alle applicazioni, ai file, ai giochi, ecc.;</a:t>
            </a:r>
          </a:p>
          <a:p>
            <a:pPr marL="457200" lvl="0" indent="-381000" algn="l" rtl="0">
              <a:lnSpc>
                <a:spcPct val="90000"/>
              </a:lnSpc>
              <a:spcBef>
                <a:spcPts val="1000"/>
              </a:spcBef>
              <a:spcAft>
                <a:spcPts val="0"/>
              </a:spcAft>
              <a:buSzPts val="2400"/>
              <a:buChar char="●"/>
            </a:pPr>
            <a:r>
              <a:rPr lang="it-IT" sz="2200" dirty="0"/>
              <a:t>Accedere a numerosi servizi di streaming che offrono programmi televisivi, film e musica senza bisogno di un'antenna TV o di un abbonamento via cavo o satellitare. (tuttavia, tali piattaforme possono richiedere abbonamenti mensili, come per Netflix);</a:t>
            </a:r>
          </a:p>
          <a:p>
            <a:pPr marL="457200" lvl="0" indent="-381000" algn="l" rtl="0">
              <a:lnSpc>
                <a:spcPct val="90000"/>
              </a:lnSpc>
              <a:spcBef>
                <a:spcPts val="1000"/>
              </a:spcBef>
              <a:spcAft>
                <a:spcPts val="0"/>
              </a:spcAft>
              <a:buSzPts val="2400"/>
              <a:buChar char="●"/>
            </a:pPr>
            <a:r>
              <a:rPr lang="it-IT" sz="2200" dirty="0"/>
              <a:t>Installare una Smart TV richiede solamente il collegamento alla rete elettrica e alla rete domestica;</a:t>
            </a:r>
          </a:p>
          <a:p>
            <a:pPr marL="457200" lvl="0" indent="-381000" algn="l" rtl="0">
              <a:lnSpc>
                <a:spcPct val="90000"/>
              </a:lnSpc>
              <a:spcBef>
                <a:spcPts val="1000"/>
              </a:spcBef>
              <a:spcAft>
                <a:spcPts val="0"/>
              </a:spcAft>
              <a:buSzPts val="2400"/>
              <a:buChar char="●"/>
            </a:pPr>
            <a:r>
              <a:rPr lang="it-IT" sz="2200" dirty="0"/>
              <a:t>Utilizzare una Smart TV è come servirsi di un normale televisore o di un servizio di streaming, ma con funzionalità o caratteristiche aggiuntive.</a:t>
            </a:r>
          </a:p>
        </p:txBody>
      </p:sp>
      <p:sp>
        <p:nvSpPr>
          <p:cNvPr id="1022" name="Google Shape;1022;g136ea598341_1_37"/>
          <p:cNvSpPr txBox="1">
            <a:spLocks noGrp="1"/>
          </p:cNvSpPr>
          <p:nvPr>
            <p:ph type="body" idx="2"/>
          </p:nvPr>
        </p:nvSpPr>
        <p:spPr>
          <a:xfrm>
            <a:off x="0" y="592754"/>
            <a:ext cx="10595100" cy="1284000"/>
          </a:xfrm>
          <a:prstGeom prst="rect">
            <a:avLst/>
          </a:prstGeom>
          <a:noFill/>
          <a:ln>
            <a:noFill/>
          </a:ln>
        </p:spPr>
        <p:txBody>
          <a:bodyPr spcFirstLastPara="1" wrap="square" lIns="91425" tIns="45700" rIns="91425" bIns="45700" anchor="t" anchorCtr="0">
            <a:noAutofit/>
          </a:bodyPr>
          <a:lstStyle/>
          <a:p>
            <a:pPr marL="1371600" lvl="0" indent="457200" algn="l" rtl="0">
              <a:lnSpc>
                <a:spcPct val="90000"/>
              </a:lnSpc>
              <a:spcBef>
                <a:spcPts val="0"/>
              </a:spcBef>
              <a:spcAft>
                <a:spcPts val="0"/>
              </a:spcAft>
              <a:buClr>
                <a:srgbClr val="24BAA2"/>
              </a:buClr>
              <a:buSzPts val="13000"/>
              <a:buFont typeface="Arial"/>
              <a:buNone/>
            </a:pPr>
            <a:r>
              <a:rPr lang="en-US" dirty="0"/>
              <a:t>I </a:t>
            </a:r>
            <a:r>
              <a:rPr lang="en-US" dirty="0" err="1"/>
              <a:t>benefici</a:t>
            </a:r>
            <a:r>
              <a:rPr lang="en-US" dirty="0"/>
              <a:t> </a:t>
            </a:r>
            <a:r>
              <a:rPr lang="en-US" dirty="0" err="1"/>
              <a:t>dell’utilizzo</a:t>
            </a:r>
            <a:r>
              <a:rPr lang="en-US" dirty="0"/>
              <a:t> di </a:t>
            </a:r>
            <a:r>
              <a:rPr lang="en-US" dirty="0" err="1"/>
              <a:t>una</a:t>
            </a:r>
            <a:r>
              <a:rPr lang="en-US" dirty="0"/>
              <a:t> Smart TV</a:t>
            </a:r>
            <a:endParaRPr dirty="0"/>
          </a:p>
        </p:txBody>
      </p:sp>
      <p:pic>
        <p:nvPicPr>
          <p:cNvPr id="1023" name="Google Shape;1023;g136ea598341_1_37" descr="Shelves on wall with screens"/>
          <p:cNvPicPr preferRelativeResize="0"/>
          <p:nvPr/>
        </p:nvPicPr>
        <p:blipFill rotWithShape="1">
          <a:blip r:embed="rId3">
            <a:alphaModFix/>
          </a:blip>
          <a:srcRect l="54815"/>
          <a:stretch/>
        </p:blipFill>
        <p:spPr>
          <a:xfrm>
            <a:off x="8978544" y="1675850"/>
            <a:ext cx="2675457" cy="3947396"/>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028"/>
        <p:cNvGrpSpPr/>
        <p:nvPr/>
      </p:nvGrpSpPr>
      <p:grpSpPr>
        <a:xfrm>
          <a:off x="0" y="0"/>
          <a:ext cx="0" cy="0"/>
          <a:chOff x="0" y="0"/>
          <a:chExt cx="0" cy="0"/>
        </a:xfrm>
      </p:grpSpPr>
      <p:sp>
        <p:nvSpPr>
          <p:cNvPr id="1029" name="Google Shape;1029;g136ea598341_1_50"/>
          <p:cNvSpPr txBox="1">
            <a:spLocks noGrp="1"/>
          </p:cNvSpPr>
          <p:nvPr>
            <p:ph type="body" idx="1"/>
          </p:nvPr>
        </p:nvSpPr>
        <p:spPr>
          <a:xfrm>
            <a:off x="798381" y="1210822"/>
            <a:ext cx="10595100" cy="3849900"/>
          </a:xfrm>
          <a:prstGeom prst="rect">
            <a:avLst/>
          </a:prstGeom>
          <a:noFill/>
          <a:ln>
            <a:noFill/>
          </a:ln>
        </p:spPr>
        <p:txBody>
          <a:bodyPr spcFirstLastPara="1" wrap="square" lIns="91425" tIns="45700" rIns="91425" bIns="45700" anchor="t" anchorCtr="0">
            <a:noAutofit/>
          </a:bodyPr>
          <a:lstStyle/>
          <a:p>
            <a:pPr marL="457200" lvl="0" indent="-381000" algn="l" rtl="0">
              <a:lnSpc>
                <a:spcPct val="90000"/>
              </a:lnSpc>
              <a:spcBef>
                <a:spcPts val="1000"/>
              </a:spcBef>
              <a:spcAft>
                <a:spcPts val="0"/>
              </a:spcAft>
              <a:buSzPts val="2400"/>
              <a:buChar char="●"/>
            </a:pPr>
            <a:r>
              <a:rPr lang="it-IT" dirty="0"/>
              <a:t>La praticità di accesso alle informazioni, all'intrattenimento, ai file personali e alle foto, quando non è possibile o conveniente uscire di casa;</a:t>
            </a:r>
          </a:p>
          <a:p>
            <a:pPr marL="457200" lvl="0" indent="-381000" algn="l" rtl="0">
              <a:lnSpc>
                <a:spcPct val="90000"/>
              </a:lnSpc>
              <a:spcBef>
                <a:spcPts val="1000"/>
              </a:spcBef>
              <a:spcAft>
                <a:spcPts val="0"/>
              </a:spcAft>
              <a:buSzPts val="2400"/>
              <a:buChar char="●"/>
            </a:pPr>
            <a:r>
              <a:rPr lang="it-IT" dirty="0"/>
              <a:t>La compatibilità con gli smartphone. Il controllo di una Smart TV (su alcuni modelli) può essere messo nel palmo della mano utilizzando un telefono cellulare, semplicemente installando un'applicazione e collegandola alla rete Wi-Fi;</a:t>
            </a:r>
          </a:p>
          <a:p>
            <a:pPr marL="457200" lvl="0" indent="-381000" algn="l" rtl="0">
              <a:lnSpc>
                <a:spcPct val="90000"/>
              </a:lnSpc>
              <a:spcBef>
                <a:spcPts val="1000"/>
              </a:spcBef>
              <a:spcAft>
                <a:spcPts val="0"/>
              </a:spcAft>
              <a:buSzPts val="2400"/>
              <a:buChar char="●"/>
            </a:pPr>
            <a:r>
              <a:rPr lang="it-IT" dirty="0"/>
              <a:t>L’opportunità di liberarsi di televisioni a pagamento, lettore Blu-Ray, persino lettore DVD, schede HDMI, vari telecomandi, ecc.;</a:t>
            </a:r>
          </a:p>
          <a:p>
            <a:pPr marL="457200" lvl="0" indent="-381000" algn="l" rtl="0">
              <a:lnSpc>
                <a:spcPct val="90000"/>
              </a:lnSpc>
              <a:spcBef>
                <a:spcPts val="1000"/>
              </a:spcBef>
              <a:spcAft>
                <a:spcPts val="0"/>
              </a:spcAft>
              <a:buSzPts val="2400"/>
              <a:buChar char="●"/>
            </a:pPr>
            <a:r>
              <a:rPr lang="it-IT" dirty="0"/>
              <a:t>L'accessibilità economica delle Smart TV rende possibile l'acquisto da parte di un maggior numero di persone;</a:t>
            </a:r>
          </a:p>
          <a:p>
            <a:pPr marL="457200" lvl="0" indent="-381000" algn="l" rtl="0">
              <a:lnSpc>
                <a:spcPct val="90000"/>
              </a:lnSpc>
              <a:spcBef>
                <a:spcPts val="1000"/>
              </a:spcBef>
              <a:spcAft>
                <a:spcPts val="0"/>
              </a:spcAft>
              <a:buSzPts val="2400"/>
              <a:buChar char="●"/>
            </a:pPr>
            <a:r>
              <a:rPr lang="it-IT" dirty="0"/>
              <a:t>L'ottimizzazione del controllo vocale è una caratteristica di alcuni modelli, che potrebbe offrire l'opportunità di avvalersi della tecnologia anche alle persone con difficoltà motorie.</a:t>
            </a:r>
          </a:p>
          <a:p>
            <a:pPr marL="457200" lvl="0" indent="-381000" algn="l" rtl="0">
              <a:lnSpc>
                <a:spcPct val="90000"/>
              </a:lnSpc>
              <a:spcBef>
                <a:spcPts val="1000"/>
              </a:spcBef>
              <a:spcAft>
                <a:spcPts val="0"/>
              </a:spcAft>
              <a:buSzPts val="2400"/>
              <a:buChar char="●"/>
            </a:pPr>
            <a:endParaRPr lang="it-IT" dirty="0"/>
          </a:p>
          <a:p>
            <a:pPr marL="457200" lvl="0" indent="-381000" algn="l" rtl="0">
              <a:lnSpc>
                <a:spcPct val="90000"/>
              </a:lnSpc>
              <a:spcBef>
                <a:spcPts val="1000"/>
              </a:spcBef>
              <a:spcAft>
                <a:spcPts val="0"/>
              </a:spcAft>
              <a:buSzPts val="2400"/>
              <a:buChar char="●"/>
            </a:pPr>
            <a:endParaRPr lang="it-IT" dirty="0"/>
          </a:p>
          <a:p>
            <a:pPr marL="457200" lvl="0" indent="-381000" algn="l" rtl="0">
              <a:lnSpc>
                <a:spcPct val="90000"/>
              </a:lnSpc>
              <a:spcBef>
                <a:spcPts val="1000"/>
              </a:spcBef>
              <a:spcAft>
                <a:spcPts val="0"/>
              </a:spcAft>
              <a:buSzPts val="2400"/>
              <a:buChar char="●"/>
            </a:pPr>
            <a:endParaRPr lang="it-IT" dirty="0"/>
          </a:p>
        </p:txBody>
      </p:sp>
      <p:sp>
        <p:nvSpPr>
          <p:cNvPr id="1030" name="Google Shape;1030;g136ea598341_1_50"/>
          <p:cNvSpPr txBox="1">
            <a:spLocks noGrp="1"/>
          </p:cNvSpPr>
          <p:nvPr>
            <p:ph type="body" idx="2"/>
          </p:nvPr>
        </p:nvSpPr>
        <p:spPr>
          <a:xfrm>
            <a:off x="798381" y="595965"/>
            <a:ext cx="10595100" cy="803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3600"/>
              <a:buNone/>
            </a:pPr>
            <a:r>
              <a:rPr lang="en-US" dirty="0" err="1">
                <a:latin typeface="Calibri"/>
                <a:ea typeface="Calibri"/>
                <a:cs typeface="Calibri"/>
                <a:sym typeface="Calibri"/>
              </a:rPr>
              <a:t>Vantaggi</a:t>
            </a:r>
            <a:r>
              <a:rPr lang="en-US" dirty="0">
                <a:latin typeface="Calibri"/>
                <a:ea typeface="Calibri"/>
                <a:cs typeface="Calibri"/>
                <a:sym typeface="Calibri"/>
              </a:rPr>
              <a:t> </a:t>
            </a:r>
            <a:r>
              <a:rPr lang="en-US" dirty="0" err="1">
                <a:latin typeface="Calibri"/>
                <a:ea typeface="Calibri"/>
                <a:cs typeface="Calibri"/>
                <a:sym typeface="Calibri"/>
              </a:rPr>
              <a:t>delle</a:t>
            </a:r>
            <a:r>
              <a:rPr lang="en-US" dirty="0">
                <a:latin typeface="Calibri"/>
                <a:ea typeface="Calibri"/>
                <a:cs typeface="Calibri"/>
                <a:sym typeface="Calibri"/>
              </a:rPr>
              <a:t> Smart TV</a:t>
            </a:r>
            <a:endParaRPr dirty="0">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5" name="Google Shape;1035;p73"/>
          <p:cNvSpPr txBox="1">
            <a:spLocks noGrp="1"/>
          </p:cNvSpPr>
          <p:nvPr>
            <p:ph type="body" idx="1"/>
          </p:nvPr>
        </p:nvSpPr>
        <p:spPr>
          <a:xfrm>
            <a:off x="435590" y="962784"/>
            <a:ext cx="7173685" cy="437769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lt1"/>
              </a:buClr>
              <a:buSzPts val="2400"/>
              <a:buFont typeface="Arial"/>
              <a:buNone/>
            </a:pPr>
            <a:endParaRPr lang="it-IT" sz="2200" dirty="0"/>
          </a:p>
          <a:p>
            <a:pPr marL="0" marR="0" lvl="0" indent="0" algn="l" rtl="0">
              <a:lnSpc>
                <a:spcPct val="90000"/>
              </a:lnSpc>
              <a:spcBef>
                <a:spcPts val="1000"/>
              </a:spcBef>
              <a:spcAft>
                <a:spcPts val="0"/>
              </a:spcAft>
              <a:buClr>
                <a:schemeClr val="lt1"/>
              </a:buClr>
              <a:buSzPts val="2400"/>
              <a:buFont typeface="Arial"/>
              <a:buNone/>
            </a:pPr>
            <a:r>
              <a:rPr lang="it-IT" sz="2200" dirty="0"/>
              <a:t>La maggior parte dei televisori moderni ha diverse opzioni di accessibilità adatte agli anziani o agli spettatori con problemi di vista o di udito. Ad esempio:</a:t>
            </a:r>
          </a:p>
          <a:p>
            <a:pPr marL="0" marR="0" lvl="0" indent="0" algn="l" rtl="0">
              <a:lnSpc>
                <a:spcPct val="90000"/>
              </a:lnSpc>
              <a:spcBef>
                <a:spcPts val="1000"/>
              </a:spcBef>
              <a:spcAft>
                <a:spcPts val="0"/>
              </a:spcAft>
              <a:buClr>
                <a:schemeClr val="lt1"/>
              </a:buClr>
              <a:buSzPts val="2400"/>
              <a:buFont typeface="Arial"/>
              <a:buNone/>
            </a:pPr>
            <a:r>
              <a:rPr lang="it-IT" sz="2200" dirty="0"/>
              <a:t>GUIDE VOCALI - Leggono il testo sullo schermo;</a:t>
            </a:r>
          </a:p>
          <a:p>
            <a:pPr marL="0" marR="0" lvl="0" indent="0" algn="l" rtl="0">
              <a:lnSpc>
                <a:spcPct val="90000"/>
              </a:lnSpc>
              <a:spcBef>
                <a:spcPts val="1000"/>
              </a:spcBef>
              <a:spcAft>
                <a:spcPts val="0"/>
              </a:spcAft>
              <a:buClr>
                <a:schemeClr val="lt1"/>
              </a:buClr>
              <a:buSzPts val="2400"/>
              <a:buFont typeface="Arial"/>
              <a:buNone/>
            </a:pPr>
            <a:r>
              <a:rPr lang="it-IT" sz="2200" dirty="0"/>
              <a:t>DESCRIZIONE AUDIO - Disponibile con alcuni programmi come traccia audio supplementare;</a:t>
            </a:r>
          </a:p>
          <a:p>
            <a:pPr marL="0" marR="0" lvl="0" indent="0" algn="l" rtl="0">
              <a:lnSpc>
                <a:spcPct val="90000"/>
              </a:lnSpc>
              <a:spcBef>
                <a:spcPts val="1000"/>
              </a:spcBef>
              <a:spcAft>
                <a:spcPts val="0"/>
              </a:spcAft>
              <a:buClr>
                <a:schemeClr val="lt1"/>
              </a:buClr>
              <a:buSzPts val="2400"/>
              <a:buFont typeface="Arial"/>
              <a:buNone/>
            </a:pPr>
            <a:r>
              <a:rPr lang="it-IT" sz="2200" dirty="0"/>
              <a:t>CONTRASTO ALTO - Per migliorare la visibilità del testo;</a:t>
            </a:r>
          </a:p>
          <a:p>
            <a:pPr marL="0" marR="0" lvl="0" indent="0" algn="l" rtl="0">
              <a:lnSpc>
                <a:spcPct val="90000"/>
              </a:lnSpc>
              <a:spcBef>
                <a:spcPts val="1000"/>
              </a:spcBef>
              <a:spcAft>
                <a:spcPts val="0"/>
              </a:spcAft>
              <a:buClr>
                <a:schemeClr val="lt1"/>
              </a:buClr>
              <a:buSzPts val="2400"/>
              <a:buFont typeface="Arial"/>
              <a:buNone/>
            </a:pPr>
            <a:r>
              <a:rPr lang="it-IT" sz="2200" dirty="0"/>
              <a:t>INGRANDIMENTO - Funzione di ingrandimento;</a:t>
            </a:r>
          </a:p>
          <a:p>
            <a:pPr marL="0" marR="0" lvl="0" indent="0" algn="l" rtl="0">
              <a:lnSpc>
                <a:spcPct val="90000"/>
              </a:lnSpc>
              <a:spcBef>
                <a:spcPts val="1000"/>
              </a:spcBef>
              <a:spcAft>
                <a:spcPts val="0"/>
              </a:spcAft>
              <a:buClr>
                <a:schemeClr val="lt1"/>
              </a:buClr>
              <a:buSzPts val="2400"/>
              <a:buFont typeface="Arial"/>
              <a:buNone/>
            </a:pPr>
            <a:r>
              <a:rPr lang="it-IT" sz="2200" dirty="0"/>
              <a:t>CONTROLLO DA REMOTO - Il televisore entra in modalità didattica e spiega le funzioni di ciascun pulsante;</a:t>
            </a:r>
          </a:p>
          <a:p>
            <a:pPr marL="0" marR="0" lvl="0" indent="0" algn="l" rtl="0">
              <a:lnSpc>
                <a:spcPct val="90000"/>
              </a:lnSpc>
              <a:spcBef>
                <a:spcPts val="1000"/>
              </a:spcBef>
              <a:spcAft>
                <a:spcPts val="0"/>
              </a:spcAft>
              <a:buClr>
                <a:schemeClr val="lt1"/>
              </a:buClr>
              <a:buSzPts val="2400"/>
              <a:buFont typeface="Arial"/>
              <a:buNone/>
            </a:pPr>
            <a:r>
              <a:rPr lang="it-IT" sz="2200" dirty="0"/>
              <a:t>USCITA AUDIO MULTIPLA - Permette di utilizzare gli altoparlanti del televisore contemporaneamente alle cuffie;</a:t>
            </a:r>
          </a:p>
          <a:p>
            <a:pPr marL="0" marR="0" lvl="0" indent="0" algn="l" rtl="0">
              <a:lnSpc>
                <a:spcPct val="90000"/>
              </a:lnSpc>
              <a:spcBef>
                <a:spcPts val="1000"/>
              </a:spcBef>
              <a:spcAft>
                <a:spcPts val="0"/>
              </a:spcAft>
              <a:buClr>
                <a:schemeClr val="lt1"/>
              </a:buClr>
              <a:buSzPts val="2400"/>
              <a:buFont typeface="Arial"/>
              <a:buNone/>
            </a:pPr>
            <a:r>
              <a:rPr lang="it-IT" sz="2200" dirty="0"/>
              <a:t>SOTTOTITOLI - I dialoghi vengono visualizzati come testo.</a:t>
            </a:r>
          </a:p>
          <a:p>
            <a:pPr marL="0" marR="0" lvl="0" indent="0" algn="l" rtl="0">
              <a:lnSpc>
                <a:spcPct val="90000"/>
              </a:lnSpc>
              <a:spcBef>
                <a:spcPts val="1000"/>
              </a:spcBef>
              <a:spcAft>
                <a:spcPts val="0"/>
              </a:spcAft>
              <a:buClr>
                <a:schemeClr val="lt1"/>
              </a:buClr>
              <a:buSzPts val="2400"/>
              <a:buFont typeface="Arial"/>
              <a:buNone/>
            </a:pPr>
            <a:r>
              <a:rPr lang="en-US" sz="1800" dirty="0"/>
              <a:t>						</a:t>
            </a:r>
            <a:r>
              <a:rPr lang="en-US" sz="1800" u="sng" dirty="0">
                <a:solidFill>
                  <a:schemeClr val="bg1"/>
                </a:solidFill>
                <a:hlinkClick r:id="rId3">
                  <a:extLst>
                    <a:ext uri="{A12FA001-AC4F-418D-AE19-62706E023703}">
                      <ahyp:hlinkClr xmlns:ahyp="http://schemas.microsoft.com/office/drawing/2018/hyperlinkcolor" val="tx"/>
                    </a:ext>
                  </a:extLst>
                </a:hlinkClick>
              </a:rPr>
              <a:t>Fonte</a:t>
            </a:r>
            <a:endParaRPr sz="2200" dirty="0">
              <a:solidFill>
                <a:schemeClr val="bg1"/>
              </a:solidFill>
            </a:endParaRPr>
          </a:p>
        </p:txBody>
      </p:sp>
      <p:sp>
        <p:nvSpPr>
          <p:cNvPr id="1036" name="Google Shape;1036;p73"/>
          <p:cNvSpPr txBox="1">
            <a:spLocks noGrp="1"/>
          </p:cNvSpPr>
          <p:nvPr>
            <p:ph type="body" idx="2"/>
          </p:nvPr>
        </p:nvSpPr>
        <p:spPr>
          <a:xfrm>
            <a:off x="435590" y="139462"/>
            <a:ext cx="6943618"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it-IT" dirty="0"/>
              <a:t>Opzioni di accessibilità</a:t>
            </a:r>
          </a:p>
          <a:p>
            <a:pPr marL="0" marR="0" lvl="0" indent="0" algn="l" rtl="0">
              <a:lnSpc>
                <a:spcPct val="90000"/>
              </a:lnSpc>
              <a:spcBef>
                <a:spcPts val="1000"/>
              </a:spcBef>
              <a:spcAft>
                <a:spcPts val="0"/>
              </a:spcAft>
              <a:buClr>
                <a:srgbClr val="24BAA2"/>
              </a:buClr>
              <a:buSzPts val="3600"/>
              <a:buFont typeface="Arial"/>
              <a:buNone/>
            </a:pPr>
            <a:r>
              <a:rPr lang="it-IT" dirty="0"/>
              <a:t>della Smart TV</a:t>
            </a:r>
          </a:p>
        </p:txBody>
      </p:sp>
      <p:pic>
        <p:nvPicPr>
          <p:cNvPr id="1037" name="Google Shape;1037;p73" descr="The Voice Guide function is highlighted in the Accessibility Shortcut screen."/>
          <p:cNvPicPr preferRelativeResize="0">
            <a:picLocks noGrp="1"/>
          </p:cNvPicPr>
          <p:nvPr>
            <p:ph type="pic" idx="3"/>
          </p:nvPr>
        </p:nvPicPr>
        <p:blipFill rotWithShape="1">
          <a:blip r:embed="rId4">
            <a:alphaModFix/>
          </a:blip>
          <a:srcRect l="12084" t="25031" r="16977" b="25168"/>
          <a:stretch/>
        </p:blipFill>
        <p:spPr>
          <a:xfrm>
            <a:off x="7401659" y="1132114"/>
            <a:ext cx="4914220" cy="3450772"/>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sp>
        <p:nvSpPr>
          <p:cNvPr id="1043" name="Google Shape;1043;g136ea598341_1_81"/>
          <p:cNvSpPr txBox="1">
            <a:spLocks noGrp="1"/>
          </p:cNvSpPr>
          <p:nvPr>
            <p:ph type="body" idx="1"/>
          </p:nvPr>
        </p:nvSpPr>
        <p:spPr>
          <a:xfrm>
            <a:off x="559844" y="1598449"/>
            <a:ext cx="11078880" cy="3849900"/>
          </a:xfrm>
          <a:prstGeom prst="rect">
            <a:avLst/>
          </a:prstGeom>
          <a:noFill/>
          <a:ln>
            <a:noFill/>
          </a:ln>
        </p:spPr>
        <p:txBody>
          <a:bodyPr spcFirstLastPara="1" wrap="square" lIns="91425" tIns="45700" rIns="91425" bIns="45700" anchor="t" anchorCtr="0">
            <a:noAutofit/>
          </a:bodyPr>
          <a:lstStyle/>
          <a:p>
            <a:pPr marL="457200" lvl="0" indent="-381000" algn="l" rtl="0">
              <a:lnSpc>
                <a:spcPct val="90000"/>
              </a:lnSpc>
              <a:spcBef>
                <a:spcPts val="1000"/>
              </a:spcBef>
              <a:spcAft>
                <a:spcPts val="0"/>
              </a:spcAft>
              <a:buSzPts val="2400"/>
              <a:buChar char="●"/>
            </a:pPr>
            <a:r>
              <a:rPr lang="it-IT" dirty="0"/>
              <a:t>Utilizzo di applicazioni/servizi di streaming rivolti specificamente agli anziani;</a:t>
            </a:r>
          </a:p>
          <a:p>
            <a:pPr marL="457200" lvl="0" indent="-381000" algn="l" rtl="0">
              <a:lnSpc>
                <a:spcPct val="90000"/>
              </a:lnSpc>
              <a:spcBef>
                <a:spcPts val="1000"/>
              </a:spcBef>
              <a:spcAft>
                <a:spcPts val="0"/>
              </a:spcAft>
              <a:buSzPts val="2400"/>
              <a:buChar char="●"/>
            </a:pPr>
            <a:r>
              <a:rPr lang="it-IT" dirty="0"/>
              <a:t>Orologi interattivi e funzioni di sveglia;</a:t>
            </a:r>
          </a:p>
          <a:p>
            <a:pPr marL="457200" lvl="0" indent="-381000" algn="l" rtl="0">
              <a:lnSpc>
                <a:spcPct val="90000"/>
              </a:lnSpc>
              <a:spcBef>
                <a:spcPts val="1000"/>
              </a:spcBef>
              <a:spcAft>
                <a:spcPts val="0"/>
              </a:spcAft>
              <a:buSzPts val="2400"/>
              <a:buChar char="●"/>
            </a:pPr>
            <a:r>
              <a:rPr lang="it-IT" dirty="0"/>
              <a:t>Webcam integrata per videochiamare altre persone, ad esempio per giocare o videochattare su uno schermo più grande e ben visibile;</a:t>
            </a:r>
          </a:p>
          <a:p>
            <a:pPr marL="457200" lvl="0" indent="-381000" algn="l" rtl="0">
              <a:lnSpc>
                <a:spcPct val="90000"/>
              </a:lnSpc>
              <a:spcBef>
                <a:spcPts val="1000"/>
              </a:spcBef>
              <a:spcAft>
                <a:spcPts val="0"/>
              </a:spcAft>
              <a:buSzPts val="2400"/>
              <a:buChar char="●"/>
            </a:pPr>
            <a:r>
              <a:rPr lang="it-IT" dirty="0"/>
              <a:t>L'ottimizzazione del controllo vocale è ora disponibile su svariati modelli;</a:t>
            </a:r>
          </a:p>
          <a:p>
            <a:pPr marL="457200" lvl="0" indent="-381000" algn="l" rtl="0">
              <a:lnSpc>
                <a:spcPct val="90000"/>
              </a:lnSpc>
              <a:spcBef>
                <a:spcPts val="1000"/>
              </a:spcBef>
              <a:spcAft>
                <a:spcPts val="0"/>
              </a:spcAft>
              <a:buSzPts val="2400"/>
              <a:buChar char="●"/>
            </a:pPr>
            <a:r>
              <a:rPr lang="it-IT" dirty="0"/>
              <a:t>Ampliamento delle funzioni in linea con la compatibilità con altri dispositivi, come tablet e smartphone.  Alcuni modelli possono essere collegati a dispositivi domestici già noti per semplificare l'uso e aggiungere funzioni tramite WiFi o Bluetooth;</a:t>
            </a:r>
          </a:p>
          <a:p>
            <a:pPr marL="457200" lvl="0" indent="-381000" algn="l" rtl="0">
              <a:lnSpc>
                <a:spcPct val="90000"/>
              </a:lnSpc>
              <a:spcBef>
                <a:spcPts val="1000"/>
              </a:spcBef>
              <a:spcAft>
                <a:spcPts val="0"/>
              </a:spcAft>
              <a:buSzPts val="2400"/>
              <a:buChar char="●"/>
            </a:pPr>
            <a:r>
              <a:rPr lang="it-IT" dirty="0"/>
              <a:t>Spesso gli anziani non riescono a seguire gli orari della TV, ma le app dei canali consentono lo streaming dei programmi televisivi preferiti negli orari a loro più congeniali. In questo modo gli anziani possono guardare ciò che vogliono quando vogliono.</a:t>
            </a:r>
          </a:p>
        </p:txBody>
      </p:sp>
      <p:sp>
        <p:nvSpPr>
          <p:cNvPr id="1044" name="Google Shape;1044;g136ea598341_1_81"/>
          <p:cNvSpPr txBox="1">
            <a:spLocks noGrp="1"/>
          </p:cNvSpPr>
          <p:nvPr>
            <p:ph type="body" idx="2"/>
          </p:nvPr>
        </p:nvSpPr>
        <p:spPr>
          <a:xfrm>
            <a:off x="798381" y="612518"/>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err="1"/>
              <a:t>Potenzialità</a:t>
            </a:r>
            <a:r>
              <a:rPr lang="en-US" dirty="0"/>
              <a:t> di </a:t>
            </a:r>
            <a:r>
              <a:rPr lang="en-US" dirty="0" err="1"/>
              <a:t>una</a:t>
            </a:r>
            <a:r>
              <a:rPr lang="en-US" dirty="0"/>
              <a:t> Smart TV</a:t>
            </a:r>
            <a:endParaRP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048"/>
        <p:cNvGrpSpPr/>
        <p:nvPr/>
      </p:nvGrpSpPr>
      <p:grpSpPr>
        <a:xfrm>
          <a:off x="0" y="0"/>
          <a:ext cx="0" cy="0"/>
          <a:chOff x="0" y="0"/>
          <a:chExt cx="0" cy="0"/>
        </a:xfrm>
      </p:grpSpPr>
      <p:sp>
        <p:nvSpPr>
          <p:cNvPr id="1049" name="Google Shape;1049;p74"/>
          <p:cNvSpPr txBox="1">
            <a:spLocks noGrp="1"/>
          </p:cNvSpPr>
          <p:nvPr>
            <p:ph type="body" idx="1"/>
          </p:nvPr>
        </p:nvSpPr>
        <p:spPr>
          <a:xfrm>
            <a:off x="5427133" y="1543289"/>
            <a:ext cx="6011333" cy="4236686"/>
          </a:xfrm>
          <a:prstGeom prst="rect">
            <a:avLst/>
          </a:prstGeom>
          <a:noFill/>
          <a:ln>
            <a:noFill/>
          </a:ln>
        </p:spPr>
        <p:txBody>
          <a:bodyPr spcFirstLastPara="1" wrap="square" lIns="91425" tIns="45700" rIns="91425" bIns="45700" anchor="t" anchorCtr="0">
            <a:noAutofit/>
          </a:bodyPr>
          <a:lstStyle/>
          <a:p>
            <a:pPr marL="522900" lvl="0" indent="-342900" algn="l" rtl="0">
              <a:lnSpc>
                <a:spcPct val="90000"/>
              </a:lnSpc>
              <a:spcBef>
                <a:spcPts val="1000"/>
              </a:spcBef>
              <a:spcAft>
                <a:spcPts val="0"/>
              </a:spcAft>
              <a:buSzPts val="2400"/>
              <a:buFont typeface="Arial"/>
              <a:buChar char="•"/>
            </a:pPr>
            <a:r>
              <a:rPr lang="en-US" u="sng" dirty="0">
                <a:solidFill>
                  <a:srgbClr val="24BAA2"/>
                </a:solidFill>
                <a:hlinkClick r:id="rId3">
                  <a:extLst>
                    <a:ext uri="{A12FA001-AC4F-418D-AE19-62706E023703}">
                      <ahyp:hlinkClr xmlns:ahyp="http://schemas.microsoft.com/office/drawing/2018/hyperlinkcolor" val="tx"/>
                    </a:ext>
                  </a:extLst>
                </a:hlinkClick>
              </a:rPr>
              <a:t>How to Download and Install Apps on Your Samsung Smart TV in 2 Minutes! – YouTube</a:t>
            </a:r>
            <a:endParaRPr dirty="0">
              <a:solidFill>
                <a:srgbClr val="24BAA2"/>
              </a:solidFill>
            </a:endParaRPr>
          </a:p>
          <a:p>
            <a:pPr marL="522900" lvl="0" indent="-342900" algn="l" rtl="0">
              <a:lnSpc>
                <a:spcPct val="90000"/>
              </a:lnSpc>
              <a:spcBef>
                <a:spcPts val="1000"/>
              </a:spcBef>
              <a:spcAft>
                <a:spcPts val="0"/>
              </a:spcAft>
              <a:buSzPts val="2400"/>
              <a:buFont typeface="Arial"/>
              <a:buChar char="•"/>
            </a:pPr>
            <a:r>
              <a:rPr lang="en-US" u="sng" dirty="0">
                <a:solidFill>
                  <a:srgbClr val="24BAA2"/>
                </a:solidFill>
                <a:hlinkClick r:id="rId4">
                  <a:extLst>
                    <a:ext uri="{A12FA001-AC4F-418D-AE19-62706E023703}">
                      <ahyp:hlinkClr xmlns:ahyp="http://schemas.microsoft.com/office/drawing/2018/hyperlinkcolor" val="tx"/>
                    </a:ext>
                  </a:extLst>
                </a:hlinkClick>
              </a:rPr>
              <a:t>Using Intelligent Mode on your TV | Samsung US - YouTube</a:t>
            </a:r>
            <a:endParaRPr dirty="0">
              <a:solidFill>
                <a:srgbClr val="24BAA2"/>
              </a:solidFill>
            </a:endParaRPr>
          </a:p>
          <a:p>
            <a:pPr marL="522900" lvl="0" indent="-342900" algn="l" rtl="0">
              <a:lnSpc>
                <a:spcPct val="90000"/>
              </a:lnSpc>
              <a:spcBef>
                <a:spcPts val="1000"/>
              </a:spcBef>
              <a:spcAft>
                <a:spcPts val="0"/>
              </a:spcAft>
              <a:buSzPts val="2400"/>
              <a:buFont typeface="Arial"/>
              <a:buChar char="•"/>
            </a:pPr>
            <a:r>
              <a:rPr lang="en-US" u="sng" dirty="0">
                <a:solidFill>
                  <a:srgbClr val="24BAA2"/>
                </a:solidFill>
                <a:hlinkClick r:id="rId5">
                  <a:extLst>
                    <a:ext uri="{A12FA001-AC4F-418D-AE19-62706E023703}">
                      <ahyp:hlinkClr xmlns:ahyp="http://schemas.microsoft.com/office/drawing/2018/hyperlinkcolor" val="tx"/>
                    </a:ext>
                  </a:extLst>
                </a:hlinkClick>
              </a:rPr>
              <a:t>Sony Android TV | How to update your Sony TV – YouTube</a:t>
            </a:r>
            <a:endParaRPr dirty="0">
              <a:solidFill>
                <a:srgbClr val="24BAA2"/>
              </a:solidFill>
            </a:endParaRPr>
          </a:p>
          <a:p>
            <a:pPr marL="522900" lvl="0" indent="-342900" algn="l" rtl="0">
              <a:lnSpc>
                <a:spcPct val="90000"/>
              </a:lnSpc>
              <a:spcBef>
                <a:spcPts val="1000"/>
              </a:spcBef>
              <a:spcAft>
                <a:spcPts val="0"/>
              </a:spcAft>
              <a:buSzPts val="2400"/>
              <a:buFont typeface="Arial"/>
              <a:buChar char="•"/>
            </a:pPr>
            <a:r>
              <a:rPr lang="en-US" u="sng" dirty="0">
                <a:solidFill>
                  <a:srgbClr val="24BAA2"/>
                </a:solidFill>
                <a:hlinkClick r:id="rId6">
                  <a:extLst>
                    <a:ext uri="{A12FA001-AC4F-418D-AE19-62706E023703}">
                      <ahyp:hlinkClr xmlns:ahyp="http://schemas.microsoft.com/office/drawing/2018/hyperlinkcolor" val="tx"/>
                    </a:ext>
                  </a:extLst>
                </a:hlinkClick>
              </a:rPr>
              <a:t>Sony | Learn How To Use Your TV Remote On Sony 2021 BRAVIA TVs – YouTube</a:t>
            </a:r>
            <a:endParaRPr dirty="0">
              <a:solidFill>
                <a:srgbClr val="24BAA2"/>
              </a:solidFill>
            </a:endParaRPr>
          </a:p>
          <a:p>
            <a:pPr marL="522900" lvl="0" indent="-342900" algn="l" rtl="0">
              <a:lnSpc>
                <a:spcPct val="90000"/>
              </a:lnSpc>
              <a:spcBef>
                <a:spcPts val="1000"/>
              </a:spcBef>
              <a:spcAft>
                <a:spcPts val="0"/>
              </a:spcAft>
              <a:buSzPts val="2400"/>
              <a:buFont typeface="Arial"/>
              <a:buChar char="•"/>
            </a:pPr>
            <a:r>
              <a:rPr lang="en-US" u="sng" dirty="0">
                <a:solidFill>
                  <a:srgbClr val="24BAA2"/>
                </a:solidFill>
                <a:hlinkClick r:id="rId7">
                  <a:extLst>
                    <a:ext uri="{A12FA001-AC4F-418D-AE19-62706E023703}">
                      <ahyp:hlinkClr xmlns:ahyp="http://schemas.microsoft.com/office/drawing/2018/hyperlinkcolor" val="tx"/>
                    </a:ext>
                  </a:extLst>
                </a:hlinkClick>
              </a:rPr>
              <a:t>How To Use Audio Guidance *New LG Smart TV - WebOS 6 - YouTube</a:t>
            </a:r>
            <a:endParaRPr dirty="0">
              <a:solidFill>
                <a:srgbClr val="24BAA2"/>
              </a:solidFill>
            </a:endParaRPr>
          </a:p>
          <a:p>
            <a:pPr marL="180000" lvl="0" indent="0" algn="l" rtl="0">
              <a:lnSpc>
                <a:spcPct val="90000"/>
              </a:lnSpc>
              <a:spcBef>
                <a:spcPts val="1000"/>
              </a:spcBef>
              <a:spcAft>
                <a:spcPts val="0"/>
              </a:spcAft>
              <a:buSzPts val="2400"/>
              <a:buNone/>
            </a:pPr>
            <a:endParaRPr dirty="0">
              <a:solidFill>
                <a:srgbClr val="24BAA2"/>
              </a:solidFill>
            </a:endParaRPr>
          </a:p>
        </p:txBody>
      </p:sp>
      <p:sp>
        <p:nvSpPr>
          <p:cNvPr id="1050" name="Google Shape;1050;p74"/>
          <p:cNvSpPr txBox="1">
            <a:spLocks noGrp="1"/>
          </p:cNvSpPr>
          <p:nvPr>
            <p:ph type="body" idx="2"/>
          </p:nvPr>
        </p:nvSpPr>
        <p:spPr>
          <a:xfrm>
            <a:off x="5880505" y="372388"/>
            <a:ext cx="5536831" cy="992652"/>
          </a:xfrm>
          <a:prstGeom prst="rect">
            <a:avLst/>
          </a:prstGeom>
          <a:noFill/>
          <a:ln>
            <a:noFill/>
          </a:ln>
        </p:spPr>
        <p:txBody>
          <a:bodyPr spcFirstLastPara="1" wrap="square" lIns="91425" tIns="45700" rIns="91425" bIns="45700" anchor="t" anchorCtr="0">
            <a:noAutofit/>
          </a:bodyPr>
          <a:lstStyle/>
          <a:p>
            <a:pPr marL="0" marR="0" lvl="0" indent="-228600" algn="l" rtl="0">
              <a:lnSpc>
                <a:spcPct val="90000"/>
              </a:lnSpc>
              <a:spcBef>
                <a:spcPts val="1000"/>
              </a:spcBef>
              <a:spcAft>
                <a:spcPts val="0"/>
              </a:spcAft>
              <a:buClr>
                <a:srgbClr val="24BAA2"/>
              </a:buClr>
              <a:buSzPts val="3600"/>
              <a:buFont typeface="Arial"/>
              <a:buNone/>
            </a:pPr>
            <a:r>
              <a:rPr lang="en-US" dirty="0" err="1">
                <a:solidFill>
                  <a:schemeClr val="bg1"/>
                </a:solidFill>
              </a:rPr>
              <a:t>Altri</a:t>
            </a:r>
            <a:r>
              <a:rPr lang="en-US" dirty="0">
                <a:solidFill>
                  <a:schemeClr val="bg1"/>
                </a:solidFill>
              </a:rPr>
              <a:t> video </a:t>
            </a:r>
            <a:r>
              <a:rPr lang="en-US" dirty="0" err="1">
                <a:solidFill>
                  <a:schemeClr val="bg1"/>
                </a:solidFill>
              </a:rPr>
              <a:t>utili</a:t>
            </a:r>
            <a:r>
              <a:rPr lang="en-US" dirty="0">
                <a:solidFill>
                  <a:schemeClr val="bg1"/>
                </a:solidFill>
              </a:rPr>
              <a:t> </a:t>
            </a:r>
            <a:r>
              <a:rPr lang="en-US" dirty="0" err="1">
                <a:solidFill>
                  <a:schemeClr val="bg1"/>
                </a:solidFill>
              </a:rPr>
              <a:t>sulle</a:t>
            </a:r>
            <a:r>
              <a:rPr lang="en-US" dirty="0">
                <a:solidFill>
                  <a:schemeClr val="bg1"/>
                </a:solidFill>
              </a:rPr>
              <a:t> Smart TV per </a:t>
            </a:r>
            <a:r>
              <a:rPr lang="en-US" dirty="0" err="1">
                <a:solidFill>
                  <a:schemeClr val="bg1"/>
                </a:solidFill>
              </a:rPr>
              <a:t>gli</a:t>
            </a:r>
            <a:r>
              <a:rPr lang="en-US" dirty="0">
                <a:solidFill>
                  <a:schemeClr val="bg1"/>
                </a:solidFill>
              </a:rPr>
              <a:t> anziani…</a:t>
            </a:r>
            <a:endParaRPr dirty="0">
              <a:solidFill>
                <a:schemeClr val="bg1"/>
              </a:solidFill>
            </a:endParaRPr>
          </a:p>
        </p:txBody>
      </p:sp>
      <p:pic>
        <p:nvPicPr>
          <p:cNvPr id="1051" name="Google Shape;1051;p74" descr="Logo, company name&#10;&#10;Description automatically generated"/>
          <p:cNvPicPr preferRelativeResize="0">
            <a:picLocks noGrp="1"/>
          </p:cNvPicPr>
          <p:nvPr>
            <p:ph type="pic" idx="3"/>
          </p:nvPr>
        </p:nvPicPr>
        <p:blipFill rotWithShape="1">
          <a:blip r:embed="rId8">
            <a:alphaModFix/>
          </a:blip>
          <a:srcRect l="14959" r="14713"/>
          <a:stretch/>
        </p:blipFill>
        <p:spPr>
          <a:xfrm>
            <a:off x="0" y="1866787"/>
            <a:ext cx="5130800" cy="3913188"/>
          </a:xfrm>
          <a:prstGeom prst="rect">
            <a:avLst/>
          </a:prstGeom>
          <a:solidFill>
            <a:srgbClr val="D8D8D8"/>
          </a:solidFill>
          <a:ln>
            <a:noFill/>
          </a:ln>
        </p:spPr>
      </p:pic>
      <p:sp>
        <p:nvSpPr>
          <p:cNvPr id="1052" name="Google Shape;1052;p74"/>
          <p:cNvSpPr/>
          <p:nvPr/>
        </p:nvSpPr>
        <p:spPr>
          <a:xfrm rot="1597209">
            <a:off x="3913632" y="638208"/>
            <a:ext cx="1737360" cy="948929"/>
          </a:xfrm>
          <a:prstGeom prst="rightArrow">
            <a:avLst>
              <a:gd name="adj1" fmla="val 50000"/>
              <a:gd name="adj2" fmla="val 50000"/>
            </a:avLst>
          </a:prstGeom>
          <a:solidFill>
            <a:srgbClr val="24BAA2"/>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dirty="0" err="1">
                <a:solidFill>
                  <a:srgbClr val="092E4B"/>
                </a:solidFill>
                <a:latin typeface="Calibri"/>
                <a:ea typeface="Calibri"/>
                <a:cs typeface="Calibri"/>
                <a:sym typeface="Calibri"/>
              </a:rPr>
              <a:t>Clicca</a:t>
            </a:r>
            <a:r>
              <a:rPr lang="en-US" sz="1400" b="1" i="0" u="none" strike="noStrike" cap="none" dirty="0">
                <a:solidFill>
                  <a:srgbClr val="092E4B"/>
                </a:solidFill>
                <a:latin typeface="Calibri"/>
                <a:ea typeface="Calibri"/>
                <a:cs typeface="Calibri"/>
                <a:sym typeface="Calibri"/>
              </a:rPr>
              <a:t> sui LINK</a:t>
            </a:r>
            <a:endParaRP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057"/>
        <p:cNvGrpSpPr/>
        <p:nvPr/>
      </p:nvGrpSpPr>
      <p:grpSpPr>
        <a:xfrm>
          <a:off x="0" y="0"/>
          <a:ext cx="0" cy="0"/>
          <a:chOff x="0" y="0"/>
          <a:chExt cx="0" cy="0"/>
        </a:xfrm>
      </p:grpSpPr>
      <p:sp>
        <p:nvSpPr>
          <p:cNvPr id="1058" name="Google Shape;1058;p11"/>
          <p:cNvSpPr txBox="1">
            <a:spLocks noGrp="1"/>
          </p:cNvSpPr>
          <p:nvPr>
            <p:ph type="body" idx="1"/>
          </p:nvPr>
        </p:nvSpPr>
        <p:spPr>
          <a:xfrm>
            <a:off x="5658982" y="3124200"/>
            <a:ext cx="6010480" cy="27001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92E4B"/>
              </a:buClr>
              <a:buSzPts val="2200"/>
              <a:buNone/>
            </a:pPr>
            <a:r>
              <a:rPr lang="it-IT" dirty="0"/>
              <a:t>Creare consapevolezza sulla sicurezza dei dati </a:t>
            </a:r>
          </a:p>
        </p:txBody>
      </p:sp>
      <p:sp>
        <p:nvSpPr>
          <p:cNvPr id="1059" name="Google Shape;1059;p11"/>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05</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063"/>
        <p:cNvGrpSpPr/>
        <p:nvPr/>
      </p:nvGrpSpPr>
      <p:grpSpPr>
        <a:xfrm>
          <a:off x="0" y="0"/>
          <a:ext cx="0" cy="0"/>
          <a:chOff x="0" y="0"/>
          <a:chExt cx="0" cy="0"/>
        </a:xfrm>
      </p:grpSpPr>
      <p:sp>
        <p:nvSpPr>
          <p:cNvPr id="1064" name="Google Shape;1064;p75"/>
          <p:cNvSpPr txBox="1">
            <a:spLocks noGrp="1"/>
          </p:cNvSpPr>
          <p:nvPr>
            <p:ph type="body" idx="1"/>
          </p:nvPr>
        </p:nvSpPr>
        <p:spPr>
          <a:xfrm>
            <a:off x="643467" y="1282026"/>
            <a:ext cx="6607265" cy="437769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lt1"/>
              </a:buClr>
              <a:buSzPts val="2400"/>
              <a:buFont typeface="Arial"/>
              <a:buNone/>
            </a:pPr>
            <a:r>
              <a:rPr lang="it-IT" dirty="0"/>
              <a:t>Non è un segreto che la tecnologia che utilizziamo può renderci bersaglio di virus e attacchi informatici se non viene protetta in modo adeguato. </a:t>
            </a:r>
          </a:p>
          <a:p>
            <a:pPr marL="0" marR="0" lvl="0" indent="0" algn="l" rtl="0">
              <a:lnSpc>
                <a:spcPct val="90000"/>
              </a:lnSpc>
              <a:spcBef>
                <a:spcPts val="1000"/>
              </a:spcBef>
              <a:spcAft>
                <a:spcPts val="0"/>
              </a:spcAft>
              <a:buClr>
                <a:schemeClr val="lt1"/>
              </a:buClr>
              <a:buSzPts val="2400"/>
              <a:buFont typeface="Arial"/>
              <a:buNone/>
            </a:pPr>
            <a:r>
              <a:rPr lang="it-IT" dirty="0"/>
              <a:t>Per quanto riguarda l'uso dei dispositivi mobili, non esiste un manuale che accompagni il telefono o il tablet per insegnare all'utente la sicurezza mobile. Inoltre, le minacce sono in continua evoluzione e si adattano alle nostre abitudini.</a:t>
            </a:r>
          </a:p>
          <a:p>
            <a:pPr marL="0" marR="0" lvl="0" indent="0" algn="ctr" rtl="0">
              <a:lnSpc>
                <a:spcPct val="90000"/>
              </a:lnSpc>
              <a:spcBef>
                <a:spcPts val="1000"/>
              </a:spcBef>
              <a:spcAft>
                <a:spcPts val="0"/>
              </a:spcAft>
              <a:buClr>
                <a:schemeClr val="lt1"/>
              </a:buClr>
              <a:buSzPts val="2400"/>
              <a:buFont typeface="Arial"/>
              <a:buNone/>
            </a:pPr>
            <a:r>
              <a:rPr lang="it-IT" b="1" dirty="0"/>
              <a:t>Per aiutarvi a utilizzare i dispositivi in modo sicuro, abbiamo creato un elenco che comprende 8 consigli per la sicurezza dei dispositivi mobili per mantenere al sicuro il vostro dispositivo o quelli che assistete.</a:t>
            </a:r>
          </a:p>
        </p:txBody>
      </p:sp>
      <p:sp>
        <p:nvSpPr>
          <p:cNvPr id="1065" name="Google Shape;1065;p75"/>
          <p:cNvSpPr txBox="1">
            <a:spLocks noGrp="1"/>
          </p:cNvSpPr>
          <p:nvPr>
            <p:ph type="body" idx="2"/>
          </p:nvPr>
        </p:nvSpPr>
        <p:spPr>
          <a:xfrm>
            <a:off x="204867" y="292989"/>
            <a:ext cx="7357533"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it-IT" dirty="0"/>
              <a:t>Tipi di minacce alla sicurezza dei dati</a:t>
            </a:r>
          </a:p>
        </p:txBody>
      </p:sp>
      <p:pic>
        <p:nvPicPr>
          <p:cNvPr id="1066" name="Google Shape;1066;p75"/>
          <p:cNvPicPr preferRelativeResize="0"/>
          <p:nvPr/>
        </p:nvPicPr>
        <p:blipFill rotWithShape="1">
          <a:blip r:embed="rId3">
            <a:alphaModFix/>
          </a:blip>
          <a:srcRect/>
          <a:stretch/>
        </p:blipFill>
        <p:spPr>
          <a:xfrm>
            <a:off x="7789892" y="262806"/>
            <a:ext cx="1632860" cy="2038441"/>
          </a:xfrm>
          <a:prstGeom prst="rect">
            <a:avLst/>
          </a:prstGeom>
          <a:noFill/>
          <a:ln>
            <a:noFill/>
          </a:ln>
        </p:spPr>
      </p:pic>
      <p:pic>
        <p:nvPicPr>
          <p:cNvPr id="1067" name="Google Shape;1067;p75"/>
          <p:cNvPicPr preferRelativeResize="0"/>
          <p:nvPr/>
        </p:nvPicPr>
        <p:blipFill rotWithShape="1">
          <a:blip r:embed="rId4">
            <a:alphaModFix/>
          </a:blip>
          <a:srcRect/>
          <a:stretch/>
        </p:blipFill>
        <p:spPr>
          <a:xfrm>
            <a:off x="10036851" y="1666814"/>
            <a:ext cx="1855191" cy="1762186"/>
          </a:xfrm>
          <a:prstGeom prst="rect">
            <a:avLst/>
          </a:prstGeom>
          <a:noFill/>
          <a:ln>
            <a:noFill/>
          </a:ln>
        </p:spPr>
      </p:pic>
      <p:pic>
        <p:nvPicPr>
          <p:cNvPr id="1068" name="Google Shape;1068;p75"/>
          <p:cNvPicPr preferRelativeResize="0"/>
          <p:nvPr/>
        </p:nvPicPr>
        <p:blipFill rotWithShape="1">
          <a:blip r:embed="rId5">
            <a:alphaModFix/>
          </a:blip>
          <a:srcRect/>
          <a:stretch/>
        </p:blipFill>
        <p:spPr>
          <a:xfrm>
            <a:off x="7845153" y="3435438"/>
            <a:ext cx="1952513" cy="1565569"/>
          </a:xfrm>
          <a:prstGeom prst="rect">
            <a:avLst/>
          </a:prstGeom>
          <a:noFill/>
          <a:ln>
            <a:noFill/>
          </a:ln>
        </p:spPr>
      </p:pic>
      <p:pic>
        <p:nvPicPr>
          <p:cNvPr id="1069" name="Google Shape;1069;p75"/>
          <p:cNvPicPr preferRelativeResize="0"/>
          <p:nvPr/>
        </p:nvPicPr>
        <p:blipFill rotWithShape="1">
          <a:blip r:embed="rId6">
            <a:alphaModFix/>
          </a:blip>
          <a:srcRect/>
          <a:stretch/>
        </p:blipFill>
        <p:spPr>
          <a:xfrm>
            <a:off x="10036851" y="4742639"/>
            <a:ext cx="1952513" cy="1835566"/>
          </a:xfrm>
          <a:prstGeom prst="rect">
            <a:avLst/>
          </a:prstGeom>
          <a:noFill/>
          <a:ln>
            <a:noFill/>
          </a:ln>
        </p:spPr>
      </p:pic>
      <p:cxnSp>
        <p:nvCxnSpPr>
          <p:cNvPr id="1070" name="Google Shape;1070;p75"/>
          <p:cNvCxnSpPr/>
          <p:nvPr/>
        </p:nvCxnSpPr>
        <p:spPr>
          <a:xfrm rot="10800000">
            <a:off x="9484544" y="555414"/>
            <a:ext cx="503645" cy="0"/>
          </a:xfrm>
          <a:prstGeom prst="straightConnector1">
            <a:avLst/>
          </a:prstGeom>
          <a:noFill/>
          <a:ln w="38100" cap="flat" cmpd="sng">
            <a:solidFill>
              <a:srgbClr val="093D8E"/>
            </a:solidFill>
            <a:prstDash val="solid"/>
            <a:round/>
            <a:headEnd type="none" w="sm" len="sm"/>
            <a:tailEnd type="triangle" w="med" len="med"/>
          </a:ln>
        </p:spPr>
      </p:cxnSp>
      <p:sp>
        <p:nvSpPr>
          <p:cNvPr id="1071" name="Google Shape;1071;p75"/>
          <p:cNvSpPr txBox="1"/>
          <p:nvPr/>
        </p:nvSpPr>
        <p:spPr>
          <a:xfrm>
            <a:off x="9939528" y="396102"/>
            <a:ext cx="2049836" cy="1169511"/>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None/>
            </a:pPr>
            <a:r>
              <a:rPr lang="it-IT" b="1" dirty="0">
                <a:solidFill>
                  <a:srgbClr val="093D8E"/>
                </a:solidFill>
                <a:latin typeface="Calibri"/>
                <a:ea typeface="Calibri"/>
                <a:cs typeface="Calibri"/>
                <a:sym typeface="Calibri"/>
              </a:rPr>
              <a:t>Su</a:t>
            </a:r>
            <a:r>
              <a:rPr lang="it-IT" sz="1400" b="1" i="0" u="none" strike="noStrike" cap="none" dirty="0">
                <a:solidFill>
                  <a:srgbClr val="093D8E"/>
                </a:solidFill>
                <a:latin typeface="Calibri"/>
                <a:ea typeface="Calibri"/>
                <a:cs typeface="Calibri"/>
                <a:sym typeface="Calibri"/>
              </a:rPr>
              <a:t>l web: </a:t>
            </a:r>
            <a:r>
              <a:rPr lang="it-IT" sz="1400" i="0" u="none" strike="noStrike" cap="none" dirty="0">
                <a:solidFill>
                  <a:srgbClr val="093D8E"/>
                </a:solidFill>
                <a:latin typeface="Calibri"/>
                <a:ea typeface="Calibri"/>
                <a:cs typeface="Calibri"/>
                <a:sym typeface="Calibri"/>
              </a:rPr>
              <a:t>i siti web che contengono malware o contenuti dannosi compromettono i dati e il dispositivo dell'utente. </a:t>
            </a:r>
            <a:endParaRPr dirty="0"/>
          </a:p>
        </p:txBody>
      </p:sp>
      <p:sp>
        <p:nvSpPr>
          <p:cNvPr id="1072" name="Google Shape;1072;p75"/>
          <p:cNvSpPr txBox="1"/>
          <p:nvPr/>
        </p:nvSpPr>
        <p:spPr>
          <a:xfrm>
            <a:off x="7767508" y="2465612"/>
            <a:ext cx="2030158"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it-IT" b="1" dirty="0">
                <a:solidFill>
                  <a:srgbClr val="093D8E"/>
                </a:solidFill>
                <a:latin typeface="Calibri"/>
                <a:ea typeface="Calibri"/>
                <a:cs typeface="Calibri"/>
                <a:sym typeface="Calibri"/>
              </a:rPr>
              <a:t>S</a:t>
            </a:r>
            <a:r>
              <a:rPr lang="it-IT" sz="1400" b="1" i="0" u="none" strike="noStrike" cap="none" dirty="0">
                <a:solidFill>
                  <a:srgbClr val="093D8E"/>
                </a:solidFill>
                <a:latin typeface="Calibri"/>
                <a:ea typeface="Calibri"/>
                <a:cs typeface="Calibri"/>
                <a:sym typeface="Calibri"/>
              </a:rPr>
              <a:t>u app: </a:t>
            </a:r>
            <a:r>
              <a:rPr lang="it-IT" sz="1400" i="0" u="none" strike="noStrike" cap="none" dirty="0">
                <a:solidFill>
                  <a:srgbClr val="093D8E"/>
                </a:solidFill>
                <a:latin typeface="Calibri"/>
                <a:ea typeface="Calibri"/>
                <a:cs typeface="Calibri"/>
                <a:sym typeface="Calibri"/>
              </a:rPr>
              <a:t>le app che contengono spyware o malware possono rubare i vostri dati. </a:t>
            </a:r>
          </a:p>
        </p:txBody>
      </p:sp>
      <p:sp>
        <p:nvSpPr>
          <p:cNvPr id="1073" name="Google Shape;1073;p75"/>
          <p:cNvSpPr txBox="1"/>
          <p:nvPr/>
        </p:nvSpPr>
        <p:spPr>
          <a:xfrm>
            <a:off x="10374723" y="3474650"/>
            <a:ext cx="1542371"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it-IT" sz="1400" b="1" i="0" u="none" strike="noStrike" cap="none" dirty="0">
                <a:solidFill>
                  <a:srgbClr val="093D8E"/>
                </a:solidFill>
                <a:latin typeface="Calibri"/>
                <a:ea typeface="Calibri"/>
                <a:cs typeface="Calibri"/>
                <a:sym typeface="Calibri"/>
              </a:rPr>
              <a:t>Sulla rete: </a:t>
            </a:r>
            <a:r>
              <a:rPr lang="it-IT" sz="1400" i="0" u="none" strike="noStrike" cap="none" dirty="0">
                <a:solidFill>
                  <a:srgbClr val="093D8E"/>
                </a:solidFill>
                <a:latin typeface="Calibri"/>
                <a:ea typeface="Calibri"/>
                <a:cs typeface="Calibri"/>
                <a:sym typeface="Calibri"/>
              </a:rPr>
              <a:t>Gli hacker rubano i dati criptati attraverso le reti WiFi pubbliche.</a:t>
            </a:r>
          </a:p>
        </p:txBody>
      </p:sp>
      <p:sp>
        <p:nvSpPr>
          <p:cNvPr id="1074" name="Google Shape;1074;p75"/>
          <p:cNvSpPr txBox="1"/>
          <p:nvPr/>
        </p:nvSpPr>
        <p:spPr>
          <a:xfrm>
            <a:off x="7845153" y="5306771"/>
            <a:ext cx="1399431" cy="11695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it-IT" sz="1400" b="1" i="0" u="none" strike="noStrike" cap="none" dirty="0">
                <a:solidFill>
                  <a:srgbClr val="093D8E"/>
                </a:solidFill>
                <a:latin typeface="Calibri"/>
                <a:ea typeface="Calibri"/>
                <a:cs typeface="Calibri"/>
                <a:sym typeface="Calibri"/>
              </a:rPr>
              <a:t>Fisiche: </a:t>
            </a:r>
            <a:r>
              <a:rPr lang="it-IT" sz="1400" i="0" u="none" strike="noStrike" cap="none" dirty="0">
                <a:solidFill>
                  <a:srgbClr val="093D8E"/>
                </a:solidFill>
                <a:latin typeface="Calibri"/>
                <a:ea typeface="Calibri"/>
                <a:cs typeface="Calibri"/>
                <a:sym typeface="Calibri"/>
              </a:rPr>
              <a:t>gli hacker possono utilizzare il dispositivo per accedere ai dati.</a:t>
            </a:r>
          </a:p>
        </p:txBody>
      </p:sp>
      <p:cxnSp>
        <p:nvCxnSpPr>
          <p:cNvPr id="1075" name="Google Shape;1075;p75"/>
          <p:cNvCxnSpPr/>
          <p:nvPr/>
        </p:nvCxnSpPr>
        <p:spPr>
          <a:xfrm rot="10800000">
            <a:off x="9800924" y="3623972"/>
            <a:ext cx="597408" cy="0"/>
          </a:xfrm>
          <a:prstGeom prst="straightConnector1">
            <a:avLst/>
          </a:prstGeom>
          <a:noFill/>
          <a:ln w="38100" cap="flat" cmpd="sng">
            <a:solidFill>
              <a:srgbClr val="093D8E"/>
            </a:solidFill>
            <a:prstDash val="solid"/>
            <a:round/>
            <a:headEnd type="none" w="sm" len="sm"/>
            <a:tailEnd type="triangle" w="med" len="med"/>
          </a:ln>
        </p:spPr>
      </p:cxnSp>
      <p:cxnSp>
        <p:nvCxnSpPr>
          <p:cNvPr id="1076" name="Google Shape;1076;p75"/>
          <p:cNvCxnSpPr/>
          <p:nvPr/>
        </p:nvCxnSpPr>
        <p:spPr>
          <a:xfrm>
            <a:off x="9561552" y="2639348"/>
            <a:ext cx="472227" cy="0"/>
          </a:xfrm>
          <a:prstGeom prst="straightConnector1">
            <a:avLst/>
          </a:prstGeom>
          <a:noFill/>
          <a:ln w="38100" cap="flat" cmpd="sng">
            <a:solidFill>
              <a:srgbClr val="093D8E"/>
            </a:solidFill>
            <a:prstDash val="solid"/>
            <a:round/>
            <a:headEnd type="none" w="sm" len="sm"/>
            <a:tailEnd type="triangle" w="med" len="med"/>
          </a:ln>
        </p:spPr>
      </p:cxnSp>
      <p:cxnSp>
        <p:nvCxnSpPr>
          <p:cNvPr id="1077" name="Google Shape;1077;p75"/>
          <p:cNvCxnSpPr/>
          <p:nvPr/>
        </p:nvCxnSpPr>
        <p:spPr>
          <a:xfrm>
            <a:off x="9089325" y="5480084"/>
            <a:ext cx="850203" cy="0"/>
          </a:xfrm>
          <a:prstGeom prst="straightConnector1">
            <a:avLst/>
          </a:prstGeom>
          <a:noFill/>
          <a:ln w="38100" cap="flat" cmpd="sng">
            <a:solidFill>
              <a:srgbClr val="093D8E"/>
            </a:solidFill>
            <a:prstDash val="solid"/>
            <a:round/>
            <a:headEnd type="none" w="sm" len="sm"/>
            <a:tailEnd type="triangle" w="med" len="med"/>
          </a:ln>
        </p:spPr>
      </p:cxn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081"/>
        <p:cNvGrpSpPr/>
        <p:nvPr/>
      </p:nvGrpSpPr>
      <p:grpSpPr>
        <a:xfrm>
          <a:off x="0" y="0"/>
          <a:ext cx="0" cy="0"/>
          <a:chOff x="0" y="0"/>
          <a:chExt cx="0" cy="0"/>
        </a:xfrm>
      </p:grpSpPr>
      <p:sp>
        <p:nvSpPr>
          <p:cNvPr id="1082" name="Google Shape;1082;p76"/>
          <p:cNvSpPr txBox="1">
            <a:spLocks noGrp="1"/>
          </p:cNvSpPr>
          <p:nvPr>
            <p:ph type="body" idx="1"/>
          </p:nvPr>
        </p:nvSpPr>
        <p:spPr>
          <a:xfrm>
            <a:off x="407504" y="2296413"/>
            <a:ext cx="7606341" cy="3633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92E4B"/>
              </a:buClr>
              <a:buSzPts val="2400"/>
              <a:buFont typeface="Arial"/>
              <a:buNone/>
            </a:pPr>
            <a:r>
              <a:rPr lang="it-IT" sz="2200" dirty="0"/>
              <a:t>Una potenziale minaccia è rappresentata dal furto dei dispositivi, che potrebbe dare al ladro l'accesso completo alle informazioni personali. Per evitare che ciò avvenga, assicuratevi di avere impostato un blocco sullo schermo. Che si tratti di un codice di accesso, di un'impronta digitale o di un riconoscimento facciale, la scelta spetta a voi o all'utente e alle capacità del dispositivo.</a:t>
            </a:r>
          </a:p>
          <a:p>
            <a:pPr marL="0" marR="0" lvl="0" indent="0" algn="l" rtl="0">
              <a:lnSpc>
                <a:spcPct val="90000"/>
              </a:lnSpc>
              <a:spcBef>
                <a:spcPts val="1000"/>
              </a:spcBef>
              <a:spcAft>
                <a:spcPts val="0"/>
              </a:spcAft>
              <a:buClr>
                <a:srgbClr val="092E4B"/>
              </a:buClr>
              <a:buSzPts val="2400"/>
              <a:buFont typeface="Arial"/>
              <a:buNone/>
            </a:pPr>
            <a:r>
              <a:rPr lang="it-IT" sz="2200" dirty="0"/>
              <a:t>Quando si attiva il blocco dello schermo, è possibile scegliere quanto tempo il telefono può rimanere inattivo prima di bloccarsi. Assicuratevi di scegliere il tempo più breve: così facendo, il proprietario è al sicuro, perché lo schermo si bloccherà automaticamente anche se si sarà dimenticato di farlo. Inoltre, consente di risparmiare la batteria, poiché lo schermo si blocca dopo il periodo di tempo prefissato.</a:t>
            </a:r>
          </a:p>
        </p:txBody>
      </p:sp>
      <p:sp>
        <p:nvSpPr>
          <p:cNvPr id="1083" name="Google Shape;1083;p76"/>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1000"/>
              </a:spcBef>
              <a:spcAft>
                <a:spcPts val="0"/>
              </a:spcAft>
              <a:buClr>
                <a:srgbClr val="24BAA2"/>
              </a:buClr>
              <a:buSzPts val="3600"/>
              <a:buFont typeface="Arial"/>
              <a:buNone/>
            </a:pPr>
            <a:r>
              <a:rPr lang="en-US" dirty="0"/>
              <a:t>1. </a:t>
            </a:r>
            <a:r>
              <a:rPr lang="en-US" dirty="0" err="1"/>
              <a:t>Mantenere</a:t>
            </a:r>
            <a:r>
              <a:rPr lang="en-US" dirty="0"/>
              <a:t> </a:t>
            </a:r>
            <a:r>
              <a:rPr lang="en-US" dirty="0" err="1"/>
              <a:t>i</a:t>
            </a:r>
            <a:r>
              <a:rPr lang="en-US" dirty="0"/>
              <a:t> </a:t>
            </a:r>
            <a:r>
              <a:rPr lang="en-US" dirty="0" err="1"/>
              <a:t>dispositivi</a:t>
            </a:r>
            <a:r>
              <a:rPr lang="en-US" dirty="0"/>
              <a:t> </a:t>
            </a:r>
            <a:r>
              <a:rPr lang="en-US" dirty="0" err="1"/>
              <a:t>bloccati</a:t>
            </a:r>
            <a:endParaRPr dirty="0"/>
          </a:p>
        </p:txBody>
      </p:sp>
      <p:pic>
        <p:nvPicPr>
          <p:cNvPr id="1084" name="Google Shape;1084;p76"/>
          <p:cNvPicPr preferRelativeResize="0">
            <a:picLocks noGrp="1"/>
          </p:cNvPicPr>
          <p:nvPr>
            <p:ph type="pic" idx="3"/>
          </p:nvPr>
        </p:nvPicPr>
        <p:blipFill rotWithShape="1">
          <a:blip r:embed="rId3">
            <a:alphaModFix/>
          </a:blip>
          <a:srcRect l="7158" r="1234"/>
          <a:stretch/>
        </p:blipFill>
        <p:spPr>
          <a:xfrm>
            <a:off x="8583792" y="1246695"/>
            <a:ext cx="2443155" cy="4336988"/>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088"/>
        <p:cNvGrpSpPr/>
        <p:nvPr/>
      </p:nvGrpSpPr>
      <p:grpSpPr>
        <a:xfrm>
          <a:off x="0" y="0"/>
          <a:ext cx="0" cy="0"/>
          <a:chOff x="0" y="0"/>
          <a:chExt cx="0" cy="0"/>
        </a:xfrm>
      </p:grpSpPr>
      <p:sp>
        <p:nvSpPr>
          <p:cNvPr id="1089" name="Google Shape;1089;p77"/>
          <p:cNvSpPr txBox="1">
            <a:spLocks noGrp="1"/>
          </p:cNvSpPr>
          <p:nvPr>
            <p:ph type="body" idx="1"/>
          </p:nvPr>
        </p:nvSpPr>
        <p:spPr>
          <a:xfrm>
            <a:off x="646044" y="2285853"/>
            <a:ext cx="7603434" cy="331164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92E4B"/>
              </a:buClr>
              <a:buSzPts val="2400"/>
              <a:buFont typeface="Arial"/>
              <a:buNone/>
            </a:pPr>
            <a:r>
              <a:rPr lang="it-IT" sz="2200" dirty="0"/>
              <a:t>Impostando password efficaci su tutte le app, sarà più difficile per un hacker indovinarle. Si consiglia inoltre di impostare una password diversa per ogni app. In questo modo, se una password viene scoperta, l'hacker non avrà accesso a tutte le informazioni</a:t>
            </a:r>
            <a:r>
              <a:rPr lang="en-US" sz="2200" dirty="0"/>
              <a:t>. </a:t>
            </a:r>
            <a:r>
              <a:rPr lang="it-IT" sz="2200" b="1" dirty="0">
                <a:solidFill>
                  <a:srgbClr val="24BAA2"/>
                </a:solidFill>
              </a:rPr>
              <a:t>Scegliete password sicure, che contengano lettere maiuscole, minuscole e numeri!</a:t>
            </a:r>
          </a:p>
          <a:p>
            <a:pPr marL="0" marR="0" lvl="0" indent="0" algn="l" rtl="0">
              <a:lnSpc>
                <a:spcPct val="90000"/>
              </a:lnSpc>
              <a:spcBef>
                <a:spcPts val="1000"/>
              </a:spcBef>
              <a:spcAft>
                <a:spcPts val="0"/>
              </a:spcAft>
              <a:buClr>
                <a:srgbClr val="092E4B"/>
              </a:buClr>
              <a:buSzPts val="2400"/>
              <a:buFont typeface="Arial"/>
              <a:buNone/>
            </a:pPr>
            <a:r>
              <a:rPr lang="it-IT" sz="2200" dirty="0"/>
              <a:t>Non solo i dispositivi personali sono un problema, ma anche quelli professionali sono a rischio. Secondo il </a:t>
            </a:r>
            <a:r>
              <a:rPr lang="en-US" sz="2200" u="sng" dirty="0">
                <a:solidFill>
                  <a:srgbClr val="24BAA2"/>
                </a:solidFill>
                <a:hlinkClick r:id="rId3">
                  <a:extLst>
                    <a:ext uri="{A12FA001-AC4F-418D-AE19-62706E023703}">
                      <ahyp:hlinkClr xmlns:ahyp="http://schemas.microsoft.com/office/drawing/2018/hyperlinkcolor" val="tx"/>
                    </a:ext>
                  </a:extLst>
                </a:hlinkClick>
              </a:rPr>
              <a:t>Verizon Mobile Security Index 2018 Report</a:t>
            </a:r>
            <a:r>
              <a:rPr lang="en-US" sz="2200" dirty="0"/>
              <a:t>, </a:t>
            </a:r>
            <a:r>
              <a:rPr lang="it-IT" sz="2200" dirty="0"/>
              <a:t>solo il 39% degli utenti di dispositivi mobili nelle aziende modifica tutte le password predefinite e solo il 38% utilizza un'autenticazione a due fattori forte sui propri dispositivi mobili. La presenza di password deboli può mettere a rischio un'intera organizzazione.</a:t>
            </a:r>
            <a:endParaRPr sz="2200" dirty="0"/>
          </a:p>
        </p:txBody>
      </p:sp>
      <p:sp>
        <p:nvSpPr>
          <p:cNvPr id="1090" name="Google Shape;1090;p77"/>
          <p:cNvSpPr txBox="1">
            <a:spLocks noGrp="1"/>
          </p:cNvSpPr>
          <p:nvPr>
            <p:ph type="body" idx="2"/>
          </p:nvPr>
        </p:nvSpPr>
        <p:spPr>
          <a:xfrm>
            <a:off x="646044" y="1104337"/>
            <a:ext cx="7178174" cy="1031625"/>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1000"/>
              </a:spcBef>
              <a:spcAft>
                <a:spcPts val="0"/>
              </a:spcAft>
              <a:buClr>
                <a:srgbClr val="24BAA2"/>
              </a:buClr>
              <a:buSzPts val="3600"/>
              <a:buFont typeface="Arial"/>
              <a:buNone/>
            </a:pPr>
            <a:r>
              <a:rPr lang="en-US" dirty="0"/>
              <a:t>2. </a:t>
            </a:r>
            <a:r>
              <a:rPr lang="en-US" dirty="0" err="1"/>
              <a:t>Impostare</a:t>
            </a:r>
            <a:r>
              <a:rPr lang="en-US" dirty="0"/>
              <a:t> password </a:t>
            </a:r>
            <a:r>
              <a:rPr lang="en-US" dirty="0" err="1"/>
              <a:t>sicure</a:t>
            </a:r>
            <a:endParaRPr dirty="0"/>
          </a:p>
        </p:txBody>
      </p:sp>
      <p:pic>
        <p:nvPicPr>
          <p:cNvPr id="1091" name="Google Shape;1091;p77"/>
          <p:cNvPicPr preferRelativeResize="0">
            <a:picLocks noGrp="1"/>
          </p:cNvPicPr>
          <p:nvPr>
            <p:ph type="pic" idx="3"/>
          </p:nvPr>
        </p:nvPicPr>
        <p:blipFill rotWithShape="1">
          <a:blip r:embed="rId4">
            <a:alphaModFix/>
          </a:blip>
          <a:srcRect l="7839" r="6500"/>
          <a:stretch/>
        </p:blipFill>
        <p:spPr>
          <a:xfrm>
            <a:off x="8556171" y="1240971"/>
            <a:ext cx="2503414" cy="435652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42"/>
          <p:cNvSpPr txBox="1">
            <a:spLocks noGrp="1"/>
          </p:cNvSpPr>
          <p:nvPr>
            <p:ph type="body" idx="1"/>
          </p:nvPr>
        </p:nvSpPr>
        <p:spPr>
          <a:xfrm>
            <a:off x="529382" y="1623405"/>
            <a:ext cx="10690697" cy="4895927"/>
          </a:xfrm>
          <a:prstGeom prst="rect">
            <a:avLst/>
          </a:prstGeom>
          <a:noFill/>
          <a:ln>
            <a:noFill/>
          </a:ln>
        </p:spPr>
        <p:txBody>
          <a:bodyPr spcFirstLastPara="1" wrap="square" lIns="91425" tIns="45700" rIns="91425" bIns="45700" anchor="t" anchorCtr="0">
            <a:noAutofit/>
          </a:bodyPr>
          <a:lstStyle/>
          <a:p>
            <a:pPr marL="8001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a:t>Dalla </a:t>
            </a:r>
            <a:r>
              <a:rPr lang="en-US" dirty="0" err="1"/>
              <a:t>scuola</a:t>
            </a:r>
            <a:r>
              <a:rPr lang="en-US" dirty="0"/>
              <a:t> al </a:t>
            </a:r>
            <a:r>
              <a:rPr lang="en-US" dirty="0" err="1"/>
              <a:t>posto</a:t>
            </a:r>
            <a:r>
              <a:rPr lang="en-US" dirty="0"/>
              <a:t> di </a:t>
            </a:r>
            <a:r>
              <a:rPr lang="en-US" dirty="0" err="1"/>
              <a:t>lavoro</a:t>
            </a:r>
            <a:r>
              <a:rPr lang="en-US" dirty="0"/>
              <a:t> </a:t>
            </a:r>
            <a:r>
              <a:rPr lang="en-US" dirty="0" err="1"/>
              <a:t>fino</a:t>
            </a:r>
            <a:r>
              <a:rPr lang="en-US" dirty="0"/>
              <a:t> </a:t>
            </a:r>
            <a:r>
              <a:rPr lang="en-US" dirty="0" err="1"/>
              <a:t>all’uso</a:t>
            </a:r>
            <a:r>
              <a:rPr lang="en-US" dirty="0"/>
              <a:t> </a:t>
            </a:r>
            <a:r>
              <a:rPr lang="en-US" dirty="0" err="1"/>
              <a:t>personale</a:t>
            </a:r>
            <a:r>
              <a:rPr lang="en-US" dirty="0"/>
              <a:t>, </a:t>
            </a:r>
            <a:r>
              <a:rPr lang="en-US" dirty="0" err="1"/>
              <a:t>l’alfabetizzazione</a:t>
            </a:r>
            <a:r>
              <a:rPr lang="en-US" dirty="0"/>
              <a:t> </a:t>
            </a:r>
            <a:r>
              <a:rPr lang="en-US" dirty="0" err="1"/>
              <a:t>digitale</a:t>
            </a:r>
            <a:r>
              <a:rPr lang="en-US" dirty="0"/>
              <a:t> </a:t>
            </a:r>
            <a:r>
              <a:rPr lang="en-US" dirty="0" err="1"/>
              <a:t>è</a:t>
            </a:r>
            <a:r>
              <a:rPr lang="en-US" dirty="0"/>
              <a:t> di </a:t>
            </a:r>
            <a:r>
              <a:rPr lang="en-US" dirty="0" err="1"/>
              <a:t>vitale</a:t>
            </a:r>
            <a:r>
              <a:rPr lang="en-US" dirty="0"/>
              <a:t> </a:t>
            </a:r>
            <a:r>
              <a:rPr lang="en-US" dirty="0" err="1"/>
              <a:t>importanza</a:t>
            </a:r>
            <a:r>
              <a:rPr lang="en-US" dirty="0"/>
              <a:t> in </a:t>
            </a:r>
            <a:r>
              <a:rPr lang="en-US" dirty="0" err="1"/>
              <a:t>diversi</a:t>
            </a:r>
            <a:r>
              <a:rPr lang="en-US" dirty="0"/>
              <a:t> </a:t>
            </a:r>
            <a:r>
              <a:rPr lang="en-US" dirty="0" err="1"/>
              <a:t>ambiti</a:t>
            </a:r>
            <a:r>
              <a:rPr lang="en-US" dirty="0"/>
              <a:t> </a:t>
            </a:r>
            <a:r>
              <a:rPr lang="en-US" dirty="0" err="1"/>
              <a:t>della</a:t>
            </a:r>
            <a:r>
              <a:rPr lang="en-US" dirty="0"/>
              <a:t> vita ed </a:t>
            </a:r>
            <a:r>
              <a:rPr lang="en-US" dirty="0" err="1"/>
              <a:t>è</a:t>
            </a:r>
            <a:r>
              <a:rPr lang="en-US" dirty="0"/>
              <a:t> </a:t>
            </a:r>
            <a:r>
              <a:rPr lang="en-US" dirty="0" err="1"/>
              <a:t>necessaria</a:t>
            </a:r>
            <a:r>
              <a:rPr lang="en-US" dirty="0"/>
              <a:t> per </a:t>
            </a:r>
            <a:r>
              <a:rPr lang="en-US" dirty="0" err="1"/>
              <a:t>chiunque</a:t>
            </a:r>
            <a:r>
              <a:rPr lang="en-US" dirty="0"/>
              <a:t> </a:t>
            </a:r>
            <a:r>
              <a:rPr lang="en-US" dirty="0" err="1"/>
              <a:t>utilizzi</a:t>
            </a:r>
            <a:r>
              <a:rPr lang="en-US" dirty="0"/>
              <a:t> Internet. </a:t>
            </a:r>
            <a:endParaRPr dirty="0"/>
          </a:p>
          <a:p>
            <a:pPr marL="8001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err="1"/>
              <a:t>Talvolta</a:t>
            </a:r>
            <a:r>
              <a:rPr lang="en-US" dirty="0"/>
              <a:t>, moduli e procedure </a:t>
            </a:r>
            <a:r>
              <a:rPr lang="en-US" dirty="0" err="1"/>
              <a:t>sono</a:t>
            </a:r>
            <a:r>
              <a:rPr lang="en-US" dirty="0"/>
              <a:t> </a:t>
            </a:r>
            <a:r>
              <a:rPr lang="en-US" dirty="0" err="1"/>
              <a:t>disponibili</a:t>
            </a:r>
            <a:r>
              <a:rPr lang="en-US" dirty="0"/>
              <a:t> </a:t>
            </a:r>
            <a:r>
              <a:rPr lang="en-US" dirty="0" err="1"/>
              <a:t>solamente</a:t>
            </a:r>
            <a:r>
              <a:rPr lang="en-US" dirty="0"/>
              <a:t> online, </a:t>
            </a:r>
            <a:r>
              <a:rPr lang="en-US" dirty="0" err="1"/>
              <a:t>pertanto</a:t>
            </a:r>
            <a:r>
              <a:rPr lang="en-US" dirty="0"/>
              <a:t> </a:t>
            </a:r>
            <a:r>
              <a:rPr lang="en-US" dirty="0" err="1"/>
              <a:t>è</a:t>
            </a:r>
            <a:r>
              <a:rPr lang="en-US" dirty="0"/>
              <a:t> bene </a:t>
            </a:r>
            <a:r>
              <a:rPr lang="en-US" dirty="0" err="1"/>
              <a:t>essere</a:t>
            </a:r>
            <a:r>
              <a:rPr lang="en-US" dirty="0"/>
              <a:t> a proprio agio </a:t>
            </a:r>
            <a:r>
              <a:rPr lang="en-US" dirty="0" err="1"/>
              <a:t>nell’accedervi</a:t>
            </a:r>
            <a:r>
              <a:rPr lang="en-US" dirty="0"/>
              <a:t> e </a:t>
            </a:r>
            <a:r>
              <a:rPr lang="en-US" dirty="0" err="1"/>
              <a:t>utilizzarli</a:t>
            </a:r>
            <a:r>
              <a:rPr lang="en-US" dirty="0"/>
              <a:t>. La </a:t>
            </a:r>
            <a:r>
              <a:rPr lang="en-US" dirty="0" err="1"/>
              <a:t>capacità</a:t>
            </a:r>
            <a:r>
              <a:rPr lang="en-US" dirty="0"/>
              <a:t> di </a:t>
            </a:r>
            <a:r>
              <a:rPr lang="en-US" dirty="0" err="1"/>
              <a:t>valutare</a:t>
            </a:r>
            <a:r>
              <a:rPr lang="en-US" dirty="0"/>
              <a:t> </a:t>
            </a:r>
            <a:r>
              <a:rPr lang="en-US" dirty="0" err="1"/>
              <a:t>l’effettiva</a:t>
            </a:r>
            <a:r>
              <a:rPr lang="en-US" dirty="0"/>
              <a:t> </a:t>
            </a:r>
            <a:r>
              <a:rPr lang="en-US" dirty="0" err="1"/>
              <a:t>autenticità</a:t>
            </a:r>
            <a:r>
              <a:rPr lang="en-US" dirty="0"/>
              <a:t> di un </a:t>
            </a:r>
            <a:r>
              <a:rPr lang="en-US" dirty="0" err="1"/>
              <a:t>sito</a:t>
            </a:r>
            <a:r>
              <a:rPr lang="en-US" dirty="0"/>
              <a:t> </a:t>
            </a:r>
            <a:r>
              <a:rPr lang="en-US" dirty="0" err="1"/>
              <a:t>può</a:t>
            </a:r>
            <a:r>
              <a:rPr lang="en-US" dirty="0"/>
              <a:t> </a:t>
            </a:r>
            <a:r>
              <a:rPr lang="en-US" dirty="0" err="1"/>
              <a:t>evitare</a:t>
            </a:r>
            <a:r>
              <a:rPr lang="en-US" dirty="0"/>
              <a:t> </a:t>
            </a:r>
            <a:r>
              <a:rPr lang="en-US" dirty="0" err="1"/>
              <a:t>dei</a:t>
            </a:r>
            <a:r>
              <a:rPr lang="en-US" dirty="0"/>
              <a:t> </a:t>
            </a:r>
            <a:r>
              <a:rPr lang="en-US" dirty="0" err="1"/>
              <a:t>grattacapi</a:t>
            </a:r>
            <a:r>
              <a:rPr lang="en-US" dirty="0"/>
              <a:t> ed </a:t>
            </a:r>
            <a:r>
              <a:rPr lang="en-US" dirty="0" err="1"/>
              <a:t>essere</a:t>
            </a:r>
            <a:r>
              <a:rPr lang="en-US" dirty="0"/>
              <a:t> in </a:t>
            </a:r>
            <a:r>
              <a:rPr lang="en-US" dirty="0" err="1"/>
              <a:t>grado</a:t>
            </a:r>
            <a:r>
              <a:rPr lang="en-US" dirty="0"/>
              <a:t> di </a:t>
            </a:r>
            <a:r>
              <a:rPr lang="en-US" dirty="0" err="1"/>
              <a:t>condividere</a:t>
            </a:r>
            <a:r>
              <a:rPr lang="en-US" dirty="0"/>
              <a:t> </a:t>
            </a:r>
            <a:r>
              <a:rPr lang="en-US" dirty="0" err="1"/>
              <a:t>documenti</a:t>
            </a:r>
            <a:r>
              <a:rPr lang="en-US" dirty="0"/>
              <a:t> </a:t>
            </a:r>
            <a:r>
              <a:rPr lang="en-US" dirty="0" err="1"/>
              <a:t>aiuta</a:t>
            </a:r>
            <a:r>
              <a:rPr lang="en-US" dirty="0"/>
              <a:t> a </a:t>
            </a:r>
            <a:r>
              <a:rPr lang="en-US" dirty="0" err="1"/>
              <a:t>mantenere</a:t>
            </a:r>
            <a:r>
              <a:rPr lang="en-US" dirty="0"/>
              <a:t> in </a:t>
            </a:r>
            <a:r>
              <a:rPr lang="en-US" dirty="0" err="1"/>
              <a:t>movimento</a:t>
            </a:r>
            <a:r>
              <a:rPr lang="en-US" dirty="0"/>
              <a:t> il </a:t>
            </a:r>
            <a:r>
              <a:rPr lang="en-US" dirty="0" err="1"/>
              <a:t>flusso</a:t>
            </a:r>
            <a:r>
              <a:rPr lang="en-US" dirty="0"/>
              <a:t> di </a:t>
            </a:r>
            <a:r>
              <a:rPr lang="en-US" dirty="0" err="1"/>
              <a:t>lavoro</a:t>
            </a:r>
            <a:r>
              <a:rPr lang="en-US" dirty="0"/>
              <a:t>. </a:t>
            </a:r>
            <a:endParaRPr dirty="0"/>
          </a:p>
          <a:p>
            <a:pPr marL="457200" marR="0" lvl="0" indent="0" algn="ctr" rtl="0">
              <a:lnSpc>
                <a:spcPct val="90000"/>
              </a:lnSpc>
              <a:spcBef>
                <a:spcPts val="1000"/>
              </a:spcBef>
              <a:spcAft>
                <a:spcPts val="0"/>
              </a:spcAft>
              <a:buClr>
                <a:srgbClr val="092E4B"/>
              </a:buClr>
              <a:buSzPts val="2400"/>
              <a:buFont typeface="Arial"/>
              <a:buNone/>
            </a:pPr>
            <a:r>
              <a:rPr lang="en-US" b="1" dirty="0"/>
              <a:t>In breve, </a:t>
            </a:r>
            <a:r>
              <a:rPr lang="en-US" b="1" dirty="0" err="1"/>
              <a:t>l’alfabetizzazione</a:t>
            </a:r>
            <a:r>
              <a:rPr lang="en-US" b="1" dirty="0"/>
              <a:t> </a:t>
            </a:r>
            <a:r>
              <a:rPr lang="en-US" b="1" dirty="0" err="1"/>
              <a:t>digitale</a:t>
            </a:r>
            <a:r>
              <a:rPr lang="en-US" b="1" dirty="0"/>
              <a:t> </a:t>
            </a:r>
            <a:r>
              <a:rPr lang="en-US" b="1" dirty="0" err="1"/>
              <a:t>è</a:t>
            </a:r>
            <a:r>
              <a:rPr lang="en-US" b="1" dirty="0"/>
              <a:t> </a:t>
            </a:r>
            <a:r>
              <a:rPr lang="en-US" b="1" dirty="0" err="1"/>
              <a:t>una</a:t>
            </a:r>
            <a:r>
              <a:rPr lang="en-US" b="1" dirty="0"/>
              <a:t> </a:t>
            </a:r>
            <a:r>
              <a:rPr lang="en-US" b="1" dirty="0" err="1"/>
              <a:t>competenza</a:t>
            </a:r>
            <a:r>
              <a:rPr lang="en-US" b="1" dirty="0"/>
              <a:t> </a:t>
            </a:r>
            <a:r>
              <a:rPr lang="en-US" b="1" dirty="0" err="1"/>
              <a:t>necessaria</a:t>
            </a:r>
            <a:r>
              <a:rPr lang="en-US" b="1" dirty="0"/>
              <a:t> per </a:t>
            </a:r>
            <a:r>
              <a:rPr lang="en-US" b="1" dirty="0" err="1"/>
              <a:t>orientarsi</a:t>
            </a:r>
            <a:r>
              <a:rPr lang="en-US" b="1" dirty="0"/>
              <a:t> </a:t>
            </a:r>
            <a:r>
              <a:rPr lang="en-US" b="1" dirty="0" err="1"/>
              <a:t>nel</a:t>
            </a:r>
            <a:r>
              <a:rPr lang="en-US" b="1" dirty="0"/>
              <a:t> </a:t>
            </a:r>
            <a:r>
              <a:rPr lang="en-US" b="1" dirty="0" err="1"/>
              <a:t>lavoro</a:t>
            </a:r>
            <a:r>
              <a:rPr lang="en-US" b="1" dirty="0"/>
              <a:t> al </a:t>
            </a:r>
            <a:r>
              <a:rPr lang="en-US" b="1" dirty="0" err="1"/>
              <a:t>giorno</a:t>
            </a:r>
            <a:r>
              <a:rPr lang="en-US" b="1" dirty="0"/>
              <a:t> </a:t>
            </a:r>
            <a:r>
              <a:rPr lang="en-US" b="1" dirty="0" err="1"/>
              <a:t>d’oggi</a:t>
            </a:r>
            <a:r>
              <a:rPr lang="en-US" b="1" dirty="0"/>
              <a:t>. </a:t>
            </a:r>
          </a:p>
          <a:p>
            <a:pPr marL="457200" marR="0" lvl="0" indent="0" algn="ctr" rtl="0">
              <a:lnSpc>
                <a:spcPct val="90000"/>
              </a:lnSpc>
              <a:spcBef>
                <a:spcPts val="1000"/>
              </a:spcBef>
              <a:spcAft>
                <a:spcPts val="0"/>
              </a:spcAft>
              <a:buClr>
                <a:srgbClr val="092E4B"/>
              </a:buClr>
              <a:buSzPts val="2400"/>
              <a:buFont typeface="Arial"/>
              <a:buNone/>
            </a:pPr>
            <a:r>
              <a:rPr lang="en-US" b="1" dirty="0"/>
              <a:t>Il nostro </a:t>
            </a:r>
            <a:r>
              <a:rPr lang="en-US" b="1" dirty="0" err="1"/>
              <a:t>obiettivo</a:t>
            </a:r>
            <a:r>
              <a:rPr lang="en-US" b="1" dirty="0"/>
              <a:t> </a:t>
            </a:r>
            <a:r>
              <a:rPr lang="en-US" b="1" dirty="0" err="1"/>
              <a:t>è</a:t>
            </a:r>
            <a:r>
              <a:rPr lang="en-US" b="1" dirty="0"/>
              <a:t> </a:t>
            </a:r>
            <a:r>
              <a:rPr lang="en-US" b="1" dirty="0" err="1"/>
              <a:t>mostrarvi</a:t>
            </a:r>
            <a:r>
              <a:rPr lang="en-US" b="1" dirty="0"/>
              <a:t> </a:t>
            </a:r>
            <a:r>
              <a:rPr lang="en-US" b="1" dirty="0" err="1"/>
              <a:t>l’utilità</a:t>
            </a:r>
            <a:r>
              <a:rPr lang="en-US" b="1" dirty="0"/>
              <a:t> </a:t>
            </a:r>
            <a:r>
              <a:rPr lang="en-US" b="1" dirty="0" err="1"/>
              <a:t>della</a:t>
            </a:r>
            <a:r>
              <a:rPr lang="en-US" b="1" dirty="0"/>
              <a:t> </a:t>
            </a:r>
            <a:r>
              <a:rPr lang="en-US" b="1" dirty="0" err="1"/>
              <a:t>digitalizzazione</a:t>
            </a:r>
            <a:r>
              <a:rPr lang="en-US" b="1" dirty="0"/>
              <a:t> </a:t>
            </a:r>
            <a:r>
              <a:rPr lang="en-US" b="1" dirty="0" err="1"/>
              <a:t>nel</a:t>
            </a:r>
            <a:r>
              <a:rPr lang="en-US" b="1" dirty="0"/>
              <a:t> vostro </a:t>
            </a:r>
            <a:r>
              <a:rPr lang="en-US" b="1" dirty="0" err="1"/>
              <a:t>ruolo</a:t>
            </a:r>
            <a:r>
              <a:rPr lang="en-US" b="1" dirty="0"/>
              <a:t> </a:t>
            </a:r>
            <a:r>
              <a:rPr lang="en-US" b="1" dirty="0" err="1"/>
              <a:t>quotidianamente</a:t>
            </a:r>
            <a:r>
              <a:rPr lang="en-US" b="1" dirty="0"/>
              <a:t>. </a:t>
            </a:r>
            <a:endParaRPr b="1" dirty="0"/>
          </a:p>
        </p:txBody>
      </p:sp>
      <p:sp>
        <p:nvSpPr>
          <p:cNvPr id="273" name="Google Shape;273;p42"/>
          <p:cNvSpPr txBox="1">
            <a:spLocks noGrp="1"/>
          </p:cNvSpPr>
          <p:nvPr>
            <p:ph type="body" idx="2"/>
          </p:nvPr>
        </p:nvSpPr>
        <p:spPr>
          <a:xfrm>
            <a:off x="774468" y="604434"/>
            <a:ext cx="9886397" cy="101897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L’importanza</a:t>
            </a:r>
            <a:r>
              <a:rPr lang="en-US" dirty="0"/>
              <a:t> </a:t>
            </a:r>
            <a:r>
              <a:rPr lang="en-US" dirty="0" err="1"/>
              <a:t>dell’Alfabetizzazione</a:t>
            </a:r>
            <a:r>
              <a:rPr lang="en-US" dirty="0"/>
              <a:t> </a:t>
            </a:r>
            <a:r>
              <a:rPr lang="en-US" dirty="0" err="1"/>
              <a:t>Digitale</a:t>
            </a:r>
            <a:endParaRP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095"/>
        <p:cNvGrpSpPr/>
        <p:nvPr/>
      </p:nvGrpSpPr>
      <p:grpSpPr>
        <a:xfrm>
          <a:off x="0" y="0"/>
          <a:ext cx="0" cy="0"/>
          <a:chOff x="0" y="0"/>
          <a:chExt cx="0" cy="0"/>
        </a:xfrm>
      </p:grpSpPr>
      <p:sp>
        <p:nvSpPr>
          <p:cNvPr id="1096" name="Google Shape;1096;p78"/>
          <p:cNvSpPr txBox="1">
            <a:spLocks noGrp="1"/>
          </p:cNvSpPr>
          <p:nvPr>
            <p:ph type="body" idx="1"/>
          </p:nvPr>
        </p:nvSpPr>
        <p:spPr>
          <a:xfrm>
            <a:off x="557376" y="2305043"/>
            <a:ext cx="7711981" cy="331164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92E4B"/>
              </a:buClr>
              <a:buSzPts val="2400"/>
              <a:buFont typeface="Arial"/>
              <a:buNone/>
            </a:pPr>
            <a:r>
              <a:rPr lang="it-IT" dirty="0"/>
              <a:t>Gli aggiornamenti del sistema operativo di smartphone e tablet hanno lo scopo di migliorare l'esperienza dell'utente. Ciò può riguardare qualsiasi aspetto, dalle prestazioni alla sicurezza. Anche se si verificano frequentemente e gli utenti tendono a fare clic rapidamente o a chiedere al dispositivo di ricordarli in futuro, è importante rimanere aggiornati su questi aggiornamenti. Questi aggiornamenti possono proteggere i dispositivi iOS e Android dalle nuove minacce scoperte. Per verificare se il sistema operativo del dispositivo è aggiornato, accedere a "Informazioni sul telefono" o "Generale" e fare clic su "Aggiornamenti di sistema" o "Aggiornamento software".</a:t>
            </a:r>
          </a:p>
        </p:txBody>
      </p:sp>
      <p:sp>
        <p:nvSpPr>
          <p:cNvPr id="1097" name="Google Shape;1097;p78"/>
          <p:cNvSpPr txBox="1">
            <a:spLocks noGrp="1"/>
          </p:cNvSpPr>
          <p:nvPr>
            <p:ph type="body" idx="2"/>
          </p:nvPr>
        </p:nvSpPr>
        <p:spPr>
          <a:xfrm>
            <a:off x="557376" y="1011307"/>
            <a:ext cx="7178174" cy="10316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dirty="0"/>
              <a:t>3. </a:t>
            </a:r>
            <a:r>
              <a:rPr lang="it-IT" dirty="0"/>
              <a:t>Mantenere aggiornati i sistemi operativi dei dispositivi</a:t>
            </a:r>
            <a:endParaRPr dirty="0"/>
          </a:p>
        </p:txBody>
      </p:sp>
      <p:pic>
        <p:nvPicPr>
          <p:cNvPr id="1098" name="Google Shape;1098;p78"/>
          <p:cNvPicPr preferRelativeResize="0">
            <a:picLocks noGrp="1"/>
          </p:cNvPicPr>
          <p:nvPr>
            <p:ph type="pic" idx="3"/>
          </p:nvPr>
        </p:nvPicPr>
        <p:blipFill rotWithShape="1">
          <a:blip r:embed="rId3">
            <a:alphaModFix/>
          </a:blip>
          <a:srcRect l="840" t="-884" r="840" b="1"/>
          <a:stretch/>
        </p:blipFill>
        <p:spPr>
          <a:xfrm>
            <a:off x="8534400" y="1241315"/>
            <a:ext cx="2547257" cy="4375369"/>
          </a:xfrm>
          <a:prstGeom prst="rect">
            <a:avLst/>
          </a:prstGeom>
          <a:solidFill>
            <a:srgbClr val="D8D8D8"/>
          </a:solid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102"/>
        <p:cNvGrpSpPr/>
        <p:nvPr/>
      </p:nvGrpSpPr>
      <p:grpSpPr>
        <a:xfrm>
          <a:off x="0" y="0"/>
          <a:ext cx="0" cy="0"/>
          <a:chOff x="0" y="0"/>
          <a:chExt cx="0" cy="0"/>
        </a:xfrm>
      </p:grpSpPr>
      <p:sp>
        <p:nvSpPr>
          <p:cNvPr id="1103" name="Google Shape;1103;p79"/>
          <p:cNvSpPr txBox="1">
            <a:spLocks noGrp="1"/>
          </p:cNvSpPr>
          <p:nvPr>
            <p:ph type="body" idx="1"/>
          </p:nvPr>
        </p:nvSpPr>
        <p:spPr>
          <a:xfrm>
            <a:off x="596348" y="1593786"/>
            <a:ext cx="5792620" cy="4377696"/>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l" rtl="0">
              <a:lnSpc>
                <a:spcPct val="90000"/>
              </a:lnSpc>
              <a:spcBef>
                <a:spcPts val="1000"/>
              </a:spcBef>
              <a:spcAft>
                <a:spcPts val="0"/>
              </a:spcAft>
              <a:buClr>
                <a:schemeClr val="lt1"/>
              </a:buClr>
              <a:buSzPct val="108108"/>
              <a:buFont typeface="Arial"/>
              <a:buNone/>
            </a:pPr>
            <a:r>
              <a:rPr lang="it-IT" dirty="0"/>
              <a:t>Il bello dei dispositivi mobili è che possiamo accedere a Internet ovunque noi siamo. Una delle prime cose che facciamo al ristorante o a casa di un amico è cercare la rete Wi-Fi. Sebbene quello gratuito possa farci risparmiare sui dati, è importante diffidare delle reti non protette o di quelle che non sono protette da password.</a:t>
            </a:r>
          </a:p>
          <a:p>
            <a:pPr marL="0" marR="0" lvl="0" indent="0" algn="l" rtl="0">
              <a:lnSpc>
                <a:spcPct val="90000"/>
              </a:lnSpc>
              <a:spcBef>
                <a:spcPts val="1000"/>
              </a:spcBef>
              <a:spcAft>
                <a:spcPts val="0"/>
              </a:spcAft>
              <a:buClr>
                <a:schemeClr val="lt1"/>
              </a:buClr>
              <a:buSzPct val="108108"/>
              <a:buFont typeface="Arial"/>
              <a:buNone/>
            </a:pPr>
            <a:r>
              <a:rPr lang="it-IT" dirty="0"/>
              <a:t>Per essere sicuri quando si utilizza una rete Wi-Fi pubblica, assicuratevi di connettervi a una rete privata virtuale (nota anche come VPN). Ciò consente di usufruire di una connessione Wi-Fi sicura anche sulle reti pubbliche. La modifica della rete virtuale proteggerà la vostra posizione e terrà le informazioni lontane da occhi indiscreti. </a:t>
            </a:r>
          </a:p>
        </p:txBody>
      </p:sp>
      <p:sp>
        <p:nvSpPr>
          <p:cNvPr id="1104" name="Google Shape;1104;p79"/>
          <p:cNvSpPr txBox="1">
            <a:spLocks noGrp="1"/>
          </p:cNvSpPr>
          <p:nvPr>
            <p:ph type="body" idx="2"/>
          </p:nvPr>
        </p:nvSpPr>
        <p:spPr>
          <a:xfrm>
            <a:off x="435590" y="372534"/>
            <a:ext cx="6193333" cy="992652"/>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l" rtl="0">
              <a:lnSpc>
                <a:spcPct val="90000"/>
              </a:lnSpc>
              <a:spcBef>
                <a:spcPts val="1000"/>
              </a:spcBef>
              <a:spcAft>
                <a:spcPts val="0"/>
              </a:spcAft>
              <a:buClr>
                <a:srgbClr val="24BAA2"/>
              </a:buClr>
              <a:buSzPts val="3600"/>
              <a:buFont typeface="Arial"/>
              <a:buNone/>
            </a:pPr>
            <a:r>
              <a:rPr lang="en-US" sz="3300" dirty="0"/>
              <a:t>4. </a:t>
            </a:r>
            <a:r>
              <a:rPr lang="en-US" sz="3300" dirty="0" err="1"/>
              <a:t>Connettersi</a:t>
            </a:r>
            <a:r>
              <a:rPr lang="en-US" sz="3300" dirty="0"/>
              <a:t> a </a:t>
            </a:r>
            <a:r>
              <a:rPr lang="en-US" sz="3300" dirty="0" err="1"/>
              <a:t>una</a:t>
            </a:r>
            <a:r>
              <a:rPr lang="en-US" sz="3300" dirty="0"/>
              <a:t> rete Wi-Fi </a:t>
            </a:r>
            <a:r>
              <a:rPr lang="en-US" sz="3300" dirty="0" err="1"/>
              <a:t>protetta</a:t>
            </a:r>
            <a:endParaRPr sz="3300" dirty="0"/>
          </a:p>
        </p:txBody>
      </p:sp>
      <p:pic>
        <p:nvPicPr>
          <p:cNvPr id="1105" name="Google Shape;1105;p79"/>
          <p:cNvPicPr preferRelativeResize="0">
            <a:picLocks noGrp="1"/>
          </p:cNvPicPr>
          <p:nvPr>
            <p:ph type="pic" idx="3"/>
          </p:nvPr>
        </p:nvPicPr>
        <p:blipFill rotWithShape="1">
          <a:blip r:embed="rId3">
            <a:alphaModFix/>
          </a:blip>
          <a:srcRect l="2379" t="798" r="-1052" b="-799"/>
          <a:stretch/>
        </p:blipFill>
        <p:spPr>
          <a:xfrm>
            <a:off x="6628923" y="949191"/>
            <a:ext cx="5290933" cy="4262931"/>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109"/>
        <p:cNvGrpSpPr/>
        <p:nvPr/>
      </p:nvGrpSpPr>
      <p:grpSpPr>
        <a:xfrm>
          <a:off x="0" y="0"/>
          <a:ext cx="0" cy="0"/>
          <a:chOff x="0" y="0"/>
          <a:chExt cx="0" cy="0"/>
        </a:xfrm>
      </p:grpSpPr>
      <p:sp>
        <p:nvSpPr>
          <p:cNvPr id="1110" name="Google Shape;1110;p80"/>
          <p:cNvSpPr txBox="1">
            <a:spLocks noGrp="1"/>
          </p:cNvSpPr>
          <p:nvPr>
            <p:ph type="body" idx="1"/>
          </p:nvPr>
        </p:nvSpPr>
        <p:spPr>
          <a:xfrm>
            <a:off x="829972" y="1700739"/>
            <a:ext cx="4918417" cy="437769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lt1"/>
              </a:buClr>
              <a:buSzPts val="2400"/>
              <a:buFont typeface="Arial"/>
              <a:buNone/>
            </a:pPr>
            <a:r>
              <a:rPr lang="it-IT" dirty="0"/>
              <a:t>Quando scaricate le applicazioni, assicuratevi di scaricarle dagli store ufficiali e di controllare le recensioni. Gli hacker creano applicazioni mobili illegali che imitano marchi affidabili per ottenere le informazioni riservate degli utenti. </a:t>
            </a:r>
          </a:p>
          <a:p>
            <a:pPr marL="0" marR="0" lvl="0" indent="0" algn="l" rtl="0">
              <a:lnSpc>
                <a:spcPct val="90000"/>
              </a:lnSpc>
              <a:spcBef>
                <a:spcPts val="1000"/>
              </a:spcBef>
              <a:spcAft>
                <a:spcPts val="0"/>
              </a:spcAft>
              <a:buClr>
                <a:schemeClr val="lt1"/>
              </a:buClr>
              <a:buSzPts val="2400"/>
              <a:buFont typeface="Arial"/>
              <a:buNone/>
            </a:pPr>
            <a:r>
              <a:rPr lang="it-IT" dirty="0"/>
              <a:t>Per evitare questa trappola, controllate il numero di recensioni, l'ultimo aggiornamento e le informazioni di contatto dell'organizzazione.</a:t>
            </a:r>
          </a:p>
        </p:txBody>
      </p:sp>
      <p:sp>
        <p:nvSpPr>
          <p:cNvPr id="1111" name="Google Shape;1111;p80"/>
          <p:cNvSpPr txBox="1">
            <a:spLocks noGrp="1"/>
          </p:cNvSpPr>
          <p:nvPr>
            <p:ph type="body" idx="2"/>
          </p:nvPr>
        </p:nvSpPr>
        <p:spPr>
          <a:xfrm>
            <a:off x="690360" y="439730"/>
            <a:ext cx="5197642"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dirty="0"/>
              <a:t>5. Fare </a:t>
            </a:r>
            <a:r>
              <a:rPr lang="en-US" dirty="0" err="1"/>
              <a:t>attenzione</a:t>
            </a:r>
            <a:r>
              <a:rPr lang="en-US" dirty="0"/>
              <a:t> ai download</a:t>
            </a:r>
          </a:p>
          <a:p>
            <a:pPr marL="0" marR="0" lvl="0" indent="0" algn="l" rtl="0">
              <a:lnSpc>
                <a:spcPct val="90000"/>
              </a:lnSpc>
              <a:spcBef>
                <a:spcPts val="1000"/>
              </a:spcBef>
              <a:spcAft>
                <a:spcPts val="0"/>
              </a:spcAft>
              <a:buClr>
                <a:srgbClr val="24BAA2"/>
              </a:buClr>
              <a:buSzPts val="3600"/>
              <a:buFont typeface="Arial"/>
              <a:buNone/>
            </a:pPr>
            <a:endParaRPr dirty="0"/>
          </a:p>
        </p:txBody>
      </p:sp>
      <p:pic>
        <p:nvPicPr>
          <p:cNvPr id="1112" name="Google Shape;1112;p80"/>
          <p:cNvPicPr preferRelativeResize="0">
            <a:picLocks noGrp="1"/>
          </p:cNvPicPr>
          <p:nvPr>
            <p:ph type="pic" idx="3"/>
          </p:nvPr>
        </p:nvPicPr>
        <p:blipFill rotWithShape="1">
          <a:blip r:embed="rId3">
            <a:alphaModFix/>
          </a:blip>
          <a:srcRect l="10118" r="10118"/>
          <a:stretch/>
        </p:blipFill>
        <p:spPr>
          <a:xfrm>
            <a:off x="7032625" y="439738"/>
            <a:ext cx="4516438" cy="6045200"/>
          </a:xfrm>
          <a:prstGeom prst="rect">
            <a:avLst/>
          </a:prstGeom>
          <a:solidFill>
            <a:srgbClr val="F2F2F2"/>
          </a:solid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116"/>
        <p:cNvGrpSpPr/>
        <p:nvPr/>
      </p:nvGrpSpPr>
      <p:grpSpPr>
        <a:xfrm>
          <a:off x="0" y="0"/>
          <a:ext cx="0" cy="0"/>
          <a:chOff x="0" y="0"/>
          <a:chExt cx="0" cy="0"/>
        </a:xfrm>
      </p:grpSpPr>
      <p:sp>
        <p:nvSpPr>
          <p:cNvPr id="1117" name="Google Shape;1117;p81"/>
          <p:cNvSpPr txBox="1">
            <a:spLocks noGrp="1"/>
          </p:cNvSpPr>
          <p:nvPr>
            <p:ph type="body" idx="1"/>
          </p:nvPr>
        </p:nvSpPr>
        <p:spPr>
          <a:xfrm>
            <a:off x="769149" y="1831463"/>
            <a:ext cx="5462685" cy="437769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lt1"/>
              </a:buClr>
              <a:buSzPts val="2400"/>
              <a:buFont typeface="Arial"/>
              <a:buNone/>
            </a:pPr>
            <a:r>
              <a:rPr lang="it-IT" dirty="0"/>
              <a:t>Manomettendo il dispositivo, lo si sblocca e si rimuovono le funzioni di sicurezza messe in atto dai produttori, in modo da poter accedere a tutto ciò che si desidera. Può essere allettante per accedere a negozi di applicazioni diversi da quelli ufficiali, ma ciò espone il dispositivo a un rischio elevato. Le app presenti su questi store illegali non sono state controllate e possono facilmente penetrare nel telefono e rubare informazioni.</a:t>
            </a:r>
          </a:p>
        </p:txBody>
      </p:sp>
      <p:sp>
        <p:nvSpPr>
          <p:cNvPr id="1118" name="Google Shape;1118;p81"/>
          <p:cNvSpPr txBox="1">
            <a:spLocks noGrp="1"/>
          </p:cNvSpPr>
          <p:nvPr>
            <p:ph type="body" idx="2"/>
          </p:nvPr>
        </p:nvSpPr>
        <p:spPr>
          <a:xfrm>
            <a:off x="898358" y="439730"/>
            <a:ext cx="4757375"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dirty="0"/>
              <a:t>6. Non </a:t>
            </a:r>
            <a:r>
              <a:rPr lang="en-US" dirty="0" err="1"/>
              <a:t>manomettere</a:t>
            </a:r>
            <a:r>
              <a:rPr lang="en-US" dirty="0"/>
              <a:t> il </a:t>
            </a:r>
            <a:r>
              <a:rPr lang="en-US" dirty="0" err="1"/>
              <a:t>dispositivo</a:t>
            </a:r>
            <a:endParaRPr dirty="0"/>
          </a:p>
        </p:txBody>
      </p:sp>
      <p:pic>
        <p:nvPicPr>
          <p:cNvPr id="1119" name="Google Shape;1119;p81"/>
          <p:cNvPicPr preferRelativeResize="0">
            <a:picLocks noGrp="1"/>
          </p:cNvPicPr>
          <p:nvPr>
            <p:ph type="pic" idx="3"/>
          </p:nvPr>
        </p:nvPicPr>
        <p:blipFill rotWithShape="1">
          <a:blip r:embed="rId3">
            <a:alphaModFix/>
          </a:blip>
          <a:srcRect t="5779" b="5778"/>
          <a:stretch/>
        </p:blipFill>
        <p:spPr>
          <a:xfrm>
            <a:off x="6973989" y="1086933"/>
            <a:ext cx="4704737" cy="5024899"/>
          </a:xfrm>
          <a:prstGeom prst="rect">
            <a:avLst/>
          </a:prstGeom>
          <a:solidFill>
            <a:srgbClr val="F2F2F2"/>
          </a:solid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123"/>
        <p:cNvGrpSpPr/>
        <p:nvPr/>
      </p:nvGrpSpPr>
      <p:grpSpPr>
        <a:xfrm>
          <a:off x="0" y="0"/>
          <a:ext cx="0" cy="0"/>
          <a:chOff x="0" y="0"/>
          <a:chExt cx="0" cy="0"/>
        </a:xfrm>
      </p:grpSpPr>
      <p:sp>
        <p:nvSpPr>
          <p:cNvPr id="1124" name="Google Shape;1124;p82"/>
          <p:cNvSpPr txBox="1">
            <a:spLocks noGrp="1"/>
          </p:cNvSpPr>
          <p:nvPr>
            <p:ph type="body" idx="1"/>
          </p:nvPr>
        </p:nvSpPr>
        <p:spPr>
          <a:xfrm>
            <a:off x="705678" y="1421970"/>
            <a:ext cx="5493954" cy="437769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lt1"/>
              </a:buClr>
              <a:buSzPts val="2400"/>
              <a:buFont typeface="Arial"/>
              <a:buNone/>
            </a:pPr>
            <a:r>
              <a:rPr lang="it-IT" dirty="0"/>
              <a:t>I dispositivi mobili contengono molti dati. In caso di smarrimento o furto, possono essere a rischio e-mail, contatti, informazioni finanziarie e tanto altro. Per evitare che questo avvenga, potete assicurarvi che i dati siano crittografati, cioè memorizzati in forma illeggibile in modo da non poter essere compresi.</a:t>
            </a:r>
          </a:p>
          <a:p>
            <a:pPr marL="0" marR="0" lvl="0" indent="0" algn="l" rtl="0">
              <a:lnSpc>
                <a:spcPct val="90000"/>
              </a:lnSpc>
              <a:spcBef>
                <a:spcPts val="1000"/>
              </a:spcBef>
              <a:spcAft>
                <a:spcPts val="0"/>
              </a:spcAft>
              <a:buClr>
                <a:schemeClr val="lt1"/>
              </a:buClr>
              <a:buSzPts val="2400"/>
              <a:buFont typeface="Arial"/>
              <a:buNone/>
            </a:pPr>
            <a:r>
              <a:rPr lang="it-IT" dirty="0"/>
              <a:t>La maggior parte dei dispositivi dispone di impostazioni di crittografia che possono essere attivate nel menu di sicurezza. </a:t>
            </a:r>
          </a:p>
        </p:txBody>
      </p:sp>
      <p:sp>
        <p:nvSpPr>
          <p:cNvPr id="1125" name="Google Shape;1125;p82"/>
          <p:cNvSpPr txBox="1">
            <a:spLocks noGrp="1"/>
          </p:cNvSpPr>
          <p:nvPr>
            <p:ph type="body" idx="2"/>
          </p:nvPr>
        </p:nvSpPr>
        <p:spPr>
          <a:xfrm>
            <a:off x="524481" y="513596"/>
            <a:ext cx="5757785"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dirty="0"/>
              <a:t>7. </a:t>
            </a:r>
            <a:r>
              <a:rPr lang="en-US" dirty="0" err="1"/>
              <a:t>Crittografare</a:t>
            </a:r>
            <a:r>
              <a:rPr lang="en-US" dirty="0"/>
              <a:t> </a:t>
            </a:r>
            <a:r>
              <a:rPr lang="en-US" dirty="0" err="1"/>
              <a:t>i</a:t>
            </a:r>
            <a:r>
              <a:rPr lang="en-US" dirty="0"/>
              <a:t> </a:t>
            </a:r>
            <a:r>
              <a:rPr lang="en-US" dirty="0" err="1"/>
              <a:t>dati</a:t>
            </a:r>
            <a:endParaRPr dirty="0"/>
          </a:p>
        </p:txBody>
      </p:sp>
      <p:pic>
        <p:nvPicPr>
          <p:cNvPr id="1126" name="Google Shape;1126;p82"/>
          <p:cNvPicPr preferRelativeResize="0">
            <a:picLocks noGrp="1"/>
          </p:cNvPicPr>
          <p:nvPr>
            <p:ph type="pic" idx="3"/>
          </p:nvPr>
        </p:nvPicPr>
        <p:blipFill rotWithShape="1">
          <a:blip r:embed="rId3">
            <a:alphaModFix/>
          </a:blip>
          <a:srcRect l="5206" r="5206"/>
          <a:stretch/>
        </p:blipFill>
        <p:spPr>
          <a:xfrm>
            <a:off x="7312656" y="1128056"/>
            <a:ext cx="4017562" cy="4825750"/>
          </a:xfrm>
          <a:prstGeom prst="rect">
            <a:avLst/>
          </a:prstGeom>
          <a:solidFill>
            <a:srgbClr val="F2F2F2"/>
          </a:solid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130"/>
        <p:cNvGrpSpPr/>
        <p:nvPr/>
      </p:nvGrpSpPr>
      <p:grpSpPr>
        <a:xfrm>
          <a:off x="0" y="0"/>
          <a:ext cx="0" cy="0"/>
          <a:chOff x="0" y="0"/>
          <a:chExt cx="0" cy="0"/>
        </a:xfrm>
      </p:grpSpPr>
      <p:sp>
        <p:nvSpPr>
          <p:cNvPr id="1131" name="Google Shape;1131;p83"/>
          <p:cNvSpPr txBox="1">
            <a:spLocks noGrp="1"/>
          </p:cNvSpPr>
          <p:nvPr>
            <p:ph type="body" idx="1"/>
          </p:nvPr>
        </p:nvSpPr>
        <p:spPr>
          <a:xfrm>
            <a:off x="758624" y="2385221"/>
            <a:ext cx="10595237" cy="3849918"/>
          </a:xfrm>
          <a:prstGeom prst="rect">
            <a:avLst/>
          </a:prstGeom>
          <a:noFill/>
          <a:ln>
            <a:noFill/>
          </a:ln>
        </p:spPr>
        <p:txBody>
          <a:bodyPr spcFirstLastPara="1" wrap="square" lIns="91425" tIns="45700" rIns="91425" bIns="45700" anchor="t" anchorCtr="0">
            <a:noAutofit/>
          </a:bodyPr>
          <a:lstStyle/>
          <a:p>
            <a:pPr marL="571500" lvl="0" indent="-342900" algn="l" rtl="0">
              <a:lnSpc>
                <a:spcPct val="90000"/>
              </a:lnSpc>
              <a:spcBef>
                <a:spcPts val="1000"/>
              </a:spcBef>
              <a:spcAft>
                <a:spcPts val="0"/>
              </a:spcAft>
              <a:buSzPts val="2400"/>
              <a:buFont typeface="Arial"/>
              <a:buChar char="•"/>
            </a:pPr>
            <a:r>
              <a:rPr lang="it-IT" dirty="0"/>
              <a:t>Per verificare se un </a:t>
            </a:r>
            <a:r>
              <a:rPr lang="it-IT" b="1" dirty="0"/>
              <a:t>dispositivo iOS </a:t>
            </a:r>
            <a:r>
              <a:rPr lang="it-IT" dirty="0"/>
              <a:t>è crittografato, accedete al menu delle impostazioni e cliccate su "Touch ID e codice di accesso". Vi verrà richiesto di inserire il codice della schermata di blocco. Scorrete, quindi, fino alla fine della pagina dove dovrebbe apparire la scritta "La protezione dei dati è attivata".</a:t>
            </a:r>
          </a:p>
          <a:p>
            <a:pPr marL="571500" lvl="0" indent="-342900" algn="l" rtl="0">
              <a:lnSpc>
                <a:spcPct val="90000"/>
              </a:lnSpc>
              <a:spcBef>
                <a:spcPts val="1000"/>
              </a:spcBef>
              <a:spcAft>
                <a:spcPts val="0"/>
              </a:spcAft>
              <a:buSzPts val="2400"/>
              <a:buFont typeface="Arial"/>
              <a:buChar char="•"/>
            </a:pPr>
            <a:r>
              <a:rPr lang="it-IT" dirty="0"/>
              <a:t>Per crittografare un </a:t>
            </a:r>
            <a:r>
              <a:rPr lang="it-IT" b="1" dirty="0"/>
              <a:t>dispositivo Android</a:t>
            </a:r>
            <a:r>
              <a:rPr lang="it-IT" dirty="0"/>
              <a:t>, è necessario assicurarsi che il dispositivo sia carico all'80% e bypassare le restrizioni tramite «root» prima di continuare. Una volta completate queste operazioni, andate su "Sicurezza" e scegliete "Crittografa il telefono". Se non si carica il dispositivo, non si effettua il «root» o si interrompe il processo di crittografia, si rischia di perdere tutti i dati. La crittografia può durare più di un’ora.</a:t>
            </a:r>
          </a:p>
        </p:txBody>
      </p:sp>
      <p:sp>
        <p:nvSpPr>
          <p:cNvPr id="1132" name="Google Shape;1132;p83"/>
          <p:cNvSpPr txBox="1">
            <a:spLocks noGrp="1"/>
          </p:cNvSpPr>
          <p:nvPr>
            <p:ph type="body" idx="2"/>
          </p:nvPr>
        </p:nvSpPr>
        <p:spPr>
          <a:xfrm>
            <a:off x="619475" y="542147"/>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it-IT" dirty="0"/>
              <a:t>  Un rapido esercizio...</a:t>
            </a:r>
          </a:p>
          <a:p>
            <a:pPr marL="457200" marR="0" lvl="0" indent="-228600" algn="l" rtl="0">
              <a:lnSpc>
                <a:spcPct val="90000"/>
              </a:lnSpc>
              <a:spcBef>
                <a:spcPts val="1000"/>
              </a:spcBef>
              <a:spcAft>
                <a:spcPts val="0"/>
              </a:spcAft>
              <a:buClr>
                <a:srgbClr val="24BAA2"/>
              </a:buClr>
              <a:buSzPts val="3600"/>
              <a:buFont typeface="Arial"/>
              <a:buNone/>
            </a:pPr>
            <a:r>
              <a:rPr lang="it-IT" dirty="0"/>
              <a:t>  Verificate se il dispositivo è abilitato alla crittografia dei dati</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136"/>
        <p:cNvGrpSpPr/>
        <p:nvPr/>
      </p:nvGrpSpPr>
      <p:grpSpPr>
        <a:xfrm>
          <a:off x="0" y="0"/>
          <a:ext cx="0" cy="0"/>
          <a:chOff x="0" y="0"/>
          <a:chExt cx="0" cy="0"/>
        </a:xfrm>
      </p:grpSpPr>
      <p:sp>
        <p:nvSpPr>
          <p:cNvPr id="1137" name="Google Shape;1137;p84"/>
          <p:cNvSpPr txBox="1">
            <a:spLocks noGrp="1"/>
          </p:cNvSpPr>
          <p:nvPr>
            <p:ph type="body" idx="1"/>
          </p:nvPr>
        </p:nvSpPr>
        <p:spPr>
          <a:xfrm>
            <a:off x="751871" y="1395480"/>
            <a:ext cx="5442662" cy="43776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it-IT" b="0" i="0" dirty="0">
                <a:solidFill>
                  <a:schemeClr val="lt1"/>
                </a:solidFill>
                <a:latin typeface="Calibri"/>
                <a:ea typeface="Calibri"/>
                <a:cs typeface="Calibri"/>
                <a:sym typeface="Calibri"/>
              </a:rPr>
              <a:t>Probabilmente avete sentito parlare di programmi antivirus per computer portatili o desktop, ma anche i vostri dispositivi portatili possono trarne beneficio. Questi programmi possono proteggere da virus e tentativi di hacking</a:t>
            </a:r>
            <a:r>
              <a:rPr lang="en-US" b="0" i="0" dirty="0">
                <a:solidFill>
                  <a:schemeClr val="lt1"/>
                </a:solidFill>
                <a:latin typeface="Calibri"/>
                <a:ea typeface="Calibri"/>
                <a:cs typeface="Calibri"/>
                <a:sym typeface="Calibri"/>
              </a:rPr>
              <a:t>. </a:t>
            </a:r>
            <a:r>
              <a:rPr lang="en-US" b="0" i="0" dirty="0" err="1">
                <a:solidFill>
                  <a:schemeClr val="lt1"/>
                </a:solidFill>
                <a:latin typeface="Calibri"/>
                <a:ea typeface="Calibri"/>
                <a:cs typeface="Calibri"/>
                <a:sym typeface="Calibri"/>
              </a:rPr>
              <a:t>Alcuni</a:t>
            </a:r>
            <a:r>
              <a:rPr lang="en-US" b="0" i="0" dirty="0">
                <a:solidFill>
                  <a:schemeClr val="lt1"/>
                </a:solidFill>
                <a:latin typeface="Calibri"/>
                <a:ea typeface="Calibri"/>
                <a:cs typeface="Calibri"/>
                <a:sym typeface="Calibri"/>
              </a:rPr>
              <a:t> </a:t>
            </a:r>
            <a:r>
              <a:rPr lang="en-US" b="0" i="0" dirty="0" err="1">
                <a:solidFill>
                  <a:schemeClr val="lt1"/>
                </a:solidFill>
                <a:latin typeface="Calibri"/>
                <a:ea typeface="Calibri"/>
                <a:cs typeface="Calibri"/>
                <a:sym typeface="Calibri"/>
              </a:rPr>
              <a:t>programmi</a:t>
            </a:r>
            <a:r>
              <a:rPr lang="en-US" b="0" i="0" dirty="0">
                <a:solidFill>
                  <a:schemeClr val="lt1"/>
                </a:solidFill>
                <a:latin typeface="Calibri"/>
                <a:ea typeface="Calibri"/>
                <a:cs typeface="Calibri"/>
                <a:sym typeface="Calibri"/>
              </a:rPr>
              <a:t> come </a:t>
            </a:r>
            <a:r>
              <a:rPr lang="en-US" b="0" i="0" dirty="0" err="1">
                <a:solidFill>
                  <a:schemeClr val="lt1"/>
                </a:solidFill>
                <a:latin typeface="Calibri"/>
                <a:ea typeface="Calibri"/>
                <a:cs typeface="Calibri"/>
                <a:sym typeface="Calibri"/>
              </a:rPr>
              <a:t>l</a:t>
            </a:r>
            <a:r>
              <a:rPr lang="en-US" b="0" i="0" dirty="0" err="1">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’antivirus</a:t>
            </a:r>
            <a:r>
              <a:rPr lang="en-US" b="0" i="0" dirty="0">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gratuito </a:t>
            </a:r>
            <a:r>
              <a:rPr lang="en-US" b="0" i="0" u="sng" strike="noStrike" dirty="0">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Panda</a:t>
            </a:r>
            <a:r>
              <a:rPr lang="en-US" b="0" i="0" strike="noStrike" dirty="0">
                <a:solidFill>
                  <a:schemeClr val="lt1"/>
                </a:solidFill>
                <a:latin typeface="Calibri"/>
                <a:ea typeface="Calibri"/>
                <a:cs typeface="Calibri"/>
                <a:sym typeface="Calibri"/>
              </a:rPr>
              <a:t> </a:t>
            </a:r>
            <a:r>
              <a:rPr lang="en-US" b="0" i="0" dirty="0" err="1">
                <a:solidFill>
                  <a:schemeClr val="lt1"/>
                </a:solidFill>
                <a:latin typeface="Calibri"/>
                <a:ea typeface="Calibri"/>
                <a:cs typeface="Calibri"/>
                <a:sym typeface="Calibri"/>
              </a:rPr>
              <a:t>includono</a:t>
            </a:r>
            <a:r>
              <a:rPr lang="en-US" b="0" i="0" dirty="0">
                <a:solidFill>
                  <a:schemeClr val="lt1"/>
                </a:solidFill>
                <a:latin typeface="Calibri"/>
                <a:ea typeface="Calibri"/>
                <a:cs typeface="Calibri"/>
                <a:sym typeface="Calibri"/>
              </a:rPr>
              <a:t> </a:t>
            </a:r>
            <a:r>
              <a:rPr lang="en-US" b="0" i="0" dirty="0" err="1">
                <a:solidFill>
                  <a:schemeClr val="lt1"/>
                </a:solidFill>
                <a:latin typeface="Calibri"/>
                <a:ea typeface="Calibri"/>
                <a:cs typeface="Calibri"/>
                <a:sym typeface="Calibri"/>
              </a:rPr>
              <a:t>servizi</a:t>
            </a:r>
            <a:r>
              <a:rPr lang="en-US" b="0" i="0" dirty="0">
                <a:solidFill>
                  <a:schemeClr val="lt1"/>
                </a:solidFill>
                <a:latin typeface="Calibri"/>
                <a:ea typeface="Calibri"/>
                <a:cs typeface="Calibri"/>
                <a:sym typeface="Calibri"/>
              </a:rPr>
              <a:t> di VPN.</a:t>
            </a:r>
            <a:endParaRPr dirty="0"/>
          </a:p>
          <a:p>
            <a:pPr marL="0" lvl="0" indent="0" algn="l" rtl="0">
              <a:lnSpc>
                <a:spcPct val="90000"/>
              </a:lnSpc>
              <a:spcBef>
                <a:spcPts val="1000"/>
              </a:spcBef>
              <a:spcAft>
                <a:spcPts val="0"/>
              </a:spcAft>
              <a:buSzPts val="2400"/>
              <a:buNone/>
            </a:pPr>
            <a:r>
              <a:rPr lang="it-IT" b="0" i="0" dirty="0">
                <a:solidFill>
                  <a:schemeClr val="lt1"/>
                </a:solidFill>
                <a:latin typeface="Calibri"/>
                <a:ea typeface="Calibri"/>
                <a:cs typeface="Calibri"/>
                <a:sym typeface="Calibri"/>
              </a:rPr>
              <a:t>Gli smartphone sono computer tascabili che possono contenere tutti i dati importanti e le informazioni personali. Tenere a mente questi consigli per la sicurezza mobile vi aiuterà a proteggere i vostri dispositivi.</a:t>
            </a:r>
          </a:p>
          <a:p>
            <a:pPr marL="0" marR="0" lvl="0" indent="0" algn="l" rtl="0">
              <a:lnSpc>
                <a:spcPct val="90000"/>
              </a:lnSpc>
              <a:spcBef>
                <a:spcPts val="1000"/>
              </a:spcBef>
              <a:spcAft>
                <a:spcPts val="0"/>
              </a:spcAft>
              <a:buClr>
                <a:schemeClr val="lt1"/>
              </a:buClr>
              <a:buSzPts val="2400"/>
              <a:buFont typeface="Arial"/>
              <a:buNone/>
            </a:pPr>
            <a:endParaRPr dirty="0">
              <a:solidFill>
                <a:schemeClr val="lt1"/>
              </a:solidFill>
              <a:latin typeface="Calibri"/>
              <a:ea typeface="Calibri"/>
              <a:cs typeface="Calibri"/>
              <a:sym typeface="Calibri"/>
            </a:endParaRPr>
          </a:p>
        </p:txBody>
      </p:sp>
      <p:sp>
        <p:nvSpPr>
          <p:cNvPr id="1138" name="Google Shape;1138;p84"/>
          <p:cNvSpPr txBox="1">
            <a:spLocks noGrp="1"/>
          </p:cNvSpPr>
          <p:nvPr>
            <p:ph type="body" idx="2"/>
          </p:nvPr>
        </p:nvSpPr>
        <p:spPr>
          <a:xfrm>
            <a:off x="642937" y="439738"/>
            <a:ext cx="5660531"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dirty="0"/>
              <a:t>8. </a:t>
            </a:r>
            <a:r>
              <a:rPr lang="en-US" dirty="0" err="1"/>
              <a:t>Installare</a:t>
            </a:r>
            <a:r>
              <a:rPr lang="en-US" dirty="0"/>
              <a:t> un Antivirus</a:t>
            </a:r>
            <a:endParaRPr dirty="0"/>
          </a:p>
        </p:txBody>
      </p:sp>
      <p:pic>
        <p:nvPicPr>
          <p:cNvPr id="1139" name="Google Shape;1139;p84"/>
          <p:cNvPicPr preferRelativeResize="0">
            <a:picLocks noGrp="1"/>
          </p:cNvPicPr>
          <p:nvPr>
            <p:ph type="pic" idx="3"/>
          </p:nvPr>
        </p:nvPicPr>
        <p:blipFill rotWithShape="1">
          <a:blip r:embed="rId4">
            <a:alphaModFix/>
          </a:blip>
          <a:srcRect l="951" r="951"/>
          <a:stretch/>
        </p:blipFill>
        <p:spPr>
          <a:xfrm>
            <a:off x="7305675" y="936064"/>
            <a:ext cx="4243388" cy="4837112"/>
          </a:xfrm>
          <a:prstGeom prst="rect">
            <a:avLst/>
          </a:prstGeom>
          <a:solidFill>
            <a:srgbClr val="F2F2F2"/>
          </a:solid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143"/>
        <p:cNvGrpSpPr/>
        <p:nvPr/>
      </p:nvGrpSpPr>
      <p:grpSpPr>
        <a:xfrm>
          <a:off x="0" y="0"/>
          <a:ext cx="0" cy="0"/>
          <a:chOff x="0" y="0"/>
          <a:chExt cx="0" cy="0"/>
        </a:xfrm>
      </p:grpSpPr>
      <p:sp>
        <p:nvSpPr>
          <p:cNvPr id="1144" name="Google Shape;1144;p85"/>
          <p:cNvSpPr txBox="1">
            <a:spLocks noGrp="1"/>
          </p:cNvSpPr>
          <p:nvPr>
            <p:ph type="body" idx="1"/>
          </p:nvPr>
        </p:nvSpPr>
        <p:spPr>
          <a:xfrm>
            <a:off x="798381" y="1775778"/>
            <a:ext cx="6059620"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it-IT" dirty="0"/>
              <a:t>L’RGDP è una legge creata nell'Unione Europea (UE) per proteggere i dati personali dei cittadini. Sebbene sia stata approvata in Europa, riguarda le aziende di tutto il mondo.</a:t>
            </a:r>
          </a:p>
          <a:p>
            <a:pPr marL="457200" marR="0" lvl="0" indent="-228600" algn="l" rtl="0">
              <a:lnSpc>
                <a:spcPct val="90000"/>
              </a:lnSpc>
              <a:spcBef>
                <a:spcPts val="1000"/>
              </a:spcBef>
              <a:spcAft>
                <a:spcPts val="0"/>
              </a:spcAft>
              <a:buClr>
                <a:srgbClr val="092E4B"/>
              </a:buClr>
              <a:buSzPts val="2400"/>
              <a:buFont typeface="Arial"/>
              <a:buNone/>
            </a:pPr>
            <a:r>
              <a:rPr lang="it-IT" dirty="0"/>
              <a:t>Quando è entrato in vigore il 25 maggio 2018, l’RGDP ha stabilito nuovi standard per la protezione dei dati e ha dato il via a un'ondata di leggi globali sulla privacy che hanno cambiato per sempre il modo in cui utilizziamo Internet.</a:t>
            </a:r>
          </a:p>
          <a:p>
            <a:pPr marL="457200" marR="0" lvl="0" indent="-228600" algn="l" rtl="0">
              <a:lnSpc>
                <a:spcPct val="90000"/>
              </a:lnSpc>
              <a:spcBef>
                <a:spcPts val="1000"/>
              </a:spcBef>
              <a:spcAft>
                <a:spcPts val="0"/>
              </a:spcAft>
              <a:buClr>
                <a:srgbClr val="092E4B"/>
              </a:buClr>
              <a:buSzPts val="2400"/>
              <a:buFont typeface="Arial"/>
              <a:buNone/>
            </a:pPr>
            <a:endParaRPr lang="it-IT" dirty="0"/>
          </a:p>
        </p:txBody>
      </p:sp>
      <p:sp>
        <p:nvSpPr>
          <p:cNvPr id="1145" name="Google Shape;1145;p85"/>
          <p:cNvSpPr txBox="1">
            <a:spLocks noGrp="1"/>
          </p:cNvSpPr>
          <p:nvPr>
            <p:ph type="body" idx="2"/>
          </p:nvPr>
        </p:nvSpPr>
        <p:spPr>
          <a:xfrm>
            <a:off x="528399" y="721846"/>
            <a:ext cx="11135201"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RGPD – </a:t>
            </a:r>
            <a:r>
              <a:rPr lang="it-IT" dirty="0"/>
              <a:t>Regolamento Generale sulla Protezione dei Dati</a:t>
            </a:r>
            <a:endParaRPr dirty="0"/>
          </a:p>
        </p:txBody>
      </p:sp>
      <p:pic>
        <p:nvPicPr>
          <p:cNvPr id="1146" name="Google Shape;1146;p85" descr="Image result for Gdpr Seal"/>
          <p:cNvPicPr preferRelativeResize="0"/>
          <p:nvPr/>
        </p:nvPicPr>
        <p:blipFill rotWithShape="1">
          <a:blip r:embed="rId3">
            <a:alphaModFix/>
          </a:blip>
          <a:srcRect b="10439"/>
          <a:stretch/>
        </p:blipFill>
        <p:spPr>
          <a:xfrm>
            <a:off x="7318638" y="2296075"/>
            <a:ext cx="3761957" cy="2809325"/>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sp>
        <p:nvSpPr>
          <p:cNvPr id="1151" name="Google Shape;1151;p86"/>
          <p:cNvSpPr txBox="1">
            <a:spLocks noGrp="1"/>
          </p:cNvSpPr>
          <p:nvPr>
            <p:ph type="body" idx="1"/>
          </p:nvPr>
        </p:nvSpPr>
        <p:spPr>
          <a:xfrm>
            <a:off x="649856" y="1355982"/>
            <a:ext cx="10872409" cy="4085110"/>
          </a:xfrm>
          <a:prstGeom prst="rect">
            <a:avLst/>
          </a:prstGeom>
          <a:noFill/>
          <a:ln>
            <a:noFill/>
          </a:ln>
        </p:spPr>
        <p:txBody>
          <a:bodyPr spcFirstLastPara="1" wrap="square" lIns="91425" tIns="45700" rIns="91425" bIns="45700" anchor="t" anchorCtr="0">
            <a:noAutofit/>
          </a:bodyPr>
          <a:lstStyle/>
          <a:p>
            <a:pPr marL="360000" lvl="0" indent="0" algn="l" rtl="0">
              <a:lnSpc>
                <a:spcPct val="90000"/>
              </a:lnSpc>
              <a:spcBef>
                <a:spcPts val="1000"/>
              </a:spcBef>
              <a:spcAft>
                <a:spcPts val="0"/>
              </a:spcAft>
              <a:buSzPts val="2400"/>
              <a:buNone/>
            </a:pPr>
            <a:r>
              <a:rPr lang="it-IT" dirty="0"/>
              <a:t>I </a:t>
            </a:r>
            <a:r>
              <a:rPr lang="it-IT" b="1" dirty="0"/>
              <a:t>dati personali </a:t>
            </a:r>
            <a:r>
              <a:rPr lang="it-IT" dirty="0"/>
              <a:t>hanno un valore inestimabile, tanto da costituire un'industria da mille miliardi di dollari. Aziende come Facebook e Google realizzano i loro profitti vendendo informazioni personali agli inserzionisti. </a:t>
            </a:r>
          </a:p>
          <a:p>
            <a:pPr marL="360000" lvl="0" indent="0" algn="l" rtl="0">
              <a:lnSpc>
                <a:spcPct val="90000"/>
              </a:lnSpc>
              <a:spcBef>
                <a:spcPts val="1000"/>
              </a:spcBef>
              <a:spcAft>
                <a:spcPts val="0"/>
              </a:spcAft>
              <a:buSzPts val="2400"/>
              <a:buNone/>
            </a:pPr>
            <a:r>
              <a:rPr lang="it-IT" dirty="0"/>
              <a:t>L’RGPD avverte le aziende di tutte le dimensioni su cosa possono o non possono fare con tali dati. Comprendendo il funzionamento di questa normativa, avrete un maggiore controllo sulla vostra vita online.</a:t>
            </a:r>
          </a:p>
          <a:p>
            <a:pPr marL="360000" lvl="0" indent="0" algn="l" rtl="0">
              <a:lnSpc>
                <a:spcPct val="90000"/>
              </a:lnSpc>
              <a:spcBef>
                <a:spcPts val="1000"/>
              </a:spcBef>
              <a:spcAft>
                <a:spcPts val="0"/>
              </a:spcAft>
              <a:buSzPts val="2400"/>
              <a:buNone/>
            </a:pPr>
            <a:r>
              <a:rPr lang="it-IT" dirty="0"/>
              <a:t>I </a:t>
            </a:r>
            <a:r>
              <a:rPr lang="it-IT" b="1" dirty="0"/>
              <a:t>dati personali </a:t>
            </a:r>
            <a:r>
              <a:rPr lang="it-IT" dirty="0"/>
              <a:t>sono informazioni che possono essere utilizzate per identificare voi o gli altri. In parole povere, sono tutti i dettagli privati che non vorreste finissero nelle mani sbagliate (nome, numero di telefono, indirizzo, data di nascita, conto bancario, numero di passaporto, post sui social media, geolocalizzazione, dati sanitari, etnia, opinioni religiose e politiche).</a:t>
            </a:r>
          </a:p>
          <a:p>
            <a:pPr marL="360000" lvl="0" indent="0" algn="l" rtl="0">
              <a:lnSpc>
                <a:spcPct val="90000"/>
              </a:lnSpc>
              <a:spcBef>
                <a:spcPts val="1000"/>
              </a:spcBef>
              <a:spcAft>
                <a:spcPts val="0"/>
              </a:spcAft>
              <a:buSzPts val="2400"/>
              <a:buNone/>
            </a:pPr>
            <a:endParaRPr lang="it-IT" sz="200" dirty="0"/>
          </a:p>
          <a:p>
            <a:pPr marL="360000" lvl="0" indent="0" algn="l" rtl="0">
              <a:lnSpc>
                <a:spcPct val="90000"/>
              </a:lnSpc>
              <a:spcBef>
                <a:spcPts val="1000"/>
              </a:spcBef>
              <a:spcAft>
                <a:spcPts val="0"/>
              </a:spcAft>
              <a:buSzPts val="2400"/>
              <a:buNone/>
            </a:pPr>
            <a:r>
              <a:rPr lang="it-IT" b="1" dirty="0">
                <a:solidFill>
                  <a:srgbClr val="7F3494"/>
                </a:solidFill>
              </a:rPr>
              <a:t>Qualsiasi incidente che comporti la perdita, il furto, la distruzione o la modifica di dati personali è considerato un VIOLAZIONE DEI DATI PERSONALI.</a:t>
            </a:r>
          </a:p>
        </p:txBody>
      </p:sp>
      <p:sp>
        <p:nvSpPr>
          <p:cNvPr id="1152" name="Google Shape;1152;p86"/>
          <p:cNvSpPr txBox="1">
            <a:spLocks noGrp="1"/>
          </p:cNvSpPr>
          <p:nvPr>
            <p:ph type="body" idx="2"/>
          </p:nvPr>
        </p:nvSpPr>
        <p:spPr>
          <a:xfrm>
            <a:off x="2307139" y="43416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Perché</a:t>
            </a:r>
            <a:r>
              <a:rPr lang="en-US" dirty="0"/>
              <a:t> è </a:t>
            </a:r>
            <a:r>
              <a:rPr lang="en-US" dirty="0" err="1"/>
              <a:t>fondamentale</a:t>
            </a:r>
            <a:r>
              <a:rPr lang="en-US" dirty="0"/>
              <a:t> </a:t>
            </a:r>
            <a:r>
              <a:rPr lang="en-US" dirty="0" err="1"/>
              <a:t>l’RGPD</a:t>
            </a:r>
            <a:r>
              <a:rPr lang="en-US" dirty="0"/>
              <a:t>?</a:t>
            </a:r>
            <a:endParaRPr dirty="0"/>
          </a:p>
        </p:txBody>
      </p:sp>
      <p:grpSp>
        <p:nvGrpSpPr>
          <p:cNvPr id="1153" name="Google Shape;1153;p86"/>
          <p:cNvGrpSpPr/>
          <p:nvPr/>
        </p:nvGrpSpPr>
        <p:grpSpPr>
          <a:xfrm>
            <a:off x="1298447" y="354920"/>
            <a:ext cx="885534" cy="895927"/>
            <a:chOff x="7190753" y="5365577"/>
            <a:chExt cx="745522" cy="754272"/>
          </a:xfrm>
        </p:grpSpPr>
        <p:grpSp>
          <p:nvGrpSpPr>
            <p:cNvPr id="1154" name="Google Shape;1154;p86"/>
            <p:cNvGrpSpPr/>
            <p:nvPr/>
          </p:nvGrpSpPr>
          <p:grpSpPr>
            <a:xfrm>
              <a:off x="7353351" y="5647412"/>
              <a:ext cx="420044" cy="75879"/>
              <a:chOff x="7353351" y="5647412"/>
              <a:chExt cx="420044" cy="75879"/>
            </a:xfrm>
          </p:grpSpPr>
          <p:sp>
            <p:nvSpPr>
              <p:cNvPr id="1155" name="Google Shape;1155;p86"/>
              <p:cNvSpPr/>
              <p:nvPr/>
            </p:nvSpPr>
            <p:spPr>
              <a:xfrm>
                <a:off x="7353351" y="5649220"/>
                <a:ext cx="131884" cy="74071"/>
              </a:xfrm>
              <a:custGeom>
                <a:avLst/>
                <a:gdLst/>
                <a:ahLst/>
                <a:cxnLst/>
                <a:rect l="l" t="t" r="r" b="b"/>
                <a:pathLst>
                  <a:path w="131884" h="74071" extrusionOk="0">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56" name="Google Shape;1156;p86"/>
              <p:cNvSpPr/>
              <p:nvPr/>
            </p:nvSpPr>
            <p:spPr>
              <a:xfrm>
                <a:off x="7640607" y="5647412"/>
                <a:ext cx="132788" cy="75879"/>
              </a:xfrm>
              <a:custGeom>
                <a:avLst/>
                <a:gdLst/>
                <a:ahLst/>
                <a:cxnLst/>
                <a:rect l="l" t="t" r="r" b="b"/>
                <a:pathLst>
                  <a:path w="132788" h="75879" extrusionOk="0">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157" name="Google Shape;1157;p86"/>
            <p:cNvGrpSpPr/>
            <p:nvPr/>
          </p:nvGrpSpPr>
          <p:grpSpPr>
            <a:xfrm>
              <a:off x="7190753" y="5365577"/>
              <a:ext cx="745522" cy="754272"/>
              <a:chOff x="7190753" y="5365577"/>
              <a:chExt cx="745522" cy="754272"/>
            </a:xfrm>
          </p:grpSpPr>
          <p:sp>
            <p:nvSpPr>
              <p:cNvPr id="1158" name="Google Shape;1158;p86"/>
              <p:cNvSpPr/>
              <p:nvPr/>
            </p:nvSpPr>
            <p:spPr>
              <a:xfrm>
                <a:off x="7304327" y="6055729"/>
                <a:ext cx="49268" cy="63218"/>
              </a:xfrm>
              <a:custGeom>
                <a:avLst/>
                <a:gdLst/>
                <a:ahLst/>
                <a:cxnLst/>
                <a:rect l="l" t="t" r="r" b="b"/>
                <a:pathLst>
                  <a:path w="49268" h="63218" extrusionOk="0">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59" name="Google Shape;1159;p86"/>
              <p:cNvSpPr/>
              <p:nvPr/>
            </p:nvSpPr>
            <p:spPr>
              <a:xfrm>
                <a:off x="7190753" y="5591308"/>
                <a:ext cx="332214" cy="524928"/>
              </a:xfrm>
              <a:custGeom>
                <a:avLst/>
                <a:gdLst/>
                <a:ahLst/>
                <a:cxnLst/>
                <a:rect l="l" t="t" r="r" b="b"/>
                <a:pathLst>
                  <a:path w="332214" h="524928" extrusionOk="0">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60" name="Google Shape;1160;p86"/>
              <p:cNvSpPr/>
              <p:nvPr/>
            </p:nvSpPr>
            <p:spPr>
              <a:xfrm>
                <a:off x="7272067" y="6011466"/>
                <a:ext cx="31338" cy="31602"/>
              </a:xfrm>
              <a:custGeom>
                <a:avLst/>
                <a:gdLst/>
                <a:ahLst/>
                <a:cxnLst/>
                <a:rect l="l" t="t" r="r" b="b"/>
                <a:pathLst>
                  <a:path w="31338" h="31602" extrusionOk="0">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61" name="Google Shape;1161;p86"/>
              <p:cNvSpPr/>
              <p:nvPr/>
            </p:nvSpPr>
            <p:spPr>
              <a:xfrm>
                <a:off x="7610098" y="5598136"/>
                <a:ext cx="326177" cy="521713"/>
              </a:xfrm>
              <a:custGeom>
                <a:avLst/>
                <a:gdLst/>
                <a:ahLst/>
                <a:cxnLst/>
                <a:rect l="l" t="t" r="r" b="b"/>
                <a:pathLst>
                  <a:path w="326177" h="521713" extrusionOk="0">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62" name="Google Shape;1162;p86"/>
              <p:cNvSpPr/>
              <p:nvPr/>
            </p:nvSpPr>
            <p:spPr>
              <a:xfrm>
                <a:off x="7325457" y="5447093"/>
                <a:ext cx="477856" cy="383008"/>
              </a:xfrm>
              <a:custGeom>
                <a:avLst/>
                <a:gdLst/>
                <a:ahLst/>
                <a:cxnLst/>
                <a:rect l="l" t="t" r="r" b="b"/>
                <a:pathLst>
                  <a:path w="477856" h="383008" extrusionOk="0">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63" name="Google Shape;1163;p86"/>
              <p:cNvSpPr/>
              <p:nvPr/>
            </p:nvSpPr>
            <p:spPr>
              <a:xfrm>
                <a:off x="7549372" y="5799171"/>
                <a:ext cx="30028" cy="30713"/>
              </a:xfrm>
              <a:custGeom>
                <a:avLst/>
                <a:gdLst/>
                <a:ahLst/>
                <a:cxnLst/>
                <a:rect l="l" t="t" r="r" b="b"/>
                <a:pathLst>
                  <a:path w="30028" h="30713" extrusionOk="0">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64" name="Google Shape;1164;p86"/>
              <p:cNvSpPr/>
              <p:nvPr/>
            </p:nvSpPr>
            <p:spPr>
              <a:xfrm>
                <a:off x="7553889" y="5365577"/>
                <a:ext cx="25292" cy="49682"/>
              </a:xfrm>
              <a:custGeom>
                <a:avLst/>
                <a:gdLst/>
                <a:ahLst/>
                <a:cxnLst/>
                <a:rect l="l" t="t" r="r" b="b"/>
                <a:pathLst>
                  <a:path w="25292" h="49682" extrusionOk="0">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65" name="Google Shape;1165;p86"/>
              <p:cNvSpPr/>
              <p:nvPr/>
            </p:nvSpPr>
            <p:spPr>
              <a:xfrm>
                <a:off x="7473945" y="5390644"/>
                <a:ext cx="43084" cy="43585"/>
              </a:xfrm>
              <a:custGeom>
                <a:avLst/>
                <a:gdLst/>
                <a:ahLst/>
                <a:cxnLst/>
                <a:rect l="l" t="t" r="r" b="b"/>
                <a:pathLst>
                  <a:path w="43084" h="43585" extrusionOk="0">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66" name="Google Shape;1166;p86"/>
              <p:cNvSpPr/>
              <p:nvPr/>
            </p:nvSpPr>
            <p:spPr>
              <a:xfrm>
                <a:off x="7617572" y="5390644"/>
                <a:ext cx="43724" cy="43585"/>
              </a:xfrm>
              <a:custGeom>
                <a:avLst/>
                <a:gdLst/>
                <a:ahLst/>
                <a:cxnLst/>
                <a:rect l="l" t="t" r="r" b="b"/>
                <a:pathLst>
                  <a:path w="43724" h="43585" extrusionOk="0">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170"/>
        <p:cNvGrpSpPr/>
        <p:nvPr/>
      </p:nvGrpSpPr>
      <p:grpSpPr>
        <a:xfrm>
          <a:off x="0" y="0"/>
          <a:ext cx="0" cy="0"/>
          <a:chOff x="0" y="0"/>
          <a:chExt cx="0" cy="0"/>
        </a:xfrm>
      </p:grpSpPr>
      <p:sp>
        <p:nvSpPr>
          <p:cNvPr id="1171" name="Google Shape;1171;p87"/>
          <p:cNvSpPr txBox="1">
            <a:spLocks noGrp="1"/>
          </p:cNvSpPr>
          <p:nvPr>
            <p:ph type="body" idx="1"/>
          </p:nvPr>
        </p:nvSpPr>
        <p:spPr>
          <a:xfrm>
            <a:off x="4912293" y="777330"/>
            <a:ext cx="6562677" cy="339415"/>
          </a:xfrm>
          <a:prstGeom prst="rect">
            <a:avLst/>
          </a:prstGeom>
          <a:noFill/>
          <a:ln>
            <a:noFill/>
          </a:ln>
        </p:spPr>
        <p:txBody>
          <a:bodyPr spcFirstLastPara="1" wrap="square" lIns="91425" tIns="45700" rIns="91425" bIns="45700" anchor="ctr" anchorCtr="0">
            <a:noAutofit/>
          </a:bodyPr>
          <a:lstStyle/>
          <a:p>
            <a:pPr marL="457200" lvl="0" indent="-228600" algn="l" rtl="0">
              <a:lnSpc>
                <a:spcPct val="100000"/>
              </a:lnSpc>
              <a:spcBef>
                <a:spcPts val="1000"/>
              </a:spcBef>
              <a:spcAft>
                <a:spcPts val="0"/>
              </a:spcAft>
              <a:buSzPts val="2400"/>
              <a:buNone/>
            </a:pPr>
            <a:r>
              <a:rPr lang="en-US" dirty="0"/>
              <a:t>PRIVACY BY DESIGN (</a:t>
            </a:r>
            <a:r>
              <a:rPr lang="en-US" dirty="0" err="1"/>
              <a:t>PbD</a:t>
            </a:r>
            <a:r>
              <a:rPr lang="en-US" dirty="0"/>
              <a:t>)</a:t>
            </a:r>
            <a:endParaRPr dirty="0"/>
          </a:p>
        </p:txBody>
      </p:sp>
      <p:sp>
        <p:nvSpPr>
          <p:cNvPr id="1172" name="Google Shape;1172;p87"/>
          <p:cNvSpPr txBox="1">
            <a:spLocks noGrp="1"/>
          </p:cNvSpPr>
          <p:nvPr>
            <p:ph type="body" idx="2"/>
          </p:nvPr>
        </p:nvSpPr>
        <p:spPr>
          <a:xfrm>
            <a:off x="4770783" y="1421593"/>
            <a:ext cx="6694744" cy="999383"/>
          </a:xfrm>
          <a:prstGeom prst="rect">
            <a:avLst/>
          </a:prstGeom>
          <a:noFill/>
          <a:ln>
            <a:noFill/>
          </a:ln>
        </p:spPr>
        <p:txBody>
          <a:bodyPr spcFirstLastPara="1" wrap="square" lIns="91425" tIns="45700" rIns="91425" bIns="45700" anchor="ctr" anchorCtr="0">
            <a:noAutofit/>
          </a:bodyPr>
          <a:lstStyle/>
          <a:p>
            <a:pPr marL="0" lvl="0" indent="0" algn="just" rtl="0">
              <a:lnSpc>
                <a:spcPct val="100000"/>
              </a:lnSpc>
              <a:spcBef>
                <a:spcPts val="1000"/>
              </a:spcBef>
              <a:spcAft>
                <a:spcPts val="0"/>
              </a:spcAft>
              <a:buSzPts val="2200"/>
              <a:buNone/>
            </a:pPr>
            <a:r>
              <a:rPr lang="it-IT" sz="1900" dirty="0"/>
              <a:t>È il nome di un approccio alla privacy che tutte le aziende dovrebbero adottare quando creano prodotti e siti web. La «</a:t>
            </a:r>
            <a:r>
              <a:rPr lang="it-IT" sz="1900" dirty="0" err="1"/>
              <a:t>PbD</a:t>
            </a:r>
            <a:r>
              <a:rPr lang="it-IT" sz="1900" dirty="0"/>
              <a:t>» prevede che la raccolta dei dati sia ridotta al minimo e che vengano adottate misure di sicurezza per evitare fughe di dati e violazioni in tutte le fasi della progettazione di un prodotto.</a:t>
            </a:r>
          </a:p>
        </p:txBody>
      </p:sp>
      <p:sp>
        <p:nvSpPr>
          <p:cNvPr id="1173" name="Google Shape;1173;p87"/>
          <p:cNvSpPr txBox="1">
            <a:spLocks noGrp="1"/>
          </p:cNvSpPr>
          <p:nvPr>
            <p:ph type="body" idx="3"/>
          </p:nvPr>
        </p:nvSpPr>
        <p:spPr>
          <a:xfrm>
            <a:off x="3291603" y="1263336"/>
            <a:ext cx="1096215"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a:t>1</a:t>
            </a:r>
            <a:endParaRPr/>
          </a:p>
        </p:txBody>
      </p:sp>
      <p:sp>
        <p:nvSpPr>
          <p:cNvPr id="1174" name="Google Shape;1174;p87"/>
          <p:cNvSpPr txBox="1">
            <a:spLocks noGrp="1"/>
          </p:cNvSpPr>
          <p:nvPr>
            <p:ph type="body" idx="5"/>
          </p:nvPr>
        </p:nvSpPr>
        <p:spPr>
          <a:xfrm>
            <a:off x="4907571" y="4046691"/>
            <a:ext cx="6562677" cy="339415"/>
          </a:xfrm>
          <a:prstGeom prst="rect">
            <a:avLst/>
          </a:prstGeom>
          <a:noFill/>
          <a:ln>
            <a:noFill/>
          </a:ln>
        </p:spPr>
        <p:txBody>
          <a:bodyPr spcFirstLastPara="1" wrap="square" lIns="91425" tIns="45700" rIns="91425" bIns="45700" anchor="ctr" anchorCtr="0">
            <a:noAutofit/>
          </a:bodyPr>
          <a:lstStyle/>
          <a:p>
            <a:pPr marL="457200" lvl="0" indent="-228600" algn="l" rtl="0">
              <a:lnSpc>
                <a:spcPct val="100000"/>
              </a:lnSpc>
              <a:spcBef>
                <a:spcPts val="1000"/>
              </a:spcBef>
              <a:spcAft>
                <a:spcPts val="0"/>
              </a:spcAft>
              <a:buSzPts val="2400"/>
              <a:buNone/>
            </a:pPr>
            <a:r>
              <a:rPr lang="en-US" dirty="0"/>
              <a:t>CONSENSO</a:t>
            </a:r>
            <a:endParaRPr dirty="0"/>
          </a:p>
        </p:txBody>
      </p:sp>
      <p:sp>
        <p:nvSpPr>
          <p:cNvPr id="1175" name="Google Shape;1175;p87"/>
          <p:cNvSpPr txBox="1">
            <a:spLocks noGrp="1"/>
          </p:cNvSpPr>
          <p:nvPr>
            <p:ph type="body" idx="6"/>
          </p:nvPr>
        </p:nvSpPr>
        <p:spPr>
          <a:xfrm>
            <a:off x="4770783" y="4755395"/>
            <a:ext cx="6694744" cy="999383"/>
          </a:xfrm>
          <a:prstGeom prst="rect">
            <a:avLst/>
          </a:prstGeom>
          <a:noFill/>
          <a:ln>
            <a:noFill/>
          </a:ln>
        </p:spPr>
        <p:txBody>
          <a:bodyPr spcFirstLastPara="1" wrap="square" lIns="91425" tIns="45700" rIns="91425" bIns="45700" anchor="ctr" anchorCtr="0">
            <a:noAutofit/>
          </a:bodyPr>
          <a:lstStyle/>
          <a:p>
            <a:pPr marL="0" lvl="0" indent="0" algn="just" rtl="0">
              <a:lnSpc>
                <a:spcPct val="100000"/>
              </a:lnSpc>
              <a:spcBef>
                <a:spcPts val="1000"/>
              </a:spcBef>
              <a:spcAft>
                <a:spcPts val="0"/>
              </a:spcAft>
              <a:buSzPts val="2200"/>
              <a:buNone/>
            </a:pPr>
            <a:r>
              <a:rPr lang="it-IT" sz="1800" dirty="0"/>
              <a:t>Ottenere il consenso significa semplicemente chiedere agli utenti il permesso di trattare i loro dati. Le aziende devono spiegare le loro pratiche di raccolta dei dati in un linguaggio chiaro e semplice, e gli utenti devono acconsentire. Questi standard di consenso vietano l'uso di impostazioni preselezionate nelle app o di caselle </a:t>
            </a:r>
            <a:r>
              <a:rPr lang="it-IT" sz="1800" dirty="0" err="1"/>
              <a:t>pre</a:t>
            </a:r>
            <a:r>
              <a:rPr lang="it-IT" sz="1800" dirty="0"/>
              <a:t>-selezionate nei siti web.</a:t>
            </a:r>
          </a:p>
        </p:txBody>
      </p:sp>
      <p:sp>
        <p:nvSpPr>
          <p:cNvPr id="1176" name="Google Shape;1176;p87"/>
          <p:cNvSpPr txBox="1">
            <a:spLocks noGrp="1"/>
          </p:cNvSpPr>
          <p:nvPr>
            <p:ph type="body" idx="7"/>
          </p:nvPr>
        </p:nvSpPr>
        <p:spPr>
          <a:xfrm>
            <a:off x="3291602" y="4495435"/>
            <a:ext cx="1096215"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a:t>2</a:t>
            </a:r>
            <a:endParaRPr/>
          </a:p>
        </p:txBody>
      </p:sp>
      <p:sp>
        <p:nvSpPr>
          <p:cNvPr id="1177" name="Google Shape;1177;p87"/>
          <p:cNvSpPr txBox="1"/>
          <p:nvPr/>
        </p:nvSpPr>
        <p:spPr>
          <a:xfrm>
            <a:off x="214215" y="846903"/>
            <a:ext cx="3625494" cy="50167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3200" b="0" i="0" u="none" strike="noStrike" cap="none" dirty="0">
                <a:solidFill>
                  <a:schemeClr val="lt1"/>
                </a:solidFill>
                <a:latin typeface="Calibri"/>
                <a:ea typeface="Calibri"/>
                <a:cs typeface="Calibri"/>
                <a:sym typeface="Calibri"/>
              </a:rPr>
              <a:t>Quelli che seguono sono due dei termini RGPD più utilizzati dagli analisti della sicurezza. Comprenderli è fondamentale per acquisire familiarità con la protezione dei dati in generale.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43"/>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b"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en-US" dirty="0">
                <a:hlinkClick r:id="rId3" action="ppaction://hlinksldjump">
                  <a:extLst>
                    <a:ext uri="{A12FA001-AC4F-418D-AE19-62706E023703}">
                      <ahyp:hlinkClr xmlns:ahyp="http://schemas.microsoft.com/office/drawing/2018/hyperlinkcolor" val="tx"/>
                    </a:ext>
                  </a:extLst>
                </a:hlinkClick>
              </a:rPr>
              <a:t>Come CONSULTARE </a:t>
            </a:r>
            <a:r>
              <a:rPr lang="en-US" dirty="0" err="1">
                <a:hlinkClick r:id="rId3" action="ppaction://hlinksldjump">
                  <a:extLst>
                    <a:ext uri="{A12FA001-AC4F-418D-AE19-62706E023703}">
                      <ahyp:hlinkClr xmlns:ahyp="http://schemas.microsoft.com/office/drawing/2018/hyperlinkcolor" val="tx"/>
                    </a:ext>
                  </a:extLst>
                </a:hlinkClick>
              </a:rPr>
              <a:t>informazion</a:t>
            </a:r>
            <a:r>
              <a:rPr lang="en-US" dirty="0" err="1"/>
              <a:t>i</a:t>
            </a:r>
            <a:endParaRPr dirty="0"/>
          </a:p>
        </p:txBody>
      </p:sp>
      <p:sp>
        <p:nvSpPr>
          <p:cNvPr id="279" name="Google Shape;279;p43"/>
          <p:cNvSpPr txBox="1">
            <a:spLocks noGrp="1"/>
          </p:cNvSpPr>
          <p:nvPr>
            <p:ph type="body" idx="2"/>
          </p:nvPr>
        </p:nvSpPr>
        <p:spPr>
          <a:xfrm>
            <a:off x="4775199" y="1191313"/>
            <a:ext cx="6690328" cy="999383"/>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00000"/>
              </a:lnSpc>
              <a:spcBef>
                <a:spcPts val="1000"/>
              </a:spcBef>
              <a:spcAft>
                <a:spcPts val="0"/>
              </a:spcAft>
              <a:buClr>
                <a:srgbClr val="092E4B"/>
              </a:buClr>
              <a:buSzPts val="2200"/>
              <a:buFont typeface="Arial"/>
              <a:buNone/>
            </a:pPr>
            <a:r>
              <a:rPr lang="en-US" sz="2000" dirty="0" err="1"/>
              <a:t>È</a:t>
            </a:r>
            <a:r>
              <a:rPr lang="en-US" sz="2000" dirty="0"/>
              <a:t> la </a:t>
            </a:r>
            <a:r>
              <a:rPr lang="en-US" sz="2000" dirty="0" err="1"/>
              <a:t>capacità</a:t>
            </a:r>
            <a:r>
              <a:rPr lang="en-US" sz="2000" dirty="0"/>
              <a:t> di </a:t>
            </a:r>
            <a:r>
              <a:rPr lang="en-US" sz="2000" dirty="0" err="1"/>
              <a:t>eseguire</a:t>
            </a:r>
            <a:r>
              <a:rPr lang="en-US" sz="2000" dirty="0"/>
              <a:t> </a:t>
            </a:r>
            <a:r>
              <a:rPr lang="en-US" sz="2000" dirty="0" err="1"/>
              <a:t>compiti</a:t>
            </a:r>
            <a:r>
              <a:rPr lang="en-US" sz="2000" dirty="0"/>
              <a:t> </a:t>
            </a:r>
            <a:r>
              <a:rPr lang="en-US" sz="2000" dirty="0" err="1"/>
              <a:t>digitali</a:t>
            </a:r>
            <a:r>
              <a:rPr lang="en-US" sz="2000" dirty="0"/>
              <a:t> come </a:t>
            </a:r>
            <a:r>
              <a:rPr lang="en-US" sz="2000" dirty="0" err="1"/>
              <a:t>utilizzare</a:t>
            </a:r>
            <a:r>
              <a:rPr lang="en-US" sz="2000" dirty="0"/>
              <a:t> un e-reader (kindle), </a:t>
            </a:r>
            <a:r>
              <a:rPr lang="en-US" sz="2000" dirty="0" err="1"/>
              <a:t>visualizzare</a:t>
            </a:r>
            <a:r>
              <a:rPr lang="en-US" sz="2000" dirty="0"/>
              <a:t> </a:t>
            </a:r>
            <a:r>
              <a:rPr lang="en-US" sz="2000" dirty="0" err="1"/>
              <a:t>gli</a:t>
            </a:r>
            <a:r>
              <a:rPr lang="en-US" sz="2000" dirty="0"/>
              <a:t> </a:t>
            </a:r>
            <a:r>
              <a:rPr lang="en-US" sz="2000" dirty="0" err="1"/>
              <a:t>estratti</a:t>
            </a:r>
            <a:r>
              <a:rPr lang="en-US" sz="2000" dirty="0"/>
              <a:t> </a:t>
            </a:r>
            <a:r>
              <a:rPr lang="en-US" sz="2000" dirty="0" err="1"/>
              <a:t>bancari</a:t>
            </a:r>
            <a:r>
              <a:rPr lang="en-US" sz="2000" dirty="0"/>
              <a:t> online, o </a:t>
            </a:r>
            <a:r>
              <a:rPr lang="en-US" sz="2000" dirty="0" err="1"/>
              <a:t>cercare</a:t>
            </a:r>
            <a:r>
              <a:rPr lang="en-US" sz="2000" dirty="0"/>
              <a:t> e </a:t>
            </a:r>
            <a:r>
              <a:rPr lang="en-US" sz="2000" dirty="0" err="1"/>
              <a:t>leggere</a:t>
            </a:r>
            <a:r>
              <a:rPr lang="en-US" sz="2000" dirty="0"/>
              <a:t> un </a:t>
            </a:r>
            <a:r>
              <a:rPr lang="en-US" sz="2000" dirty="0" err="1"/>
              <a:t>articolo</a:t>
            </a:r>
            <a:r>
              <a:rPr lang="en-US" sz="2000" dirty="0"/>
              <a:t> in rete.</a:t>
            </a:r>
            <a:endParaRPr sz="2000" dirty="0"/>
          </a:p>
        </p:txBody>
      </p:sp>
      <p:sp>
        <p:nvSpPr>
          <p:cNvPr id="280" name="Google Shape;280;p43"/>
          <p:cNvSpPr txBox="1">
            <a:spLocks noGrp="1"/>
          </p:cNvSpPr>
          <p:nvPr>
            <p:ph type="body" idx="3"/>
          </p:nvPr>
        </p:nvSpPr>
        <p:spPr>
          <a:xfrm>
            <a:off x="3669541" y="1076972"/>
            <a:ext cx="1096215"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a:t>1</a:t>
            </a:r>
            <a:endParaRPr/>
          </a:p>
        </p:txBody>
      </p:sp>
      <p:sp>
        <p:nvSpPr>
          <p:cNvPr id="281" name="Google Shape;281;p43"/>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b"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en-US" dirty="0">
                <a:hlinkClick r:id="rId4" action="ppaction://hlinksldjump">
                  <a:extLst>
                    <a:ext uri="{A12FA001-AC4F-418D-AE19-62706E023703}">
                      <ahyp:hlinkClr xmlns:ahyp="http://schemas.microsoft.com/office/drawing/2018/hyperlinkcolor" val="tx"/>
                    </a:ext>
                  </a:extLst>
                </a:hlinkClick>
              </a:rPr>
              <a:t>Come CREARE </a:t>
            </a:r>
            <a:r>
              <a:rPr lang="en-US" u="sng" dirty="0" err="1">
                <a:hlinkClick r:id="rId4" action="ppaction://hlinksldjump">
                  <a:extLst>
                    <a:ext uri="{A12FA001-AC4F-418D-AE19-62706E023703}">
                      <ahyp:hlinkClr xmlns:ahyp="http://schemas.microsoft.com/office/drawing/2018/hyperlinkcolor" val="tx"/>
                    </a:ext>
                  </a:extLst>
                </a:hlinkClick>
              </a:rPr>
              <a:t>inform</a:t>
            </a:r>
            <a:r>
              <a:rPr lang="en-US" u="sng" dirty="0" err="1"/>
              <a:t>azioni</a:t>
            </a:r>
            <a:endParaRPr u="sng" dirty="0"/>
          </a:p>
        </p:txBody>
      </p:sp>
      <p:sp>
        <p:nvSpPr>
          <p:cNvPr id="282" name="Google Shape;282;p43"/>
          <p:cNvSpPr txBox="1">
            <a:spLocks noGrp="1"/>
          </p:cNvSpPr>
          <p:nvPr>
            <p:ph type="body" idx="6"/>
          </p:nvPr>
        </p:nvSpPr>
        <p:spPr>
          <a:xfrm>
            <a:off x="4848466" y="3055110"/>
            <a:ext cx="6690328" cy="999383"/>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1000"/>
              </a:spcBef>
              <a:spcAft>
                <a:spcPts val="0"/>
              </a:spcAft>
              <a:buSzPts val="2200"/>
              <a:buNone/>
            </a:pPr>
            <a:r>
              <a:rPr lang="en-US" sz="2000" dirty="0" err="1"/>
              <a:t>È</a:t>
            </a:r>
            <a:r>
              <a:rPr lang="en-US" sz="2000" dirty="0"/>
              <a:t> la </a:t>
            </a:r>
            <a:r>
              <a:rPr lang="en-US" sz="2000" dirty="0" err="1"/>
              <a:t>capacità</a:t>
            </a:r>
            <a:r>
              <a:rPr lang="en-US" sz="2000" dirty="0"/>
              <a:t> </a:t>
            </a:r>
            <a:r>
              <a:rPr lang="en-US" sz="2000" dirty="0" err="1"/>
              <a:t>che</a:t>
            </a:r>
            <a:r>
              <a:rPr lang="en-US" sz="2000" dirty="0"/>
              <a:t> include </a:t>
            </a:r>
            <a:r>
              <a:rPr lang="en-US" sz="2000" dirty="0" err="1"/>
              <a:t>varie</a:t>
            </a:r>
            <a:r>
              <a:rPr lang="en-US" sz="2000" dirty="0"/>
              <a:t> </a:t>
            </a:r>
            <a:r>
              <a:rPr lang="en-US" sz="2000" dirty="0" err="1"/>
              <a:t>azioni</a:t>
            </a:r>
            <a:r>
              <a:rPr lang="en-US" sz="2000" dirty="0"/>
              <a:t>, dal </a:t>
            </a:r>
            <a:r>
              <a:rPr lang="en-US" sz="2000" dirty="0" err="1"/>
              <a:t>creare</a:t>
            </a:r>
            <a:r>
              <a:rPr lang="en-US" sz="2000" dirty="0"/>
              <a:t> ed </a:t>
            </a:r>
            <a:r>
              <a:rPr lang="en-US" sz="2000" dirty="0" err="1"/>
              <a:t>montare</a:t>
            </a:r>
            <a:r>
              <a:rPr lang="en-US" sz="2000" dirty="0"/>
              <a:t> video a </a:t>
            </a:r>
            <a:r>
              <a:rPr lang="en-US" sz="2000" dirty="0" err="1"/>
              <a:t>scrivere</a:t>
            </a:r>
            <a:r>
              <a:rPr lang="en-US" sz="2000" dirty="0"/>
              <a:t> </a:t>
            </a:r>
            <a:r>
              <a:rPr lang="en-US" sz="2000" dirty="0" err="1"/>
              <a:t>articoli</a:t>
            </a:r>
            <a:r>
              <a:rPr lang="en-US" sz="2000" dirty="0"/>
              <a:t> e </a:t>
            </a:r>
            <a:r>
              <a:rPr lang="en-US" sz="2000" dirty="0" err="1"/>
              <a:t>modificare</a:t>
            </a:r>
            <a:r>
              <a:rPr lang="en-US" sz="2000" dirty="0"/>
              <a:t> PDF.</a:t>
            </a:r>
            <a:endParaRPr sz="2000" dirty="0"/>
          </a:p>
        </p:txBody>
      </p:sp>
      <p:sp>
        <p:nvSpPr>
          <p:cNvPr id="283" name="Google Shape;283;p43"/>
          <p:cNvSpPr txBox="1">
            <a:spLocks noGrp="1"/>
          </p:cNvSpPr>
          <p:nvPr>
            <p:ph type="body" idx="7"/>
          </p:nvPr>
        </p:nvSpPr>
        <p:spPr>
          <a:xfrm>
            <a:off x="3678984" y="2939743"/>
            <a:ext cx="1096215"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a:t>2</a:t>
            </a:r>
            <a:endParaRPr/>
          </a:p>
        </p:txBody>
      </p:sp>
      <p:sp>
        <p:nvSpPr>
          <p:cNvPr id="284" name="Google Shape;284;p43"/>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b"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en-US" dirty="0">
                <a:hlinkClick r:id="rId5" action="ppaction://hlinksldjump">
                  <a:extLst>
                    <a:ext uri="{A12FA001-AC4F-418D-AE19-62706E023703}">
                      <ahyp:hlinkClr xmlns:ahyp="http://schemas.microsoft.com/office/drawing/2018/hyperlinkcolor" val="tx"/>
                    </a:ext>
                  </a:extLst>
                </a:hlinkClick>
              </a:rPr>
              <a:t>Come COMUNICARE </a:t>
            </a:r>
            <a:r>
              <a:rPr lang="en-US" dirty="0" err="1">
                <a:hlinkClick r:id="rId5" action="ppaction://hlinksldjump">
                  <a:extLst>
                    <a:ext uri="{A12FA001-AC4F-418D-AE19-62706E023703}">
                      <ahyp:hlinkClr xmlns:ahyp="http://schemas.microsoft.com/office/drawing/2018/hyperlinkcolor" val="tx"/>
                    </a:ext>
                  </a:extLst>
                </a:hlinkClick>
              </a:rPr>
              <a:t>informazion</a:t>
            </a:r>
            <a:r>
              <a:rPr lang="en-US" dirty="0" err="1"/>
              <a:t>i</a:t>
            </a:r>
            <a:endParaRPr dirty="0"/>
          </a:p>
        </p:txBody>
      </p:sp>
      <p:sp>
        <p:nvSpPr>
          <p:cNvPr id="285" name="Google Shape;285;p43"/>
          <p:cNvSpPr txBox="1">
            <a:spLocks noGrp="1"/>
          </p:cNvSpPr>
          <p:nvPr>
            <p:ph type="body" idx="9"/>
          </p:nvPr>
        </p:nvSpPr>
        <p:spPr>
          <a:xfrm>
            <a:off x="4848465" y="4973248"/>
            <a:ext cx="6642001" cy="999383"/>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1000"/>
              </a:spcBef>
              <a:spcAft>
                <a:spcPts val="0"/>
              </a:spcAft>
              <a:buSzPts val="2200"/>
              <a:buNone/>
            </a:pPr>
            <a:r>
              <a:rPr lang="en-US" sz="2000" dirty="0"/>
              <a:t>Una volte </a:t>
            </a:r>
            <a:r>
              <a:rPr lang="en-US" sz="2000" dirty="0" err="1"/>
              <a:t>ottenute</a:t>
            </a:r>
            <a:r>
              <a:rPr lang="en-US" sz="2000" dirty="0"/>
              <a:t> le </a:t>
            </a:r>
            <a:r>
              <a:rPr lang="en-US" sz="2000" dirty="0" err="1"/>
              <a:t>informazioni</a:t>
            </a:r>
            <a:r>
              <a:rPr lang="en-US" sz="2000" dirty="0"/>
              <a:t>, </a:t>
            </a:r>
            <a:r>
              <a:rPr lang="en-US" sz="2000" dirty="0" err="1"/>
              <a:t>bisogna</a:t>
            </a:r>
            <a:r>
              <a:rPr lang="en-US" sz="2000" dirty="0"/>
              <a:t> </a:t>
            </a:r>
            <a:r>
              <a:rPr lang="en-US" sz="2000" dirty="0" err="1"/>
              <a:t>essere</a:t>
            </a:r>
            <a:r>
              <a:rPr lang="en-US" sz="2000" dirty="0"/>
              <a:t> in </a:t>
            </a:r>
            <a:r>
              <a:rPr lang="en-US" sz="2000" dirty="0" err="1"/>
              <a:t>grado</a:t>
            </a:r>
            <a:r>
              <a:rPr lang="en-US" sz="2000" dirty="0"/>
              <a:t> di </a:t>
            </a:r>
            <a:r>
              <a:rPr lang="en-US" sz="2000" dirty="0" err="1"/>
              <a:t>condividerle</a:t>
            </a:r>
            <a:r>
              <a:rPr lang="en-US" sz="2000" dirty="0"/>
              <a:t>. La </a:t>
            </a:r>
            <a:r>
              <a:rPr lang="en-US" sz="2000" dirty="0" err="1"/>
              <a:t>comunicazione</a:t>
            </a:r>
            <a:r>
              <a:rPr lang="en-US" sz="2000" dirty="0"/>
              <a:t> </a:t>
            </a:r>
            <a:r>
              <a:rPr lang="en-US" sz="2000" dirty="0" err="1"/>
              <a:t>è</a:t>
            </a:r>
            <a:r>
              <a:rPr lang="en-US" sz="2000" dirty="0"/>
              <a:t> la </a:t>
            </a:r>
            <a:r>
              <a:rPr lang="en-US" sz="2000" dirty="0" err="1"/>
              <a:t>capacità</a:t>
            </a:r>
            <a:r>
              <a:rPr lang="en-US" sz="2000" dirty="0"/>
              <a:t> di </a:t>
            </a:r>
            <a:r>
              <a:rPr lang="en-US" sz="2000" dirty="0" err="1"/>
              <a:t>pubblicare</a:t>
            </a:r>
            <a:r>
              <a:rPr lang="en-US" sz="2000" dirty="0"/>
              <a:t> un tweet, </a:t>
            </a:r>
            <a:r>
              <a:rPr lang="en-US" sz="2000" dirty="0" err="1"/>
              <a:t>inviare</a:t>
            </a:r>
            <a:r>
              <a:rPr lang="en-US" sz="2000" dirty="0"/>
              <a:t> </a:t>
            </a:r>
            <a:r>
              <a:rPr lang="en-US" sz="2000" dirty="0" err="1"/>
              <a:t>una</a:t>
            </a:r>
            <a:r>
              <a:rPr lang="en-US" sz="2000" dirty="0"/>
              <a:t> e-mail, </a:t>
            </a:r>
            <a:r>
              <a:rPr lang="en-US" sz="2000" dirty="0" err="1"/>
              <a:t>condividere</a:t>
            </a:r>
            <a:r>
              <a:rPr lang="en-US" sz="2000" dirty="0"/>
              <a:t> </a:t>
            </a:r>
            <a:r>
              <a:rPr lang="en-US" sz="2000" dirty="0" err="1"/>
              <a:t>documenti</a:t>
            </a:r>
            <a:r>
              <a:rPr lang="en-US" sz="2000" dirty="0"/>
              <a:t> online e molto </a:t>
            </a:r>
            <a:r>
              <a:rPr lang="en-US" sz="2000" dirty="0" err="1"/>
              <a:t>altro</a:t>
            </a:r>
            <a:r>
              <a:rPr lang="en-US" dirty="0"/>
              <a:t>.</a:t>
            </a:r>
            <a:endParaRPr dirty="0"/>
          </a:p>
        </p:txBody>
      </p:sp>
      <p:sp>
        <p:nvSpPr>
          <p:cNvPr id="286" name="Google Shape;286;p43"/>
          <p:cNvSpPr txBox="1">
            <a:spLocks noGrp="1"/>
          </p:cNvSpPr>
          <p:nvPr>
            <p:ph type="body" idx="13"/>
          </p:nvPr>
        </p:nvSpPr>
        <p:spPr>
          <a:xfrm>
            <a:off x="3669540" y="4802514"/>
            <a:ext cx="1096215"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a:t>3</a:t>
            </a:r>
            <a:endParaRPr/>
          </a:p>
        </p:txBody>
      </p:sp>
      <p:sp>
        <p:nvSpPr>
          <p:cNvPr id="287" name="Google Shape;287;p43"/>
          <p:cNvSpPr txBox="1"/>
          <p:nvPr/>
        </p:nvSpPr>
        <p:spPr>
          <a:xfrm>
            <a:off x="99391" y="982196"/>
            <a:ext cx="3990588" cy="4893607"/>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None/>
            </a:pPr>
            <a:r>
              <a:rPr lang="en-US" sz="2400" dirty="0" err="1">
                <a:solidFill>
                  <a:schemeClr val="lt1"/>
                </a:solidFill>
                <a:latin typeface="Calibri"/>
                <a:ea typeface="Calibri"/>
                <a:cs typeface="Calibri"/>
                <a:sym typeface="Calibri"/>
              </a:rPr>
              <a:t>Così</a:t>
            </a:r>
            <a:r>
              <a:rPr lang="en-US" sz="2400" dirty="0">
                <a:solidFill>
                  <a:schemeClr val="lt1"/>
                </a:solidFill>
                <a:latin typeface="Calibri"/>
                <a:ea typeface="Calibri"/>
                <a:cs typeface="Calibri"/>
                <a:sym typeface="Calibri"/>
              </a:rPr>
              <a:t> come l’ “</a:t>
            </a:r>
            <a:r>
              <a:rPr lang="en-US" sz="2400" dirty="0" err="1">
                <a:solidFill>
                  <a:schemeClr val="lt1"/>
                </a:solidFill>
                <a:latin typeface="Calibri"/>
                <a:ea typeface="Calibri"/>
                <a:cs typeface="Calibri"/>
                <a:sym typeface="Calibri"/>
              </a:rPr>
              <a:t>alfabetizzazione</a:t>
            </a:r>
            <a:r>
              <a:rPr lang="en-US" sz="2400" dirty="0">
                <a:solidFill>
                  <a:schemeClr val="lt1"/>
                </a:solidFill>
                <a:latin typeface="Calibri"/>
                <a:ea typeface="Calibri"/>
                <a:cs typeface="Calibri"/>
                <a:sym typeface="Calibri"/>
              </a:rPr>
              <a:t>” </a:t>
            </a:r>
            <a:r>
              <a:rPr lang="en-US" sz="2400" dirty="0" err="1">
                <a:solidFill>
                  <a:schemeClr val="lt1"/>
                </a:solidFill>
                <a:latin typeface="Calibri"/>
                <a:ea typeface="Calibri"/>
                <a:cs typeface="Calibri"/>
                <a:sym typeface="Calibri"/>
              </a:rPr>
              <a:t>è</a:t>
            </a:r>
            <a:r>
              <a:rPr lang="en-US" sz="2400" dirty="0">
                <a:solidFill>
                  <a:schemeClr val="lt1"/>
                </a:solidFill>
                <a:latin typeface="Calibri"/>
                <a:ea typeface="Calibri"/>
                <a:cs typeface="Calibri"/>
                <a:sym typeface="Calibri"/>
              </a:rPr>
              <a:t> la </a:t>
            </a:r>
            <a:r>
              <a:rPr lang="en-US" sz="2400" dirty="0" err="1">
                <a:solidFill>
                  <a:schemeClr val="lt1"/>
                </a:solidFill>
                <a:latin typeface="Calibri"/>
                <a:ea typeface="Calibri"/>
                <a:cs typeface="Calibri"/>
                <a:sym typeface="Calibri"/>
              </a:rPr>
              <a:t>capacità</a:t>
            </a:r>
            <a:r>
              <a:rPr lang="en-US" sz="2400" dirty="0">
                <a:solidFill>
                  <a:schemeClr val="lt1"/>
                </a:solidFill>
                <a:latin typeface="Calibri"/>
                <a:ea typeface="Calibri"/>
                <a:cs typeface="Calibri"/>
                <a:sym typeface="Calibri"/>
              </a:rPr>
              <a:t> di </a:t>
            </a:r>
            <a:r>
              <a:rPr lang="en-US" sz="2400" dirty="0" err="1">
                <a:solidFill>
                  <a:schemeClr val="lt1"/>
                </a:solidFill>
                <a:latin typeface="Calibri"/>
                <a:ea typeface="Calibri"/>
                <a:cs typeface="Calibri"/>
                <a:sym typeface="Calibri"/>
              </a:rPr>
              <a:t>leggere</a:t>
            </a:r>
            <a:r>
              <a:rPr lang="en-US" sz="2400" dirty="0">
                <a:solidFill>
                  <a:schemeClr val="lt1"/>
                </a:solidFill>
                <a:latin typeface="Calibri"/>
                <a:ea typeface="Calibri"/>
                <a:cs typeface="Calibri"/>
                <a:sym typeface="Calibri"/>
              </a:rPr>
              <a:t> e </a:t>
            </a:r>
            <a:r>
              <a:rPr lang="en-US" sz="2400" dirty="0" err="1">
                <a:solidFill>
                  <a:schemeClr val="lt1"/>
                </a:solidFill>
                <a:latin typeface="Calibri"/>
                <a:ea typeface="Calibri"/>
                <a:cs typeface="Calibri"/>
                <a:sym typeface="Calibri"/>
              </a:rPr>
              <a:t>scrivere</a:t>
            </a:r>
            <a:r>
              <a:rPr lang="en-US" sz="2400" b="0" i="0" u="none" strike="noStrike" cap="none" dirty="0">
                <a:solidFill>
                  <a:schemeClr val="lt1"/>
                </a:solidFill>
                <a:latin typeface="Calibri"/>
                <a:ea typeface="Calibri"/>
                <a:cs typeface="Calibri"/>
                <a:sym typeface="Calibri"/>
              </a:rPr>
              <a:t>, l’ </a:t>
            </a:r>
            <a:r>
              <a:rPr lang="en-US" sz="2400" b="1" i="0" u="none" strike="noStrike" cap="none" dirty="0">
                <a:solidFill>
                  <a:srgbClr val="24BAA2"/>
                </a:solidFill>
                <a:latin typeface="Calibri"/>
                <a:ea typeface="Calibri"/>
                <a:cs typeface="Calibri"/>
                <a:sym typeface="Calibri"/>
              </a:rPr>
              <a:t>ALFABETIZZAZIONE DIGITALE </a:t>
            </a:r>
            <a:r>
              <a:rPr lang="en-US" sz="2400" b="0" i="0" u="none" strike="noStrike" cap="none" dirty="0" err="1">
                <a:solidFill>
                  <a:schemeClr val="lt1"/>
                </a:solidFill>
                <a:latin typeface="Calibri"/>
                <a:ea typeface="Calibri"/>
                <a:cs typeface="Calibri"/>
                <a:sym typeface="Calibri"/>
              </a:rPr>
              <a:t>è</a:t>
            </a:r>
            <a:r>
              <a:rPr lang="en-US" sz="2400" b="0" i="0" u="none" strike="noStrike" cap="none" dirty="0">
                <a:solidFill>
                  <a:schemeClr val="lt1"/>
                </a:solidFill>
                <a:latin typeface="Calibri"/>
                <a:ea typeface="Calibri"/>
                <a:cs typeface="Calibri"/>
                <a:sym typeface="Calibri"/>
              </a:rPr>
              <a:t> la </a:t>
            </a:r>
            <a:r>
              <a:rPr lang="en-US" sz="2400" b="0" i="0" u="none" strike="noStrike" cap="none" dirty="0" err="1">
                <a:solidFill>
                  <a:schemeClr val="lt1"/>
                </a:solidFill>
                <a:latin typeface="Calibri"/>
                <a:ea typeface="Calibri"/>
                <a:cs typeface="Calibri"/>
                <a:sym typeface="Calibri"/>
              </a:rPr>
              <a:t>capacità</a:t>
            </a:r>
            <a:r>
              <a:rPr lang="en-US" sz="2400" b="0" i="0" u="none" strike="noStrike" cap="none" dirty="0">
                <a:solidFill>
                  <a:schemeClr val="lt1"/>
                </a:solidFill>
                <a:latin typeface="Calibri"/>
                <a:ea typeface="Calibri"/>
                <a:cs typeface="Calibri"/>
                <a:sym typeface="Calibri"/>
              </a:rPr>
              <a:t> di </a:t>
            </a:r>
            <a:r>
              <a:rPr lang="en-US" sz="2400" b="0" i="0" u="none" strike="noStrike" cap="none" dirty="0" err="1">
                <a:solidFill>
                  <a:schemeClr val="lt1"/>
                </a:solidFill>
                <a:latin typeface="Calibri"/>
                <a:ea typeface="Calibri"/>
                <a:cs typeface="Calibri"/>
                <a:sym typeface="Calibri"/>
              </a:rPr>
              <a:t>eseguire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compiti</a:t>
            </a:r>
            <a:r>
              <a:rPr lang="en-US" sz="2400" b="0" i="0" u="none" strike="noStrike" cap="none" dirty="0">
                <a:solidFill>
                  <a:schemeClr val="lt1"/>
                </a:solidFill>
                <a:latin typeface="Calibri"/>
                <a:ea typeface="Calibri"/>
                <a:cs typeface="Calibri"/>
                <a:sym typeface="Calibri"/>
              </a:rPr>
              <a:t> in </a:t>
            </a:r>
            <a:r>
              <a:rPr lang="en-US" sz="2400" b="0" i="0" u="none" strike="noStrike" cap="none" dirty="0" err="1">
                <a:solidFill>
                  <a:schemeClr val="lt1"/>
                </a:solidFill>
                <a:latin typeface="Calibri"/>
                <a:ea typeface="Calibri"/>
                <a:cs typeface="Calibri"/>
                <a:sym typeface="Calibri"/>
              </a:rPr>
              <a:t>formato</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digitale</a:t>
            </a:r>
            <a:r>
              <a:rPr lang="en-US" sz="2400" dirty="0">
                <a:solidFill>
                  <a:schemeClr val="lt1"/>
                </a:solidFill>
                <a:latin typeface="Calibri"/>
                <a:ea typeface="Calibri"/>
                <a:cs typeface="Calibri"/>
                <a:sym typeface="Calibri"/>
              </a:rPr>
              <a:t>. </a:t>
            </a:r>
            <a:r>
              <a:rPr lang="en-US" sz="2400" dirty="0" err="1">
                <a:solidFill>
                  <a:schemeClr val="lt1"/>
                </a:solidFill>
                <a:latin typeface="Calibri"/>
                <a:ea typeface="Calibri"/>
                <a:cs typeface="Calibri"/>
                <a:sym typeface="Calibri"/>
              </a:rPr>
              <a:t>Sebbene</a:t>
            </a:r>
            <a:r>
              <a:rPr lang="en-US" sz="2400" dirty="0">
                <a:solidFill>
                  <a:schemeClr val="lt1"/>
                </a:solidFill>
                <a:latin typeface="Calibri"/>
                <a:ea typeface="Calibri"/>
                <a:cs typeface="Calibri"/>
                <a:sym typeface="Calibri"/>
              </a:rPr>
              <a:t> l</a:t>
            </a:r>
            <a:r>
              <a:rPr lang="en-US" sz="2400" b="0" i="0" u="none" strike="noStrike" cap="none" dirty="0">
                <a:solidFill>
                  <a:schemeClr val="lt1"/>
                </a:solidFill>
                <a:latin typeface="Calibri"/>
                <a:ea typeface="Calibri"/>
                <a:cs typeface="Calibri"/>
                <a:sym typeface="Calibri"/>
              </a:rPr>
              <a:t>a </a:t>
            </a:r>
            <a:r>
              <a:rPr lang="en-US" sz="2400" b="0" i="0" u="none" strike="noStrike" cap="none" dirty="0" err="1">
                <a:solidFill>
                  <a:schemeClr val="lt1"/>
                </a:solidFill>
                <a:latin typeface="Calibri"/>
                <a:ea typeface="Calibri"/>
                <a:cs typeface="Calibri"/>
                <a:sym typeface="Calibri"/>
              </a:rPr>
              <a:t>definizione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esatta</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possa</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variare</a:t>
            </a:r>
            <a:r>
              <a:rPr lang="en-US" sz="2400" b="0" i="0" u="none" strike="noStrike" cap="none" dirty="0">
                <a:solidFill>
                  <a:schemeClr val="lt1"/>
                </a:solidFill>
                <a:latin typeface="Calibri"/>
                <a:ea typeface="Calibri"/>
                <a:cs typeface="Calibri"/>
                <a:sym typeface="Calibri"/>
              </a:rPr>
              <a:t> a </a:t>
            </a:r>
            <a:r>
              <a:rPr lang="en-US" sz="2400" b="0" i="0" u="none" strike="noStrike" cap="none" dirty="0" err="1">
                <a:solidFill>
                  <a:schemeClr val="lt1"/>
                </a:solidFill>
                <a:latin typeface="Calibri"/>
                <a:ea typeface="Calibri"/>
                <a:cs typeface="Calibri"/>
                <a:sym typeface="Calibri"/>
              </a:rPr>
              <a:t>seconda</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delle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aziende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delle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università</a:t>
            </a:r>
            <a:r>
              <a:rPr lang="en-US" sz="2400" b="0" i="0" u="none" strike="noStrike" cap="none" dirty="0">
                <a:solidFill>
                  <a:schemeClr val="lt1"/>
                </a:solidFill>
                <a:latin typeface="Calibri"/>
                <a:ea typeface="Calibri"/>
                <a:cs typeface="Calibri"/>
                <a:sym typeface="Calibri"/>
              </a:rPr>
              <a:t> o </a:t>
            </a:r>
            <a:r>
              <a:rPr lang="en-US" sz="2400" b="0" i="0" u="none" strike="noStrike" cap="none" dirty="0" err="1">
                <a:solidFill>
                  <a:schemeClr val="lt1"/>
                </a:solidFill>
                <a:latin typeface="Calibri"/>
                <a:ea typeface="Calibri"/>
                <a:cs typeface="Calibri"/>
                <a:sym typeface="Calibri"/>
              </a:rPr>
              <a:t>delle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istituzioni</a:t>
            </a:r>
            <a:r>
              <a:rPr lang="en-US" sz="2400" b="0" i="0" u="none" strike="noStrike" cap="none" dirty="0">
                <a:solidFill>
                  <a:schemeClr val="lt1"/>
                </a:solidFill>
                <a:latin typeface="Calibri"/>
                <a:ea typeface="Calibri"/>
                <a:cs typeface="Calibri"/>
                <a:sym typeface="Calibri"/>
              </a:rPr>
              <a:t>, in </a:t>
            </a:r>
            <a:r>
              <a:rPr lang="en-US" sz="2400" b="0" i="0" u="none" strike="noStrike" cap="none" dirty="0" err="1">
                <a:solidFill>
                  <a:schemeClr val="lt1"/>
                </a:solidFill>
                <a:latin typeface="Calibri"/>
                <a:ea typeface="Calibri"/>
                <a:cs typeface="Calibri"/>
                <a:sym typeface="Calibri"/>
              </a:rPr>
              <a:t>generale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è</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possibile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suddividere</a:t>
            </a:r>
            <a:r>
              <a:rPr lang="en-US" sz="2400" b="0" i="0" u="none" strike="noStrike" cap="none" dirty="0">
                <a:solidFill>
                  <a:schemeClr val="lt1"/>
                </a:solidFill>
                <a:latin typeface="Calibri"/>
                <a:ea typeface="Calibri"/>
                <a:cs typeface="Calibri"/>
                <a:sym typeface="Calibri"/>
              </a:rPr>
              <a:t> il </a:t>
            </a:r>
            <a:r>
              <a:rPr lang="en-US" sz="2400" b="0" i="0" u="none" strike="noStrike" cap="none" dirty="0" err="1">
                <a:solidFill>
                  <a:schemeClr val="lt1"/>
                </a:solidFill>
                <a:latin typeface="Calibri"/>
                <a:ea typeface="Calibri"/>
                <a:cs typeface="Calibri"/>
                <a:sym typeface="Calibri"/>
              </a:rPr>
              <a:t>concetto</a:t>
            </a:r>
            <a:r>
              <a:rPr lang="en-US" sz="2400" b="0" i="0" u="none" strike="noStrike" cap="none" dirty="0">
                <a:solidFill>
                  <a:schemeClr val="lt1"/>
                </a:solidFill>
                <a:latin typeface="Calibri"/>
                <a:ea typeface="Calibri"/>
                <a:cs typeface="Calibri"/>
                <a:sym typeface="Calibri"/>
              </a:rPr>
              <a:t> di </a:t>
            </a:r>
            <a:r>
              <a:rPr lang="en-US" sz="2400" b="0" i="0" u="none" strike="noStrike" cap="none" dirty="0" err="1">
                <a:solidFill>
                  <a:schemeClr val="lt1"/>
                </a:solidFill>
                <a:latin typeface="Calibri"/>
                <a:ea typeface="Calibri"/>
                <a:cs typeface="Calibri"/>
                <a:sym typeface="Calibri"/>
              </a:rPr>
              <a:t>alfabetizzazione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digitale</a:t>
            </a:r>
            <a:r>
              <a:rPr lang="en-US" sz="2400" b="0" i="0" u="none" strike="noStrike" cap="none" dirty="0">
                <a:solidFill>
                  <a:schemeClr val="lt1"/>
                </a:solidFill>
                <a:latin typeface="Calibri"/>
                <a:ea typeface="Calibri"/>
                <a:cs typeface="Calibri"/>
                <a:sym typeface="Calibri"/>
              </a:rPr>
              <a:t> in </a:t>
            </a:r>
            <a:r>
              <a:rPr lang="en-US" sz="2400" b="0" i="0" u="none" strike="noStrike" cap="none" dirty="0" err="1">
                <a:solidFill>
                  <a:schemeClr val="lt1"/>
                </a:solidFill>
                <a:latin typeface="Calibri"/>
                <a:ea typeface="Calibri"/>
                <a:cs typeface="Calibri"/>
                <a:sym typeface="Calibri"/>
              </a:rPr>
              <a:t>tre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abilità</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principali</a:t>
            </a:r>
            <a:r>
              <a:rPr lang="en-US" sz="2400" b="0" i="0" u="none" strike="noStrike" cap="none" dirty="0">
                <a:solidFill>
                  <a:schemeClr val="lt1"/>
                </a:solidFill>
                <a:latin typeface="Calibri"/>
                <a:ea typeface="Calibri"/>
                <a:cs typeface="Calibri"/>
                <a:sym typeface="Calibri"/>
              </a:rPr>
              <a:t>. </a:t>
            </a:r>
            <a:endParaRPr sz="2400" b="0" i="0" u="none" strike="noStrike" cap="none" dirty="0">
              <a:solidFill>
                <a:schemeClr val="lt1"/>
              </a:solidFill>
              <a:latin typeface="Calibri"/>
              <a:ea typeface="Calibri"/>
              <a:cs typeface="Calibri"/>
              <a:sym typeface="Calibri"/>
            </a:endParaRPr>
          </a:p>
        </p:txBody>
      </p:sp>
      <p:sp>
        <p:nvSpPr>
          <p:cNvPr id="2" name="TextBox 1">
            <a:extLst>
              <a:ext uri="{FF2B5EF4-FFF2-40B4-BE49-F238E27FC236}">
                <a16:creationId xmlns:a16="http://schemas.microsoft.com/office/drawing/2014/main" id="{B2398096-DB15-08BA-A247-2854A9233D7D}"/>
              </a:ext>
            </a:extLst>
          </p:cNvPr>
          <p:cNvSpPr txBox="1"/>
          <p:nvPr/>
        </p:nvSpPr>
        <p:spPr>
          <a:xfrm>
            <a:off x="5749047" y="0"/>
            <a:ext cx="4717915" cy="584775"/>
          </a:xfrm>
          <a:prstGeom prst="rect">
            <a:avLst/>
          </a:prstGeom>
          <a:noFill/>
        </p:spPr>
        <p:txBody>
          <a:bodyPr wrap="square" rtlCol="0">
            <a:spAutoFit/>
          </a:bodyPr>
          <a:lstStyle/>
          <a:p>
            <a:pPr algn="ctr"/>
            <a:r>
              <a:rPr lang="en-IE" sz="3200" b="1" dirty="0">
                <a:solidFill>
                  <a:srgbClr val="7F3494"/>
                </a:solidFill>
                <a:latin typeface="Calibri" panose="020F0502020204030204" pitchFamily="34" charset="0"/>
                <a:cs typeface="Calibri" panose="020F0502020204030204" pitchFamily="34" charset="0"/>
              </a:rPr>
              <a:t>Le 3 C</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181"/>
        <p:cNvGrpSpPr/>
        <p:nvPr/>
      </p:nvGrpSpPr>
      <p:grpSpPr>
        <a:xfrm>
          <a:off x="0" y="0"/>
          <a:ext cx="0" cy="0"/>
          <a:chOff x="0" y="0"/>
          <a:chExt cx="0" cy="0"/>
        </a:xfrm>
      </p:grpSpPr>
      <p:sp>
        <p:nvSpPr>
          <p:cNvPr id="1182" name="Google Shape;1182;p88"/>
          <p:cNvSpPr txBox="1">
            <a:spLocks noGrp="1"/>
          </p:cNvSpPr>
          <p:nvPr>
            <p:ph type="body" idx="2"/>
          </p:nvPr>
        </p:nvSpPr>
        <p:spPr>
          <a:xfrm>
            <a:off x="506897" y="474990"/>
            <a:ext cx="10886722" cy="803654"/>
          </a:xfrm>
          <a:prstGeom prst="rect">
            <a:avLst/>
          </a:prstGeom>
          <a:noFill/>
          <a:ln>
            <a:noFill/>
          </a:ln>
        </p:spPr>
        <p:txBody>
          <a:bodyPr spcFirstLastPara="1" wrap="square" lIns="91425" tIns="45700" rIns="91425" bIns="45700" anchor="t" anchorCtr="0">
            <a:noAutofit/>
          </a:bodyPr>
          <a:lstStyle/>
          <a:p>
            <a:pPr lvl="0"/>
            <a:r>
              <a:rPr lang="it-IT" dirty="0">
                <a:solidFill>
                  <a:srgbClr val="7F3494"/>
                </a:solidFill>
              </a:rPr>
              <a:t>I principali diritti alla privacy degli UTENTI DI INTERNET dei dati secondo l’RGPD...</a:t>
            </a:r>
          </a:p>
        </p:txBody>
      </p:sp>
      <p:sp>
        <p:nvSpPr>
          <p:cNvPr id="1183" name="Google Shape;1183;p88"/>
          <p:cNvSpPr/>
          <p:nvPr/>
        </p:nvSpPr>
        <p:spPr>
          <a:xfrm>
            <a:off x="1075944" y="1952509"/>
            <a:ext cx="2270760" cy="1889760"/>
          </a:xfrm>
          <a:prstGeom prst="foldedCorner">
            <a:avLst>
              <a:gd name="adj" fmla="val 16667"/>
            </a:avLst>
          </a:prstGeom>
          <a:solidFill>
            <a:srgbClr val="24BAA2"/>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it-IT" sz="18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it-IT" sz="1800" b="0" i="0" u="none" strike="noStrike" cap="none" dirty="0">
                <a:solidFill>
                  <a:schemeClr val="lt1"/>
                </a:solidFill>
                <a:latin typeface="Calibri"/>
                <a:ea typeface="Calibri"/>
                <a:cs typeface="Calibri"/>
                <a:sym typeface="Calibri"/>
              </a:rPr>
              <a:t>Avete il diritto di sapere esattamente </a:t>
            </a:r>
            <a:r>
              <a:rPr lang="it-IT" sz="1800" b="1" i="0" u="none" strike="noStrike" cap="none" dirty="0">
                <a:solidFill>
                  <a:schemeClr val="lt1"/>
                </a:solidFill>
                <a:latin typeface="Calibri"/>
                <a:ea typeface="Calibri"/>
                <a:cs typeface="Calibri"/>
                <a:sym typeface="Calibri"/>
              </a:rPr>
              <a:t>come vengono raccolti e utilizzati i vostri dati.</a:t>
            </a:r>
            <a:endParaRPr b="1" dirty="0"/>
          </a:p>
        </p:txBody>
      </p:sp>
      <p:sp>
        <p:nvSpPr>
          <p:cNvPr id="1184" name="Google Shape;1184;p88"/>
          <p:cNvSpPr/>
          <p:nvPr/>
        </p:nvSpPr>
        <p:spPr>
          <a:xfrm>
            <a:off x="2860971" y="4075835"/>
            <a:ext cx="2270760" cy="1889760"/>
          </a:xfrm>
          <a:prstGeom prst="foldedCorner">
            <a:avLst>
              <a:gd name="adj" fmla="val 16667"/>
            </a:avLst>
          </a:prstGeom>
          <a:solidFill>
            <a:srgbClr val="24BAA2"/>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it-IT" sz="18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it-IT" sz="1800" b="0" i="0" u="none" strike="noStrike" cap="none" dirty="0">
                <a:solidFill>
                  <a:schemeClr val="lt1"/>
                </a:solidFill>
                <a:latin typeface="Calibri"/>
                <a:ea typeface="Calibri"/>
                <a:cs typeface="Calibri"/>
                <a:sym typeface="Calibri"/>
              </a:rPr>
              <a:t>Potete chiedere </a:t>
            </a:r>
            <a:r>
              <a:rPr lang="it-IT" sz="1800" b="1" i="0" u="none" strike="noStrike" cap="none" dirty="0">
                <a:solidFill>
                  <a:schemeClr val="lt1"/>
                </a:solidFill>
                <a:latin typeface="Calibri"/>
                <a:ea typeface="Calibri"/>
                <a:cs typeface="Calibri"/>
                <a:sym typeface="Calibri"/>
              </a:rPr>
              <a:t>quali informazioni sono state raccolte</a:t>
            </a:r>
            <a:r>
              <a:rPr lang="it-IT" sz="1800" b="0" i="0" u="none" strike="noStrike" cap="none" dirty="0">
                <a:solidFill>
                  <a:schemeClr val="lt1"/>
                </a:solidFill>
                <a:latin typeface="Calibri"/>
                <a:ea typeface="Calibri"/>
                <a:cs typeface="Calibri"/>
                <a:sym typeface="Calibri"/>
              </a:rPr>
              <a:t> su di voi (senza pagare nulla).</a:t>
            </a:r>
          </a:p>
        </p:txBody>
      </p:sp>
      <p:sp>
        <p:nvSpPr>
          <p:cNvPr id="1185" name="Google Shape;1185;p88"/>
          <p:cNvSpPr/>
          <p:nvPr/>
        </p:nvSpPr>
        <p:spPr>
          <a:xfrm>
            <a:off x="5089509" y="1978152"/>
            <a:ext cx="2270760" cy="1889760"/>
          </a:xfrm>
          <a:prstGeom prst="foldedCorner">
            <a:avLst>
              <a:gd name="adj" fmla="val 16667"/>
            </a:avLst>
          </a:prstGeom>
          <a:solidFill>
            <a:srgbClr val="24BAA2"/>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it-IT" sz="1800" b="0" i="0" u="none" strike="noStrike" cap="none" dirty="0">
                <a:solidFill>
                  <a:schemeClr val="lt1"/>
                </a:solidFill>
                <a:latin typeface="Calibri"/>
                <a:ea typeface="Calibri"/>
                <a:cs typeface="Calibri"/>
                <a:sym typeface="Calibri"/>
              </a:rPr>
              <a:t>Se ci sono </a:t>
            </a:r>
            <a:r>
              <a:rPr lang="it-IT" sz="1800" b="1" i="0" u="none" strike="noStrike" cap="none" dirty="0">
                <a:solidFill>
                  <a:schemeClr val="lt1"/>
                </a:solidFill>
                <a:latin typeface="Calibri"/>
                <a:ea typeface="Calibri"/>
                <a:cs typeface="Calibri"/>
                <a:sym typeface="Calibri"/>
              </a:rPr>
              <a:t>errori nei vostri dati</a:t>
            </a:r>
            <a:r>
              <a:rPr lang="it-IT" sz="1800" b="0" i="0" u="none" strike="noStrike" cap="none" dirty="0">
                <a:solidFill>
                  <a:schemeClr val="lt1"/>
                </a:solidFill>
                <a:latin typeface="Calibri"/>
                <a:ea typeface="Calibri"/>
                <a:cs typeface="Calibri"/>
                <a:sym typeface="Calibri"/>
              </a:rPr>
              <a:t>, potete </a:t>
            </a:r>
            <a:r>
              <a:rPr lang="it-IT" sz="1800" b="1" i="0" u="none" strike="noStrike" cap="none" dirty="0">
                <a:solidFill>
                  <a:schemeClr val="lt1"/>
                </a:solidFill>
                <a:latin typeface="Calibri"/>
                <a:ea typeface="Calibri"/>
                <a:cs typeface="Calibri"/>
                <a:sym typeface="Calibri"/>
              </a:rPr>
              <a:t>chiedere di correggerli</a:t>
            </a:r>
            <a:r>
              <a:rPr lang="it-IT" sz="1800" b="0" i="0" u="none" strike="noStrike" cap="none" dirty="0">
                <a:solidFill>
                  <a:schemeClr val="lt1"/>
                </a:solidFill>
                <a:latin typeface="Calibri"/>
                <a:ea typeface="Calibri"/>
                <a:cs typeface="Calibri"/>
                <a:sym typeface="Calibri"/>
              </a:rPr>
              <a:t>.</a:t>
            </a:r>
          </a:p>
        </p:txBody>
      </p:sp>
      <p:sp>
        <p:nvSpPr>
          <p:cNvPr id="1186" name="Google Shape;1186;p88"/>
          <p:cNvSpPr/>
          <p:nvPr/>
        </p:nvSpPr>
        <p:spPr>
          <a:xfrm>
            <a:off x="6760461" y="4028454"/>
            <a:ext cx="2270760" cy="1889760"/>
          </a:xfrm>
          <a:prstGeom prst="foldedCorner">
            <a:avLst>
              <a:gd name="adj" fmla="val 16667"/>
            </a:avLst>
          </a:prstGeom>
          <a:solidFill>
            <a:srgbClr val="24BAA2"/>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it-IT" sz="1800" b="0" i="0" u="none" strike="noStrike" cap="none" dirty="0">
                <a:solidFill>
                  <a:schemeClr val="lt1"/>
                </a:solidFill>
                <a:latin typeface="Calibri"/>
                <a:ea typeface="Calibri"/>
                <a:cs typeface="Calibri"/>
                <a:sym typeface="Calibri"/>
              </a:rPr>
              <a:t>È possibile far </a:t>
            </a:r>
            <a:r>
              <a:rPr lang="it-IT" sz="1800" b="1" i="0" u="none" strike="noStrike" cap="none" dirty="0">
                <a:solidFill>
                  <a:schemeClr val="lt1"/>
                </a:solidFill>
                <a:latin typeface="Calibri"/>
                <a:ea typeface="Calibri"/>
                <a:cs typeface="Calibri"/>
                <a:sym typeface="Calibri"/>
              </a:rPr>
              <a:t>cancellare i propri dati dai registri. </a:t>
            </a:r>
          </a:p>
        </p:txBody>
      </p:sp>
      <p:sp>
        <p:nvSpPr>
          <p:cNvPr id="1187" name="Google Shape;1187;p88"/>
          <p:cNvSpPr/>
          <p:nvPr/>
        </p:nvSpPr>
        <p:spPr>
          <a:xfrm>
            <a:off x="9106377" y="1978152"/>
            <a:ext cx="2270760" cy="1889760"/>
          </a:xfrm>
          <a:prstGeom prst="foldedCorner">
            <a:avLst>
              <a:gd name="adj" fmla="val 16667"/>
            </a:avLst>
          </a:prstGeom>
          <a:solidFill>
            <a:srgbClr val="24BAA2"/>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it-IT" sz="1800" b="0" i="0" u="none" strike="noStrike" cap="none" dirty="0">
                <a:solidFill>
                  <a:schemeClr val="lt1"/>
                </a:solidFill>
                <a:latin typeface="Calibri"/>
                <a:ea typeface="Calibri"/>
                <a:cs typeface="Calibri"/>
                <a:sym typeface="Calibri"/>
              </a:rPr>
              <a:t>È possibile </a:t>
            </a:r>
            <a:r>
              <a:rPr lang="it-IT" sz="1800" b="1" i="0" u="none" strike="noStrike" cap="none" dirty="0">
                <a:solidFill>
                  <a:schemeClr val="lt1"/>
                </a:solidFill>
                <a:latin typeface="Calibri"/>
                <a:ea typeface="Calibri"/>
                <a:cs typeface="Calibri"/>
                <a:sym typeface="Calibri"/>
              </a:rPr>
              <a:t>rifiutare il trattamento dei dati</a:t>
            </a:r>
            <a:r>
              <a:rPr lang="it-IT" sz="1800" b="0" i="0" u="none" strike="noStrike" cap="none" dirty="0">
                <a:solidFill>
                  <a:schemeClr val="lt1"/>
                </a:solidFill>
                <a:latin typeface="Calibri"/>
                <a:ea typeface="Calibri"/>
                <a:cs typeface="Calibri"/>
                <a:sym typeface="Calibri"/>
              </a:rPr>
              <a:t>, ad esempio per le attività di marketing.</a:t>
            </a:r>
          </a:p>
        </p:txBody>
      </p:sp>
      <p:pic>
        <p:nvPicPr>
          <p:cNvPr id="1188" name="Google Shape;1188;p88" descr="Badge 3 outline"/>
          <p:cNvPicPr preferRelativeResize="0"/>
          <p:nvPr/>
        </p:nvPicPr>
        <p:blipFill rotWithShape="1">
          <a:blip r:embed="rId3">
            <a:alphaModFix/>
          </a:blip>
          <a:srcRect/>
          <a:stretch/>
        </p:blipFill>
        <p:spPr>
          <a:xfrm>
            <a:off x="4450728" y="2979685"/>
            <a:ext cx="914400" cy="905256"/>
          </a:xfrm>
          <a:prstGeom prst="rect">
            <a:avLst/>
          </a:prstGeom>
          <a:noFill/>
          <a:ln>
            <a:noFill/>
          </a:ln>
        </p:spPr>
      </p:pic>
      <p:pic>
        <p:nvPicPr>
          <p:cNvPr id="1189" name="Google Shape;1189;p88" descr="Badge 1 outline"/>
          <p:cNvPicPr preferRelativeResize="0"/>
          <p:nvPr/>
        </p:nvPicPr>
        <p:blipFill rotWithShape="1">
          <a:blip r:embed="rId4">
            <a:alphaModFix/>
          </a:blip>
          <a:srcRect/>
          <a:stretch/>
        </p:blipFill>
        <p:spPr>
          <a:xfrm>
            <a:off x="432819" y="2008632"/>
            <a:ext cx="914400" cy="914400"/>
          </a:xfrm>
          <a:prstGeom prst="rect">
            <a:avLst/>
          </a:prstGeom>
          <a:noFill/>
          <a:ln>
            <a:noFill/>
          </a:ln>
        </p:spPr>
      </p:pic>
      <p:pic>
        <p:nvPicPr>
          <p:cNvPr id="1190" name="Google Shape;1190;p88" descr="Badge outline"/>
          <p:cNvPicPr preferRelativeResize="0"/>
          <p:nvPr/>
        </p:nvPicPr>
        <p:blipFill rotWithShape="1">
          <a:blip r:embed="rId5">
            <a:alphaModFix/>
          </a:blip>
          <a:srcRect/>
          <a:stretch/>
        </p:blipFill>
        <p:spPr>
          <a:xfrm>
            <a:off x="2211324" y="5022761"/>
            <a:ext cx="914400" cy="914400"/>
          </a:xfrm>
          <a:prstGeom prst="rect">
            <a:avLst/>
          </a:prstGeom>
          <a:noFill/>
          <a:ln>
            <a:noFill/>
          </a:ln>
        </p:spPr>
      </p:pic>
      <p:pic>
        <p:nvPicPr>
          <p:cNvPr id="1191" name="Google Shape;1191;p88" descr="Badge 4 outline"/>
          <p:cNvPicPr preferRelativeResize="0"/>
          <p:nvPr/>
        </p:nvPicPr>
        <p:blipFill rotWithShape="1">
          <a:blip r:embed="rId6">
            <a:alphaModFix/>
          </a:blip>
          <a:srcRect/>
          <a:stretch/>
        </p:blipFill>
        <p:spPr>
          <a:xfrm>
            <a:off x="6095999" y="4973334"/>
            <a:ext cx="914400" cy="914400"/>
          </a:xfrm>
          <a:prstGeom prst="rect">
            <a:avLst/>
          </a:prstGeom>
          <a:noFill/>
          <a:ln>
            <a:noFill/>
          </a:ln>
        </p:spPr>
      </p:pic>
      <p:pic>
        <p:nvPicPr>
          <p:cNvPr id="1192" name="Google Shape;1192;p88" descr="Badge 5 outline"/>
          <p:cNvPicPr preferRelativeResize="0"/>
          <p:nvPr/>
        </p:nvPicPr>
        <p:blipFill rotWithShape="1">
          <a:blip r:embed="rId7">
            <a:alphaModFix/>
          </a:blip>
          <a:srcRect/>
          <a:stretch/>
        </p:blipFill>
        <p:spPr>
          <a:xfrm>
            <a:off x="8381997" y="2196349"/>
            <a:ext cx="914400" cy="914400"/>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196"/>
        <p:cNvGrpSpPr/>
        <p:nvPr/>
      </p:nvGrpSpPr>
      <p:grpSpPr>
        <a:xfrm>
          <a:off x="0" y="0"/>
          <a:ext cx="0" cy="0"/>
          <a:chOff x="0" y="0"/>
          <a:chExt cx="0" cy="0"/>
        </a:xfrm>
      </p:grpSpPr>
      <p:sp>
        <p:nvSpPr>
          <p:cNvPr id="1197" name="Google Shape;1197;p89"/>
          <p:cNvSpPr txBox="1">
            <a:spLocks noGrp="1"/>
          </p:cNvSpPr>
          <p:nvPr>
            <p:ph type="body" idx="1"/>
          </p:nvPr>
        </p:nvSpPr>
        <p:spPr>
          <a:xfrm>
            <a:off x="487485" y="1131304"/>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it-IT" dirty="0"/>
              <a:t>Conoscere queste informazioni vi aiuterà a orientarvi nelle politiche che i siti web utilizzano per spiegare le loro pratiche di raccolta dei dati.</a:t>
            </a:r>
          </a:p>
        </p:txBody>
      </p:sp>
      <p:sp>
        <p:nvSpPr>
          <p:cNvPr id="1198" name="Google Shape;1198;p89"/>
          <p:cNvSpPr txBox="1">
            <a:spLocks noGrp="1"/>
          </p:cNvSpPr>
          <p:nvPr>
            <p:ph type="body" idx="2"/>
          </p:nvPr>
        </p:nvSpPr>
        <p:spPr>
          <a:xfrm>
            <a:off x="487485" y="506062"/>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Nomi e </a:t>
            </a:r>
            <a:r>
              <a:rPr lang="en-US" dirty="0" err="1"/>
              <a:t>acronimi</a:t>
            </a:r>
            <a:r>
              <a:rPr lang="en-US" dirty="0"/>
              <a:t> </a:t>
            </a:r>
            <a:r>
              <a:rPr lang="en-US" dirty="0" err="1"/>
              <a:t>associati</a:t>
            </a:r>
            <a:r>
              <a:rPr lang="en-US" dirty="0"/>
              <a:t> </a:t>
            </a:r>
            <a:r>
              <a:rPr lang="en-US" dirty="0" err="1"/>
              <a:t>all’RGPD</a:t>
            </a:r>
            <a:endParaRPr dirty="0"/>
          </a:p>
        </p:txBody>
      </p:sp>
      <p:graphicFrame>
        <p:nvGraphicFramePr>
          <p:cNvPr id="1199" name="Google Shape;1199;p89"/>
          <p:cNvGraphicFramePr/>
          <p:nvPr>
            <p:extLst>
              <p:ext uri="{D42A27DB-BD31-4B8C-83A1-F6EECF244321}">
                <p14:modId xmlns:p14="http://schemas.microsoft.com/office/powerpoint/2010/main" val="934177388"/>
              </p:ext>
            </p:extLst>
          </p:nvPr>
        </p:nvGraphicFramePr>
        <p:xfrm>
          <a:off x="915827" y="2180248"/>
          <a:ext cx="10360346" cy="4245480"/>
        </p:xfrm>
        <a:graphic>
          <a:graphicData uri="http://schemas.openxmlformats.org/drawingml/2006/table">
            <a:tbl>
              <a:tblPr>
                <a:noFill/>
                <a:tableStyleId>{75F328CF-986C-49F1-8125-FB207ECBECCC}</a:tableStyleId>
              </a:tblPr>
              <a:tblGrid>
                <a:gridCol w="2401646">
                  <a:extLst>
                    <a:ext uri="{9D8B030D-6E8A-4147-A177-3AD203B41FA5}">
                      <a16:colId xmlns:a16="http://schemas.microsoft.com/office/drawing/2014/main" val="20000"/>
                    </a:ext>
                  </a:extLst>
                </a:gridCol>
                <a:gridCol w="7958700">
                  <a:extLst>
                    <a:ext uri="{9D8B030D-6E8A-4147-A177-3AD203B41FA5}">
                      <a16:colId xmlns:a16="http://schemas.microsoft.com/office/drawing/2014/main" val="20001"/>
                    </a:ext>
                  </a:extLst>
                </a:gridCol>
              </a:tblGrid>
              <a:tr h="623965">
                <a:tc>
                  <a:txBody>
                    <a:bodyPr/>
                    <a:lstStyle/>
                    <a:p>
                      <a:pPr marL="0" marR="0" lvl="0" indent="0" algn="l" rtl="0">
                        <a:lnSpc>
                          <a:spcPct val="100000"/>
                        </a:lnSpc>
                        <a:spcBef>
                          <a:spcPts val="0"/>
                        </a:spcBef>
                        <a:spcAft>
                          <a:spcPts val="0"/>
                        </a:spcAft>
                        <a:buNone/>
                      </a:pPr>
                      <a:r>
                        <a:rPr lang="it-IT" sz="1800" b="1" u="none" strike="noStrike" cap="none" dirty="0">
                          <a:solidFill>
                            <a:srgbClr val="24BAA2"/>
                          </a:solidFill>
                          <a:latin typeface="Calibri"/>
                          <a:ea typeface="Calibri"/>
                          <a:cs typeface="Calibri"/>
                          <a:sym typeface="Calibri"/>
                        </a:rPr>
                        <a:t>Che cos'è un soggetto interessato?</a:t>
                      </a: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7FB"/>
                    </a:solidFill>
                  </a:tcPr>
                </a:tc>
                <a:tc>
                  <a:txBody>
                    <a:bodyPr/>
                    <a:lstStyle/>
                    <a:p>
                      <a:pPr marL="0" marR="0" lvl="0" indent="0" algn="l" rtl="0">
                        <a:lnSpc>
                          <a:spcPct val="100000"/>
                        </a:lnSpc>
                        <a:spcBef>
                          <a:spcPts val="0"/>
                        </a:spcBef>
                        <a:spcAft>
                          <a:spcPts val="0"/>
                        </a:spcAft>
                        <a:buNone/>
                      </a:pPr>
                      <a:r>
                        <a:rPr lang="it-IT" sz="1800" u="none" strike="noStrike" cap="none" dirty="0">
                          <a:solidFill>
                            <a:srgbClr val="092E4B"/>
                          </a:solidFill>
                          <a:latin typeface="Calibri"/>
                          <a:ea typeface="Calibri"/>
                          <a:cs typeface="Calibri"/>
                          <a:sym typeface="Calibri"/>
                        </a:rPr>
                        <a:t>Sono io come lo siete voi. Un soggetto interessato è chiunque abbia i propri dati raccolti da un'azienda. In pratica, tutti coloro che hanno usato Internet.</a:t>
                      </a: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7FB"/>
                    </a:solidFill>
                  </a:tcPr>
                </a:tc>
                <a:extLst>
                  <a:ext uri="{0D108BD9-81ED-4DB2-BD59-A6C34878D82A}">
                    <a16:rowId xmlns:a16="http://schemas.microsoft.com/office/drawing/2014/main" val="10000"/>
                  </a:ext>
                </a:extLst>
              </a:tr>
              <a:tr h="899355">
                <a:tc>
                  <a:txBody>
                    <a:bodyPr/>
                    <a:lstStyle/>
                    <a:p>
                      <a:pPr marL="0" marR="0" lvl="0" indent="0" algn="l" rtl="0">
                        <a:lnSpc>
                          <a:spcPct val="100000"/>
                        </a:lnSpc>
                        <a:spcBef>
                          <a:spcPts val="0"/>
                        </a:spcBef>
                        <a:spcAft>
                          <a:spcPts val="0"/>
                        </a:spcAft>
                        <a:buNone/>
                      </a:pPr>
                      <a:r>
                        <a:rPr lang="it-IT" sz="1800" b="1" u="none" strike="noStrike" cap="none" dirty="0">
                          <a:solidFill>
                            <a:srgbClr val="24BAA2"/>
                          </a:solidFill>
                          <a:latin typeface="Calibri"/>
                          <a:ea typeface="Calibri"/>
                          <a:cs typeface="Calibri"/>
                          <a:sym typeface="Calibri"/>
                        </a:rPr>
                        <a:t>Che cos'è un responsabile del trattamento dei dati?</a:t>
                      </a: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None/>
                      </a:pPr>
                      <a:r>
                        <a:rPr lang="it-IT" sz="1800" u="none" strike="noStrike" cap="none" dirty="0">
                          <a:solidFill>
                            <a:srgbClr val="092E4B"/>
                          </a:solidFill>
                          <a:latin typeface="Calibri"/>
                          <a:ea typeface="Calibri"/>
                          <a:cs typeface="Calibri"/>
                          <a:sym typeface="Calibri"/>
                        </a:rPr>
                        <a:t>Il responsabile del trattamento dei dati è un'entità che raccoglie e archivia i dati, ad esempio un'azienda.</a:t>
                      </a: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623965">
                <a:tc>
                  <a:txBody>
                    <a:bodyPr/>
                    <a:lstStyle/>
                    <a:p>
                      <a:pPr marL="0" marR="0" lvl="0" indent="0" algn="l" rtl="0">
                        <a:lnSpc>
                          <a:spcPct val="100000"/>
                        </a:lnSpc>
                        <a:spcBef>
                          <a:spcPts val="0"/>
                        </a:spcBef>
                        <a:spcAft>
                          <a:spcPts val="0"/>
                        </a:spcAft>
                        <a:buNone/>
                      </a:pPr>
                      <a:r>
                        <a:rPr lang="it-IT" sz="1800" b="1" u="none" strike="noStrike" cap="none" dirty="0">
                          <a:solidFill>
                            <a:srgbClr val="24BAA2"/>
                          </a:solidFill>
                          <a:latin typeface="Calibri"/>
                          <a:ea typeface="Calibri"/>
                          <a:cs typeface="Calibri"/>
                          <a:sym typeface="Calibri"/>
                        </a:rPr>
                        <a:t>Che cos'è un elaboratore di dati?</a:t>
                      </a: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7FB"/>
                    </a:solidFill>
                  </a:tcPr>
                </a:tc>
                <a:tc>
                  <a:txBody>
                    <a:bodyPr/>
                    <a:lstStyle/>
                    <a:p>
                      <a:pPr marL="0" marR="0" lvl="0" indent="0" algn="l" rtl="0">
                        <a:lnSpc>
                          <a:spcPct val="100000"/>
                        </a:lnSpc>
                        <a:spcBef>
                          <a:spcPts val="0"/>
                        </a:spcBef>
                        <a:spcAft>
                          <a:spcPts val="0"/>
                        </a:spcAft>
                        <a:buNone/>
                      </a:pPr>
                      <a:r>
                        <a:rPr lang="it-IT" sz="1800" u="none" strike="noStrike" cap="none" dirty="0">
                          <a:solidFill>
                            <a:srgbClr val="092E4B"/>
                          </a:solidFill>
                          <a:latin typeface="Calibri"/>
                          <a:ea typeface="Calibri"/>
                          <a:cs typeface="Calibri"/>
                          <a:sym typeface="Calibri"/>
                        </a:rPr>
                        <a:t>Si tratta di colui che viene assunto da una grande azienda per elaborare i dati per suo conto. Di solito, si tratta di una società di buste paga.</a:t>
                      </a: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7FB"/>
                    </a:solidFill>
                  </a:tcPr>
                </a:tc>
                <a:extLst>
                  <a:ext uri="{0D108BD9-81ED-4DB2-BD59-A6C34878D82A}">
                    <a16:rowId xmlns:a16="http://schemas.microsoft.com/office/drawing/2014/main" val="10002"/>
                  </a:ext>
                </a:extLst>
              </a:tr>
              <a:tr h="899355">
                <a:tc>
                  <a:txBody>
                    <a:bodyPr/>
                    <a:lstStyle/>
                    <a:p>
                      <a:pPr marL="0" marR="0" lvl="0" indent="0" algn="l" rtl="0">
                        <a:lnSpc>
                          <a:spcPct val="100000"/>
                        </a:lnSpc>
                        <a:spcBef>
                          <a:spcPts val="0"/>
                        </a:spcBef>
                        <a:spcAft>
                          <a:spcPts val="0"/>
                        </a:spcAft>
                        <a:buNone/>
                      </a:pPr>
                      <a:r>
                        <a:rPr lang="it-IT" sz="1800" b="1" u="none" strike="noStrike" cap="none" dirty="0">
                          <a:solidFill>
                            <a:srgbClr val="24BAA2"/>
                          </a:solidFill>
                          <a:latin typeface="Calibri"/>
                          <a:ea typeface="Calibri"/>
                          <a:cs typeface="Calibri"/>
                          <a:sym typeface="Calibri"/>
                        </a:rPr>
                        <a:t>Che cos'è un'autorità di vigilanza?</a:t>
                      </a: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None/>
                      </a:pPr>
                      <a:r>
                        <a:rPr lang="it-IT" sz="1800" u="none" strike="noStrike" cap="none" dirty="0">
                          <a:solidFill>
                            <a:srgbClr val="092E4B"/>
                          </a:solidFill>
                          <a:latin typeface="Calibri"/>
                          <a:ea typeface="Calibri"/>
                          <a:cs typeface="Calibri"/>
                          <a:sym typeface="Calibri"/>
                        </a:rPr>
                        <a:t>Ogni Paese dell'UE ha la propria autorità di vigilanza. Come uno sceriffo della privacy, fanno rispettare l’RGPD nella loro regione e distribuiscono multe salate per le violazioni.</a:t>
                      </a: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1174746">
                <a:tc>
                  <a:txBody>
                    <a:bodyPr/>
                    <a:lstStyle/>
                    <a:p>
                      <a:pPr marL="0" marR="0" lvl="0" indent="0" algn="l" rtl="0">
                        <a:lnSpc>
                          <a:spcPct val="100000"/>
                        </a:lnSpc>
                        <a:spcBef>
                          <a:spcPts val="0"/>
                        </a:spcBef>
                        <a:spcAft>
                          <a:spcPts val="0"/>
                        </a:spcAft>
                        <a:buNone/>
                      </a:pPr>
                      <a:r>
                        <a:rPr lang="it-IT" sz="1800" b="1" u="none" strike="noStrike" cap="none" dirty="0">
                          <a:solidFill>
                            <a:srgbClr val="24BAA2"/>
                          </a:solidFill>
                          <a:latin typeface="Calibri"/>
                          <a:ea typeface="Calibri"/>
                          <a:cs typeface="Calibri"/>
                          <a:sym typeface="Calibri"/>
                        </a:rPr>
                        <a:t>Che cos'è un responsabile della protezione dei dati (RPD)?</a:t>
                      </a: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7FB"/>
                    </a:solidFill>
                  </a:tcPr>
                </a:tc>
                <a:tc>
                  <a:txBody>
                    <a:bodyPr/>
                    <a:lstStyle/>
                    <a:p>
                      <a:pPr marL="0" marR="0" lvl="0" indent="0" algn="l" rtl="0">
                        <a:lnSpc>
                          <a:spcPct val="100000"/>
                        </a:lnSpc>
                        <a:spcBef>
                          <a:spcPts val="0"/>
                        </a:spcBef>
                        <a:spcAft>
                          <a:spcPts val="0"/>
                        </a:spcAft>
                        <a:buNone/>
                      </a:pPr>
                      <a:r>
                        <a:rPr lang="it-IT" sz="1800" u="none" strike="noStrike" cap="none" dirty="0">
                          <a:solidFill>
                            <a:srgbClr val="092E4B"/>
                          </a:solidFill>
                          <a:latin typeface="Calibri"/>
                          <a:ea typeface="Calibri"/>
                          <a:cs typeface="Calibri"/>
                          <a:sym typeface="Calibri"/>
                        </a:rPr>
                        <a:t>Le aziende e gli enti pubblici che trattano molti dati devono nominare un responsabile (RPD) per gestire tutte le attività e le pratiche del RGPD.</a:t>
                      </a: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7FB"/>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203"/>
        <p:cNvGrpSpPr/>
        <p:nvPr/>
      </p:nvGrpSpPr>
      <p:grpSpPr>
        <a:xfrm>
          <a:off x="0" y="0"/>
          <a:ext cx="0" cy="0"/>
          <a:chOff x="0" y="0"/>
          <a:chExt cx="0" cy="0"/>
        </a:xfrm>
      </p:grpSpPr>
      <p:sp>
        <p:nvSpPr>
          <p:cNvPr id="1204" name="Google Shape;1204;p90"/>
          <p:cNvSpPr txBox="1">
            <a:spLocks noGrp="1"/>
          </p:cNvSpPr>
          <p:nvPr>
            <p:ph type="body" idx="1"/>
          </p:nvPr>
        </p:nvSpPr>
        <p:spPr>
          <a:xfrm>
            <a:off x="1328864" y="1158856"/>
            <a:ext cx="10608032" cy="4895927"/>
          </a:xfrm>
          <a:prstGeom prst="rect">
            <a:avLst/>
          </a:prstGeom>
          <a:noFill/>
          <a:ln>
            <a:noFill/>
          </a:ln>
        </p:spPr>
        <p:txBody>
          <a:bodyPr spcFirstLastPara="1" wrap="square" lIns="91425" tIns="45700" rIns="91425" bIns="45700" anchor="t" anchorCtr="0">
            <a:noAutofit/>
          </a:bodyPr>
          <a:lstStyle/>
          <a:p>
            <a:pPr marL="0" marR="0" lvl="0" indent="-228600" algn="l" rtl="0">
              <a:lnSpc>
                <a:spcPct val="90000"/>
              </a:lnSpc>
              <a:spcBef>
                <a:spcPts val="1000"/>
              </a:spcBef>
              <a:spcAft>
                <a:spcPts val="0"/>
              </a:spcAft>
              <a:buClr>
                <a:srgbClr val="092E4B"/>
              </a:buClr>
              <a:buSzPts val="2400"/>
              <a:buFont typeface="Arial"/>
              <a:buNone/>
            </a:pPr>
            <a:r>
              <a:rPr lang="it-IT" dirty="0"/>
              <a:t>Nel vostro ruolo avrete accesso regolarmente ai dati sensibili dei clienti... Se riuscirete a seguire queste semplici linee guida, sarete sulla strada giusta in termini di RGPD.</a:t>
            </a:r>
          </a:p>
          <a:p>
            <a:pPr marL="457200" marR="0" lvl="0" indent="-228600" algn="l" rtl="0">
              <a:lnSpc>
                <a:spcPct val="90000"/>
              </a:lnSpc>
              <a:spcBef>
                <a:spcPts val="1000"/>
              </a:spcBef>
              <a:spcAft>
                <a:spcPts val="0"/>
              </a:spcAft>
              <a:buClr>
                <a:srgbClr val="092E4B"/>
              </a:buClr>
              <a:buSzPts val="2400"/>
              <a:buFont typeface="Arial"/>
              <a:buNone/>
            </a:pPr>
            <a:r>
              <a:rPr lang="en-US" dirty="0">
                <a:solidFill>
                  <a:srgbClr val="24BAA2"/>
                </a:solidFill>
              </a:rPr>
              <a:t>Fare: </a:t>
            </a:r>
            <a:r>
              <a:rPr lang="it-IT" dirty="0"/>
              <a:t>Raccogliere le informazioni in modo legale e utilizzarle in modo      corretto.</a:t>
            </a:r>
          </a:p>
          <a:p>
            <a:pPr marL="457200" marR="0" lvl="0" indent="-228600" algn="l" rtl="0">
              <a:lnSpc>
                <a:spcPct val="90000"/>
              </a:lnSpc>
              <a:spcBef>
                <a:spcPts val="1000"/>
              </a:spcBef>
              <a:spcAft>
                <a:spcPts val="0"/>
              </a:spcAft>
              <a:buClr>
                <a:srgbClr val="092E4B"/>
              </a:buClr>
              <a:buSzPts val="2400"/>
              <a:buFont typeface="Arial"/>
              <a:buNone/>
            </a:pPr>
            <a:r>
              <a:rPr lang="en-US" dirty="0">
                <a:solidFill>
                  <a:srgbClr val="7F3494"/>
                </a:solidFill>
              </a:rPr>
              <a:t>Non fare: </a:t>
            </a:r>
            <a:r>
              <a:rPr lang="it-IT" dirty="0"/>
              <a:t>Ingannare gli utenti su ciò che farete con i loro dati privati.</a:t>
            </a:r>
            <a:endParaRPr dirty="0"/>
          </a:p>
          <a:p>
            <a:pPr marL="457200" marR="0" lvl="0" indent="-228600" algn="l" rtl="0">
              <a:lnSpc>
                <a:spcPct val="90000"/>
              </a:lnSpc>
              <a:spcBef>
                <a:spcPts val="1000"/>
              </a:spcBef>
              <a:spcAft>
                <a:spcPts val="0"/>
              </a:spcAft>
              <a:buClr>
                <a:srgbClr val="092E4B"/>
              </a:buClr>
              <a:buSzPts val="2400"/>
              <a:buFont typeface="Arial"/>
              <a:buNone/>
            </a:pPr>
            <a:r>
              <a:rPr lang="en-US" dirty="0">
                <a:solidFill>
                  <a:srgbClr val="24BAA2"/>
                </a:solidFill>
              </a:rPr>
              <a:t>Fare: </a:t>
            </a:r>
            <a:r>
              <a:rPr lang="it-IT" dirty="0"/>
              <a:t>Raccogliere il minor numero di dati possibile.</a:t>
            </a:r>
          </a:p>
          <a:p>
            <a:pPr marL="457200" marR="0" lvl="0" indent="-228600" algn="l" rtl="0">
              <a:lnSpc>
                <a:spcPct val="90000"/>
              </a:lnSpc>
              <a:spcBef>
                <a:spcPts val="1000"/>
              </a:spcBef>
              <a:spcAft>
                <a:spcPts val="0"/>
              </a:spcAft>
              <a:buClr>
                <a:srgbClr val="092E4B"/>
              </a:buClr>
              <a:buSzPts val="2400"/>
              <a:buFont typeface="Arial"/>
              <a:buNone/>
            </a:pPr>
            <a:r>
              <a:rPr lang="en-US" dirty="0">
                <a:solidFill>
                  <a:srgbClr val="7F3494"/>
                </a:solidFill>
              </a:rPr>
              <a:t>Non fare: </a:t>
            </a:r>
            <a:r>
              <a:rPr lang="it-IT" dirty="0"/>
              <a:t>Raccogliere molti dati solo perché si può.</a:t>
            </a:r>
          </a:p>
          <a:p>
            <a:pPr marL="457200" marR="0" lvl="0" indent="-228600" algn="l" rtl="0">
              <a:lnSpc>
                <a:spcPct val="90000"/>
              </a:lnSpc>
              <a:spcBef>
                <a:spcPts val="1000"/>
              </a:spcBef>
              <a:spcAft>
                <a:spcPts val="0"/>
              </a:spcAft>
              <a:buClr>
                <a:srgbClr val="092E4B"/>
              </a:buClr>
              <a:buSzPts val="2400"/>
              <a:buFont typeface="Arial"/>
              <a:buNone/>
            </a:pPr>
            <a:r>
              <a:rPr lang="en-US" dirty="0">
                <a:solidFill>
                  <a:srgbClr val="24BAA2"/>
                </a:solidFill>
              </a:rPr>
              <a:t>Fare: </a:t>
            </a:r>
            <a:r>
              <a:rPr lang="it-IT" dirty="0"/>
              <a:t>Proteggere i dati con forti sistemi di sicurezza.</a:t>
            </a:r>
          </a:p>
          <a:p>
            <a:pPr marL="457200" marR="0" lvl="0" indent="-228600" algn="l" rtl="0">
              <a:lnSpc>
                <a:spcPct val="90000"/>
              </a:lnSpc>
              <a:spcBef>
                <a:spcPts val="1000"/>
              </a:spcBef>
              <a:spcAft>
                <a:spcPts val="0"/>
              </a:spcAft>
              <a:buClr>
                <a:srgbClr val="092E4B"/>
              </a:buClr>
              <a:buSzPts val="2400"/>
              <a:buFont typeface="Arial"/>
              <a:buNone/>
            </a:pPr>
            <a:r>
              <a:rPr lang="en-US" dirty="0">
                <a:solidFill>
                  <a:srgbClr val="7F3494"/>
                </a:solidFill>
              </a:rPr>
              <a:t>Non fare: </a:t>
            </a:r>
            <a:r>
              <a:rPr lang="it-IT" dirty="0"/>
              <a:t>Pensare che i dati si proteggano da soli.</a:t>
            </a:r>
          </a:p>
          <a:p>
            <a:pPr marL="457200" marR="0" lvl="0" indent="-228600" algn="l" rtl="0">
              <a:lnSpc>
                <a:spcPct val="90000"/>
              </a:lnSpc>
              <a:spcBef>
                <a:spcPts val="1000"/>
              </a:spcBef>
              <a:spcAft>
                <a:spcPts val="0"/>
              </a:spcAft>
              <a:buClr>
                <a:srgbClr val="092E4B"/>
              </a:buClr>
              <a:buSzPts val="2400"/>
              <a:buFont typeface="Arial"/>
              <a:buNone/>
            </a:pPr>
            <a:r>
              <a:rPr lang="en-US" dirty="0">
                <a:solidFill>
                  <a:srgbClr val="24BAA2"/>
                </a:solidFill>
              </a:rPr>
              <a:t>Fare: </a:t>
            </a:r>
            <a:r>
              <a:rPr lang="it-IT" dirty="0"/>
              <a:t>Conservare i dati solo per il tempo necessario.</a:t>
            </a:r>
          </a:p>
          <a:p>
            <a:pPr marL="457200" marR="0" lvl="0" indent="-228600" algn="l" rtl="0">
              <a:lnSpc>
                <a:spcPct val="90000"/>
              </a:lnSpc>
              <a:spcBef>
                <a:spcPts val="1000"/>
              </a:spcBef>
              <a:spcAft>
                <a:spcPts val="0"/>
              </a:spcAft>
              <a:buClr>
                <a:srgbClr val="092E4B"/>
              </a:buClr>
              <a:buSzPts val="2400"/>
              <a:buFont typeface="Arial"/>
              <a:buNone/>
            </a:pPr>
            <a:r>
              <a:rPr lang="en-US" dirty="0">
                <a:solidFill>
                  <a:srgbClr val="7F3494"/>
                </a:solidFill>
              </a:rPr>
              <a:t>Non fare: </a:t>
            </a:r>
            <a:r>
              <a:rPr lang="it-IT" dirty="0"/>
              <a:t>Conservare i vecchi dati che non servono più.</a:t>
            </a:r>
            <a:endParaRPr dirty="0"/>
          </a:p>
        </p:txBody>
      </p:sp>
      <p:sp>
        <p:nvSpPr>
          <p:cNvPr id="1205" name="Google Shape;1205;p90"/>
          <p:cNvSpPr txBox="1">
            <a:spLocks noGrp="1"/>
          </p:cNvSpPr>
          <p:nvPr>
            <p:ph type="body" idx="2"/>
          </p:nvPr>
        </p:nvSpPr>
        <p:spPr>
          <a:xfrm>
            <a:off x="598080" y="338668"/>
            <a:ext cx="9886397" cy="101897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RGPD: </a:t>
            </a:r>
            <a:r>
              <a:rPr lang="en-US" dirty="0" err="1"/>
              <a:t>cosa</a:t>
            </a:r>
            <a:r>
              <a:rPr lang="en-US" dirty="0"/>
              <a:t> fare e non fare</a:t>
            </a:r>
            <a:endParaRP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Fireworks exploding in the night sky">
            <a:extLst>
              <a:ext uri="{FF2B5EF4-FFF2-40B4-BE49-F238E27FC236}">
                <a16:creationId xmlns:a16="http://schemas.microsoft.com/office/drawing/2014/main" id="{1887CFF8-27F3-601C-0EA2-1507A8789581}"/>
              </a:ext>
            </a:extLst>
          </p:cNvPr>
          <p:cNvPicPr>
            <a:picLocks noGrp="1" noChangeAspect="1"/>
          </p:cNvPicPr>
          <p:nvPr>
            <p:ph type="pic" idx="2"/>
          </p:nvPr>
        </p:nvPicPr>
        <p:blipFill>
          <a:blip r:embed="rId2"/>
          <a:srcRect t="7522" b="7522"/>
          <a:stretch>
            <a:fillRect/>
          </a:stretch>
        </p:blipFill>
        <p:spPr/>
      </p:pic>
      <p:sp>
        <p:nvSpPr>
          <p:cNvPr id="3" name="Text Placeholder 2">
            <a:extLst>
              <a:ext uri="{FF2B5EF4-FFF2-40B4-BE49-F238E27FC236}">
                <a16:creationId xmlns:a16="http://schemas.microsoft.com/office/drawing/2014/main" id="{0204848D-83A0-21C1-DA91-FE5CCF90C987}"/>
              </a:ext>
            </a:extLst>
          </p:cNvPr>
          <p:cNvSpPr>
            <a:spLocks noGrp="1"/>
          </p:cNvSpPr>
          <p:nvPr>
            <p:ph type="body" idx="1"/>
          </p:nvPr>
        </p:nvSpPr>
        <p:spPr>
          <a:xfrm>
            <a:off x="0" y="1646174"/>
            <a:ext cx="5126463" cy="3565651"/>
          </a:xfrm>
          <a:solidFill>
            <a:srgbClr val="7F3494"/>
          </a:solidFill>
        </p:spPr>
        <p:txBody>
          <a:bodyPr>
            <a:normAutofit/>
          </a:bodyPr>
          <a:lstStyle/>
          <a:p>
            <a:r>
              <a:rPr lang="en-IE" sz="3600" b="1" dirty="0"/>
              <a:t>OTTIMO LAVORO</a:t>
            </a:r>
          </a:p>
          <a:p>
            <a:r>
              <a:rPr lang="en-IE" sz="3600" dirty="0"/>
              <a:t>Hai </a:t>
            </a:r>
            <a:r>
              <a:rPr lang="en-IE" sz="3600" dirty="0" err="1"/>
              <a:t>appena</a:t>
            </a:r>
            <a:r>
              <a:rPr lang="en-IE" sz="3600" dirty="0"/>
              <a:t> </a:t>
            </a:r>
            <a:r>
              <a:rPr lang="en-IE" sz="3600" dirty="0" err="1"/>
              <a:t>completato</a:t>
            </a:r>
            <a:endParaRPr lang="en-IE" sz="3600" dirty="0"/>
          </a:p>
          <a:p>
            <a:r>
              <a:rPr lang="en-IE" sz="3600" dirty="0"/>
              <a:t>il Modulo 1</a:t>
            </a:r>
          </a:p>
        </p:txBody>
      </p:sp>
    </p:spTree>
    <p:extLst>
      <p:ext uri="{BB962C8B-B14F-4D97-AF65-F5344CB8AC3E}">
        <p14:creationId xmlns:p14="http://schemas.microsoft.com/office/powerpoint/2010/main" val="241690749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210"/>
        <p:cNvGrpSpPr/>
        <p:nvPr/>
      </p:nvGrpSpPr>
      <p:grpSpPr>
        <a:xfrm>
          <a:off x="0" y="0"/>
          <a:ext cx="0" cy="0"/>
          <a:chOff x="0" y="0"/>
          <a:chExt cx="0" cy="0"/>
        </a:xfrm>
      </p:grpSpPr>
      <p:sp>
        <p:nvSpPr>
          <p:cNvPr id="1211" name="Google Shape;1211;p16"/>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4BAA2"/>
              </a:buClr>
              <a:buSzPts val="5000"/>
              <a:buNone/>
            </a:pPr>
            <a:r>
              <a:rPr lang="en-US" dirty="0" err="1"/>
              <a:t>Grazie</a:t>
            </a:r>
            <a:r>
              <a:rPr lang="en-US" dirty="0"/>
              <a:t>!</a:t>
            </a:r>
            <a:endParaRPr dirty="0"/>
          </a:p>
        </p:txBody>
      </p:sp>
      <p:sp>
        <p:nvSpPr>
          <p:cNvPr id="1212" name="Google Shape;1212;p16"/>
          <p:cNvSpPr txBox="1">
            <a:spLocks noGrp="1"/>
          </p:cNvSpPr>
          <p:nvPr>
            <p:ph type="body" idx="1"/>
          </p:nvPr>
        </p:nvSpPr>
        <p:spPr>
          <a:xfrm>
            <a:off x="7665396" y="5611394"/>
            <a:ext cx="3875423" cy="73114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pPr>
            <a:r>
              <a:rPr lang="en-US" sz="2800">
                <a:solidFill>
                  <a:schemeClr val="dk1"/>
                </a:solidFill>
                <a:latin typeface="Calibri"/>
                <a:ea typeface="Calibri"/>
                <a:cs typeface="Calibri"/>
                <a:sym typeface="Calibri"/>
              </a:rPr>
              <a:t>www.housingcare.net</a:t>
            </a:r>
            <a:endParaRPr/>
          </a:p>
        </p:txBody>
      </p:sp>
      <p:grpSp>
        <p:nvGrpSpPr>
          <p:cNvPr id="1213" name="Google Shape;1213;p16"/>
          <p:cNvGrpSpPr/>
          <p:nvPr/>
        </p:nvGrpSpPr>
        <p:grpSpPr>
          <a:xfrm>
            <a:off x="11054594" y="2625849"/>
            <a:ext cx="280634" cy="280634"/>
            <a:chOff x="1950027" y="2499889"/>
            <a:chExt cx="850463" cy="850463"/>
          </a:xfrm>
        </p:grpSpPr>
        <p:sp>
          <p:nvSpPr>
            <p:cNvPr id="1214" name="Google Shape;1214;p16"/>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215" name="Google Shape;1215;p16"/>
            <p:cNvGrpSpPr/>
            <p:nvPr/>
          </p:nvGrpSpPr>
          <p:grpSpPr>
            <a:xfrm>
              <a:off x="2107521" y="2657382"/>
              <a:ext cx="535476" cy="535477"/>
              <a:chOff x="2107521" y="2657382"/>
              <a:chExt cx="535476" cy="535477"/>
            </a:xfrm>
          </p:grpSpPr>
          <p:sp>
            <p:nvSpPr>
              <p:cNvPr id="1216" name="Google Shape;1216;p16"/>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7" name="Google Shape;1217;p16"/>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8" name="Google Shape;1218;p16"/>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219" name="Google Shape;1219;p16"/>
          <p:cNvGrpSpPr/>
          <p:nvPr/>
        </p:nvGrpSpPr>
        <p:grpSpPr>
          <a:xfrm>
            <a:off x="10362363" y="2625849"/>
            <a:ext cx="280634" cy="280634"/>
            <a:chOff x="-147782" y="2499889"/>
            <a:chExt cx="850463" cy="850463"/>
          </a:xfrm>
        </p:grpSpPr>
        <p:sp>
          <p:nvSpPr>
            <p:cNvPr id="1220" name="Google Shape;1220;p16"/>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1" name="Google Shape;1221;p16"/>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2" name="Google Shape;1222;p16"/>
          <p:cNvGrpSpPr/>
          <p:nvPr/>
        </p:nvGrpSpPr>
        <p:grpSpPr>
          <a:xfrm>
            <a:off x="11400502" y="2625849"/>
            <a:ext cx="280634" cy="280634"/>
            <a:chOff x="2998302" y="2499889"/>
            <a:chExt cx="850463" cy="850463"/>
          </a:xfrm>
        </p:grpSpPr>
        <p:sp>
          <p:nvSpPr>
            <p:cNvPr id="1223" name="Google Shape;1223;p16"/>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4" name="Google Shape;1224;p16"/>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5" name="Google Shape;1225;p16"/>
          <p:cNvGrpSpPr/>
          <p:nvPr/>
        </p:nvGrpSpPr>
        <p:grpSpPr>
          <a:xfrm>
            <a:off x="10016456" y="2625849"/>
            <a:ext cx="280634" cy="280842"/>
            <a:chOff x="-1196056" y="2499889"/>
            <a:chExt cx="850463" cy="851092"/>
          </a:xfrm>
        </p:grpSpPr>
        <p:sp>
          <p:nvSpPr>
            <p:cNvPr id="1226" name="Google Shape;1226;p16"/>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7" name="Google Shape;1227;p16"/>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28" name="Google Shape;1228;p16"/>
          <p:cNvSpPr/>
          <p:nvPr/>
        </p:nvSpPr>
        <p:spPr>
          <a:xfrm>
            <a:off x="10708479" y="2625849"/>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229" name="Google Shape;1229;p16" descr="World with solid fill"/>
          <p:cNvPicPr preferRelativeResize="0"/>
          <p:nvPr/>
        </p:nvPicPr>
        <p:blipFill rotWithShape="1">
          <a:blip r:embed="rId3">
            <a:alphaModFix/>
          </a:blip>
          <a:srcRect/>
          <a:stretch/>
        </p:blipFill>
        <p:spPr>
          <a:xfrm>
            <a:off x="10727019" y="2639589"/>
            <a:ext cx="246077" cy="24607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44"/>
          <p:cNvSpPr txBox="1">
            <a:spLocks noGrp="1"/>
          </p:cNvSpPr>
          <p:nvPr>
            <p:ph type="body" idx="1"/>
          </p:nvPr>
        </p:nvSpPr>
        <p:spPr>
          <a:xfrm>
            <a:off x="798380" y="1648889"/>
            <a:ext cx="10595237" cy="550847"/>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err="1"/>
              <a:t>L’alfabetizzazione</a:t>
            </a:r>
            <a:r>
              <a:rPr lang="en-US" dirty="0"/>
              <a:t> </a:t>
            </a:r>
            <a:r>
              <a:rPr lang="en-US" dirty="0" err="1"/>
              <a:t>digitale</a:t>
            </a:r>
            <a:r>
              <a:rPr lang="en-US" dirty="0"/>
              <a:t> </a:t>
            </a:r>
            <a:r>
              <a:rPr lang="en-US" dirty="0" err="1"/>
              <a:t>richiede</a:t>
            </a:r>
            <a:r>
              <a:rPr lang="en-US" dirty="0"/>
              <a:t>:</a:t>
            </a:r>
            <a:endParaRPr dirty="0"/>
          </a:p>
        </p:txBody>
      </p:sp>
      <p:sp>
        <p:nvSpPr>
          <p:cNvPr id="293" name="Google Shape;293;p44"/>
          <p:cNvSpPr txBox="1">
            <a:spLocks noGrp="1"/>
          </p:cNvSpPr>
          <p:nvPr>
            <p:ph type="body" idx="2"/>
          </p:nvPr>
        </p:nvSpPr>
        <p:spPr>
          <a:xfrm>
            <a:off x="798379" y="599564"/>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Come CONSULTARE </a:t>
            </a:r>
            <a:r>
              <a:rPr lang="en-US" dirty="0" err="1"/>
              <a:t>informazioni</a:t>
            </a:r>
            <a:endParaRPr dirty="0"/>
          </a:p>
        </p:txBody>
      </p:sp>
      <p:sp>
        <p:nvSpPr>
          <p:cNvPr id="294" name="Google Shape;294;p44"/>
          <p:cNvSpPr txBox="1"/>
          <p:nvPr/>
        </p:nvSpPr>
        <p:spPr>
          <a:xfrm>
            <a:off x="888521" y="4402271"/>
            <a:ext cx="7705544"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dirty="0" err="1">
                <a:solidFill>
                  <a:srgbClr val="092E4B"/>
                </a:solidFill>
                <a:latin typeface="Calibri"/>
                <a:ea typeface="Calibri"/>
                <a:cs typeface="Calibri"/>
                <a:sym typeface="Calibri"/>
              </a:rPr>
              <a:t>Conoscenze</a:t>
            </a:r>
            <a:r>
              <a:rPr lang="en-US" sz="2400" b="1" dirty="0">
                <a:solidFill>
                  <a:srgbClr val="092E4B"/>
                </a:solidFill>
                <a:latin typeface="Calibri"/>
                <a:ea typeface="Calibri"/>
                <a:cs typeface="Calibri"/>
                <a:sym typeface="Calibri"/>
              </a:rPr>
              <a:t> cognitive </a:t>
            </a:r>
            <a:r>
              <a:rPr lang="en-US" sz="2400" b="1" dirty="0">
                <a:solidFill>
                  <a:srgbClr val="092E4B"/>
                </a:solidFill>
                <a:latin typeface="Calibri"/>
                <a:ea typeface="Calibri"/>
                <a:cs typeface="Calibri"/>
                <a:sym typeface="Wingdings" pitchFamily="2" charset="2"/>
              </a:rPr>
              <a:t></a:t>
            </a:r>
            <a:r>
              <a:rPr lang="en-US" sz="2400" b="1"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riguardano</a:t>
            </a:r>
            <a:r>
              <a:rPr lang="en-US" sz="2400" b="0" i="0" u="none" strike="noStrike" cap="none" dirty="0">
                <a:solidFill>
                  <a:srgbClr val="092E4B"/>
                </a:solidFill>
                <a:latin typeface="Calibri"/>
                <a:ea typeface="Calibri"/>
                <a:cs typeface="Calibri"/>
                <a:sym typeface="Calibri"/>
              </a:rPr>
              <a:t> la </a:t>
            </a:r>
            <a:r>
              <a:rPr lang="en-US" sz="2400" b="0" i="0" u="none" strike="noStrike" cap="none" dirty="0" err="1">
                <a:solidFill>
                  <a:srgbClr val="092E4B"/>
                </a:solidFill>
                <a:latin typeface="Calibri"/>
                <a:ea typeface="Calibri"/>
                <a:cs typeface="Calibri"/>
                <a:sym typeface="Calibri"/>
              </a:rPr>
              <a:t>capacità</a:t>
            </a:r>
            <a:r>
              <a:rPr lang="en-US" sz="2400" b="0" i="0" u="none" strike="noStrike" cap="none" dirty="0">
                <a:solidFill>
                  <a:srgbClr val="092E4B"/>
                </a:solidFill>
                <a:latin typeface="Calibri"/>
                <a:ea typeface="Calibri"/>
                <a:cs typeface="Calibri"/>
                <a:sym typeface="Calibri"/>
              </a:rPr>
              <a:t> di </a:t>
            </a:r>
            <a:r>
              <a:rPr lang="en-US" sz="2400" b="0" i="0" u="none" strike="noStrike" cap="none" dirty="0" err="1">
                <a:solidFill>
                  <a:srgbClr val="092E4B"/>
                </a:solidFill>
                <a:latin typeface="Calibri"/>
                <a:ea typeface="Calibri"/>
                <a:cs typeface="Calibri"/>
                <a:sym typeface="Calibri"/>
              </a:rPr>
              <a:t>raccogliere</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informazioni</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condurre</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ricerche</a:t>
            </a:r>
            <a:r>
              <a:rPr lang="en-US" sz="2400" b="0" i="0" u="none" strike="noStrike" cap="none" dirty="0">
                <a:solidFill>
                  <a:srgbClr val="092E4B"/>
                </a:solidFill>
                <a:latin typeface="Calibri"/>
                <a:ea typeface="Calibri"/>
                <a:cs typeface="Calibri"/>
                <a:sym typeface="Calibri"/>
              </a:rPr>
              <a:t> e </a:t>
            </a:r>
            <a:r>
              <a:rPr lang="en-US" sz="2400" b="0" i="0" u="none" strike="noStrike" cap="none" dirty="0" err="1">
                <a:solidFill>
                  <a:srgbClr val="092E4B"/>
                </a:solidFill>
                <a:latin typeface="Calibri"/>
                <a:ea typeface="Calibri"/>
                <a:cs typeface="Calibri"/>
                <a:sym typeface="Calibri"/>
              </a:rPr>
              <a:t>analizzare</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dati</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determinare</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l’accuratezza</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delle</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informazioni</a:t>
            </a:r>
            <a:r>
              <a:rPr lang="en-US" sz="2400" dirty="0">
                <a:solidFill>
                  <a:srgbClr val="092E4B"/>
                </a:solidFill>
                <a:latin typeface="Calibri"/>
                <a:ea typeface="Calibri"/>
                <a:cs typeface="Calibri"/>
                <a:sym typeface="Calibri"/>
              </a:rPr>
              <a:t>. </a:t>
            </a:r>
            <a:endParaRPr dirty="0"/>
          </a:p>
        </p:txBody>
      </p:sp>
      <p:pic>
        <p:nvPicPr>
          <p:cNvPr id="295" name="Google Shape;295;p44" descr="Icon&#10;&#10;Description automatically generated"/>
          <p:cNvPicPr preferRelativeResize="0"/>
          <p:nvPr/>
        </p:nvPicPr>
        <p:blipFill rotWithShape="1">
          <a:blip r:embed="rId3">
            <a:alphaModFix/>
          </a:blip>
          <a:srcRect/>
          <a:stretch/>
        </p:blipFill>
        <p:spPr>
          <a:xfrm>
            <a:off x="1498566" y="2445407"/>
            <a:ext cx="1606943" cy="1666267"/>
          </a:xfrm>
          <a:prstGeom prst="rect">
            <a:avLst/>
          </a:prstGeom>
          <a:noFill/>
          <a:ln>
            <a:noFill/>
          </a:ln>
        </p:spPr>
      </p:pic>
      <p:grpSp>
        <p:nvGrpSpPr>
          <p:cNvPr id="296" name="Google Shape;296;p44"/>
          <p:cNvGrpSpPr/>
          <p:nvPr/>
        </p:nvGrpSpPr>
        <p:grpSpPr>
          <a:xfrm>
            <a:off x="1975449" y="3054163"/>
            <a:ext cx="326588" cy="448754"/>
            <a:chOff x="7257599" y="768348"/>
            <a:chExt cx="868457" cy="867509"/>
          </a:xfrm>
        </p:grpSpPr>
        <p:sp>
          <p:nvSpPr>
            <p:cNvPr id="297" name="Google Shape;297;p44"/>
            <p:cNvSpPr/>
            <p:nvPr/>
          </p:nvSpPr>
          <p:spPr>
            <a:xfrm>
              <a:off x="7672223" y="1282564"/>
              <a:ext cx="303614" cy="275513"/>
            </a:xfrm>
            <a:custGeom>
              <a:avLst/>
              <a:gdLst/>
              <a:ahLst/>
              <a:cxnLst/>
              <a:rect l="l" t="t" r="r" b="b"/>
              <a:pathLst>
                <a:path w="303614" h="275513" extrusionOk="0">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98" name="Google Shape;298;p44"/>
            <p:cNvGrpSpPr/>
            <p:nvPr/>
          </p:nvGrpSpPr>
          <p:grpSpPr>
            <a:xfrm>
              <a:off x="7257599" y="768348"/>
              <a:ext cx="868457" cy="867509"/>
              <a:chOff x="7257599" y="768348"/>
              <a:chExt cx="868457" cy="867509"/>
            </a:xfrm>
          </p:grpSpPr>
          <p:sp>
            <p:nvSpPr>
              <p:cNvPr id="299" name="Google Shape;299;p44"/>
              <p:cNvSpPr/>
              <p:nvPr/>
            </p:nvSpPr>
            <p:spPr>
              <a:xfrm>
                <a:off x="7257599" y="768348"/>
                <a:ext cx="868457" cy="867509"/>
              </a:xfrm>
              <a:custGeom>
                <a:avLst/>
                <a:gdLst/>
                <a:ahLst/>
                <a:cxnLst/>
                <a:rect l="l" t="t" r="r" b="b"/>
                <a:pathLst>
                  <a:path w="868457" h="867509" extrusionOk="0">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0" name="Google Shape;300;p44"/>
              <p:cNvSpPr/>
              <p:nvPr/>
            </p:nvSpPr>
            <p:spPr>
              <a:xfrm>
                <a:off x="7618928" y="1129902"/>
                <a:ext cx="144531" cy="144531"/>
              </a:xfrm>
              <a:custGeom>
                <a:avLst/>
                <a:gdLst/>
                <a:ahLst/>
                <a:cxnLst/>
                <a:rect l="l" t="t" r="r" b="b"/>
                <a:pathLst>
                  <a:path w="144531" h="144531" extrusionOk="0">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1" name="Google Shape;301;p44"/>
              <p:cNvSpPr/>
              <p:nvPr/>
            </p:nvSpPr>
            <p:spPr>
              <a:xfrm>
                <a:off x="7531306" y="1043183"/>
                <a:ext cx="317969" cy="317065"/>
              </a:xfrm>
              <a:custGeom>
                <a:avLst/>
                <a:gdLst/>
                <a:ahLst/>
                <a:cxnLst/>
                <a:rect l="l" t="t" r="r" b="b"/>
                <a:pathLst>
                  <a:path w="317969" h="317065" extrusionOk="0">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2" name="Google Shape;302;p44"/>
              <p:cNvSpPr/>
              <p:nvPr/>
            </p:nvSpPr>
            <p:spPr>
              <a:xfrm>
                <a:off x="7843855" y="1268111"/>
                <a:ext cx="113818" cy="76782"/>
              </a:xfrm>
              <a:custGeom>
                <a:avLst/>
                <a:gdLst/>
                <a:ahLst/>
                <a:cxnLst/>
                <a:rect l="l" t="t" r="r" b="b"/>
                <a:pathLst>
                  <a:path w="113818" h="76782" extrusionOk="0">
                    <a:moveTo>
                      <a:pt x="0" y="26196"/>
                    </a:moveTo>
                    <a:lnTo>
                      <a:pt x="12647" y="0"/>
                    </a:lnTo>
                    <a:lnTo>
                      <a:pt x="113819" y="50586"/>
                    </a:lnTo>
                    <a:lnTo>
                      <a:pt x="101172" y="76782"/>
                    </a:lnTo>
                    <a:lnTo>
                      <a:pt x="0" y="26196"/>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3" name="Google Shape;303;p44"/>
              <p:cNvSpPr/>
              <p:nvPr/>
            </p:nvSpPr>
            <p:spPr>
              <a:xfrm>
                <a:off x="7633296" y="1245528"/>
                <a:ext cx="361413" cy="332422"/>
              </a:xfrm>
              <a:custGeom>
                <a:avLst/>
                <a:gdLst/>
                <a:ahLst/>
                <a:cxnLst/>
                <a:rect l="l" t="t" r="r" b="b"/>
                <a:pathLst>
                  <a:path w="361413" h="332422" extrusionOk="0">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
        <p:nvSpPr>
          <p:cNvPr id="304" name="Google Shape;304;p44"/>
          <p:cNvSpPr txBox="1"/>
          <p:nvPr/>
        </p:nvSpPr>
        <p:spPr>
          <a:xfrm>
            <a:off x="3358687" y="2240146"/>
            <a:ext cx="7938385" cy="15696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dirty="0" err="1">
                <a:solidFill>
                  <a:srgbClr val="092E4B"/>
                </a:solidFill>
                <a:latin typeface="Calibri"/>
                <a:ea typeface="Calibri"/>
                <a:cs typeface="Calibri"/>
                <a:sym typeface="Calibri"/>
              </a:rPr>
              <a:t>Conoscenze</a:t>
            </a:r>
            <a:r>
              <a:rPr lang="en-US" sz="2400" b="1" dirty="0">
                <a:solidFill>
                  <a:srgbClr val="092E4B"/>
                </a:solidFill>
                <a:latin typeface="Calibri"/>
                <a:ea typeface="Calibri"/>
                <a:cs typeface="Calibri"/>
                <a:sym typeface="Calibri"/>
              </a:rPr>
              <a:t> </a:t>
            </a:r>
            <a:r>
              <a:rPr lang="en-US" sz="2400" b="1" dirty="0" err="1">
                <a:solidFill>
                  <a:srgbClr val="092E4B"/>
                </a:solidFill>
                <a:latin typeface="Calibri"/>
                <a:ea typeface="Calibri"/>
                <a:cs typeface="Calibri"/>
                <a:sym typeface="Calibri"/>
              </a:rPr>
              <a:t>tecniche</a:t>
            </a:r>
            <a:r>
              <a:rPr lang="en-US" sz="2400" b="1" dirty="0">
                <a:solidFill>
                  <a:srgbClr val="092E4B"/>
                </a:solidFill>
                <a:latin typeface="Calibri"/>
                <a:ea typeface="Calibri"/>
                <a:cs typeface="Calibri"/>
                <a:sym typeface="Calibri"/>
              </a:rPr>
              <a:t> </a:t>
            </a:r>
            <a:r>
              <a:rPr lang="en-US" sz="2400" b="1" dirty="0">
                <a:solidFill>
                  <a:srgbClr val="092E4B"/>
                </a:solidFill>
                <a:latin typeface="Calibri"/>
                <a:ea typeface="Calibri"/>
                <a:cs typeface="Calibri"/>
                <a:sym typeface="Wingdings" pitchFamily="2" charset="2"/>
              </a:rPr>
              <a:t></a:t>
            </a:r>
            <a:r>
              <a:rPr lang="en-US" sz="2400" b="1"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è</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importante</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sapere</a:t>
            </a:r>
            <a:r>
              <a:rPr lang="en-US" sz="2400" b="0" i="0" u="none" strike="noStrike" cap="none" dirty="0">
                <a:solidFill>
                  <a:srgbClr val="092E4B"/>
                </a:solidFill>
                <a:latin typeface="Calibri"/>
                <a:ea typeface="Calibri"/>
                <a:cs typeface="Calibri"/>
                <a:sym typeface="Calibri"/>
              </a:rPr>
              <a:t> come </a:t>
            </a:r>
            <a:r>
              <a:rPr lang="en-US" sz="2400" b="0" i="0" u="none" strike="noStrike" cap="none" dirty="0" err="1">
                <a:solidFill>
                  <a:srgbClr val="092E4B"/>
                </a:solidFill>
                <a:latin typeface="Calibri"/>
                <a:ea typeface="Calibri"/>
                <a:cs typeface="Calibri"/>
                <a:sym typeface="Calibri"/>
              </a:rPr>
              <a:t>accedere</a:t>
            </a:r>
            <a:r>
              <a:rPr lang="en-US" sz="2400" b="0" i="0" u="none" strike="noStrike" cap="none" dirty="0">
                <a:solidFill>
                  <a:srgbClr val="092E4B"/>
                </a:solidFill>
                <a:latin typeface="Calibri"/>
                <a:ea typeface="Calibri"/>
                <a:cs typeface="Calibri"/>
                <a:sym typeface="Calibri"/>
              </a:rPr>
              <a:t> alle </a:t>
            </a:r>
            <a:r>
              <a:rPr lang="en-US" sz="2400" b="0" i="0" u="none" strike="noStrike" cap="none" dirty="0" err="1">
                <a:solidFill>
                  <a:srgbClr val="092E4B"/>
                </a:solidFill>
                <a:latin typeface="Calibri"/>
                <a:ea typeface="Calibri"/>
                <a:cs typeface="Calibri"/>
                <a:sym typeface="Calibri"/>
              </a:rPr>
              <a:t>informazioni</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tramite</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gli</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strumenti</a:t>
            </a:r>
            <a:r>
              <a:rPr lang="en-US" sz="2400" b="0" i="0" u="none" strike="noStrike" cap="none" dirty="0">
                <a:solidFill>
                  <a:srgbClr val="092E4B"/>
                </a:solidFill>
                <a:latin typeface="Calibri"/>
                <a:ea typeface="Calibri"/>
                <a:cs typeface="Calibri"/>
                <a:sym typeface="Calibri"/>
              </a:rPr>
              <a:t> a </a:t>
            </a:r>
            <a:r>
              <a:rPr lang="en-US" sz="2400" b="0" i="0" u="none" strike="noStrike" cap="none" dirty="0" err="1">
                <a:solidFill>
                  <a:srgbClr val="092E4B"/>
                </a:solidFill>
                <a:latin typeface="Calibri"/>
                <a:ea typeface="Calibri"/>
                <a:cs typeface="Calibri"/>
                <a:sym typeface="Calibri"/>
              </a:rPr>
              <a:t>vostra</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disposizione</a:t>
            </a:r>
            <a:r>
              <a:rPr lang="en-US" sz="2400"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dispositivi</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programmi</a:t>
            </a:r>
            <a:r>
              <a:rPr lang="en-US" sz="2400" b="0" i="0" u="none" strike="noStrike" cap="none" dirty="0">
                <a:solidFill>
                  <a:srgbClr val="092E4B"/>
                </a:solidFill>
                <a:latin typeface="Calibri"/>
                <a:ea typeface="Calibri"/>
                <a:cs typeface="Calibri"/>
                <a:sym typeface="Calibri"/>
              </a:rPr>
              <a:t> o </a:t>
            </a:r>
            <a:r>
              <a:rPr lang="en-US" sz="2400" b="0" i="0" u="none" strike="noStrike" cap="none" dirty="0" err="1">
                <a:solidFill>
                  <a:srgbClr val="092E4B"/>
                </a:solidFill>
                <a:latin typeface="Calibri"/>
                <a:ea typeface="Calibri"/>
                <a:cs typeface="Calibri"/>
                <a:sym typeface="Calibri"/>
              </a:rPr>
              <a:t>applicazioni</a:t>
            </a:r>
            <a:r>
              <a:rPr lang="en-US" sz="2400" b="0" i="0" u="none" strike="noStrike" cap="none" dirty="0">
                <a:solidFill>
                  <a:srgbClr val="092E4B"/>
                </a:solidFill>
                <a:latin typeface="Calibri"/>
                <a:ea typeface="Calibri"/>
                <a:cs typeface="Calibri"/>
                <a:sym typeface="Calibri"/>
              </a:rPr>
              <a:t>) e </a:t>
            </a:r>
            <a:r>
              <a:rPr lang="en-US" sz="2400" b="0" i="0" u="none" strike="noStrike" cap="none" dirty="0" err="1">
                <a:solidFill>
                  <a:srgbClr val="092E4B"/>
                </a:solidFill>
                <a:latin typeface="Calibri"/>
                <a:ea typeface="Calibri"/>
                <a:cs typeface="Calibri"/>
                <a:sym typeface="Calibri"/>
              </a:rPr>
              <a:t>comprendere</a:t>
            </a:r>
            <a:r>
              <a:rPr lang="en-US" sz="2400" b="0" i="0" u="none" strike="noStrike" cap="none" dirty="0">
                <a:solidFill>
                  <a:srgbClr val="092E4B"/>
                </a:solidFill>
                <a:latin typeface="Calibri"/>
                <a:ea typeface="Calibri"/>
                <a:cs typeface="Calibri"/>
                <a:sym typeface="Calibri"/>
              </a:rPr>
              <a:t> come </a:t>
            </a:r>
            <a:r>
              <a:rPr lang="en-US" sz="2400" b="0" i="0" u="none" strike="noStrike" cap="none" dirty="0" err="1">
                <a:solidFill>
                  <a:srgbClr val="092E4B"/>
                </a:solidFill>
                <a:latin typeface="Calibri"/>
                <a:ea typeface="Calibri"/>
                <a:cs typeface="Calibri"/>
                <a:sym typeface="Calibri"/>
              </a:rPr>
              <a:t>utilizzare</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servizi</a:t>
            </a:r>
            <a:r>
              <a:rPr lang="en-US" sz="2400" b="0" i="0" u="none" strike="noStrike" cap="none" dirty="0">
                <a:solidFill>
                  <a:srgbClr val="092E4B"/>
                </a:solidFill>
                <a:latin typeface="Calibri"/>
                <a:ea typeface="Calibri"/>
                <a:cs typeface="Calibri"/>
                <a:sym typeface="Calibri"/>
              </a:rPr>
              <a:t> come </a:t>
            </a:r>
            <a:r>
              <a:rPr lang="en-US" sz="2400" b="0" i="0" u="none" strike="noStrike" cap="none" dirty="0">
                <a:solidFill>
                  <a:srgbClr val="24BAA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Google</a:t>
            </a:r>
            <a:r>
              <a:rPr lang="en-US" sz="2400" b="0" i="0" u="none" strike="noStrike" cap="none" dirty="0">
                <a:solidFill>
                  <a:srgbClr val="24BAA2"/>
                </a:solidFill>
                <a:latin typeface="Calibri"/>
                <a:ea typeface="Calibri"/>
                <a:cs typeface="Calibri"/>
                <a:sym typeface="Calibri"/>
              </a:rPr>
              <a:t> </a:t>
            </a:r>
            <a:r>
              <a:rPr lang="en-US" sz="2400" dirty="0">
                <a:solidFill>
                  <a:srgbClr val="092E4B"/>
                </a:solidFill>
                <a:latin typeface="Calibri"/>
                <a:ea typeface="Calibri"/>
                <a:cs typeface="Calibri"/>
                <a:sym typeface="Calibri"/>
              </a:rPr>
              <a:t>per </a:t>
            </a:r>
            <a:r>
              <a:rPr lang="en-US" sz="2400" b="0" i="0" u="none" strike="noStrike" cap="none" dirty="0" err="1">
                <a:solidFill>
                  <a:srgbClr val="092E4B"/>
                </a:solidFill>
                <a:latin typeface="Calibri"/>
                <a:ea typeface="Calibri"/>
                <a:cs typeface="Calibri"/>
                <a:sym typeface="Calibri"/>
              </a:rPr>
              <a:t>trovare</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informazioni</a:t>
            </a:r>
            <a:endParaRPr sz="2400" b="0" i="0" u="none" strike="noStrike" cap="none" dirty="0">
              <a:solidFill>
                <a:srgbClr val="092E4B"/>
              </a:solidFill>
              <a:latin typeface="Calibri"/>
              <a:ea typeface="Calibri"/>
              <a:cs typeface="Calibri"/>
              <a:sym typeface="Calibri"/>
            </a:endParaRPr>
          </a:p>
        </p:txBody>
      </p:sp>
      <p:pic>
        <p:nvPicPr>
          <p:cNvPr id="305" name="Google Shape;305;p44" descr="Icon&#10;&#10;Description automatically generated"/>
          <p:cNvPicPr preferRelativeResize="0"/>
          <p:nvPr/>
        </p:nvPicPr>
        <p:blipFill rotWithShape="1">
          <a:blip r:embed="rId5">
            <a:alphaModFix/>
          </a:blip>
          <a:srcRect/>
          <a:stretch/>
        </p:blipFill>
        <p:spPr>
          <a:xfrm>
            <a:off x="8704385" y="3746606"/>
            <a:ext cx="2152677" cy="1799199"/>
          </a:xfrm>
          <a:prstGeom prst="rect">
            <a:avLst/>
          </a:prstGeom>
          <a:noFill/>
          <a:ln>
            <a:noFill/>
          </a:ln>
        </p:spPr>
      </p:pic>
      <p:sp>
        <p:nvSpPr>
          <p:cNvPr id="306" name="Google Shape;306;p44"/>
          <p:cNvSpPr/>
          <p:nvPr/>
        </p:nvSpPr>
        <p:spPr>
          <a:xfrm>
            <a:off x="9972136" y="5122126"/>
            <a:ext cx="379562" cy="344077"/>
          </a:xfrm>
          <a:prstGeom prst="flowChartConnector">
            <a:avLst/>
          </a:prstGeom>
          <a:solidFill>
            <a:srgbClr val="7F3494"/>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1968</TotalTime>
  <Words>8134</Words>
  <Application>Microsoft Office PowerPoint</Application>
  <PresentationFormat>Widescreen</PresentationFormat>
  <Paragraphs>676</Paragraphs>
  <Slides>84</Slides>
  <Notes>81</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84</vt:i4>
      </vt:variant>
    </vt:vector>
  </HeadingPairs>
  <TitlesOfParts>
    <vt:vector size="90" baseType="lpstr">
      <vt:lpstr>Calibri</vt:lpstr>
      <vt:lpstr>Arial</vt:lpstr>
      <vt:lpstr>Montserrat Light</vt:lpstr>
      <vt:lpstr>Wingdings</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55</cp:revision>
  <dcterms:created xsi:type="dcterms:W3CDTF">2020-10-14T13:32:04Z</dcterms:created>
  <dcterms:modified xsi:type="dcterms:W3CDTF">2023-02-16T16:23:18Z</dcterms:modified>
</cp:coreProperties>
</file>