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Lst>
  <p:sldSz cy="6858000" cx="12192000"/>
  <p:notesSz cx="6858000" cy="9144000"/>
  <p:embeddedFontLst>
    <p:embeddedFont>
      <p:font typeface="Montserrat"/>
      <p:regular r:id="rId91"/>
      <p:bold r:id="rId92"/>
      <p:italic r:id="rId93"/>
      <p:boldItalic r:id="rId94"/>
    </p:embeddedFont>
    <p:embeddedFont>
      <p:font typeface="Montserrat Light"/>
      <p:regular r:id="rId95"/>
      <p:bold r:id="rId96"/>
      <p:italic r:id="rId97"/>
      <p:boldItalic r:id="rId9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99" roundtripDataSignature="AMtx7mhptVapNP7Uj9Np1l6rpUac3ChyvQ=="/>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Enrique Del Rio Villanuev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AE611AA-A98C-4540-9132-836CB481DB40}">
  <a:tblStyle styleId="{8AE611AA-A98C-4540-9132-836CB481DB4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MontserratLight-regular.fntdata"/><Relationship Id="rId94" Type="http://schemas.openxmlformats.org/officeDocument/2006/relationships/font" Target="fonts/Montserrat-boldItalic.fntdata"/><Relationship Id="rId97" Type="http://schemas.openxmlformats.org/officeDocument/2006/relationships/font" Target="fonts/MontserratLight-italic.fntdata"/><Relationship Id="rId96" Type="http://schemas.openxmlformats.org/officeDocument/2006/relationships/font" Target="fonts/MontserratLight-bold.fntdata"/><Relationship Id="rId11" Type="http://schemas.openxmlformats.org/officeDocument/2006/relationships/slide" Target="slides/slide5.xml"/><Relationship Id="rId99" Type="http://customschemas.google.com/relationships/presentationmetadata" Target="metadata"/><Relationship Id="rId10" Type="http://schemas.openxmlformats.org/officeDocument/2006/relationships/slide" Target="slides/slide4.xml"/><Relationship Id="rId98" Type="http://schemas.openxmlformats.org/officeDocument/2006/relationships/font" Target="fonts/MontserratLight-boldItalic.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Montserrat-regular.fntdata"/><Relationship Id="rId90" Type="http://schemas.openxmlformats.org/officeDocument/2006/relationships/slide" Target="slides/slide84.xml"/><Relationship Id="rId93" Type="http://schemas.openxmlformats.org/officeDocument/2006/relationships/font" Target="fonts/Montserrat-italic.fntdata"/><Relationship Id="rId92" Type="http://schemas.openxmlformats.org/officeDocument/2006/relationships/font" Target="fonts/Montserrat-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10-26T17:10:34.926">
    <p:pos x="3418" y="972"/>
    <p:text>I think they are great!
Do you think it would be useful to include easy launcher apps?? (mentioned some examples in the tech map document) .
usually it has a very easy quickstart guide/route that help configure these features aimed for seniors, disbled people...</p:text>
    <p:extLst>
      <p:ext uri="{C676402C-5697-4E1C-873F-D02D1690AC5C}">
        <p15:threadingInfo timeZoneBias="0"/>
      </p:ext>
      <p:ext uri="http://customooxmlschemas.google.com/">
        <go:slidesCustomData xmlns:go="http://customooxmlschemas.google.com/" commentPostId="AAAApB-hH1g"/>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9" name="Google Shape;309;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9" name="Google Shape;319;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8" name="Google Shape;328;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7" name="Google Shape;367;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5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4" name="Google Shape;374;p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381" name="Google Shape;381;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394" name="Google Shape;394;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406" name="Google Shape;406;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 name="Google Shape;21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19" name="Google Shape;419;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9" name="Google Shape;429;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430" name="Google Shape;430;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444" name="Google Shape;444;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SzPts val="1400"/>
              <a:buNone/>
            </a:pPr>
            <a:r>
              <a:t/>
            </a:r>
            <a:endParaRPr/>
          </a:p>
        </p:txBody>
      </p:sp>
      <p:sp>
        <p:nvSpPr>
          <p:cNvPr id="462" name="Google Shape;462;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3" name="Google Shape;483;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7" name="Google Shape;497;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3" name="Google Shape;503;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9" name="Google Shape;509;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6" name="Google Shape;516;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7" name="Google Shape;517;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3" name="Google Shape;523;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1" name="Google Shape;23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4" name="Google Shape;534;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2" name="Google Shape;59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6" name="Google Shape;626;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3" name="Google Shape;633;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0" name="Google Shape;640;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8" name="Google Shape;64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6" name="Google Shape;776;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4" name="Google Shape;804;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3" name="Google Shape;81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136ea598341_1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g136ea598341_1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1" name="Google Shape;821;g136ea598341_1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g136ea598341_1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8" name="Google Shape;828;g136ea598341_1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9" name="Google Shape;829;g136ea598341_1_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5" name="Google Shape;835;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3" name="Google Shape;843;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136ea598341_1_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1" name="Google Shape;851;g136ea598341_1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7" name="Google Shape;857;p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8" name="Google Shape;858;p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2" name="Shape 862"/>
        <p:cNvGrpSpPr/>
        <p:nvPr/>
      </p:nvGrpSpPr>
      <p:grpSpPr>
        <a:xfrm>
          <a:off x="0" y="0"/>
          <a:ext cx="0" cy="0"/>
          <a:chOff x="0" y="0"/>
          <a:chExt cx="0" cy="0"/>
        </a:xfrm>
      </p:grpSpPr>
      <p:sp>
        <p:nvSpPr>
          <p:cNvPr id="863" name="Google Shape;86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4" name="Google Shape;864;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136ea598341_1_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1" name="Google Shape;871;g136ea598341_1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p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9" name="Google Shape;879;p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5" name="Google Shape;88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36ea598341_1_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136ea598341_1_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6" name="Google Shape;256;g136ea598341_1_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4" name="Google Shape;90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6" name="Google Shape;926;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8" name="Google Shape;978;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8" name="Google Shape;988;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136ea598341_1_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9" name="Google Shape;999;g136ea598341_1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8" name="Google Shape;1008;p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9" name="Google Shape;1009;p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136ea598341_1_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5" name="Google Shape;1015;g136ea598341_1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3" name="Google Shape;1023;p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4" name="Google Shape;1024;p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8" name="Shape 1028"/>
        <p:cNvGrpSpPr/>
        <p:nvPr/>
      </p:nvGrpSpPr>
      <p:grpSpPr>
        <a:xfrm>
          <a:off x="0" y="0"/>
          <a:ext cx="0" cy="0"/>
          <a:chOff x="0" y="0"/>
          <a:chExt cx="0" cy="0"/>
        </a:xfrm>
      </p:grpSpPr>
      <p:sp>
        <p:nvSpPr>
          <p:cNvPr id="1029" name="Google Shape;1029;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0" name="Google Shape;1030;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6" name="Google Shape;1036;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2" name="Google Shape;26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136ea598341_1_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3" name="Google Shape;1043;g136ea598341_1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1" name="Shape 1051"/>
        <p:cNvGrpSpPr/>
        <p:nvPr/>
      </p:nvGrpSpPr>
      <p:grpSpPr>
        <a:xfrm>
          <a:off x="0" y="0"/>
          <a:ext cx="0" cy="0"/>
          <a:chOff x="0" y="0"/>
          <a:chExt cx="0" cy="0"/>
        </a:xfrm>
      </p:grpSpPr>
      <p:sp>
        <p:nvSpPr>
          <p:cNvPr id="1052" name="Google Shape;1052;g136ea598341_1_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3" name="Google Shape;1053;g136ea598341_1_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4" name="Google Shape;1054;g136ea598341_1_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1" name="Google Shape;1061;p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2" name="Google Shape;1062;p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136ea598341_1_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8" name="Google Shape;1068;g136ea598341_1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5" name="Google Shape;1075;p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6" name="Google Shape;1076;p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2" name="Google Shape;108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0" name="Google Shape;1090;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1" name="Google Shape;1091;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5" name="Shape 1095"/>
        <p:cNvGrpSpPr/>
        <p:nvPr/>
      </p:nvGrpSpPr>
      <p:grpSpPr>
        <a:xfrm>
          <a:off x="0" y="0"/>
          <a:ext cx="0" cy="0"/>
          <a:chOff x="0" y="0"/>
          <a:chExt cx="0" cy="0"/>
        </a:xfrm>
      </p:grpSpPr>
      <p:sp>
        <p:nvSpPr>
          <p:cNvPr id="1096" name="Google Shape;1096;p7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7" name="Google Shape;1097;p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p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5" name="Google Shape;1115;p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p7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2" name="Google Shape;1122;p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0" name="Google Shape;27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p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9" name="Google Shape;1129;p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p8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6" name="Google Shape;1136;p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1" name="Shape 1141"/>
        <p:cNvGrpSpPr/>
        <p:nvPr/>
      </p:nvGrpSpPr>
      <p:grpSpPr>
        <a:xfrm>
          <a:off x="0" y="0"/>
          <a:ext cx="0" cy="0"/>
          <a:chOff x="0" y="0"/>
          <a:chExt cx="0" cy="0"/>
        </a:xfrm>
      </p:grpSpPr>
      <p:sp>
        <p:nvSpPr>
          <p:cNvPr id="1142" name="Google Shape;1142;p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3" name="Google Shape;1143;p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8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0" name="Google Shape;1150;p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p8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7" name="Google Shape;1157;p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2" name="Shape 1162"/>
        <p:cNvGrpSpPr/>
        <p:nvPr/>
      </p:nvGrpSpPr>
      <p:grpSpPr>
        <a:xfrm>
          <a:off x="0" y="0"/>
          <a:ext cx="0" cy="0"/>
          <a:chOff x="0" y="0"/>
          <a:chExt cx="0" cy="0"/>
        </a:xfrm>
      </p:grpSpPr>
      <p:sp>
        <p:nvSpPr>
          <p:cNvPr id="1163" name="Google Shape;1163;p8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4" name="Google Shape;1164;p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0" name="Google Shape;1170;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7" name="Google Shape;1177;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2" name="Shape 1182"/>
        <p:cNvGrpSpPr/>
        <p:nvPr/>
      </p:nvGrpSpPr>
      <p:grpSpPr>
        <a:xfrm>
          <a:off x="0" y="0"/>
          <a:ext cx="0" cy="0"/>
          <a:chOff x="0" y="0"/>
          <a:chExt cx="0" cy="0"/>
        </a:xfrm>
      </p:grpSpPr>
      <p:sp>
        <p:nvSpPr>
          <p:cNvPr id="1183" name="Google Shape;1183;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4" name="Google Shape;1184;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4" name="Google Shape;1204;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5" name="Google Shape;1215;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8" name="Shape 1228"/>
        <p:cNvGrpSpPr/>
        <p:nvPr/>
      </p:nvGrpSpPr>
      <p:grpSpPr>
        <a:xfrm>
          <a:off x="0" y="0"/>
          <a:ext cx="0" cy="0"/>
          <a:chOff x="0" y="0"/>
          <a:chExt cx="0" cy="0"/>
        </a:xfrm>
      </p:grpSpPr>
      <p:sp>
        <p:nvSpPr>
          <p:cNvPr id="1229" name="Google Shape;1229;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0" name="Google Shape;123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7" name="Google Shape;1237;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3" name="Google Shape;1243;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9" name="Google Shape;1249;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0" name="Google Shape;1250;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0" name="Google Shape;29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 showMasterSp="0">
  <p:cSld name="Cover Slide ">
    <p:spTree>
      <p:nvGrpSpPr>
        <p:cNvPr id="12" name="Shape 12"/>
        <p:cNvGrpSpPr/>
        <p:nvPr/>
      </p:nvGrpSpPr>
      <p:grpSpPr>
        <a:xfrm>
          <a:off x="0" y="0"/>
          <a:ext cx="0" cy="0"/>
          <a:chOff x="0" y="0"/>
          <a:chExt cx="0" cy="0"/>
        </a:xfrm>
      </p:grpSpPr>
      <p:sp>
        <p:nvSpPr>
          <p:cNvPr id="13" name="Google Shape;13;p20"/>
          <p:cNvSpPr/>
          <p:nvPr/>
        </p:nvSpPr>
        <p:spPr>
          <a:xfrm>
            <a:off x="0" y="2454512"/>
            <a:ext cx="12172692" cy="3432703"/>
          </a:xfrm>
          <a:custGeom>
            <a:rect b="b" l="l" r="r" t="t"/>
            <a:pathLst>
              <a:path extrusionOk="0" h="6806308" w="7600392">
                <a:moveTo>
                  <a:pt x="0" y="0"/>
                </a:moveTo>
                <a:lnTo>
                  <a:pt x="7600393" y="0"/>
                </a:lnTo>
                <a:lnTo>
                  <a:pt x="7600393" y="6806308"/>
                </a:lnTo>
                <a:lnTo>
                  <a:pt x="0" y="6806308"/>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sp>
        <p:nvSpPr>
          <p:cNvPr id="14" name="Google Shape;14;p20"/>
          <p:cNvSpPr txBox="1"/>
          <p:nvPr>
            <p:ph idx="1" type="body"/>
          </p:nvPr>
        </p:nvSpPr>
        <p:spPr>
          <a:xfrm>
            <a:off x="575887" y="3922846"/>
            <a:ext cx="3354126" cy="10083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8850"/>
              </a:lnSpc>
              <a:spcBef>
                <a:spcPts val="0"/>
              </a:spcBef>
              <a:spcAft>
                <a:spcPts val="0"/>
              </a:spcAft>
              <a:buClr>
                <a:schemeClr val="lt1"/>
              </a:buClr>
              <a:buSzPts val="4000"/>
              <a:buFont typeface="Arial"/>
              <a:buNone/>
              <a:defRPr b="0" i="0" sz="40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 name="Google Shape;15;p20"/>
          <p:cNvSpPr txBox="1"/>
          <p:nvPr>
            <p:ph idx="2" type="body"/>
          </p:nvPr>
        </p:nvSpPr>
        <p:spPr>
          <a:xfrm>
            <a:off x="618012" y="3232383"/>
            <a:ext cx="3311988" cy="53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2pPr>
            <a:lvl3pPr indent="-228600" lvl="2" marL="13716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3pPr>
            <a:lvl4pPr indent="-228600" lvl="3" marL="18288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4pPr>
            <a:lvl5pPr indent="-228600" lvl="4" marL="2286000" marR="0" rtl="0" algn="l">
              <a:lnSpc>
                <a:spcPct val="90000"/>
              </a:lnSpc>
              <a:spcBef>
                <a:spcPts val="500"/>
              </a:spcBef>
              <a:spcAft>
                <a:spcPts val="0"/>
              </a:spcAft>
              <a:buClr>
                <a:srgbClr val="011E3B"/>
              </a:buClr>
              <a:buSzPts val="5161"/>
              <a:buFont typeface="Arial"/>
              <a:buNone/>
              <a:defRPr b="0" i="0" sz="5161" u="none" cap="none" strike="noStrike">
                <a:solidFill>
                  <a:srgbClr val="011E3B"/>
                </a:solidFill>
                <a:latin typeface="Montserrat"/>
                <a:ea typeface="Montserrat"/>
                <a:cs typeface="Montserrat"/>
                <a:sym typeface="Montserra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6" name="Google Shape;16;p20"/>
          <p:cNvGrpSpPr/>
          <p:nvPr/>
        </p:nvGrpSpPr>
        <p:grpSpPr>
          <a:xfrm>
            <a:off x="162193" y="6091871"/>
            <a:ext cx="2471731" cy="613729"/>
            <a:chOff x="0" y="0"/>
            <a:chExt cx="2301694" cy="571500"/>
          </a:xfrm>
        </p:grpSpPr>
        <p:sp>
          <p:nvSpPr>
            <p:cNvPr id="17" name="Google Shape;17;p20"/>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8" name="Google Shape;18;p20"/>
            <p:cNvPicPr preferRelativeResize="0"/>
            <p:nvPr/>
          </p:nvPicPr>
          <p:blipFill rotWithShape="1">
            <a:blip r:embed="rId2">
              <a:alphaModFix/>
            </a:blip>
            <a:srcRect b="0" l="0" r="44449" t="0"/>
            <a:stretch/>
          </p:blipFill>
          <p:spPr>
            <a:xfrm>
              <a:off x="312965" y="96237"/>
              <a:ext cx="1675765" cy="384810"/>
            </a:xfrm>
            <a:prstGeom prst="rect">
              <a:avLst/>
            </a:prstGeom>
            <a:noFill/>
            <a:ln>
              <a:noFill/>
            </a:ln>
          </p:spPr>
        </p:pic>
      </p:grpSp>
      <p:sp>
        <p:nvSpPr>
          <p:cNvPr id="19" name="Google Shape;19;p20"/>
          <p:cNvSpPr/>
          <p:nvPr/>
        </p:nvSpPr>
        <p:spPr>
          <a:xfrm>
            <a:off x="12192000" y="153500"/>
            <a:ext cx="3690980" cy="7687732"/>
          </a:xfrm>
          <a:custGeom>
            <a:rect b="b" l="l" r="r" t="t"/>
            <a:pathLst>
              <a:path extrusionOk="0" h="6806308" w="7600392">
                <a:moveTo>
                  <a:pt x="0" y="0"/>
                </a:moveTo>
                <a:lnTo>
                  <a:pt x="7600393" y="0"/>
                </a:lnTo>
                <a:lnTo>
                  <a:pt x="7600393" y="6806308"/>
                </a:lnTo>
                <a:lnTo>
                  <a:pt x="0" y="6806308"/>
                </a:lnTo>
                <a:close/>
              </a:path>
            </a:pathLst>
          </a:custGeom>
          <a:solidFill>
            <a:srgbClr val="EBEBE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grpSp>
        <p:nvGrpSpPr>
          <p:cNvPr id="20" name="Google Shape;20;p20"/>
          <p:cNvGrpSpPr/>
          <p:nvPr/>
        </p:nvGrpSpPr>
        <p:grpSpPr>
          <a:xfrm>
            <a:off x="9565775" y="3574321"/>
            <a:ext cx="3525984" cy="2857223"/>
            <a:chOff x="1659400" y="1572038"/>
            <a:chExt cx="970931" cy="786778"/>
          </a:xfrm>
        </p:grpSpPr>
        <p:sp>
          <p:nvSpPr>
            <p:cNvPr id="21" name="Google Shape;21;p20"/>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2" name="Google Shape;22;p20"/>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23" name="Google Shape;23;p20"/>
          <p:cNvSpPr/>
          <p:nvPr>
            <p:ph idx="3" type="pic"/>
          </p:nvPr>
        </p:nvSpPr>
        <p:spPr>
          <a:xfrm>
            <a:off x="5718875" y="423474"/>
            <a:ext cx="5982506" cy="4551482"/>
          </a:xfrm>
          <a:prstGeom prst="rect">
            <a:avLst/>
          </a:prstGeom>
          <a:solidFill>
            <a:srgbClr val="F2F2F2"/>
          </a:solidFill>
          <a:ln>
            <a:noFill/>
          </a:ln>
        </p:spPr>
      </p:sp>
      <p:sp>
        <p:nvSpPr>
          <p:cNvPr id="24" name="Google Shape;24;p20"/>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sp>
        <p:nvSpPr>
          <p:cNvPr id="25" name="Google Shape;25;p20"/>
          <p:cNvSpPr txBox="1"/>
          <p:nvPr>
            <p:ph idx="4"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6" name="Google Shape;26;p20"/>
          <p:cNvPicPr preferRelativeResize="0"/>
          <p:nvPr/>
        </p:nvPicPr>
        <p:blipFill rotWithShape="1">
          <a:blip r:embed="rId3">
            <a:alphaModFix/>
          </a:blip>
          <a:srcRect b="0" l="0" r="0" t="0"/>
          <a:stretch/>
        </p:blipFill>
        <p:spPr>
          <a:xfrm>
            <a:off x="431403" y="569217"/>
            <a:ext cx="4405042" cy="1680639"/>
          </a:xfrm>
          <a:prstGeom prst="rect">
            <a:avLst/>
          </a:prstGeom>
          <a:noFill/>
          <a:ln>
            <a:noFill/>
          </a:ln>
        </p:spPr>
      </p:pic>
      <p:sp>
        <p:nvSpPr>
          <p:cNvPr id="27" name="Google Shape;27;p20"/>
          <p:cNvSpPr/>
          <p:nvPr/>
        </p:nvSpPr>
        <p:spPr>
          <a:xfrm>
            <a:off x="2615602" y="6075590"/>
            <a:ext cx="3952033" cy="64629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92E4B"/>
              </a:buClr>
              <a:buSzPts val="1050"/>
              <a:buFont typeface="Calibri"/>
              <a:buNone/>
            </a:pPr>
            <a:r>
              <a:rPr b="0" i="0" lang="en-US" sz="900" u="none" cap="none" strike="noStrike">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b="0" i="0" sz="9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ne Slide">
  <p:cSld name="Phone Slide">
    <p:spTree>
      <p:nvGrpSpPr>
        <p:cNvPr id="131" name="Shape 131"/>
        <p:cNvGrpSpPr/>
        <p:nvPr/>
      </p:nvGrpSpPr>
      <p:grpSpPr>
        <a:xfrm>
          <a:off x="0" y="0"/>
          <a:ext cx="0" cy="0"/>
          <a:chOff x="0" y="0"/>
          <a:chExt cx="0" cy="0"/>
        </a:xfrm>
      </p:grpSpPr>
      <p:sp>
        <p:nvSpPr>
          <p:cNvPr id="132" name="Google Shape;132;p95"/>
          <p:cNvSpPr/>
          <p:nvPr/>
        </p:nvSpPr>
        <p:spPr>
          <a:xfrm>
            <a:off x="0" y="882027"/>
            <a:ext cx="12192000" cy="1437274"/>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3" name="Google Shape;133;p95"/>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 name="Google Shape;134;p95"/>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iPhone6_mockup_front_white.png" id="135" name="Google Shape;135;p95"/>
          <p:cNvPicPr preferRelativeResize="0"/>
          <p:nvPr/>
        </p:nvPicPr>
        <p:blipFill rotWithShape="1">
          <a:blip r:embed="rId2">
            <a:alphaModFix/>
          </a:blip>
          <a:srcRect b="0" l="0" r="0" t="0"/>
          <a:stretch/>
        </p:blipFill>
        <p:spPr>
          <a:xfrm>
            <a:off x="7768850" y="226918"/>
            <a:ext cx="4094254" cy="6404164"/>
          </a:xfrm>
          <a:prstGeom prst="rect">
            <a:avLst/>
          </a:prstGeom>
          <a:noFill/>
          <a:ln>
            <a:noFill/>
          </a:ln>
        </p:spPr>
      </p:pic>
      <p:sp>
        <p:nvSpPr>
          <p:cNvPr id="136" name="Google Shape;136;p95"/>
          <p:cNvSpPr/>
          <p:nvPr>
            <p:ph idx="3" type="pic"/>
          </p:nvPr>
        </p:nvSpPr>
        <p:spPr>
          <a:xfrm>
            <a:off x="8583306" y="1246695"/>
            <a:ext cx="2444127" cy="4336988"/>
          </a:xfrm>
          <a:prstGeom prst="rect">
            <a:avLst/>
          </a:prstGeom>
          <a:solidFill>
            <a:srgbClr val="D8D8D8"/>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2" showMasterSp="0">
  <p:cSld name="Quote Slide 2">
    <p:spTree>
      <p:nvGrpSpPr>
        <p:cNvPr id="137" name="Shape 137"/>
        <p:cNvGrpSpPr/>
        <p:nvPr/>
      </p:nvGrpSpPr>
      <p:grpSpPr>
        <a:xfrm>
          <a:off x="0" y="0"/>
          <a:ext cx="0" cy="0"/>
          <a:chOff x="0" y="0"/>
          <a:chExt cx="0" cy="0"/>
        </a:xfrm>
      </p:grpSpPr>
      <p:sp>
        <p:nvSpPr>
          <p:cNvPr id="138" name="Google Shape;138;p96"/>
          <p:cNvSpPr/>
          <p:nvPr/>
        </p:nvSpPr>
        <p:spPr>
          <a:xfrm>
            <a:off x="0" y="1352385"/>
            <a:ext cx="6096000" cy="438801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39" name="Google Shape;139;p96"/>
          <p:cNvSpPr/>
          <p:nvPr>
            <p:ph idx="2" type="pic"/>
          </p:nvPr>
        </p:nvSpPr>
        <p:spPr>
          <a:xfrm>
            <a:off x="0" y="0"/>
            <a:ext cx="12192000" cy="6858000"/>
          </a:xfrm>
          <a:prstGeom prst="rect">
            <a:avLst/>
          </a:prstGeom>
          <a:solidFill>
            <a:srgbClr val="F2F2F2"/>
          </a:solidFill>
          <a:ln>
            <a:noFill/>
          </a:ln>
        </p:spPr>
      </p:sp>
      <p:sp>
        <p:nvSpPr>
          <p:cNvPr id="140" name="Google Shape;140;p96"/>
          <p:cNvSpPr txBox="1"/>
          <p:nvPr>
            <p:ph idx="1" type="body"/>
          </p:nvPr>
        </p:nvSpPr>
        <p:spPr>
          <a:xfrm>
            <a:off x="427670" y="1747126"/>
            <a:ext cx="5126463" cy="3565651"/>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41" name="Google Shape;141;p96"/>
          <p:cNvGrpSpPr/>
          <p:nvPr/>
        </p:nvGrpSpPr>
        <p:grpSpPr>
          <a:xfrm>
            <a:off x="-1877189" y="2648392"/>
            <a:ext cx="3525984" cy="2857223"/>
            <a:chOff x="1659400" y="1572038"/>
            <a:chExt cx="970931" cy="786778"/>
          </a:xfrm>
        </p:grpSpPr>
        <p:sp>
          <p:nvSpPr>
            <p:cNvPr id="142" name="Google Shape;142;p96"/>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3" name="Google Shape;143;p96"/>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og indholdsobjekt" type="obj">
  <p:cSld name="OBJECT">
    <p:spTree>
      <p:nvGrpSpPr>
        <p:cNvPr id="144" name="Shape 144"/>
        <p:cNvGrpSpPr/>
        <p:nvPr/>
      </p:nvGrpSpPr>
      <p:grpSpPr>
        <a:xfrm>
          <a:off x="0" y="0"/>
          <a:ext cx="0" cy="0"/>
          <a:chOff x="0" y="0"/>
          <a:chExt cx="0" cy="0"/>
        </a:xfrm>
      </p:grpSpPr>
      <p:sp>
        <p:nvSpPr>
          <p:cNvPr id="145" name="Google Shape;145;p97"/>
          <p:cNvSpPr txBox="1"/>
          <p:nvPr>
            <p:ph type="title"/>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6" name="Google Shape;146;p97"/>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7" name="Google Shape;147;p9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8" name="Google Shape;148;p9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1400"/>
              <a:buNone/>
              <a:defRPr b="0" i="0" sz="1400" u="none" cap="none" strike="noStrike">
                <a:solidFill>
                  <a:srgbClr val="000000"/>
                </a:solidFill>
                <a:latin typeface="Arial"/>
                <a:ea typeface="Arial"/>
                <a:cs typeface="Arial"/>
                <a:sym typeface="Arial"/>
              </a:defRPr>
            </a:lvl9pPr>
          </a:lstStyle>
          <a:p/>
        </p:txBody>
      </p:sp>
      <p:sp>
        <p:nvSpPr>
          <p:cNvPr id="149" name="Google Shape;149;p97"/>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ptop Slide">
  <p:cSld name="Laptop Slide">
    <p:spTree>
      <p:nvGrpSpPr>
        <p:cNvPr id="150" name="Shape 150"/>
        <p:cNvGrpSpPr/>
        <p:nvPr/>
      </p:nvGrpSpPr>
      <p:grpSpPr>
        <a:xfrm>
          <a:off x="0" y="0"/>
          <a:ext cx="0" cy="0"/>
          <a:chOff x="0" y="0"/>
          <a:chExt cx="0" cy="0"/>
        </a:xfrm>
      </p:grpSpPr>
      <p:sp>
        <p:nvSpPr>
          <p:cNvPr id="151" name="Google Shape;151;p98"/>
          <p:cNvSpPr/>
          <p:nvPr/>
        </p:nvSpPr>
        <p:spPr>
          <a:xfrm>
            <a:off x="4605868" y="1"/>
            <a:ext cx="6891866"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2" name="Google Shape;152;p98"/>
          <p:cNvSpPr txBox="1"/>
          <p:nvPr>
            <p:ph idx="1" type="body"/>
          </p:nvPr>
        </p:nvSpPr>
        <p:spPr>
          <a:xfrm>
            <a:off x="5943600" y="2076098"/>
            <a:ext cx="4867011" cy="39131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3" name="Google Shape;153;p98"/>
          <p:cNvSpPr txBox="1"/>
          <p:nvPr>
            <p:ph idx="2" type="body"/>
          </p:nvPr>
        </p:nvSpPr>
        <p:spPr>
          <a:xfrm>
            <a:off x="5943601" y="647039"/>
            <a:ext cx="4990998"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54" name="Google Shape;154;p98"/>
          <p:cNvPicPr preferRelativeResize="0"/>
          <p:nvPr/>
        </p:nvPicPr>
        <p:blipFill rotWithShape="1">
          <a:blip r:embed="rId2">
            <a:alphaModFix/>
          </a:blip>
          <a:srcRect b="11083" l="-18315" r="29196" t="15976"/>
          <a:stretch/>
        </p:blipFill>
        <p:spPr>
          <a:xfrm flipH="1">
            <a:off x="0" y="1639691"/>
            <a:ext cx="8439100" cy="5375657"/>
          </a:xfrm>
          <a:prstGeom prst="rect">
            <a:avLst/>
          </a:prstGeom>
          <a:noFill/>
          <a:ln>
            <a:noFill/>
          </a:ln>
        </p:spPr>
      </p:pic>
      <p:sp>
        <p:nvSpPr>
          <p:cNvPr id="155" name="Google Shape;155;p98"/>
          <p:cNvSpPr/>
          <p:nvPr>
            <p:ph idx="3" type="pic"/>
          </p:nvPr>
        </p:nvSpPr>
        <p:spPr>
          <a:xfrm>
            <a:off x="0" y="1866787"/>
            <a:ext cx="5130800" cy="3913188"/>
          </a:xfrm>
          <a:prstGeom prst="rect">
            <a:avLst/>
          </a:prstGeom>
          <a:solidFill>
            <a:srgbClr val="D8D8D8"/>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Quote Slide">
    <p:spTree>
      <p:nvGrpSpPr>
        <p:cNvPr id="156" name="Shape 156"/>
        <p:cNvGrpSpPr/>
        <p:nvPr/>
      </p:nvGrpSpPr>
      <p:grpSpPr>
        <a:xfrm>
          <a:off x="0" y="0"/>
          <a:ext cx="0" cy="0"/>
          <a:chOff x="0" y="0"/>
          <a:chExt cx="0" cy="0"/>
        </a:xfrm>
      </p:grpSpPr>
      <p:sp>
        <p:nvSpPr>
          <p:cNvPr id="157" name="Google Shape;157;p99"/>
          <p:cNvSpPr/>
          <p:nvPr/>
        </p:nvSpPr>
        <p:spPr>
          <a:xfrm>
            <a:off x="4884044"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58" name="Google Shape;158;p99"/>
          <p:cNvSpPr txBox="1"/>
          <p:nvPr>
            <p:ph idx="1" type="body"/>
          </p:nvPr>
        </p:nvSpPr>
        <p:spPr>
          <a:xfrm>
            <a:off x="6096001" y="593579"/>
            <a:ext cx="4724400" cy="5604021"/>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chemeClr val="lt1"/>
              </a:buClr>
              <a:buSzPts val="3000"/>
              <a:buFont typeface="Arial"/>
              <a:buNone/>
              <a:defRPr b="0" i="1" sz="30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59" name="Google Shape;159;p99"/>
          <p:cNvGrpSpPr/>
          <p:nvPr/>
        </p:nvGrpSpPr>
        <p:grpSpPr>
          <a:xfrm>
            <a:off x="4884044" y="3946789"/>
            <a:ext cx="3525984" cy="2857223"/>
            <a:chOff x="1659400" y="1572038"/>
            <a:chExt cx="970931" cy="786778"/>
          </a:xfrm>
        </p:grpSpPr>
        <p:sp>
          <p:nvSpPr>
            <p:cNvPr id="160" name="Google Shape;160;p99"/>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1" name="Google Shape;161;p99"/>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62" name="Google Shape;162;p99"/>
          <p:cNvSpPr/>
          <p:nvPr>
            <p:ph idx="2" type="pic"/>
          </p:nvPr>
        </p:nvSpPr>
        <p:spPr>
          <a:xfrm>
            <a:off x="414116" y="352414"/>
            <a:ext cx="5497412" cy="6099184"/>
          </a:xfrm>
          <a:prstGeom prst="rect">
            <a:avLst/>
          </a:prstGeom>
          <a:solidFill>
            <a:srgbClr val="F2F2F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p:cSld name="1_Bullet Point x3 slide with photo">
    <p:spTree>
      <p:nvGrpSpPr>
        <p:cNvPr id="163" name="Shape 163"/>
        <p:cNvGrpSpPr/>
        <p:nvPr/>
      </p:nvGrpSpPr>
      <p:grpSpPr>
        <a:xfrm>
          <a:off x="0" y="0"/>
          <a:ext cx="0" cy="0"/>
          <a:chOff x="0" y="0"/>
          <a:chExt cx="0" cy="0"/>
        </a:xfrm>
      </p:grpSpPr>
      <p:sp>
        <p:nvSpPr>
          <p:cNvPr id="164" name="Google Shape;164;p100"/>
          <p:cNvSpPr/>
          <p:nvPr/>
        </p:nvSpPr>
        <p:spPr>
          <a:xfrm>
            <a:off x="-110112" y="-776"/>
            <a:ext cx="4885857" cy="6858776"/>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65" name="Google Shape;165;p100"/>
          <p:cNvSpPr txBox="1"/>
          <p:nvPr>
            <p:ph idx="1" type="body"/>
          </p:nvPr>
        </p:nvSpPr>
        <p:spPr>
          <a:xfrm>
            <a:off x="4912293" y="84690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6" name="Google Shape;166;p100"/>
          <p:cNvSpPr txBox="1"/>
          <p:nvPr>
            <p:ph idx="2" type="body"/>
          </p:nvPr>
        </p:nvSpPr>
        <p:spPr>
          <a:xfrm>
            <a:off x="4912294" y="134561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7" name="Google Shape;167;p100"/>
          <p:cNvSpPr txBox="1"/>
          <p:nvPr>
            <p:ph idx="3" type="body"/>
          </p:nvPr>
        </p:nvSpPr>
        <p:spPr>
          <a:xfrm>
            <a:off x="3431555" y="986640"/>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8" name="Google Shape;168;p100"/>
          <p:cNvSpPr/>
          <p:nvPr>
            <p:ph idx="4" type="pic"/>
          </p:nvPr>
        </p:nvSpPr>
        <p:spPr>
          <a:xfrm>
            <a:off x="-126342" y="0"/>
            <a:ext cx="3669321" cy="6858000"/>
          </a:xfrm>
          <a:prstGeom prst="rect">
            <a:avLst/>
          </a:prstGeom>
          <a:solidFill>
            <a:srgbClr val="D8D8D8"/>
          </a:solidFill>
          <a:ln>
            <a:noFill/>
          </a:ln>
        </p:spPr>
      </p:sp>
      <p:grpSp>
        <p:nvGrpSpPr>
          <p:cNvPr id="169" name="Google Shape;169;p100"/>
          <p:cNvGrpSpPr/>
          <p:nvPr/>
        </p:nvGrpSpPr>
        <p:grpSpPr>
          <a:xfrm>
            <a:off x="4054161" y="721803"/>
            <a:ext cx="7547911" cy="2176765"/>
            <a:chOff x="4061909" y="1565906"/>
            <a:chExt cx="7547911" cy="1882781"/>
          </a:xfrm>
        </p:grpSpPr>
        <p:cxnSp>
          <p:nvCxnSpPr>
            <p:cNvPr id="170" name="Google Shape;170;p100"/>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71" name="Google Shape;171;p100"/>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72" name="Google Shape;172;p100"/>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73" name="Google Shape;173;p100"/>
          <p:cNvCxnSpPr/>
          <p:nvPr/>
        </p:nvCxnSpPr>
        <p:spPr>
          <a:xfrm>
            <a:off x="4106812" y="2520524"/>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74" name="Google Shape;174;p100"/>
          <p:cNvCxnSpPr/>
          <p:nvPr/>
        </p:nvCxnSpPr>
        <p:spPr>
          <a:xfrm>
            <a:off x="4085156" y="2908479"/>
            <a:ext cx="7532413" cy="8045"/>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175" name="Google Shape;175;p100"/>
          <p:cNvSpPr txBox="1"/>
          <p:nvPr>
            <p:ph idx="5" type="body"/>
          </p:nvPr>
        </p:nvSpPr>
        <p:spPr>
          <a:xfrm>
            <a:off x="4927790" y="463383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6" name="Google Shape;176;p100"/>
          <p:cNvSpPr txBox="1"/>
          <p:nvPr>
            <p:ph idx="6" type="body"/>
          </p:nvPr>
        </p:nvSpPr>
        <p:spPr>
          <a:xfrm>
            <a:off x="4927791" y="513254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7" name="Google Shape;177;p100"/>
          <p:cNvSpPr txBox="1"/>
          <p:nvPr>
            <p:ph idx="7" type="body"/>
          </p:nvPr>
        </p:nvSpPr>
        <p:spPr>
          <a:xfrm>
            <a:off x="3447052" y="4804566"/>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78" name="Google Shape;178;p100"/>
          <p:cNvGrpSpPr/>
          <p:nvPr/>
        </p:nvGrpSpPr>
        <p:grpSpPr>
          <a:xfrm>
            <a:off x="4069658" y="3996377"/>
            <a:ext cx="7547911" cy="2186844"/>
            <a:chOff x="4061909" y="1565906"/>
            <a:chExt cx="7547911" cy="1882781"/>
          </a:xfrm>
        </p:grpSpPr>
        <p:cxnSp>
          <p:nvCxnSpPr>
            <p:cNvPr id="179" name="Google Shape;179;p100"/>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80" name="Google Shape;180;p100"/>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81" name="Google Shape;181;p100"/>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82" name="Google Shape;182;p100"/>
          <p:cNvCxnSpPr/>
          <p:nvPr/>
        </p:nvCxnSpPr>
        <p:spPr>
          <a:xfrm>
            <a:off x="4069657" y="578722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83" name="Google Shape;183;p100"/>
          <p:cNvCxnSpPr/>
          <p:nvPr/>
        </p:nvCxnSpPr>
        <p:spPr>
          <a:xfrm>
            <a:off x="4085156" y="617517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showMasterSp="0">
  <p:cSld name="Final Slide">
    <p:spTree>
      <p:nvGrpSpPr>
        <p:cNvPr id="184" name="Shape 184"/>
        <p:cNvGrpSpPr/>
        <p:nvPr/>
      </p:nvGrpSpPr>
      <p:grpSpPr>
        <a:xfrm>
          <a:off x="0" y="0"/>
          <a:ext cx="0" cy="0"/>
          <a:chOff x="0" y="0"/>
          <a:chExt cx="0" cy="0"/>
        </a:xfrm>
      </p:grpSpPr>
      <p:sp>
        <p:nvSpPr>
          <p:cNvPr id="185" name="Google Shape;185;p101"/>
          <p:cNvSpPr/>
          <p:nvPr/>
        </p:nvSpPr>
        <p:spPr>
          <a:xfrm>
            <a:off x="-32399" y="3350405"/>
            <a:ext cx="12194195" cy="2415624"/>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86" name="Google Shape;186;p101"/>
          <p:cNvSpPr txBox="1"/>
          <p:nvPr>
            <p:ph idx="1" type="body"/>
          </p:nvPr>
        </p:nvSpPr>
        <p:spPr>
          <a:xfrm>
            <a:off x="690953" y="4549217"/>
            <a:ext cx="3195486" cy="73114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7" name="Google Shape;187;p101"/>
          <p:cNvSpPr txBox="1"/>
          <p:nvPr>
            <p:ph idx="2" type="body"/>
          </p:nvPr>
        </p:nvSpPr>
        <p:spPr>
          <a:xfrm>
            <a:off x="690953" y="3739641"/>
            <a:ext cx="3195485" cy="837258"/>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24BAA2"/>
              </a:buClr>
              <a:buSzPts val="5000"/>
              <a:buFont typeface="Arial"/>
              <a:buNone/>
              <a:defRPr b="1" i="0" sz="5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88" name="Google Shape;188;p101"/>
          <p:cNvGrpSpPr/>
          <p:nvPr/>
        </p:nvGrpSpPr>
        <p:grpSpPr>
          <a:xfrm>
            <a:off x="336354" y="5927698"/>
            <a:ext cx="2735993" cy="679345"/>
            <a:chOff x="0" y="0"/>
            <a:chExt cx="2301694" cy="571500"/>
          </a:xfrm>
        </p:grpSpPr>
        <p:sp>
          <p:nvSpPr>
            <p:cNvPr id="189" name="Google Shape;189;p101"/>
            <p:cNvSpPr/>
            <p:nvPr/>
          </p:nvSpPr>
          <p:spPr>
            <a:xfrm>
              <a:off x="0" y="0"/>
              <a:ext cx="2301694" cy="571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90" name="Google Shape;190;p101"/>
            <p:cNvPicPr preferRelativeResize="0"/>
            <p:nvPr/>
          </p:nvPicPr>
          <p:blipFill rotWithShape="1">
            <a:blip r:embed="rId2">
              <a:alphaModFix/>
            </a:blip>
            <a:srcRect b="0" l="0" r="44449" t="0"/>
            <a:stretch/>
          </p:blipFill>
          <p:spPr>
            <a:xfrm>
              <a:off x="312965" y="96237"/>
              <a:ext cx="1675765" cy="384810"/>
            </a:xfrm>
            <a:prstGeom prst="rect">
              <a:avLst/>
            </a:prstGeom>
            <a:noFill/>
            <a:ln>
              <a:noFill/>
            </a:ln>
          </p:spPr>
        </p:pic>
      </p:grpSp>
      <p:pic>
        <p:nvPicPr>
          <p:cNvPr id="191" name="Google Shape;191;p101"/>
          <p:cNvPicPr preferRelativeResize="0"/>
          <p:nvPr/>
        </p:nvPicPr>
        <p:blipFill rotWithShape="1">
          <a:blip r:embed="rId3">
            <a:alphaModFix/>
          </a:blip>
          <a:srcRect b="0" l="0" r="0" t="0"/>
          <a:stretch/>
        </p:blipFill>
        <p:spPr>
          <a:xfrm>
            <a:off x="336354" y="587665"/>
            <a:ext cx="5189566" cy="1979955"/>
          </a:xfrm>
          <a:prstGeom prst="rect">
            <a:avLst/>
          </a:prstGeom>
          <a:noFill/>
          <a:ln>
            <a:noFill/>
          </a:ln>
        </p:spPr>
      </p:pic>
      <p:grpSp>
        <p:nvGrpSpPr>
          <p:cNvPr id="192" name="Google Shape;192;p101"/>
          <p:cNvGrpSpPr/>
          <p:nvPr/>
        </p:nvGrpSpPr>
        <p:grpSpPr>
          <a:xfrm>
            <a:off x="9565775" y="3574321"/>
            <a:ext cx="3525984" cy="2857223"/>
            <a:chOff x="1659400" y="1572038"/>
            <a:chExt cx="970931" cy="786778"/>
          </a:xfrm>
        </p:grpSpPr>
        <p:sp>
          <p:nvSpPr>
            <p:cNvPr id="193" name="Google Shape;193;p101"/>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94" name="Google Shape;194;p101"/>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95" name="Google Shape;195;p101"/>
          <p:cNvSpPr/>
          <p:nvPr/>
        </p:nvSpPr>
        <p:spPr>
          <a:xfrm>
            <a:off x="6903719" y="5585903"/>
            <a:ext cx="5257377" cy="756631"/>
          </a:xfrm>
          <a:custGeom>
            <a:rect b="b" l="l" r="r" t="t"/>
            <a:pathLst>
              <a:path extrusionOk="0" h="6806308" w="7600392">
                <a:moveTo>
                  <a:pt x="0" y="0"/>
                </a:moveTo>
                <a:lnTo>
                  <a:pt x="7600393" y="0"/>
                </a:lnTo>
                <a:lnTo>
                  <a:pt x="7600393" y="6806308"/>
                </a:lnTo>
                <a:lnTo>
                  <a:pt x="0" y="6806308"/>
                </a:ln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69"/>
              <a:buFont typeface="Arial"/>
              <a:buNone/>
            </a:pPr>
            <a:r>
              <a:t/>
            </a:r>
            <a:endParaRPr b="0" i="0" sz="2069" u="none" cap="none" strike="noStrike">
              <a:solidFill>
                <a:schemeClr val="dk1"/>
              </a:solidFill>
              <a:latin typeface="Calibri"/>
              <a:ea typeface="Calibri"/>
              <a:cs typeface="Calibri"/>
              <a:sym typeface="Calibri"/>
            </a:endParaRPr>
          </a:p>
        </p:txBody>
      </p:sp>
      <p:sp>
        <p:nvSpPr>
          <p:cNvPr id="196" name="Google Shape;196;p101"/>
          <p:cNvSpPr txBox="1"/>
          <p:nvPr>
            <p:ph idx="3" type="body"/>
          </p:nvPr>
        </p:nvSpPr>
        <p:spPr>
          <a:xfrm>
            <a:off x="8064230" y="5611394"/>
            <a:ext cx="3476589" cy="731140"/>
          </a:xfrm>
          <a:prstGeom prst="rect">
            <a:avLst/>
          </a:prstGeom>
          <a:noFill/>
          <a:ln>
            <a:noFill/>
          </a:ln>
        </p:spPr>
        <p:txBody>
          <a:bodyPr anchorCtr="0" anchor="ctr" bIns="45700" lIns="91425" spcFirstLastPara="1" rIns="91425" wrap="square" tIns="45700">
            <a:normAutofit/>
          </a:bodyPr>
          <a:lstStyle>
            <a:lvl1pPr indent="-228600" lvl="0" marL="457200" marR="0" rtl="0" algn="r">
              <a:lnSpc>
                <a:spcPct val="90000"/>
              </a:lnSpc>
              <a:spcBef>
                <a:spcPts val="100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nt Typecae &amp; Size">
  <p:cSld name="Font Typecae &amp; Size">
    <p:spTree>
      <p:nvGrpSpPr>
        <p:cNvPr id="197" name="Shape 197"/>
        <p:cNvGrpSpPr/>
        <p:nvPr/>
      </p:nvGrpSpPr>
      <p:grpSpPr>
        <a:xfrm>
          <a:off x="0" y="0"/>
          <a:ext cx="0" cy="0"/>
          <a:chOff x="0" y="0"/>
          <a:chExt cx="0" cy="0"/>
        </a:xfrm>
      </p:grpSpPr>
      <p:sp>
        <p:nvSpPr>
          <p:cNvPr id="198" name="Google Shape;198;p18"/>
          <p:cNvSpPr/>
          <p:nvPr/>
        </p:nvSpPr>
        <p:spPr>
          <a:xfrm>
            <a:off x="0" y="0"/>
            <a:ext cx="12192000" cy="6858001"/>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9" name="Google Shape;199;p18"/>
          <p:cNvSpPr/>
          <p:nvPr/>
        </p:nvSpPr>
        <p:spPr>
          <a:xfrm>
            <a:off x="424669" y="528535"/>
            <a:ext cx="6498645" cy="76944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Calibri"/>
                <a:ea typeface="Calibri"/>
                <a:cs typeface="Calibri"/>
                <a:sym typeface="Calibri"/>
              </a:rPr>
              <a:t>FONT TYPEFACE &amp; SIZE</a:t>
            </a:r>
            <a:endParaRPr b="0" i="0" sz="3600" u="none" cap="none" strike="noStrike">
              <a:solidFill>
                <a:schemeClr val="lt1"/>
              </a:solidFill>
              <a:latin typeface="Calibri"/>
              <a:ea typeface="Calibri"/>
              <a:cs typeface="Calibri"/>
              <a:sym typeface="Calibri"/>
            </a:endParaRPr>
          </a:p>
        </p:txBody>
      </p:sp>
      <p:sp>
        <p:nvSpPr>
          <p:cNvPr id="200" name="Google Shape;200;p18"/>
          <p:cNvSpPr/>
          <p:nvPr/>
        </p:nvSpPr>
        <p:spPr>
          <a:xfrm>
            <a:off x="7347983" y="564843"/>
            <a:ext cx="4589207" cy="470898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lt1"/>
                </a:solidFill>
                <a:latin typeface="Calibri"/>
                <a:ea typeface="Calibri"/>
                <a:cs typeface="Calibri"/>
                <a:sym typeface="Calibri"/>
              </a:rPr>
              <a:t>PLEASE ENSURE TO KEEP FONTS AS PER THE LAYOUT</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48 point  -  Divider Slides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36 point  -  Title Heading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30 point  -  Sub-Titles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	       - Quotes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3000" u="none" cap="none" strike="noStrike">
                <a:solidFill>
                  <a:schemeClr val="lt1"/>
                </a:solidFill>
                <a:latin typeface="Calibri"/>
                <a:ea typeface="Calibri"/>
                <a:cs typeface="Calibri"/>
                <a:sym typeface="Calibri"/>
              </a:rPr>
              <a:t>24 point  -  Main Text Body </a:t>
            </a:r>
            <a:endParaRPr b="0" i="0" sz="30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Calibri"/>
              <a:ea typeface="Calibri"/>
              <a:cs typeface="Calibri"/>
              <a:sym typeface="Calibri"/>
            </a:endParaRPr>
          </a:p>
        </p:txBody>
      </p:sp>
      <p:sp>
        <p:nvSpPr>
          <p:cNvPr id="201" name="Google Shape;201;p18"/>
          <p:cNvSpPr/>
          <p:nvPr/>
        </p:nvSpPr>
        <p:spPr>
          <a:xfrm>
            <a:off x="424669" y="2014904"/>
            <a:ext cx="5845501" cy="24929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400"/>
              <a:buFont typeface="Calibri"/>
              <a:buNone/>
            </a:pPr>
            <a:r>
              <a:rPr b="0" i="0" lang="en-US" sz="2400" u="none" cap="none" strike="noStrike">
                <a:solidFill>
                  <a:schemeClr val="lt1"/>
                </a:solidFill>
                <a:latin typeface="Calibri"/>
                <a:ea typeface="Calibri"/>
                <a:cs typeface="Calibri"/>
                <a:sym typeface="Calibri"/>
              </a:rPr>
              <a:t>Please ensure to keep the font sizes set as per the slide layouts. The font used throughout the </a:t>
            </a:r>
            <a:r>
              <a:rPr b="1" i="0" lang="en-US" sz="2400" u="none" cap="none" strike="noStrike">
                <a:solidFill>
                  <a:schemeClr val="lt1"/>
                </a:solidFill>
                <a:latin typeface="Calibri"/>
                <a:ea typeface="Calibri"/>
                <a:cs typeface="Calibri"/>
                <a:sym typeface="Calibri"/>
              </a:rPr>
              <a:t>Housing Care </a:t>
            </a:r>
            <a:r>
              <a:rPr b="0" i="0" lang="en-US" sz="2400" u="none" cap="none" strike="noStrike">
                <a:solidFill>
                  <a:schemeClr val="lt1"/>
                </a:solidFill>
                <a:latin typeface="Calibri"/>
                <a:ea typeface="Calibri"/>
                <a:cs typeface="Calibri"/>
                <a:sym typeface="Calibri"/>
              </a:rPr>
              <a:t>PowerPoint 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400"/>
              <a:buFont typeface="Calibri"/>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600"/>
              <a:buFont typeface="Arial"/>
              <a:buNone/>
            </a:pPr>
            <a:r>
              <a:rPr b="1" i="1" lang="en-US" sz="3600" u="none" cap="none" strike="noStrike">
                <a:solidFill>
                  <a:schemeClr val="lt1"/>
                </a:solidFill>
                <a:latin typeface="Calibri"/>
                <a:ea typeface="Calibri"/>
                <a:cs typeface="Calibri"/>
                <a:sym typeface="Calibri"/>
              </a:rPr>
              <a:t>Calibri</a:t>
            </a:r>
            <a:endParaRPr b="0" i="0" sz="3600" u="none" cap="none" strike="noStrike">
              <a:solidFill>
                <a:schemeClr val="lt1"/>
              </a:solidFill>
              <a:latin typeface="Calibri"/>
              <a:ea typeface="Calibri"/>
              <a:cs typeface="Calibri"/>
              <a:sym typeface="Calibri"/>
            </a:endParaRPr>
          </a:p>
        </p:txBody>
      </p:sp>
      <p:cxnSp>
        <p:nvCxnSpPr>
          <p:cNvPr id="202" name="Google Shape;202;p18"/>
          <p:cNvCxnSpPr/>
          <p:nvPr/>
        </p:nvCxnSpPr>
        <p:spPr>
          <a:xfrm>
            <a:off x="7098716" y="-1"/>
            <a:ext cx="0" cy="5540408"/>
          </a:xfrm>
          <a:prstGeom prst="straightConnector1">
            <a:avLst/>
          </a:prstGeom>
          <a:noFill/>
          <a:ln cap="flat" cmpd="sng" w="9525">
            <a:solidFill>
              <a:schemeClr val="lt1"/>
            </a:solidFill>
            <a:prstDash val="solid"/>
            <a:miter lim="800000"/>
            <a:headEnd len="sm" w="sm" type="none"/>
            <a:tailEnd len="sm" w="sm" type="none"/>
          </a:ln>
        </p:spPr>
      </p:cxnSp>
      <p:cxnSp>
        <p:nvCxnSpPr>
          <p:cNvPr id="203" name="Google Shape;203;p18"/>
          <p:cNvCxnSpPr/>
          <p:nvPr/>
        </p:nvCxnSpPr>
        <p:spPr>
          <a:xfrm rot="10800000">
            <a:off x="1" y="1620217"/>
            <a:ext cx="7098715" cy="0"/>
          </a:xfrm>
          <a:prstGeom prst="straightConnector1">
            <a:avLst/>
          </a:prstGeom>
          <a:noFill/>
          <a:ln cap="flat" cmpd="sng" w="9525">
            <a:solidFill>
              <a:schemeClr val="lt1"/>
            </a:solidFill>
            <a:prstDash val="solid"/>
            <a:miter lim="800000"/>
            <a:headEnd len="sm" w="sm" type="none"/>
            <a:tailEnd len="sm" w="sm" type="none"/>
          </a:ln>
        </p:spPr>
      </p:cxnSp>
      <p:sp>
        <p:nvSpPr>
          <p:cNvPr id="204" name="Google Shape;204;p18"/>
          <p:cNvSpPr/>
          <p:nvPr/>
        </p:nvSpPr>
        <p:spPr>
          <a:xfrm>
            <a:off x="0" y="5968370"/>
            <a:ext cx="12192000" cy="46166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 </a:t>
            </a:r>
            <a:r>
              <a:rPr b="1" i="0" lang="en-US" sz="2400" u="none" cap="none" strike="noStrike">
                <a:solidFill>
                  <a:schemeClr val="lt1"/>
                </a:solidFill>
                <a:latin typeface="Calibri"/>
                <a:ea typeface="Calibri"/>
                <a:cs typeface="Calibri"/>
                <a:sym typeface="Calibri"/>
              </a:rPr>
              <a:t>PLEASE DELETE THIS INSTRUCTION SLIDE BEFORE PRESENTING FINAL PRESENTATION </a:t>
            </a:r>
            <a:r>
              <a:rPr b="0" i="0" lang="en-US" sz="2400" u="none" cap="none" strike="noStrike">
                <a:solidFill>
                  <a:schemeClr val="lt1"/>
                </a:solidFill>
                <a:latin typeface="Calibri"/>
                <a:ea typeface="Calibri"/>
                <a:cs typeface="Calibri"/>
                <a:sym typeface="Calibri"/>
              </a:rPr>
              <a:t>*** </a:t>
            </a:r>
            <a:endParaRPr b="0" i="0" sz="2400" u="none" cap="none" strike="noStrike">
              <a:solidFill>
                <a:schemeClr val="lt1"/>
              </a:solidFill>
              <a:latin typeface="Calibri"/>
              <a:ea typeface="Calibri"/>
              <a:cs typeface="Calibri"/>
              <a:sym typeface="Calibri"/>
            </a:endParaRPr>
          </a:p>
        </p:txBody>
      </p:sp>
      <p:cxnSp>
        <p:nvCxnSpPr>
          <p:cNvPr id="205" name="Google Shape;205;p18"/>
          <p:cNvCxnSpPr/>
          <p:nvPr/>
        </p:nvCxnSpPr>
        <p:spPr>
          <a:xfrm rot="10800000">
            <a:off x="2" y="5540407"/>
            <a:ext cx="12191998" cy="0"/>
          </a:xfrm>
          <a:prstGeom prst="straightConnector1">
            <a:avLst/>
          </a:prstGeom>
          <a:noFill/>
          <a:ln cap="flat" cmpd="sng" w="9525">
            <a:solidFill>
              <a:schemeClr val="lt1"/>
            </a:solidFill>
            <a:prstDash val="solid"/>
            <a:miter lim="800000"/>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point number graph with icons ">
  <p:cSld name="4 point number graph with icons ">
    <p:spTree>
      <p:nvGrpSpPr>
        <p:cNvPr id="28" name="Shape 28"/>
        <p:cNvGrpSpPr/>
        <p:nvPr/>
      </p:nvGrpSpPr>
      <p:grpSpPr>
        <a:xfrm>
          <a:off x="0" y="0"/>
          <a:ext cx="0" cy="0"/>
          <a:chOff x="0" y="0"/>
          <a:chExt cx="0" cy="0"/>
        </a:xfrm>
      </p:grpSpPr>
      <p:sp>
        <p:nvSpPr>
          <p:cNvPr id="29" name="Google Shape;29;p39"/>
          <p:cNvSpPr/>
          <p:nvPr/>
        </p:nvSpPr>
        <p:spPr>
          <a:xfrm>
            <a:off x="495393" y="1126973"/>
            <a:ext cx="792000" cy="21410"/>
          </a:xfrm>
          <a:prstGeom prst="rect">
            <a:avLst/>
          </a:prstGeom>
          <a:solidFill>
            <a:srgbClr val="24BA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Light"/>
              <a:ea typeface="Montserrat Light"/>
              <a:cs typeface="Montserrat Light"/>
              <a:sym typeface="Montserrat Light"/>
            </a:endParaRPr>
          </a:p>
        </p:txBody>
      </p:sp>
      <p:sp>
        <p:nvSpPr>
          <p:cNvPr id="30" name="Google Shape;30;p39"/>
          <p:cNvSpPr txBox="1"/>
          <p:nvPr>
            <p:ph idx="1" type="body"/>
          </p:nvPr>
        </p:nvSpPr>
        <p:spPr>
          <a:xfrm>
            <a:off x="411246" y="429619"/>
            <a:ext cx="4308887" cy="582221"/>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0"/>
              </a:spcBef>
              <a:spcAft>
                <a:spcPts val="0"/>
              </a:spcAft>
              <a:buClr>
                <a:srgbClr val="000000"/>
              </a:buClr>
              <a:buSzPts val="3600"/>
              <a:buFont typeface="Arial"/>
              <a:buNone/>
              <a:defRPr b="0" i="0" sz="3600" u="none" cap="none" strike="noStrike">
                <a:solidFill>
                  <a:srgbClr val="012842"/>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1" name="Google Shape;31;p39"/>
          <p:cNvSpPr/>
          <p:nvPr/>
        </p:nvSpPr>
        <p:spPr>
          <a:xfrm>
            <a:off x="1719186" y="2110577"/>
            <a:ext cx="2664102" cy="3460628"/>
          </a:xfrm>
          <a:custGeom>
            <a:rect b="b" l="l" r="r" t="t"/>
            <a:pathLst>
              <a:path extrusionOk="0" h="3460628" w="2664102">
                <a:moveTo>
                  <a:pt x="1002960" y="0"/>
                </a:moveTo>
                <a:cubicBezTo>
                  <a:pt x="1265606" y="0"/>
                  <a:pt x="1490956" y="159688"/>
                  <a:pt x="1587215" y="387270"/>
                </a:cubicBezTo>
                <a:lnTo>
                  <a:pt x="1613792" y="472887"/>
                </a:lnTo>
                <a:lnTo>
                  <a:pt x="1728162" y="502295"/>
                </a:lnTo>
                <a:cubicBezTo>
                  <a:pt x="2270398" y="670948"/>
                  <a:pt x="2664102" y="1176726"/>
                  <a:pt x="2664102" y="1774459"/>
                </a:cubicBezTo>
                <a:cubicBezTo>
                  <a:pt x="2664102" y="2188274"/>
                  <a:pt x="2475404" y="2558017"/>
                  <a:pt x="2179359" y="2802334"/>
                </a:cubicBezTo>
                <a:lnTo>
                  <a:pt x="2169170" y="2809954"/>
                </a:lnTo>
                <a:lnTo>
                  <a:pt x="2190659" y="2849544"/>
                </a:lnTo>
                <a:cubicBezTo>
                  <a:pt x="2212918" y="2902169"/>
                  <a:pt x="2225226" y="2960027"/>
                  <a:pt x="2225226" y="3020760"/>
                </a:cubicBezTo>
                <a:cubicBezTo>
                  <a:pt x="2225226" y="3263692"/>
                  <a:pt x="2028290" y="3460628"/>
                  <a:pt x="1785358" y="3460628"/>
                </a:cubicBezTo>
                <a:cubicBezTo>
                  <a:pt x="1572793" y="3460628"/>
                  <a:pt x="1395443" y="3309849"/>
                  <a:pt x="1354427" y="3109409"/>
                </a:cubicBezTo>
                <a:lnTo>
                  <a:pt x="1354023" y="310540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 name="Google Shape;32;p39"/>
          <p:cNvSpPr/>
          <p:nvPr/>
        </p:nvSpPr>
        <p:spPr>
          <a:xfrm>
            <a:off x="4014412" y="2110577"/>
            <a:ext cx="2664102" cy="3460628"/>
          </a:xfrm>
          <a:custGeom>
            <a:rect b="b" l="l" r="r" t="t"/>
            <a:pathLst>
              <a:path extrusionOk="0" h="3460628" w="2664102">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4624" y="2770284"/>
                </a:lnTo>
                <a:lnTo>
                  <a:pt x="2218372" y="2774826"/>
                </a:lnTo>
                <a:cubicBezTo>
                  <a:pt x="2265800" y="2845029"/>
                  <a:pt x="2293494" y="2929661"/>
                  <a:pt x="2293494" y="3020760"/>
                </a:cubicBezTo>
                <a:cubicBezTo>
                  <a:pt x="2293494" y="3263692"/>
                  <a:pt x="2096558" y="3460628"/>
                  <a:pt x="1853626" y="3460628"/>
                </a:cubicBezTo>
                <a:cubicBezTo>
                  <a:pt x="1641061" y="3460628"/>
                  <a:pt x="1463711" y="3309849"/>
                  <a:pt x="1422695" y="3109409"/>
                </a:cubicBezTo>
                <a:lnTo>
                  <a:pt x="1421945" y="3101971"/>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 name="Google Shape;33;p39"/>
          <p:cNvSpPr/>
          <p:nvPr/>
        </p:nvSpPr>
        <p:spPr>
          <a:xfrm>
            <a:off x="6299377" y="2107651"/>
            <a:ext cx="2664102" cy="3460628"/>
          </a:xfrm>
          <a:custGeom>
            <a:rect b="b" l="l" r="r" t="t"/>
            <a:pathLst>
              <a:path extrusionOk="0" h="3460628" w="2664102">
                <a:moveTo>
                  <a:pt x="1002960" y="0"/>
                </a:moveTo>
                <a:cubicBezTo>
                  <a:pt x="1265607" y="0"/>
                  <a:pt x="1490956" y="159688"/>
                  <a:pt x="1587215" y="387270"/>
                </a:cubicBezTo>
                <a:lnTo>
                  <a:pt x="1613792" y="472887"/>
                </a:lnTo>
                <a:lnTo>
                  <a:pt x="1728162" y="502295"/>
                </a:lnTo>
                <a:cubicBezTo>
                  <a:pt x="2270398" y="670948"/>
                  <a:pt x="2664102" y="1176726"/>
                  <a:pt x="2664102" y="1774459"/>
                </a:cubicBezTo>
                <a:cubicBezTo>
                  <a:pt x="2664102" y="2142295"/>
                  <a:pt x="2515007" y="2475307"/>
                  <a:pt x="2273953" y="2716361"/>
                </a:cubicBezTo>
                <a:lnTo>
                  <a:pt x="2215613" y="2769384"/>
                </a:lnTo>
                <a:lnTo>
                  <a:pt x="2220103" y="2774826"/>
                </a:lnTo>
                <a:cubicBezTo>
                  <a:pt x="2267532" y="2845029"/>
                  <a:pt x="2295226" y="2929661"/>
                  <a:pt x="2295226" y="3020760"/>
                </a:cubicBezTo>
                <a:cubicBezTo>
                  <a:pt x="2295226" y="3263692"/>
                  <a:pt x="2098290" y="3460628"/>
                  <a:pt x="1855358" y="3460628"/>
                </a:cubicBezTo>
                <a:cubicBezTo>
                  <a:pt x="1642793" y="3460628"/>
                  <a:pt x="1465443" y="3309849"/>
                  <a:pt x="1424427" y="3109409"/>
                </a:cubicBezTo>
                <a:lnTo>
                  <a:pt x="1423668" y="3101884"/>
                </a:lnTo>
                <a:lnTo>
                  <a:pt x="1332051" y="3106510"/>
                </a:lnTo>
                <a:cubicBezTo>
                  <a:pt x="596380" y="3106510"/>
                  <a:pt x="0" y="2510130"/>
                  <a:pt x="0" y="1774459"/>
                </a:cubicBezTo>
                <a:cubicBezTo>
                  <a:pt x="0" y="1406624"/>
                  <a:pt x="149095" y="1073611"/>
                  <a:pt x="390149" y="832557"/>
                </a:cubicBezTo>
                <a:lnTo>
                  <a:pt x="400718" y="822951"/>
                </a:lnTo>
                <a:lnTo>
                  <a:pt x="381759" y="761874"/>
                </a:lnTo>
                <a:cubicBezTo>
                  <a:pt x="373312" y="720597"/>
                  <a:pt x="368876" y="677859"/>
                  <a:pt x="368876" y="634084"/>
                </a:cubicBezTo>
                <a:cubicBezTo>
                  <a:pt x="368876" y="283889"/>
                  <a:pt x="652765" y="0"/>
                  <a:pt x="1002960" y="0"/>
                </a:cubicBezTo>
                <a:close/>
              </a:path>
            </a:pathLst>
          </a:cu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 name="Google Shape;34;p39"/>
          <p:cNvSpPr/>
          <p:nvPr/>
        </p:nvSpPr>
        <p:spPr>
          <a:xfrm>
            <a:off x="8630602" y="2113503"/>
            <a:ext cx="2664102" cy="3460628"/>
          </a:xfrm>
          <a:custGeom>
            <a:rect b="b" l="l" r="r" t="t"/>
            <a:pathLst>
              <a:path extrusionOk="0" h="3460628" w="2664102">
                <a:moveTo>
                  <a:pt x="1002960" y="0"/>
                </a:moveTo>
                <a:cubicBezTo>
                  <a:pt x="1265606" y="0"/>
                  <a:pt x="1490955" y="159688"/>
                  <a:pt x="1587215" y="387270"/>
                </a:cubicBezTo>
                <a:lnTo>
                  <a:pt x="1613791" y="472887"/>
                </a:lnTo>
                <a:lnTo>
                  <a:pt x="1728162" y="502295"/>
                </a:lnTo>
                <a:cubicBezTo>
                  <a:pt x="2270398" y="670948"/>
                  <a:pt x="2664102" y="1176726"/>
                  <a:pt x="2664102" y="1774459"/>
                </a:cubicBezTo>
                <a:cubicBezTo>
                  <a:pt x="2664102" y="2096315"/>
                  <a:pt x="2549951" y="2391510"/>
                  <a:pt x="2359926" y="2621767"/>
                </a:cubicBezTo>
                <a:lnTo>
                  <a:pt x="2289236" y="2699546"/>
                </a:lnTo>
                <a:lnTo>
                  <a:pt x="2301574" y="2709727"/>
                </a:lnTo>
                <a:cubicBezTo>
                  <a:pt x="2381175" y="2789327"/>
                  <a:pt x="2430409" y="2899294"/>
                  <a:pt x="2430409" y="3020760"/>
                </a:cubicBezTo>
                <a:cubicBezTo>
                  <a:pt x="2430409" y="3263692"/>
                  <a:pt x="2233473" y="3460628"/>
                  <a:pt x="1990541" y="3460628"/>
                </a:cubicBezTo>
                <a:cubicBezTo>
                  <a:pt x="1777975" y="3460628"/>
                  <a:pt x="1600626" y="3309849"/>
                  <a:pt x="1559610" y="3109409"/>
                </a:cubicBezTo>
                <a:lnTo>
                  <a:pt x="1557255" y="3086049"/>
                </a:lnTo>
                <a:lnTo>
                  <a:pt x="1468245" y="3099633"/>
                </a:lnTo>
                <a:cubicBezTo>
                  <a:pt x="1423466" y="3104181"/>
                  <a:pt x="1378030" y="3106510"/>
                  <a:pt x="1332051" y="3106510"/>
                </a:cubicBezTo>
                <a:cubicBezTo>
                  <a:pt x="596380" y="3106510"/>
                  <a:pt x="0" y="2510130"/>
                  <a:pt x="0" y="1774459"/>
                </a:cubicBezTo>
                <a:cubicBezTo>
                  <a:pt x="0" y="1406624"/>
                  <a:pt x="149095" y="1073611"/>
                  <a:pt x="390149" y="832557"/>
                </a:cubicBezTo>
                <a:lnTo>
                  <a:pt x="400718" y="822951"/>
                </a:lnTo>
                <a:lnTo>
                  <a:pt x="381758" y="761874"/>
                </a:lnTo>
                <a:cubicBezTo>
                  <a:pt x="373312" y="720597"/>
                  <a:pt x="368876" y="677859"/>
                  <a:pt x="368876" y="634084"/>
                </a:cubicBezTo>
                <a:cubicBezTo>
                  <a:pt x="368876" y="283889"/>
                  <a:pt x="652765" y="0"/>
                  <a:pt x="1002960" y="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 name="Google Shape;35;p39"/>
          <p:cNvSpPr txBox="1"/>
          <p:nvPr>
            <p:ph idx="2" type="body"/>
          </p:nvPr>
        </p:nvSpPr>
        <p:spPr>
          <a:xfrm>
            <a:off x="1921182" y="3547758"/>
            <a:ext cx="2093228" cy="120208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400"/>
              <a:buFont typeface="Arial"/>
              <a:buNone/>
              <a:defRPr b="0" i="0" sz="1400" u="none" cap="none" strike="noStrike">
                <a:solidFill>
                  <a:srgbClr val="012842"/>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6" name="Google Shape;36;p39"/>
          <p:cNvSpPr txBox="1"/>
          <p:nvPr>
            <p:ph idx="3" type="body"/>
          </p:nvPr>
        </p:nvSpPr>
        <p:spPr>
          <a:xfrm>
            <a:off x="4252409" y="3528960"/>
            <a:ext cx="2093228" cy="120208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400"/>
              <a:buFont typeface="Arial"/>
              <a:buNone/>
              <a:defRPr b="0" i="0" sz="1400" u="none" cap="none" strike="noStrike">
                <a:solidFill>
                  <a:srgbClr val="012842"/>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7" name="Google Shape;37;p39"/>
          <p:cNvSpPr txBox="1"/>
          <p:nvPr>
            <p:ph idx="4" type="body"/>
          </p:nvPr>
        </p:nvSpPr>
        <p:spPr>
          <a:xfrm>
            <a:off x="6507667" y="3533428"/>
            <a:ext cx="2093228" cy="120208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400"/>
              <a:buFont typeface="Arial"/>
              <a:buNone/>
              <a:defRPr b="0" i="0" sz="1400" u="none" cap="none" strike="noStrike">
                <a:solidFill>
                  <a:srgbClr val="012842"/>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8" name="Google Shape;38;p39"/>
          <p:cNvSpPr txBox="1"/>
          <p:nvPr>
            <p:ph idx="5" type="body"/>
          </p:nvPr>
        </p:nvSpPr>
        <p:spPr>
          <a:xfrm>
            <a:off x="8838894" y="3514630"/>
            <a:ext cx="2093228" cy="120208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1400"/>
              <a:buFont typeface="Arial"/>
              <a:buNone/>
              <a:defRPr b="0" i="0" sz="1400" u="none" cap="none" strike="noStrike">
                <a:solidFill>
                  <a:srgbClr val="012842"/>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9" name="Google Shape;39;p39"/>
          <p:cNvSpPr/>
          <p:nvPr/>
        </p:nvSpPr>
        <p:spPr>
          <a:xfrm>
            <a:off x="2191311" y="2198867"/>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 name="Google Shape;40;p39"/>
          <p:cNvSpPr/>
          <p:nvPr/>
        </p:nvSpPr>
        <p:spPr>
          <a:xfrm>
            <a:off x="4490042" y="2217331"/>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637A8D"/>
              </a:solidFill>
              <a:latin typeface="Arial"/>
              <a:ea typeface="Arial"/>
              <a:cs typeface="Arial"/>
              <a:sym typeface="Arial"/>
            </a:endParaRPr>
          </a:p>
        </p:txBody>
      </p:sp>
      <p:sp>
        <p:nvSpPr>
          <p:cNvPr id="41" name="Google Shape;41;p39"/>
          <p:cNvSpPr/>
          <p:nvPr/>
        </p:nvSpPr>
        <p:spPr>
          <a:xfrm>
            <a:off x="6785268" y="2217330"/>
            <a:ext cx="1054660" cy="1054661"/>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 name="Google Shape;42;p39"/>
          <p:cNvSpPr/>
          <p:nvPr/>
        </p:nvSpPr>
        <p:spPr>
          <a:xfrm>
            <a:off x="9080494" y="2217330"/>
            <a:ext cx="1054660" cy="105466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 name="Google Shape;43;p39"/>
          <p:cNvSpPr txBox="1"/>
          <p:nvPr>
            <p:ph idx="6" type="body"/>
          </p:nvPr>
        </p:nvSpPr>
        <p:spPr>
          <a:xfrm>
            <a:off x="2377238" y="2358798"/>
            <a:ext cx="695250" cy="734798"/>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4800"/>
              <a:buFont typeface="Arial"/>
              <a:buNone/>
              <a:defRPr b="1" i="0" sz="4800" u="none" cap="none" strike="noStrike">
                <a:solidFill>
                  <a:srgbClr val="637A8D"/>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4" name="Google Shape;44;p39"/>
          <p:cNvSpPr txBox="1"/>
          <p:nvPr>
            <p:ph idx="7" type="body"/>
          </p:nvPr>
        </p:nvSpPr>
        <p:spPr>
          <a:xfrm>
            <a:off x="4693845" y="2361394"/>
            <a:ext cx="695250" cy="734798"/>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4800"/>
              <a:buFont typeface="Arial"/>
              <a:buNone/>
              <a:defRPr b="1" i="0" sz="4800" u="none" cap="none" strike="noStrike">
                <a:solidFill>
                  <a:srgbClr val="637A8D"/>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5" name="Google Shape;45;p39"/>
          <p:cNvSpPr txBox="1"/>
          <p:nvPr>
            <p:ph idx="8" type="body"/>
          </p:nvPr>
        </p:nvSpPr>
        <p:spPr>
          <a:xfrm>
            <a:off x="6967690" y="2374752"/>
            <a:ext cx="695250" cy="734798"/>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4800"/>
              <a:buFont typeface="Arial"/>
              <a:buNone/>
              <a:defRPr b="1" i="0" sz="4800" u="none" cap="none" strike="noStrike">
                <a:solidFill>
                  <a:srgbClr val="637A8D"/>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6" name="Google Shape;46;p39"/>
          <p:cNvSpPr txBox="1"/>
          <p:nvPr>
            <p:ph idx="9" type="body"/>
          </p:nvPr>
        </p:nvSpPr>
        <p:spPr>
          <a:xfrm>
            <a:off x="9284297" y="2377348"/>
            <a:ext cx="695250" cy="734798"/>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100000"/>
              </a:lnSpc>
              <a:spcBef>
                <a:spcPts val="0"/>
              </a:spcBef>
              <a:spcAft>
                <a:spcPts val="0"/>
              </a:spcAft>
              <a:buClr>
                <a:srgbClr val="000000"/>
              </a:buClr>
              <a:buSzPts val="4800"/>
              <a:buFont typeface="Arial"/>
              <a:buNone/>
              <a:defRPr b="1" i="0" sz="4800" u="none" cap="none" strike="noStrike">
                <a:solidFill>
                  <a:srgbClr val="637A8D"/>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100000"/>
              </a:lnSpc>
              <a:spcBef>
                <a:spcPts val="0"/>
              </a:spcBef>
              <a:spcAft>
                <a:spcPts val="0"/>
              </a:spcAft>
              <a:buClr>
                <a:srgbClr val="000000"/>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228600" lvl="5" marL="27432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p:cSld name="Photo Slide">
    <p:spTree>
      <p:nvGrpSpPr>
        <p:cNvPr id="47" name="Shape 47"/>
        <p:cNvGrpSpPr/>
        <p:nvPr/>
      </p:nvGrpSpPr>
      <p:grpSpPr>
        <a:xfrm>
          <a:off x="0" y="0"/>
          <a:ext cx="0" cy="0"/>
          <a:chOff x="0" y="0"/>
          <a:chExt cx="0" cy="0"/>
        </a:xfrm>
      </p:grpSpPr>
      <p:sp>
        <p:nvSpPr>
          <p:cNvPr id="48" name="Google Shape;48;p30"/>
          <p:cNvSpPr/>
          <p:nvPr/>
        </p:nvSpPr>
        <p:spPr>
          <a:xfrm>
            <a:off x="0" y="0"/>
            <a:ext cx="6417733"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49" name="Google Shape;49;p30"/>
          <p:cNvSpPr txBox="1"/>
          <p:nvPr>
            <p:ph idx="1" type="body"/>
          </p:nvPr>
        </p:nvSpPr>
        <p:spPr>
          <a:xfrm>
            <a:off x="898358" y="2107770"/>
            <a:ext cx="4639192" cy="437769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 name="Google Shape;50;p30"/>
          <p:cNvSpPr txBox="1"/>
          <p:nvPr>
            <p:ph idx="2" type="body"/>
          </p:nvPr>
        </p:nvSpPr>
        <p:spPr>
          <a:xfrm>
            <a:off x="898358" y="890242"/>
            <a:ext cx="4757375"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1" name="Google Shape;51;p30"/>
          <p:cNvSpPr/>
          <p:nvPr>
            <p:ph idx="3" type="pic"/>
          </p:nvPr>
        </p:nvSpPr>
        <p:spPr>
          <a:xfrm>
            <a:off x="5888002" y="439730"/>
            <a:ext cx="5660531" cy="6045736"/>
          </a:xfrm>
          <a:prstGeom prst="rect">
            <a:avLst/>
          </a:prstGeom>
          <a:solidFill>
            <a:srgbClr val="F2F2F2"/>
          </a:solidFill>
          <a:ln>
            <a:noFill/>
          </a:ln>
        </p:spPr>
      </p:sp>
      <p:grpSp>
        <p:nvGrpSpPr>
          <p:cNvPr id="52" name="Google Shape;52;p30"/>
          <p:cNvGrpSpPr/>
          <p:nvPr/>
        </p:nvGrpSpPr>
        <p:grpSpPr>
          <a:xfrm>
            <a:off x="-2012374" y="3808246"/>
            <a:ext cx="3525984" cy="2857223"/>
            <a:chOff x="1659400" y="1572038"/>
            <a:chExt cx="970931" cy="786778"/>
          </a:xfrm>
        </p:grpSpPr>
        <p:sp>
          <p:nvSpPr>
            <p:cNvPr id="53" name="Google Shape;53;p30"/>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54" name="Google Shape;54;p30"/>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erview/Content Slide">
  <p:cSld name="Overview/Content Slide">
    <p:spTree>
      <p:nvGrpSpPr>
        <p:cNvPr id="55" name="Shape 55"/>
        <p:cNvGrpSpPr/>
        <p:nvPr/>
      </p:nvGrpSpPr>
      <p:grpSpPr>
        <a:xfrm>
          <a:off x="0" y="0"/>
          <a:ext cx="0" cy="0"/>
          <a:chOff x="0" y="0"/>
          <a:chExt cx="0" cy="0"/>
        </a:xfrm>
      </p:grpSpPr>
      <p:sp>
        <p:nvSpPr>
          <p:cNvPr id="56" name="Google Shape;56;p21"/>
          <p:cNvSpPr txBox="1"/>
          <p:nvPr>
            <p:ph idx="1" type="body"/>
          </p:nvPr>
        </p:nvSpPr>
        <p:spPr>
          <a:xfrm>
            <a:off x="565673" y="2544495"/>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 name="Google Shape;57;p21"/>
          <p:cNvSpPr txBox="1"/>
          <p:nvPr>
            <p:ph idx="2" type="body"/>
          </p:nvPr>
        </p:nvSpPr>
        <p:spPr>
          <a:xfrm>
            <a:off x="1400970" y="2544495"/>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 name="Google Shape;58;p21"/>
          <p:cNvSpPr txBox="1"/>
          <p:nvPr>
            <p:ph idx="3" type="body"/>
          </p:nvPr>
        </p:nvSpPr>
        <p:spPr>
          <a:xfrm>
            <a:off x="565673" y="3256285"/>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9" name="Google Shape;59;p21"/>
          <p:cNvSpPr txBox="1"/>
          <p:nvPr>
            <p:ph idx="4" type="body"/>
          </p:nvPr>
        </p:nvSpPr>
        <p:spPr>
          <a:xfrm>
            <a:off x="1400970" y="3256285"/>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 name="Google Shape;60;p21"/>
          <p:cNvSpPr txBox="1"/>
          <p:nvPr>
            <p:ph idx="5" type="body"/>
          </p:nvPr>
        </p:nvSpPr>
        <p:spPr>
          <a:xfrm>
            <a:off x="565673" y="3968072"/>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 name="Google Shape;61;p21"/>
          <p:cNvSpPr txBox="1"/>
          <p:nvPr>
            <p:ph idx="6" type="body"/>
          </p:nvPr>
        </p:nvSpPr>
        <p:spPr>
          <a:xfrm>
            <a:off x="1400970" y="3968072"/>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 name="Google Shape;62;p21"/>
          <p:cNvSpPr txBox="1"/>
          <p:nvPr>
            <p:ph idx="7" type="body"/>
          </p:nvPr>
        </p:nvSpPr>
        <p:spPr>
          <a:xfrm>
            <a:off x="565673" y="4679864"/>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21"/>
          <p:cNvSpPr txBox="1"/>
          <p:nvPr>
            <p:ph idx="8" type="body"/>
          </p:nvPr>
        </p:nvSpPr>
        <p:spPr>
          <a:xfrm>
            <a:off x="1400970" y="4679864"/>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 name="Google Shape;64;p21"/>
          <p:cNvSpPr txBox="1"/>
          <p:nvPr>
            <p:ph idx="9" type="body"/>
          </p:nvPr>
        </p:nvSpPr>
        <p:spPr>
          <a:xfrm>
            <a:off x="565673" y="5374717"/>
            <a:ext cx="700387" cy="689518"/>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24BAA2"/>
              </a:buClr>
              <a:buSzPts val="3200"/>
              <a:buFont typeface="Arial"/>
              <a:buNone/>
              <a:defRPr b="1" i="0" sz="3200" u="none" cap="none" strike="noStrike">
                <a:solidFill>
                  <a:srgbClr val="24BAA2"/>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 name="Google Shape;65;p21"/>
          <p:cNvSpPr txBox="1"/>
          <p:nvPr>
            <p:ph idx="13" type="body"/>
          </p:nvPr>
        </p:nvSpPr>
        <p:spPr>
          <a:xfrm>
            <a:off x="1400970" y="5374717"/>
            <a:ext cx="6874660" cy="68951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228600" lvl="1" marL="9144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2pPr>
            <a:lvl3pPr indent="-228600" lvl="2" marL="13716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3pPr>
            <a:lvl4pPr indent="-228600" lvl="3" marL="18288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4pPr>
            <a:lvl5pPr indent="-228600" lvl="4" marL="2286000" marR="0" rtl="0" algn="ctr">
              <a:lnSpc>
                <a:spcPct val="90000"/>
              </a:lnSpc>
              <a:spcBef>
                <a:spcPts val="500"/>
              </a:spcBef>
              <a:spcAft>
                <a:spcPts val="0"/>
              </a:spcAft>
              <a:buClr>
                <a:srgbClr val="4D4D4C"/>
              </a:buClr>
              <a:buSzPts val="2400"/>
              <a:buFont typeface="Arial"/>
              <a:buNone/>
              <a:defRPr b="0" i="0" sz="2400" u="none" cap="none" strike="noStrike">
                <a:solidFill>
                  <a:srgbClr val="4D4D4C"/>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 name="Google Shape;66;p21"/>
          <p:cNvSpPr/>
          <p:nvPr/>
        </p:nvSpPr>
        <p:spPr>
          <a:xfrm rot="10800000">
            <a:off x="12799" y="5622"/>
            <a:ext cx="12189954" cy="1762217"/>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7" name="Google Shape;67;p21"/>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3600"/>
              <a:buFont typeface="Arial"/>
              <a:buNone/>
              <a:defRPr b="0" i="0" sz="36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68" name="Google Shape;68;p21"/>
          <p:cNvGrpSpPr/>
          <p:nvPr/>
        </p:nvGrpSpPr>
        <p:grpSpPr>
          <a:xfrm>
            <a:off x="8744224" y="-356297"/>
            <a:ext cx="3525984" cy="2857223"/>
            <a:chOff x="1659400" y="1572038"/>
            <a:chExt cx="970931" cy="786778"/>
          </a:xfrm>
        </p:grpSpPr>
        <p:sp>
          <p:nvSpPr>
            <p:cNvPr id="69" name="Google Shape;69;p21"/>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0" name="Google Shape;70;p21"/>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 showMasterSp="0">
  <p:cSld name="Divider ">
    <p:spTree>
      <p:nvGrpSpPr>
        <p:cNvPr id="71" name="Shape 71"/>
        <p:cNvGrpSpPr/>
        <p:nvPr/>
      </p:nvGrpSpPr>
      <p:grpSpPr>
        <a:xfrm>
          <a:off x="0" y="0"/>
          <a:ext cx="0" cy="0"/>
          <a:chOff x="0" y="0"/>
          <a:chExt cx="0" cy="0"/>
        </a:xfrm>
      </p:grpSpPr>
      <p:sp>
        <p:nvSpPr>
          <p:cNvPr id="72" name="Google Shape;72;p22"/>
          <p:cNvSpPr/>
          <p:nvPr/>
        </p:nvSpPr>
        <p:spPr>
          <a:xfrm>
            <a:off x="3776133" y="644599"/>
            <a:ext cx="8415867" cy="5509455"/>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3" name="Google Shape;73;p22"/>
          <p:cNvSpPr/>
          <p:nvPr/>
        </p:nvSpPr>
        <p:spPr>
          <a:xfrm>
            <a:off x="23805" y="9076427"/>
            <a:ext cx="7535870" cy="1615386"/>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4" name="Google Shape;74;p22"/>
          <p:cNvSpPr txBox="1"/>
          <p:nvPr>
            <p:ph idx="1" type="body"/>
          </p:nvPr>
        </p:nvSpPr>
        <p:spPr>
          <a:xfrm>
            <a:off x="5999945" y="3509336"/>
            <a:ext cx="6010480" cy="2253043"/>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90000"/>
              </a:lnSpc>
              <a:spcBef>
                <a:spcPts val="1000"/>
              </a:spcBef>
              <a:spcAft>
                <a:spcPts val="0"/>
              </a:spcAft>
              <a:buClr>
                <a:schemeClr val="lt1"/>
              </a:buClr>
              <a:buSzPts val="4800"/>
              <a:buFont typeface="Arial"/>
              <a:buNone/>
              <a:defRPr b="0" i="0" sz="48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5" name="Google Shape;75;p22"/>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13000"/>
              <a:buFont typeface="Arial"/>
              <a:buNone/>
              <a:defRPr b="0" i="0" sz="130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 name="Google Shape;76;p22"/>
          <p:cNvSpPr/>
          <p:nvPr/>
        </p:nvSpPr>
        <p:spPr>
          <a:xfrm>
            <a:off x="0" y="3875787"/>
            <a:ext cx="5040000" cy="72000"/>
          </a:xfrm>
          <a:custGeom>
            <a:rect b="b" l="l" r="r" t="t"/>
            <a:pathLst>
              <a:path extrusionOk="0" h="71215" w="2963330">
                <a:moveTo>
                  <a:pt x="0" y="0"/>
                </a:moveTo>
                <a:lnTo>
                  <a:pt x="2963330" y="0"/>
                </a:lnTo>
                <a:cubicBezTo>
                  <a:pt x="2963330" y="23739"/>
                  <a:pt x="2963330" y="47477"/>
                  <a:pt x="2963330" y="71215"/>
                </a:cubicBezTo>
                <a:lnTo>
                  <a:pt x="0" y="71215"/>
                </a:lnTo>
                <a:lnTo>
                  <a:pt x="0" y="0"/>
                </a:lnTo>
                <a:close/>
              </a:path>
            </a:pathLst>
          </a:custGeom>
          <a:solidFill>
            <a:srgbClr val="24BAA2"/>
          </a:solidFill>
          <a:ln cap="flat" cmpd="sng" w="9525">
            <a:solidFill>
              <a:srgbClr val="24BAA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77" name="Google Shape;77;p22"/>
          <p:cNvSpPr/>
          <p:nvPr/>
        </p:nvSpPr>
        <p:spPr>
          <a:xfrm>
            <a:off x="5040000" y="3812439"/>
            <a:ext cx="394105" cy="198697"/>
          </a:xfrm>
          <a:custGeom>
            <a:rect b="b" l="l" r="r" t="t"/>
            <a:pathLst>
              <a:path extrusionOk="0" h="101214" w="200753">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78" name="Google Shape;78;p22"/>
          <p:cNvGrpSpPr/>
          <p:nvPr/>
        </p:nvGrpSpPr>
        <p:grpSpPr>
          <a:xfrm>
            <a:off x="9005185" y="0"/>
            <a:ext cx="3525984" cy="2857223"/>
            <a:chOff x="1659400" y="1572038"/>
            <a:chExt cx="970931" cy="786778"/>
          </a:xfrm>
        </p:grpSpPr>
        <p:sp>
          <p:nvSpPr>
            <p:cNvPr id="79" name="Google Shape;79;p22"/>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 name="Google Shape;80;p22"/>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Slide">
  <p:cSld name="1_Photo Slide">
    <p:spTree>
      <p:nvGrpSpPr>
        <p:cNvPr id="81" name="Shape 81"/>
        <p:cNvGrpSpPr/>
        <p:nvPr/>
      </p:nvGrpSpPr>
      <p:grpSpPr>
        <a:xfrm>
          <a:off x="0" y="0"/>
          <a:ext cx="0" cy="0"/>
          <a:chOff x="0" y="0"/>
          <a:chExt cx="0" cy="0"/>
        </a:xfrm>
      </p:grpSpPr>
      <p:sp>
        <p:nvSpPr>
          <p:cNvPr id="82" name="Google Shape;82;p41"/>
          <p:cNvSpPr/>
          <p:nvPr/>
        </p:nvSpPr>
        <p:spPr>
          <a:xfrm>
            <a:off x="0" y="0"/>
            <a:ext cx="7556500" cy="6858000"/>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3" name="Google Shape;83;p41"/>
          <p:cNvSpPr txBox="1"/>
          <p:nvPr>
            <p:ph idx="1" type="body"/>
          </p:nvPr>
        </p:nvSpPr>
        <p:spPr>
          <a:xfrm>
            <a:off x="563958" y="1987440"/>
            <a:ext cx="6509942" cy="437769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 name="Google Shape;84;p41"/>
          <p:cNvSpPr txBox="1"/>
          <p:nvPr>
            <p:ph idx="2" type="body"/>
          </p:nvPr>
        </p:nvSpPr>
        <p:spPr>
          <a:xfrm>
            <a:off x="435590" y="372534"/>
            <a:ext cx="4757375" cy="99265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 name="Google Shape;85;p41"/>
          <p:cNvSpPr/>
          <p:nvPr>
            <p:ph idx="3" type="pic"/>
          </p:nvPr>
        </p:nvSpPr>
        <p:spPr>
          <a:xfrm>
            <a:off x="7556500" y="439730"/>
            <a:ext cx="3992033" cy="6045736"/>
          </a:xfrm>
          <a:prstGeom prst="rect">
            <a:avLst/>
          </a:prstGeom>
          <a:solidFill>
            <a:srgbClr val="F2F2F2"/>
          </a:solidFill>
          <a:ln>
            <a:noFill/>
          </a:ln>
        </p:spPr>
      </p:sp>
      <p:grpSp>
        <p:nvGrpSpPr>
          <p:cNvPr id="86" name="Google Shape;86;p41"/>
          <p:cNvGrpSpPr/>
          <p:nvPr/>
        </p:nvGrpSpPr>
        <p:grpSpPr>
          <a:xfrm>
            <a:off x="-2012374" y="3808246"/>
            <a:ext cx="3525984" cy="2857223"/>
            <a:chOff x="1659400" y="1572038"/>
            <a:chExt cx="970931" cy="786778"/>
          </a:xfrm>
        </p:grpSpPr>
        <p:sp>
          <p:nvSpPr>
            <p:cNvPr id="87" name="Google Shape;87;p41"/>
            <p:cNvSpPr/>
            <p:nvPr/>
          </p:nvSpPr>
          <p:spPr>
            <a:xfrm>
              <a:off x="2036634" y="1851797"/>
              <a:ext cx="593697" cy="420939"/>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8" name="Google Shape;88;p41"/>
            <p:cNvSpPr/>
            <p:nvPr/>
          </p:nvSpPr>
          <p:spPr>
            <a:xfrm>
              <a:off x="1659400" y="1572038"/>
              <a:ext cx="753052" cy="786778"/>
            </a:xfrm>
            <a:custGeom>
              <a:rect b="b" l="l" r="r" t="t"/>
              <a:pathLst>
                <a:path extrusionOk="0" h="786778" w="753052">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1764"/>
              </a:schemeClr>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Text Slide 2">
    <p:spTree>
      <p:nvGrpSpPr>
        <p:cNvPr id="89" name="Shape 89"/>
        <p:cNvGrpSpPr/>
        <p:nvPr/>
      </p:nvGrpSpPr>
      <p:grpSpPr>
        <a:xfrm>
          <a:off x="0" y="0"/>
          <a:ext cx="0" cy="0"/>
          <a:chOff x="0" y="0"/>
          <a:chExt cx="0" cy="0"/>
        </a:xfrm>
      </p:grpSpPr>
      <p:sp>
        <p:nvSpPr>
          <p:cNvPr id="90" name="Google Shape;90;p29"/>
          <p:cNvSpPr txBox="1"/>
          <p:nvPr>
            <p:ph idx="1" type="body"/>
          </p:nvPr>
        </p:nvSpPr>
        <p:spPr>
          <a:xfrm>
            <a:off x="1553583" y="1623405"/>
            <a:ext cx="9778140" cy="489592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 name="Google Shape;91;p29"/>
          <p:cNvSpPr txBox="1"/>
          <p:nvPr>
            <p:ph idx="2" type="body"/>
          </p:nvPr>
        </p:nvSpPr>
        <p:spPr>
          <a:xfrm>
            <a:off x="1503336" y="604434"/>
            <a:ext cx="9886397" cy="101897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2" name="Google Shape;92;p29"/>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 name="Google Shape;93;p29"/>
          <p:cNvSpPr/>
          <p:nvPr/>
        </p:nvSpPr>
        <p:spPr>
          <a:xfrm>
            <a:off x="8591" y="5357970"/>
            <a:ext cx="1359904" cy="964190"/>
          </a:xfrm>
          <a:custGeom>
            <a:rect b="b" l="l" r="r" t="t"/>
            <a:pathLst>
              <a:path extrusionOk="0" h="420939" w="593697">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4" name="Google Shape;94;p29"/>
          <p:cNvSpPr/>
          <p:nvPr/>
        </p:nvSpPr>
        <p:spPr>
          <a:xfrm>
            <a:off x="0" y="4717164"/>
            <a:ext cx="871051" cy="1802168"/>
          </a:xfrm>
          <a:custGeom>
            <a:rect b="b" l="l" r="r" t="t"/>
            <a:pathLst>
              <a:path extrusionOk="0" h="1802168" w="871051">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 Point x3 slide with photo">
  <p:cSld name="Bullet Point x3 slide with photo">
    <p:spTree>
      <p:nvGrpSpPr>
        <p:cNvPr id="95" name="Shape 95"/>
        <p:cNvGrpSpPr/>
        <p:nvPr/>
      </p:nvGrpSpPr>
      <p:grpSpPr>
        <a:xfrm>
          <a:off x="0" y="0"/>
          <a:ext cx="0" cy="0"/>
          <a:chOff x="0" y="0"/>
          <a:chExt cx="0" cy="0"/>
        </a:xfrm>
      </p:grpSpPr>
      <p:sp>
        <p:nvSpPr>
          <p:cNvPr id="96" name="Google Shape;96;p25"/>
          <p:cNvSpPr/>
          <p:nvPr/>
        </p:nvSpPr>
        <p:spPr>
          <a:xfrm>
            <a:off x="-110112" y="-776"/>
            <a:ext cx="4885857" cy="6858776"/>
          </a:xfrm>
          <a:custGeom>
            <a:rect b="b" l="l" r="r" t="t"/>
            <a:pathLst>
              <a:path extrusionOk="0" h="961650" w="852645">
                <a:moveTo>
                  <a:pt x="0" y="0"/>
                </a:moveTo>
                <a:lnTo>
                  <a:pt x="852646" y="0"/>
                </a:lnTo>
                <a:lnTo>
                  <a:pt x="852646" y="961651"/>
                </a:lnTo>
                <a:lnTo>
                  <a:pt x="0" y="961651"/>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97" name="Google Shape;97;p25"/>
          <p:cNvSpPr txBox="1"/>
          <p:nvPr>
            <p:ph idx="1" type="body"/>
          </p:nvPr>
        </p:nvSpPr>
        <p:spPr>
          <a:xfrm>
            <a:off x="4912293" y="84690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8" name="Google Shape;98;p25"/>
          <p:cNvSpPr txBox="1"/>
          <p:nvPr>
            <p:ph idx="2" type="body"/>
          </p:nvPr>
        </p:nvSpPr>
        <p:spPr>
          <a:xfrm>
            <a:off x="4912294" y="134561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9" name="Google Shape;99;p25"/>
          <p:cNvSpPr txBox="1"/>
          <p:nvPr>
            <p:ph idx="3" type="body"/>
          </p:nvPr>
        </p:nvSpPr>
        <p:spPr>
          <a:xfrm>
            <a:off x="3431555" y="986640"/>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 name="Google Shape;100;p25"/>
          <p:cNvSpPr/>
          <p:nvPr>
            <p:ph idx="4" type="pic"/>
          </p:nvPr>
        </p:nvSpPr>
        <p:spPr>
          <a:xfrm>
            <a:off x="-126342" y="0"/>
            <a:ext cx="3669321" cy="6858000"/>
          </a:xfrm>
          <a:prstGeom prst="rect">
            <a:avLst/>
          </a:prstGeom>
          <a:solidFill>
            <a:srgbClr val="D8D8D8"/>
          </a:solidFill>
          <a:ln>
            <a:noFill/>
          </a:ln>
        </p:spPr>
      </p:sp>
      <p:grpSp>
        <p:nvGrpSpPr>
          <p:cNvPr id="101" name="Google Shape;101;p25"/>
          <p:cNvGrpSpPr/>
          <p:nvPr/>
        </p:nvGrpSpPr>
        <p:grpSpPr>
          <a:xfrm>
            <a:off x="4054161" y="721803"/>
            <a:ext cx="7547911" cy="1674487"/>
            <a:chOff x="4061909" y="1565906"/>
            <a:chExt cx="7547911" cy="1882781"/>
          </a:xfrm>
        </p:grpSpPr>
        <p:cxnSp>
          <p:nvCxnSpPr>
            <p:cNvPr id="102" name="Google Shape;102;p25"/>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03" name="Google Shape;103;p25"/>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04" name="Google Shape;104;p25"/>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05" name="Google Shape;105;p25"/>
          <p:cNvCxnSpPr/>
          <p:nvPr/>
        </p:nvCxnSpPr>
        <p:spPr>
          <a:xfrm>
            <a:off x="4054160" y="200029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06" name="Google Shape;106;p25"/>
          <p:cNvCxnSpPr/>
          <p:nvPr/>
        </p:nvCxnSpPr>
        <p:spPr>
          <a:xfrm>
            <a:off x="4069659" y="238824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107" name="Google Shape;107;p25"/>
          <p:cNvSpPr txBox="1"/>
          <p:nvPr>
            <p:ph idx="5" type="body"/>
          </p:nvPr>
        </p:nvSpPr>
        <p:spPr>
          <a:xfrm>
            <a:off x="4912292" y="2770036"/>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8" name="Google Shape;108;p25"/>
          <p:cNvSpPr txBox="1"/>
          <p:nvPr>
            <p:ph idx="6" type="body"/>
          </p:nvPr>
        </p:nvSpPr>
        <p:spPr>
          <a:xfrm>
            <a:off x="4912293" y="3268749"/>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 name="Google Shape;109;p25"/>
          <p:cNvSpPr txBox="1"/>
          <p:nvPr>
            <p:ph idx="7" type="body"/>
          </p:nvPr>
        </p:nvSpPr>
        <p:spPr>
          <a:xfrm>
            <a:off x="3431554" y="2940769"/>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0" name="Google Shape;110;p25"/>
          <p:cNvGrpSpPr/>
          <p:nvPr/>
        </p:nvGrpSpPr>
        <p:grpSpPr>
          <a:xfrm>
            <a:off x="4054160" y="2644936"/>
            <a:ext cx="7547911" cy="1674487"/>
            <a:chOff x="4061909" y="1565906"/>
            <a:chExt cx="7547911" cy="1882781"/>
          </a:xfrm>
        </p:grpSpPr>
        <p:cxnSp>
          <p:nvCxnSpPr>
            <p:cNvPr id="111" name="Google Shape;111;p25"/>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2" name="Google Shape;112;p25"/>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3" name="Google Shape;113;p25"/>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14" name="Google Shape;114;p25"/>
          <p:cNvCxnSpPr/>
          <p:nvPr/>
        </p:nvCxnSpPr>
        <p:spPr>
          <a:xfrm>
            <a:off x="4054159" y="3923423"/>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15" name="Google Shape;115;p25"/>
          <p:cNvCxnSpPr/>
          <p:nvPr/>
        </p:nvCxnSpPr>
        <p:spPr>
          <a:xfrm>
            <a:off x="4069658" y="4311378"/>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
        <p:nvSpPr>
          <p:cNvPr id="116" name="Google Shape;116;p25"/>
          <p:cNvSpPr txBox="1"/>
          <p:nvPr>
            <p:ph idx="8" type="body"/>
          </p:nvPr>
        </p:nvSpPr>
        <p:spPr>
          <a:xfrm>
            <a:off x="4927790" y="4633833"/>
            <a:ext cx="6562677" cy="339415"/>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24BAA2"/>
              </a:buClr>
              <a:buSzPts val="2400"/>
              <a:buFont typeface="Arial"/>
              <a:buNone/>
              <a:defRPr b="1" i="0" sz="24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 name="Google Shape;117;p25"/>
          <p:cNvSpPr txBox="1"/>
          <p:nvPr>
            <p:ph idx="9" type="body"/>
          </p:nvPr>
        </p:nvSpPr>
        <p:spPr>
          <a:xfrm>
            <a:off x="4927791" y="5132546"/>
            <a:ext cx="6553234" cy="999383"/>
          </a:xfrm>
          <a:prstGeom prst="rect">
            <a:avLst/>
          </a:prstGeom>
          <a:noFill/>
          <a:ln>
            <a:noFill/>
          </a:ln>
        </p:spPr>
        <p:txBody>
          <a:bodyPr anchorCtr="0" anchor="t" bIns="45700" lIns="91425" spcFirstLastPara="1" rIns="91425" wrap="square" tIns="45700">
            <a:noAutofit/>
          </a:bodyPr>
          <a:lstStyle>
            <a:lvl1pPr indent="-228600" lvl="0" marL="457200" marR="0" rtl="0" algn="r">
              <a:lnSpc>
                <a:spcPct val="100000"/>
              </a:lnSpc>
              <a:spcBef>
                <a:spcPts val="1000"/>
              </a:spcBef>
              <a:spcAft>
                <a:spcPts val="0"/>
              </a:spcAft>
              <a:buClr>
                <a:srgbClr val="092E4B"/>
              </a:buClr>
              <a:buSzPts val="2200"/>
              <a:buFont typeface="Arial"/>
              <a:buNone/>
              <a:defRPr b="0" i="0" sz="2200" u="none" cap="none" strike="noStrike">
                <a:solidFill>
                  <a:srgbClr val="092E4B"/>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 name="Google Shape;118;p25"/>
          <p:cNvSpPr txBox="1"/>
          <p:nvPr>
            <p:ph idx="13" type="body"/>
          </p:nvPr>
        </p:nvSpPr>
        <p:spPr>
          <a:xfrm>
            <a:off x="3447052" y="4804566"/>
            <a:ext cx="1096215" cy="955625"/>
          </a:xfrm>
          <a:prstGeom prst="rect">
            <a:avLst/>
          </a:prstGeom>
          <a:noFill/>
          <a:ln>
            <a:noFill/>
          </a:ln>
        </p:spPr>
        <p:txBody>
          <a:bodyPr anchorCtr="0" anchor="ctr" bIns="45700" lIns="91425" spcFirstLastPara="1" rIns="91425" wrap="square" tIns="45700">
            <a:noAutofit/>
          </a:bodyPr>
          <a:lstStyle>
            <a:lvl1pPr indent="-228600" lvl="0" marL="457200" marR="0" rtl="0" algn="r">
              <a:lnSpc>
                <a:spcPct val="130000"/>
              </a:lnSpc>
              <a:spcBef>
                <a:spcPts val="1000"/>
              </a:spcBef>
              <a:spcAft>
                <a:spcPts val="0"/>
              </a:spcAft>
              <a:buClr>
                <a:schemeClr val="lt1"/>
              </a:buClr>
              <a:buSzPts val="5400"/>
              <a:buFont typeface="Arial"/>
              <a:buNone/>
              <a:defRPr b="0" i="0" sz="5400" u="none" cap="none" strike="noStrike">
                <a:solidFill>
                  <a:schemeClr val="l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9" name="Google Shape;119;p25"/>
          <p:cNvGrpSpPr/>
          <p:nvPr/>
        </p:nvGrpSpPr>
        <p:grpSpPr>
          <a:xfrm>
            <a:off x="4069658" y="4508733"/>
            <a:ext cx="7547911" cy="1674487"/>
            <a:chOff x="4061909" y="1565906"/>
            <a:chExt cx="7547911" cy="1882781"/>
          </a:xfrm>
        </p:grpSpPr>
        <p:cxnSp>
          <p:nvCxnSpPr>
            <p:cNvPr id="120" name="Google Shape;120;p25"/>
            <p:cNvCxnSpPr/>
            <p:nvPr/>
          </p:nvCxnSpPr>
          <p:spPr>
            <a:xfrm>
              <a:off x="11609820" y="1582845"/>
              <a:ext cx="0" cy="1865842"/>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1" name="Google Shape;121;p25"/>
            <p:cNvCxnSpPr/>
            <p:nvPr/>
          </p:nvCxnSpPr>
          <p:spPr>
            <a:xfrm>
              <a:off x="4061909" y="1577903"/>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2" name="Google Shape;122;p25"/>
            <p:cNvCxnSpPr/>
            <p:nvPr/>
          </p:nvCxnSpPr>
          <p:spPr>
            <a:xfrm>
              <a:off x="4061909" y="1565906"/>
              <a:ext cx="0" cy="445260"/>
            </a:xfrm>
            <a:prstGeom prst="straightConnector1">
              <a:avLst/>
            </a:prstGeom>
            <a:solidFill>
              <a:srgbClr val="0AA3A4"/>
            </a:solidFill>
            <a:ln cap="flat" cmpd="sng" w="28575">
              <a:solidFill>
                <a:srgbClr val="24BAA2"/>
              </a:solidFill>
              <a:prstDash val="solid"/>
              <a:miter lim="800000"/>
              <a:headEnd len="sm" w="sm" type="none"/>
              <a:tailEnd len="sm" w="sm" type="none"/>
            </a:ln>
          </p:spPr>
        </p:cxnSp>
      </p:grpSp>
      <p:cxnSp>
        <p:nvCxnSpPr>
          <p:cNvPr id="123" name="Google Shape;123;p25"/>
          <p:cNvCxnSpPr/>
          <p:nvPr/>
        </p:nvCxnSpPr>
        <p:spPr>
          <a:xfrm>
            <a:off x="4069657" y="5787220"/>
            <a:ext cx="0" cy="396000"/>
          </a:xfrm>
          <a:prstGeom prst="straightConnector1">
            <a:avLst/>
          </a:prstGeom>
          <a:solidFill>
            <a:srgbClr val="0AA3A4"/>
          </a:solidFill>
          <a:ln cap="flat" cmpd="sng" w="28575">
            <a:solidFill>
              <a:srgbClr val="24BAA2"/>
            </a:solidFill>
            <a:prstDash val="solid"/>
            <a:miter lim="800000"/>
            <a:headEnd len="sm" w="sm" type="none"/>
            <a:tailEnd len="sm" w="sm" type="none"/>
          </a:ln>
        </p:spPr>
      </p:cxnSp>
      <p:cxnSp>
        <p:nvCxnSpPr>
          <p:cNvPr id="124" name="Google Shape;124;p25"/>
          <p:cNvCxnSpPr/>
          <p:nvPr/>
        </p:nvCxnSpPr>
        <p:spPr>
          <a:xfrm>
            <a:off x="4085156" y="6175175"/>
            <a:ext cx="7547911" cy="0"/>
          </a:xfrm>
          <a:prstGeom prst="straightConnector1">
            <a:avLst/>
          </a:prstGeom>
          <a:solidFill>
            <a:srgbClr val="0AA3A4"/>
          </a:solidFill>
          <a:ln cap="flat" cmpd="sng" w="28575">
            <a:solidFill>
              <a:srgbClr val="24BAA2"/>
            </a:solidFill>
            <a:prstDash val="solid"/>
            <a:miter lim="800000"/>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Text Slide 1">
    <p:spTree>
      <p:nvGrpSpPr>
        <p:cNvPr id="125" name="Shape 125"/>
        <p:cNvGrpSpPr/>
        <p:nvPr/>
      </p:nvGrpSpPr>
      <p:grpSpPr>
        <a:xfrm>
          <a:off x="0" y="0"/>
          <a:ext cx="0" cy="0"/>
          <a:chOff x="0" y="0"/>
          <a:chExt cx="0" cy="0"/>
        </a:xfrm>
      </p:grpSpPr>
      <p:sp>
        <p:nvSpPr>
          <p:cNvPr id="126" name="Google Shape;126;p23"/>
          <p:cNvSpPr/>
          <p:nvPr/>
        </p:nvSpPr>
        <p:spPr>
          <a:xfrm>
            <a:off x="0" y="0"/>
            <a:ext cx="12192000" cy="6858000"/>
          </a:xfrm>
          <a:prstGeom prst="rect">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p23"/>
          <p:cNvSpPr/>
          <p:nvPr/>
        </p:nvSpPr>
        <p:spPr>
          <a:xfrm>
            <a:off x="370688" y="323520"/>
            <a:ext cx="11450624" cy="6210961"/>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8" name="Google Shape;128;p23"/>
          <p:cNvSpPr txBox="1"/>
          <p:nvPr>
            <p:ph idx="1" type="body"/>
          </p:nvPr>
        </p:nvSpPr>
        <p:spPr>
          <a:xfrm>
            <a:off x="798380" y="2045704"/>
            <a:ext cx="10595237" cy="384991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92E4B"/>
              </a:buClr>
              <a:buSzPts val="2400"/>
              <a:buFont typeface="Arial"/>
              <a:buNone/>
              <a:defRPr b="0" i="0" sz="2400" u="none" cap="none" strike="noStrike">
                <a:solidFill>
                  <a:srgbClr val="092E4B"/>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2pPr>
            <a:lvl3pPr indent="-228600" lvl="2" marL="13716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3pPr>
            <a:lvl4pPr indent="-228600" lvl="3" marL="18288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4pPr>
            <a:lvl5pPr indent="-228600" lvl="4" marL="2286000" marR="0" rtl="0" algn="l">
              <a:lnSpc>
                <a:spcPct val="90000"/>
              </a:lnSpc>
              <a:spcBef>
                <a:spcPts val="500"/>
              </a:spcBef>
              <a:spcAft>
                <a:spcPts val="0"/>
              </a:spcAft>
              <a:buClr>
                <a:schemeClr val="lt1"/>
              </a:buClr>
              <a:buSzPts val="2000"/>
              <a:buFont typeface="Arial"/>
              <a:buNone/>
              <a:defRPr b="0" i="0" sz="2000" u="none" cap="none" strike="noStrike">
                <a:solidFill>
                  <a:schemeClr val="lt1"/>
                </a:solidFill>
                <a:latin typeface="Montserrat Light"/>
                <a:ea typeface="Montserrat Light"/>
                <a:cs typeface="Montserrat Light"/>
                <a:sym typeface="Montserrat Light"/>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 name="Google Shape;129;p23"/>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24BAA2"/>
              </a:buClr>
              <a:buSzPts val="3600"/>
              <a:buFont typeface="Arial"/>
              <a:buNone/>
              <a:defRPr b="1" i="0" sz="3600" u="none" cap="none" strike="noStrike">
                <a:solidFill>
                  <a:srgbClr val="24BAA2"/>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 name="Google Shape;130;p23"/>
          <p:cNvSpPr/>
          <p:nvPr/>
        </p:nvSpPr>
        <p:spPr>
          <a:xfrm>
            <a:off x="12192000" y="-287867"/>
            <a:ext cx="1185333" cy="7145867"/>
          </a:xfrm>
          <a:prstGeom prst="rect">
            <a:avLst/>
          </a:prstGeom>
          <a:solidFill>
            <a:srgbClr val="ECECE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7"/>
          <p:cNvSpPr/>
          <p:nvPr/>
        </p:nvSpPr>
        <p:spPr>
          <a:xfrm rot="-5400000">
            <a:off x="10313073" y="4835824"/>
            <a:ext cx="3173496" cy="24622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92E4B"/>
                </a:solidFill>
                <a:latin typeface="Calibri"/>
                <a:ea typeface="Calibri"/>
                <a:cs typeface="Calibri"/>
                <a:sym typeface="Calibri"/>
              </a:rPr>
              <a:t>Reframing færdigheder for seniorplejere</a:t>
            </a:r>
            <a:endParaRPr b="0" i="0" sz="1000" u="none" cap="none" strike="noStrike">
              <a:solidFill>
                <a:srgbClr val="092E4B"/>
              </a:solidFill>
              <a:latin typeface="Calibri"/>
              <a:ea typeface="Calibri"/>
              <a:cs typeface="Calibri"/>
              <a:sym typeface="Calibri"/>
            </a:endParaRPr>
          </a:p>
        </p:txBody>
      </p:sp>
      <p:cxnSp>
        <p:nvCxnSpPr>
          <p:cNvPr id="11" name="Google Shape;11;p17"/>
          <p:cNvCxnSpPr/>
          <p:nvPr/>
        </p:nvCxnSpPr>
        <p:spPr>
          <a:xfrm rot="10800000">
            <a:off x="11791088" y="6608548"/>
            <a:ext cx="224149" cy="0"/>
          </a:xfrm>
          <a:prstGeom prst="straightConnector1">
            <a:avLst/>
          </a:prstGeom>
          <a:noFill/>
          <a:ln cap="flat" cmpd="sng" w="9525">
            <a:solidFill>
              <a:srgbClr val="24BAA2"/>
            </a:solidFill>
            <a:prstDash val="solid"/>
            <a:miter lim="4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3.png"/><Relationship Id="rId5" Type="http://schemas.openxmlformats.org/officeDocument/2006/relationships/hyperlink" Target="https://www.lifehack.org/articles/productivity/the-top-11-tools-you-can-use-to-be-more-productive.html" TargetMode="External"/><Relationship Id="rId6" Type="http://schemas.openxmlformats.org/officeDocument/2006/relationships/hyperlink" Target="https://www.google.com/" TargetMode="External"/><Relationship Id="rId7" Type="http://schemas.openxmlformats.org/officeDocument/2006/relationships/hyperlink" Target="https://www.lifehack.org/articles/productivity/the-top-11-tools-you-can-use-to-be-more-productive.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hyperlink" Target="https://www.livingbyexample.org/examples-of-personal-information-and-how-its-used-in-the-digital-age/" TargetMode="External"/><Relationship Id="rId4" Type="http://schemas.openxmlformats.org/officeDocument/2006/relationships/image" Target="../media/image10.png"/><Relationship Id="rId5"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20" Type="http://schemas.openxmlformats.org/officeDocument/2006/relationships/hyperlink" Target="https://www.wikipedia.org/" TargetMode="External"/><Relationship Id="rId11" Type="http://schemas.openxmlformats.org/officeDocument/2006/relationships/image" Target="../media/image13.png"/><Relationship Id="rId10" Type="http://schemas.openxmlformats.org/officeDocument/2006/relationships/hyperlink" Target="https://www.facebook.com/" TargetMode="External"/><Relationship Id="rId21" Type="http://schemas.openxmlformats.org/officeDocument/2006/relationships/image" Target="../media/image17.png"/><Relationship Id="rId13" Type="http://schemas.openxmlformats.org/officeDocument/2006/relationships/image" Target="../media/image23.png"/><Relationship Id="rId12" Type="http://schemas.openxmlformats.org/officeDocument/2006/relationships/hyperlink" Target="http://www.twitter.com/" TargetMode="External"/><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hyperlink" Target="https://www.facebook.com/" TargetMode="External"/><Relationship Id="rId4" Type="http://schemas.openxmlformats.org/officeDocument/2006/relationships/hyperlink" Target="http://www.twitter.com/" TargetMode="External"/><Relationship Id="rId9" Type="http://schemas.openxmlformats.org/officeDocument/2006/relationships/hyperlink" Target="https://www.bbc.co.uk/bitesize/guides/zxs2xsg/revision/2" TargetMode="External"/><Relationship Id="rId15" Type="http://schemas.openxmlformats.org/officeDocument/2006/relationships/image" Target="../media/image16.png"/><Relationship Id="rId14" Type="http://schemas.openxmlformats.org/officeDocument/2006/relationships/hyperlink" Target="http://www.instagram.com/" TargetMode="External"/><Relationship Id="rId17" Type="http://schemas.openxmlformats.org/officeDocument/2006/relationships/image" Target="../media/image11.png"/><Relationship Id="rId16" Type="http://schemas.openxmlformats.org/officeDocument/2006/relationships/hyperlink" Target="http://www.youtube.com/" TargetMode="External"/><Relationship Id="rId5" Type="http://schemas.openxmlformats.org/officeDocument/2006/relationships/hyperlink" Target="http://www.instagram.com/" TargetMode="External"/><Relationship Id="rId19" Type="http://schemas.openxmlformats.org/officeDocument/2006/relationships/image" Target="../media/image28.png"/><Relationship Id="rId6" Type="http://schemas.openxmlformats.org/officeDocument/2006/relationships/hyperlink" Target="http://www.youtube.com/" TargetMode="External"/><Relationship Id="rId18" Type="http://schemas.openxmlformats.org/officeDocument/2006/relationships/hyperlink" Target="http://www.linkedin.com/" TargetMode="External"/><Relationship Id="rId7" Type="http://schemas.openxmlformats.org/officeDocument/2006/relationships/hyperlink" Target="http://www.linkedin.com/" TargetMode="External"/><Relationship Id="rId8" Type="http://schemas.openxmlformats.org/officeDocument/2006/relationships/hyperlink" Target="https://www.wikipedia.or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27.jpg"/><Relationship Id="rId5" Type="http://schemas.openxmlformats.org/officeDocument/2006/relationships/image" Target="../media/image20.png"/><Relationship Id="rId6"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1.jpg"/><Relationship Id="rId4" Type="http://schemas.openxmlformats.org/officeDocument/2006/relationships/image" Target="../media/image24.png"/><Relationship Id="rId5" Type="http://schemas.openxmlformats.org/officeDocument/2006/relationships/image" Target="../media/image34.jpg"/><Relationship Id="rId6" Type="http://schemas.openxmlformats.org/officeDocument/2006/relationships/image" Target="../media/image4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2.jpg"/><Relationship Id="rId4" Type="http://schemas.openxmlformats.org/officeDocument/2006/relationships/image" Target="../media/image40.jpg"/><Relationship Id="rId5" Type="http://schemas.openxmlformats.org/officeDocument/2006/relationships/image" Target="../media/image50.png"/><Relationship Id="rId6"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52.jpg"/><Relationship Id="rId4" Type="http://schemas.openxmlformats.org/officeDocument/2006/relationships/image" Target="../media/image37.jpg"/><Relationship Id="rId5" Type="http://schemas.openxmlformats.org/officeDocument/2006/relationships/image" Target="../media/image35.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38.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43.png"/><Relationship Id="rId8"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42.png"/><Relationship Id="rId4" Type="http://schemas.openxmlformats.org/officeDocument/2006/relationships/image" Target="../media/image62.png"/><Relationship Id="rId5" Type="http://schemas.openxmlformats.org/officeDocument/2006/relationships/image" Target="../media/image5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hyperlink" Target="http://www.housingcare.net/" TargetMode="External"/><Relationship Id="rId4" Type="http://schemas.openxmlformats.org/officeDocument/2006/relationships/hyperlink" Target="http://www.housingcare.net/" TargetMode="External"/><Relationship Id="rId5" Type="http://schemas.openxmlformats.org/officeDocument/2006/relationships/image" Target="../media/image4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7.png"/><Relationship Id="rId4" Type="http://schemas.openxmlformats.org/officeDocument/2006/relationships/image" Target="../media/image58.png"/><Relationship Id="rId9" Type="http://schemas.openxmlformats.org/officeDocument/2006/relationships/hyperlink" Target="https://www.google.com/intl/en_uk/search/about/" TargetMode="External"/><Relationship Id="rId5" Type="http://schemas.openxmlformats.org/officeDocument/2006/relationships/hyperlink" Target="https://www.google.com/intl/en_uk/search/about/" TargetMode="External"/><Relationship Id="rId6" Type="http://schemas.openxmlformats.org/officeDocument/2006/relationships/image" Target="../media/image70.png"/><Relationship Id="rId7" Type="http://schemas.openxmlformats.org/officeDocument/2006/relationships/hyperlink" Target="http://www.apple.com/" TargetMode="External"/><Relationship Id="rId8"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68.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63.png"/><Relationship Id="rId4" Type="http://schemas.openxmlformats.org/officeDocument/2006/relationships/image" Target="../media/image6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10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6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 Id="rId3" Type="http://schemas.openxmlformats.org/officeDocument/2006/relationships/image" Target="../media/image67.png"/><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5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6.png"/><Relationship Id="rId4" Type="http://schemas.openxmlformats.org/officeDocument/2006/relationships/image" Target="../media/image61.png"/><Relationship Id="rId5"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65.jpg"/><Relationship Id="rId4" Type="http://schemas.openxmlformats.org/officeDocument/2006/relationships/hyperlink" Target="https://www.youtube.com/watch?v=r22jFymPxRY"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9.xml"/><Relationship Id="rId3" Type="http://schemas.openxmlformats.org/officeDocument/2006/relationships/image" Target="../media/image7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 Id="rId3" Type="http://schemas.openxmlformats.org/officeDocument/2006/relationships/image" Target="../media/image8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comments" Target="../comments/comment1.xml"/><Relationship Id="rId4" Type="http://schemas.openxmlformats.org/officeDocument/2006/relationships/hyperlink" Target="https://www.youtube.com/watch?v=-Q-fvcy20Jg" TargetMode="External"/><Relationship Id="rId5" Type="http://schemas.openxmlformats.org/officeDocument/2006/relationships/hyperlink" Target="https://www.youtube.com/watch?v=fcPatbs0i4A" TargetMode="External"/><Relationship Id="rId6" Type="http://schemas.openxmlformats.org/officeDocument/2006/relationships/hyperlink" Target="https://www.youtube.com/watch?v=eKipORIqv0U" TargetMode="External"/><Relationship Id="rId7" Type="http://schemas.openxmlformats.org/officeDocument/2006/relationships/hyperlink" Target="https://www.youtube.com/watch?v=fvzegtEbzAo" TargetMode="External"/><Relationship Id="rId8" Type="http://schemas.openxmlformats.org/officeDocument/2006/relationships/image" Target="../media/image5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hyperlink" Target="https://www.youtube.com/watch?v=ulWkWWFMsW8" TargetMode="External"/><Relationship Id="rId4" Type="http://schemas.openxmlformats.org/officeDocument/2006/relationships/hyperlink" Target="https://www.youtube.com/watch?v=GQMZHi-b5fU" TargetMode="External"/><Relationship Id="rId5" Type="http://schemas.openxmlformats.org/officeDocument/2006/relationships/hyperlink" Target="https://www.youtube.com/watch?v=vefg5O3vNjI" TargetMode="External"/><Relationship Id="rId6" Type="http://schemas.openxmlformats.org/officeDocument/2006/relationships/hyperlink" Target="https://seniorplanet.org/videos/" TargetMode="External"/><Relationship Id="rId7" Type="http://schemas.openxmlformats.org/officeDocument/2006/relationships/image" Target="../media/image5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79.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7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8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54.png"/><Relationship Id="rId4" Type="http://schemas.openxmlformats.org/officeDocument/2006/relationships/image" Target="../media/image7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72.jp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54.png"/><Relationship Id="rId4" Type="http://schemas.openxmlformats.org/officeDocument/2006/relationships/image" Target="../media/image78.png"/><Relationship Id="rId5" Type="http://schemas.openxmlformats.org/officeDocument/2006/relationships/image" Target="../media/image7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54.png"/><Relationship Id="rId4" Type="http://schemas.openxmlformats.org/officeDocument/2006/relationships/image" Target="../media/image7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73.jpg"/><Relationship Id="rId4" Type="http://schemas.openxmlformats.org/officeDocument/2006/relationships/hyperlink" Target="https://www.youtube.com/watch?v=wihdWaMONnE"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6.xml"/><Relationship Id="rId3" Type="http://schemas.openxmlformats.org/officeDocument/2006/relationships/hyperlink" Target="https://www.youtube.com/watch?v=kjiXIwI5_S8" TargetMode="External"/><Relationship Id="rId4" Type="http://schemas.openxmlformats.org/officeDocument/2006/relationships/hyperlink" Target="https://www.youtube.com/watch?v=Z2iwEoNjqvM" TargetMode="External"/><Relationship Id="rId5" Type="http://schemas.openxmlformats.org/officeDocument/2006/relationships/hyperlink" Target="https://www.youtube.com/watch?v=_zoAM8fRMBs" TargetMode="External"/><Relationship Id="rId6" Type="http://schemas.openxmlformats.org/officeDocument/2006/relationships/image" Target="../media/image5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02.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9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1.jpg"/><Relationship Id="rId4" Type="http://schemas.openxmlformats.org/officeDocument/2006/relationships/hyperlink" Target="https://www.sciencedirect.com/science/article/pii/B9780128242896000179"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82.jpg"/><Relationship Id="rId4" Type="http://schemas.openxmlformats.org/officeDocument/2006/relationships/hyperlink" Target="https://www.youtube.com/watch?v=PURSrRFEDcA" TargetMode="External"/><Relationship Id="rId5" Type="http://schemas.openxmlformats.org/officeDocument/2006/relationships/hyperlink" Target="https://smarthomechief.com/smart-tvs-for-seniors/"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1.xml"/><Relationship Id="rId3" Type="http://schemas.openxmlformats.org/officeDocument/2006/relationships/image" Target="../media/image8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8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hyperlink" Target="https://www.youtube.com/watch?v=7edfosq1hjE" TargetMode="External"/><Relationship Id="rId4" Type="http://schemas.openxmlformats.org/officeDocument/2006/relationships/hyperlink" Target="https://www.youtube.com/watch?v=1ChODizjv68" TargetMode="External"/><Relationship Id="rId5" Type="http://schemas.openxmlformats.org/officeDocument/2006/relationships/hyperlink" Target="https://www.youtube.com/watch?v=vXBcJNnmfik" TargetMode="External"/><Relationship Id="rId6" Type="http://schemas.openxmlformats.org/officeDocument/2006/relationships/hyperlink" Target="https://www.youtube.com/watch?v=b5FEyC7zsAs" TargetMode="External"/><Relationship Id="rId7" Type="http://schemas.openxmlformats.org/officeDocument/2006/relationships/hyperlink" Target="https://www.youtube.com/watch?v=eHJVL82_cLQ" TargetMode="External"/><Relationship Id="rId8" Type="http://schemas.openxmlformats.org/officeDocument/2006/relationships/image" Target="../media/image59.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86.pn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10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8.xml"/><Relationship Id="rId3" Type="http://schemas.openxmlformats.org/officeDocument/2006/relationships/image" Target="../media/image9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9.xml"/><Relationship Id="rId3" Type="http://schemas.openxmlformats.org/officeDocument/2006/relationships/hyperlink" Target="https://enterprise.verizon.com/resources/reports/mobile-security-index/" TargetMode="External"/><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0.xml"/><Relationship Id="rId3" Type="http://schemas.openxmlformats.org/officeDocument/2006/relationships/image" Target="../media/image8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9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9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9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0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hyperlink" Target="https://www.pandasecurity.com/en-us/homeusers/free-antivirus/" TargetMode="External"/><Relationship Id="rId4" Type="http://schemas.openxmlformats.org/officeDocument/2006/relationships/image" Target="../media/image9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7.xml"/><Relationship Id="rId3" Type="http://schemas.openxmlformats.org/officeDocument/2006/relationships/image" Target="../media/image93.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0.xml"/><Relationship Id="rId3" Type="http://schemas.openxmlformats.org/officeDocument/2006/relationships/image" Target="../media/image94.png"/><Relationship Id="rId4" Type="http://schemas.openxmlformats.org/officeDocument/2006/relationships/image" Target="../media/image103.png"/><Relationship Id="rId5" Type="http://schemas.openxmlformats.org/officeDocument/2006/relationships/image" Target="../media/image100.png"/><Relationship Id="rId6" Type="http://schemas.openxmlformats.org/officeDocument/2006/relationships/image" Target="../media/image108.png"/><Relationship Id="rId7" Type="http://schemas.openxmlformats.org/officeDocument/2006/relationships/image" Target="../media/image10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3.xml"/><Relationship Id="rId3" Type="http://schemas.openxmlformats.org/officeDocument/2006/relationships/image" Target="../media/image104.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4.xml"/><Relationship Id="rId3" Type="http://schemas.openxmlformats.org/officeDocument/2006/relationships/image" Target="../media/image9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5.png"/><Relationship Id="rId4" Type="http://schemas.openxmlformats.org/officeDocument/2006/relationships/hyperlink" Target="https://www.google.com/" TargetMode="External"/><Relationship Id="rId5"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1"/>
          <p:cNvSpPr txBox="1"/>
          <p:nvPr>
            <p:ph idx="1" type="body"/>
          </p:nvPr>
        </p:nvSpPr>
        <p:spPr>
          <a:xfrm>
            <a:off x="575872" y="3922850"/>
            <a:ext cx="4299600" cy="1008300"/>
          </a:xfrm>
          <a:prstGeom prst="rect">
            <a:avLst/>
          </a:prstGeom>
          <a:noFill/>
          <a:ln>
            <a:noFill/>
          </a:ln>
        </p:spPr>
        <p:txBody>
          <a:bodyPr anchorCtr="0" anchor="t" bIns="45700" lIns="91425" spcFirstLastPara="1" rIns="91425" wrap="square" tIns="45700">
            <a:noAutofit/>
          </a:bodyPr>
          <a:lstStyle/>
          <a:p>
            <a:pPr indent="0" lvl="0" marL="0" rtl="0" algn="l">
              <a:lnSpc>
                <a:spcPct val="98850"/>
              </a:lnSpc>
              <a:spcBef>
                <a:spcPts val="0"/>
              </a:spcBef>
              <a:spcAft>
                <a:spcPts val="0"/>
              </a:spcAft>
              <a:buClr>
                <a:schemeClr val="lt1"/>
              </a:buClr>
              <a:buSzPts val="4000"/>
              <a:buNone/>
            </a:pPr>
            <a:r>
              <a:rPr lang="en-US"/>
              <a:t>Modul 1 - Digital dannelse</a:t>
            </a:r>
            <a:endParaRPr/>
          </a:p>
        </p:txBody>
      </p:sp>
      <p:sp>
        <p:nvSpPr>
          <p:cNvPr id="212" name="Google Shape;212;p1"/>
          <p:cNvSpPr txBox="1"/>
          <p:nvPr>
            <p:ph idx="2" type="body"/>
          </p:nvPr>
        </p:nvSpPr>
        <p:spPr>
          <a:xfrm>
            <a:off x="618012" y="3232383"/>
            <a:ext cx="3312000" cy="533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lt1"/>
              </a:buClr>
              <a:buSzPts val="3200"/>
              <a:buNone/>
            </a:pPr>
            <a:r>
              <a:rPr b="1" lang="en-US"/>
              <a:t>MOOC</a:t>
            </a:r>
            <a:endParaRPr/>
          </a:p>
        </p:txBody>
      </p:sp>
      <p:pic>
        <p:nvPicPr>
          <p:cNvPr id="213" name="Google Shape;213;p1"/>
          <p:cNvPicPr preferRelativeResize="0"/>
          <p:nvPr>
            <p:ph idx="3" type="pic"/>
          </p:nvPr>
        </p:nvPicPr>
        <p:blipFill rotWithShape="1">
          <a:blip r:embed="rId3">
            <a:alphaModFix/>
          </a:blip>
          <a:srcRect b="0" l="6180" r="6180" t="0"/>
          <a:stretch/>
        </p:blipFill>
        <p:spPr>
          <a:xfrm>
            <a:off x="5718875" y="423474"/>
            <a:ext cx="5982504" cy="4551483"/>
          </a:xfrm>
          <a:prstGeom prst="rect">
            <a:avLst/>
          </a:prstGeom>
          <a:solidFill>
            <a:srgbClr val="F2F2F2"/>
          </a:solidFill>
          <a:ln>
            <a:noFill/>
          </a:ln>
        </p:spPr>
      </p:pic>
      <p:sp>
        <p:nvSpPr>
          <p:cNvPr id="214" name="Google Shape;214;p1"/>
          <p:cNvSpPr txBox="1"/>
          <p:nvPr>
            <p:ph idx="4" type="body"/>
          </p:nvPr>
        </p:nvSpPr>
        <p:spPr>
          <a:xfrm>
            <a:off x="7918315" y="5611394"/>
            <a:ext cx="3622500" cy="731100"/>
          </a:xfrm>
          <a:prstGeom prst="rect">
            <a:avLst/>
          </a:prstGeom>
          <a:noFill/>
          <a:ln>
            <a:noFill/>
          </a:ln>
        </p:spPr>
        <p:txBody>
          <a:bodyPr anchorCtr="0" anchor="ctr" bIns="45700" lIns="91425" spcFirstLastPara="1" rIns="91425" wrap="square" tIns="45700">
            <a:normAutofit/>
          </a:bodyPr>
          <a:lstStyle/>
          <a:p>
            <a:pPr indent="0" lvl="0" marL="0" rtl="0" algn="r">
              <a:lnSpc>
                <a:spcPct val="90000"/>
              </a:lnSpc>
              <a:spcBef>
                <a:spcPts val="0"/>
              </a:spcBef>
              <a:spcAft>
                <a:spcPts val="0"/>
              </a:spcAft>
              <a:buClr>
                <a:schemeClr val="lt1"/>
              </a:buClr>
              <a:buSzPts val="2800"/>
              <a:buNone/>
            </a:pPr>
            <a:r>
              <a:rPr lang="en-US"/>
              <a:t>www.housingcare.net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5"/>
          <p:cNvSpPr txBox="1"/>
          <p:nvPr>
            <p:ph idx="1" type="body"/>
          </p:nvPr>
        </p:nvSpPr>
        <p:spPr>
          <a:xfrm>
            <a:off x="943396" y="4442605"/>
            <a:ext cx="5569547" cy="101791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b="1" lang="en-US">
                <a:latin typeface="Calibri"/>
                <a:ea typeface="Calibri"/>
                <a:cs typeface="Calibri"/>
                <a:sym typeface="Calibri"/>
              </a:rPr>
              <a:t>Forbedring af produktivitet - </a:t>
            </a:r>
            <a:r>
              <a:rPr b="0" i="0" lang="en-US">
                <a:latin typeface="Calibri"/>
                <a:ea typeface="Calibri"/>
                <a:cs typeface="Calibri"/>
                <a:sym typeface="Calibri"/>
              </a:rPr>
              <a:t>Evnen til at anvende digitale værktøjer der kan øge effektiviteten i </a:t>
            </a:r>
            <a:r>
              <a:rPr b="0" i="0" lang="en-US">
                <a:latin typeface="Calibri"/>
                <a:ea typeface="Calibri"/>
                <a:cs typeface="Calibri"/>
                <a:sym typeface="Calibri"/>
                <a:extLst>
                  <a:ext uri="http://customooxmlschemas.google.com/">
                    <go:slidesCustomData xmlns:go="http://customooxmlschemas.google.com/" textRoundtripDataId="4"/>
                  </a:ext>
                </a:extLst>
              </a:rPr>
              <a:t>dit </a:t>
            </a:r>
            <a:r>
              <a:rPr b="0" i="0" lang="en-US">
                <a:latin typeface="Calibri"/>
                <a:ea typeface="Calibri"/>
                <a:cs typeface="Calibri"/>
                <a:sym typeface="Calibri"/>
              </a:rPr>
              <a:t>daglige arbejde</a:t>
            </a:r>
            <a:endParaRPr b="1">
              <a:latin typeface="Calibri"/>
              <a:ea typeface="Calibri"/>
              <a:cs typeface="Calibri"/>
              <a:sym typeface="Calibri"/>
            </a:endParaRPr>
          </a:p>
        </p:txBody>
      </p:sp>
      <p:sp>
        <p:nvSpPr>
          <p:cNvPr id="312" name="Google Shape;312;p45"/>
          <p:cNvSpPr txBox="1"/>
          <p:nvPr>
            <p:ph idx="2" type="body"/>
          </p:nvPr>
        </p:nvSpPr>
        <p:spPr>
          <a:xfrm>
            <a:off x="943396" y="548087"/>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Hvordan du OPRETTER information</a:t>
            </a:r>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pic>
        <p:nvPicPr>
          <p:cNvPr descr="A picture containing text&#10;&#10;Description automatically generated" id="313" name="Google Shape;313;p45"/>
          <p:cNvPicPr preferRelativeResize="0"/>
          <p:nvPr/>
        </p:nvPicPr>
        <p:blipFill rotWithShape="1">
          <a:blip r:embed="rId3">
            <a:alphaModFix/>
          </a:blip>
          <a:srcRect b="0" l="0" r="0" t="0"/>
          <a:stretch/>
        </p:blipFill>
        <p:spPr>
          <a:xfrm>
            <a:off x="1424993" y="1699404"/>
            <a:ext cx="2741632" cy="2047875"/>
          </a:xfrm>
          <a:prstGeom prst="rect">
            <a:avLst/>
          </a:prstGeom>
          <a:noFill/>
          <a:ln>
            <a:noFill/>
          </a:ln>
        </p:spPr>
      </p:pic>
      <p:sp>
        <p:nvSpPr>
          <p:cNvPr id="314" name="Google Shape;314;p45"/>
          <p:cNvSpPr txBox="1"/>
          <p:nvPr/>
        </p:nvSpPr>
        <p:spPr>
          <a:xfrm>
            <a:off x="5230038" y="1719597"/>
            <a:ext cx="47358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92E4B"/>
                </a:solidFill>
                <a:latin typeface="Calibri"/>
                <a:ea typeface="Calibri"/>
                <a:cs typeface="Calibri"/>
                <a:sym typeface="Calibri"/>
              </a:rPr>
              <a:t>Digital kompetence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92E4B"/>
                </a:solidFill>
                <a:latin typeface="Calibri"/>
                <a:ea typeface="Calibri"/>
                <a:cs typeface="Calibri"/>
                <a:sym typeface="Calibri"/>
              </a:rPr>
              <a:t>Valg af software og format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92E4B"/>
                </a:solidFill>
                <a:latin typeface="Calibri"/>
                <a:ea typeface="Calibri"/>
                <a:cs typeface="Calibri"/>
                <a:sym typeface="Calibri"/>
              </a:rPr>
              <a:t>Oprettelse af </a:t>
            </a:r>
            <a:r>
              <a:rPr lang="en-US" sz="2400">
                <a:solidFill>
                  <a:srgbClr val="092E4B"/>
                </a:solidFill>
                <a:latin typeface="Calibri"/>
                <a:ea typeface="Calibri"/>
                <a:cs typeface="Calibri"/>
                <a:sym typeface="Calibri"/>
              </a:rPr>
              <a:t>filer</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92E4B"/>
                </a:solidFill>
                <a:latin typeface="Calibri"/>
                <a:ea typeface="Calibri"/>
                <a:cs typeface="Calibri"/>
                <a:sym typeface="Calibri"/>
              </a:rPr>
              <a:t>Opbevaring og backup</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92E4B"/>
                </a:solidFill>
                <a:latin typeface="Calibri"/>
                <a:ea typeface="Calibri"/>
                <a:cs typeface="Calibri"/>
                <a:sym typeface="Calibri"/>
              </a:rPr>
              <a:t>Kendskab til  relevant bedste praksis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400"/>
              <a:buFont typeface="Arial"/>
              <a:buChar char="•"/>
            </a:pPr>
            <a:r>
              <a:rPr b="0" i="0" lang="en-US" sz="2400" u="none" cap="none" strike="noStrike">
                <a:solidFill>
                  <a:srgbClr val="092E4B"/>
                </a:solidFill>
                <a:latin typeface="Calibri"/>
                <a:ea typeface="Calibri"/>
                <a:cs typeface="Calibri"/>
                <a:sym typeface="Calibri"/>
              </a:rPr>
              <a:t>Planlægning af deling</a:t>
            </a:r>
            <a:endParaRPr b="0" i="0" sz="1400" u="none" cap="none" strike="noStrike">
              <a:solidFill>
                <a:srgbClr val="000000"/>
              </a:solidFill>
              <a:latin typeface="Arial"/>
              <a:ea typeface="Arial"/>
              <a:cs typeface="Arial"/>
              <a:sym typeface="Arial"/>
            </a:endParaRPr>
          </a:p>
        </p:txBody>
      </p:sp>
      <p:pic>
        <p:nvPicPr>
          <p:cNvPr descr="Icon&#10;&#10;Description automatically generated" id="315" name="Google Shape;315;p45"/>
          <p:cNvPicPr preferRelativeResize="0"/>
          <p:nvPr/>
        </p:nvPicPr>
        <p:blipFill rotWithShape="1">
          <a:blip r:embed="rId4">
            <a:alphaModFix/>
          </a:blip>
          <a:srcRect b="0" l="0" r="0" t="0"/>
          <a:stretch/>
        </p:blipFill>
        <p:spPr>
          <a:xfrm>
            <a:off x="6512943" y="4351820"/>
            <a:ext cx="2741632" cy="1978503"/>
          </a:xfrm>
          <a:prstGeom prst="rect">
            <a:avLst/>
          </a:prstGeom>
          <a:noFill/>
          <a:ln>
            <a:noFill/>
          </a:ln>
        </p:spPr>
      </p:pic>
      <p:sp>
        <p:nvSpPr>
          <p:cNvPr id="316" name="Google Shape;316;p45">
            <a:hlinkClick r:id="rId5"/>
          </p:cNvPr>
          <p:cNvSpPr/>
          <p:nvPr/>
        </p:nvSpPr>
        <p:spPr>
          <a:xfrm>
            <a:off x="9326386" y="4112108"/>
            <a:ext cx="2422187" cy="2069662"/>
          </a:xfrm>
          <a:prstGeom prst="wedgeRoundRectCallout">
            <a:avLst>
              <a:gd fmla="val -81476" name="adj1"/>
              <a:gd fmla="val 19729" name="adj2"/>
              <a:gd fmla="val 16667" name="adj3"/>
            </a:avLst>
          </a:prstGeom>
          <a:solidFill>
            <a:srgbClr val="7F349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Calibri"/>
                <a:ea typeface="Calibri"/>
                <a:cs typeface="Calibri"/>
                <a:sym typeface="Calibri"/>
              </a:rPr>
              <a:t>HVIS DU ER NYSGERRIG EFTER AT LÆRE </a:t>
            </a:r>
            <a:r>
              <a:rPr b="0" i="0" lang="en-US" sz="1600" u="sng" cap="none" strike="noStrike">
                <a:solidFill>
                  <a:srgbClr val="24BAA2"/>
                </a:solidFill>
                <a:latin typeface="Calibri"/>
                <a:ea typeface="Calibri"/>
                <a:cs typeface="Calibri"/>
                <a:sym typeface="Calibri"/>
                <a:hlinkClick r:id="rId6">
                  <a:extLst>
                    <a:ext uri="{A12FA001-AC4F-418D-AE19-62706E023703}">
                      <ahyp:hlinkClr val="tx"/>
                    </a:ext>
                  </a:extLst>
                </a:hlinkClick>
              </a:rPr>
              <a:t>Google Search </a:t>
            </a:r>
            <a:r>
              <a:rPr b="0" i="0" lang="en-US" sz="1600" u="sng" cap="none" strike="noStrike">
                <a:solidFill>
                  <a:srgbClr val="24BAA2"/>
                </a:solidFill>
                <a:latin typeface="Calibri"/>
                <a:ea typeface="Calibri"/>
                <a:cs typeface="Calibri"/>
                <a:sym typeface="Calibri"/>
              </a:rPr>
              <a:t>,</a:t>
            </a:r>
            <a:r>
              <a:rPr b="0" i="0" lang="en-US" sz="1600" u="none" cap="none" strike="noStrike">
                <a:solidFill>
                  <a:schemeClr val="lt1"/>
                </a:solidFill>
                <a:latin typeface="Calibri"/>
                <a:ea typeface="Calibri"/>
                <a:cs typeface="Calibri"/>
                <a:sym typeface="Calibri"/>
              </a:rPr>
              <a:t>MERE OM </a:t>
            </a:r>
            <a:r>
              <a:rPr b="1" i="0" lang="en-US" sz="1600" u="none" cap="none" strike="noStrike">
                <a:solidFill>
                  <a:schemeClr val="lt1"/>
                </a:solidFill>
                <a:latin typeface="Calibri"/>
                <a:ea typeface="Calibri"/>
                <a:cs typeface="Calibri"/>
                <a:sym typeface="Calibri"/>
              </a:rPr>
              <a:t>DIGITALE VÆRKTØJER </a:t>
            </a:r>
            <a:r>
              <a:rPr b="0" i="0" lang="en-US" sz="1600" u="none" cap="none" strike="noStrike">
                <a:solidFill>
                  <a:schemeClr val="lt1"/>
                </a:solidFill>
                <a:latin typeface="Calibri"/>
                <a:ea typeface="Calibri"/>
                <a:cs typeface="Calibri"/>
                <a:sym typeface="Calibri"/>
              </a:rPr>
              <a:t>SOM KAN HJÆLPE DIG EFFEKTIVT, </a:t>
            </a:r>
            <a:r>
              <a:rPr b="1" i="0" lang="en-US" sz="1600" u="sng" cap="none" strike="noStrike">
                <a:solidFill>
                  <a:srgbClr val="24BAA2"/>
                </a:solidFill>
                <a:latin typeface="Calibri"/>
                <a:ea typeface="Calibri"/>
                <a:cs typeface="Calibri"/>
                <a:sym typeface="Calibri"/>
                <a:hlinkClick r:id="rId7">
                  <a:extLst>
                    <a:ext uri="{A12FA001-AC4F-418D-AE19-62706E023703}">
                      <ahyp:hlinkClr val="tx"/>
                    </a:ext>
                  </a:extLst>
                </a:hlinkClick>
              </a:rPr>
              <a:t>CLICK HERE </a:t>
            </a:r>
            <a:r>
              <a:rPr b="0" i="0" lang="en-US" sz="1600" u="none" cap="none" strike="noStrike">
                <a:solidFill>
                  <a:schemeClr val="lt1"/>
                </a:solidFill>
                <a:latin typeface="Calibri"/>
                <a:ea typeface="Calibri"/>
                <a:cs typeface="Calibri"/>
                <a:sym typeface="Calibri"/>
              </a:rPr>
              <a:t>ELLER VEND TILAGE HERTIL SENERE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6"/>
          <p:cNvSpPr txBox="1"/>
          <p:nvPr>
            <p:ph idx="1" type="body"/>
          </p:nvPr>
        </p:nvSpPr>
        <p:spPr>
          <a:xfrm>
            <a:off x="2735048" y="1581698"/>
            <a:ext cx="9152152" cy="671617"/>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SzPts val="2400"/>
              <a:buNone/>
            </a:pPr>
            <a:r>
              <a:rPr b="1" lang="en-US"/>
              <a:t>Kommunikation digitalt </a:t>
            </a:r>
            <a:r>
              <a:rPr lang="en-US"/>
              <a:t>- Et væsentligt eksempel på digital dannelse er evnen til at bruge teknologi effektivt til kommunikation, hvilket er en af hovedårsagerne til, at man overhovedet er online. Deling af information via e-mail eller beskedtjenester eller mulighed for at udføre videoopkald vil i høj grad forbedre din kommunikationsstil.</a:t>
            </a:r>
            <a:endParaRPr/>
          </a:p>
        </p:txBody>
      </p:sp>
      <p:sp>
        <p:nvSpPr>
          <p:cNvPr id="322" name="Google Shape;322;p46"/>
          <p:cNvSpPr txBox="1"/>
          <p:nvPr>
            <p:ph idx="2" type="body"/>
          </p:nvPr>
        </p:nvSpPr>
        <p:spPr>
          <a:xfrm>
            <a:off x="798381" y="583124"/>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Hvordan du KOMMUNIKERER oplysninger.</a:t>
            </a:r>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sp>
        <p:nvSpPr>
          <p:cNvPr id="323" name="Google Shape;323;p46"/>
          <p:cNvSpPr txBox="1"/>
          <p:nvPr/>
        </p:nvSpPr>
        <p:spPr>
          <a:xfrm>
            <a:off x="940188" y="3891092"/>
            <a:ext cx="7279500" cy="2678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92E4B"/>
                </a:solidFill>
                <a:latin typeface="Calibri"/>
                <a:ea typeface="Calibri"/>
                <a:cs typeface="Calibri"/>
                <a:sym typeface="Calibri"/>
              </a:rPr>
              <a:t>Beskyt dig selv online </a:t>
            </a:r>
            <a:r>
              <a:rPr b="0" i="0" lang="en-US" sz="2400" u="none" cap="none" strike="noStrike">
                <a:solidFill>
                  <a:srgbClr val="092E4B"/>
                </a:solidFill>
                <a:latin typeface="Calibri"/>
                <a:ea typeface="Calibri"/>
                <a:cs typeface="Calibri"/>
                <a:sym typeface="Calibri"/>
              </a:rPr>
              <a:t>- Man må kende reglerne for internetsikkerhed i betragtning af den store mængde information, der er tilgængelig online. Oprettelse af stærke adgangskoder, håndtering af privatlivsindstillingerne for dig eller </a:t>
            </a:r>
            <a:r>
              <a:rPr lang="en-US" sz="2400">
                <a:solidFill>
                  <a:srgbClr val="092E4B"/>
                </a:solidFill>
                <a:latin typeface="Calibri"/>
                <a:ea typeface="Calibri"/>
                <a:cs typeface="Calibri"/>
                <a:sym typeface="Calibri"/>
              </a:rPr>
              <a:t>borgerens</a:t>
            </a:r>
            <a:r>
              <a:rPr b="0" i="0" lang="en-US" sz="2400" u="none" cap="none" strike="noStrike">
                <a:solidFill>
                  <a:srgbClr val="092E4B"/>
                </a:solidFill>
                <a:latin typeface="Calibri"/>
                <a:ea typeface="Calibri"/>
                <a:cs typeface="Calibri"/>
                <a:sym typeface="Calibri"/>
              </a:rPr>
              <a:t> </a:t>
            </a:r>
            <a:r>
              <a:rPr b="1" i="0" lang="en-US" sz="2400" u="sng" cap="none" strike="noStrike">
                <a:solidFill>
                  <a:srgbClr val="0070C0"/>
                </a:solidFill>
                <a:latin typeface="Calibri"/>
                <a:ea typeface="Calibri"/>
                <a:cs typeface="Calibri"/>
                <a:sym typeface="Calibri"/>
                <a:hlinkClick r:id="rId3">
                  <a:extLst>
                    <a:ext uri="{A12FA001-AC4F-418D-AE19-62706E023703}">
                      <ahyp:hlinkClr val="tx"/>
                    </a:ext>
                  </a:extLst>
                </a:hlinkClick>
              </a:rPr>
              <a:t>personlige oplysninger </a:t>
            </a:r>
            <a:r>
              <a:rPr b="0" i="0" lang="en-US" sz="2400" u="none" cap="none" strike="noStrike">
                <a:solidFill>
                  <a:srgbClr val="092E4B"/>
                </a:solidFill>
                <a:latin typeface="Calibri"/>
                <a:ea typeface="Calibri"/>
                <a:cs typeface="Calibri"/>
                <a:sym typeface="Calibri"/>
              </a:rPr>
              <a:t>og viden om, hvad du ikke skal poste på sociale medier, bidrager alt sammen til digital dannelse</a:t>
            </a:r>
            <a:endParaRPr b="0" i="0" sz="2400" u="none" cap="none" strike="noStrike">
              <a:solidFill>
                <a:srgbClr val="092E4B"/>
              </a:solidFill>
              <a:latin typeface="Calibri"/>
              <a:ea typeface="Calibri"/>
              <a:cs typeface="Calibri"/>
              <a:sym typeface="Calibri"/>
            </a:endParaRPr>
          </a:p>
        </p:txBody>
      </p:sp>
      <p:pic>
        <p:nvPicPr>
          <p:cNvPr descr="Icon&#10;&#10;Description automatically generated" id="324" name="Google Shape;324;p46"/>
          <p:cNvPicPr preferRelativeResize="0"/>
          <p:nvPr/>
        </p:nvPicPr>
        <p:blipFill rotWithShape="1">
          <a:blip r:embed="rId4">
            <a:alphaModFix/>
          </a:blip>
          <a:srcRect b="0" l="0" r="0" t="0"/>
          <a:stretch/>
        </p:blipFill>
        <p:spPr>
          <a:xfrm>
            <a:off x="650952" y="1454371"/>
            <a:ext cx="2741632" cy="2096219"/>
          </a:xfrm>
          <a:prstGeom prst="rect">
            <a:avLst/>
          </a:prstGeom>
          <a:noFill/>
          <a:ln>
            <a:noFill/>
          </a:ln>
        </p:spPr>
      </p:pic>
      <p:pic>
        <p:nvPicPr>
          <p:cNvPr descr="Icon&#10;&#10;Description automatically generated" id="325" name="Google Shape;325;p46"/>
          <p:cNvPicPr preferRelativeResize="0"/>
          <p:nvPr/>
        </p:nvPicPr>
        <p:blipFill rotWithShape="1">
          <a:blip r:embed="rId5">
            <a:alphaModFix/>
          </a:blip>
          <a:srcRect b="0" l="0" r="0" t="0"/>
          <a:stretch/>
        </p:blipFill>
        <p:spPr>
          <a:xfrm>
            <a:off x="8436078" y="3715182"/>
            <a:ext cx="2741632" cy="18917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47"/>
          <p:cNvSpPr txBox="1"/>
          <p:nvPr>
            <p:ph idx="1" type="body"/>
          </p:nvPr>
        </p:nvSpPr>
        <p:spPr>
          <a:xfrm>
            <a:off x="948571" y="917028"/>
            <a:ext cx="10849177" cy="489592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en-US"/>
              <a:t>I en verden, hvor brugen af ny teknologier er fremherskende, er det vigtigt at forstå, at </a:t>
            </a:r>
            <a:r>
              <a:rPr b="1" lang="en-US"/>
              <a:t>dette er den nye måde at være i kontakt med mennesker og kommunikere </a:t>
            </a:r>
            <a:r>
              <a:rPr lang="en-US"/>
              <a:t>både med dem og verden.</a:t>
            </a:r>
            <a:endParaRPr/>
          </a:p>
          <a:p>
            <a:pPr indent="0" lvl="0" marL="0" rtl="0" algn="l">
              <a:lnSpc>
                <a:spcPct val="90000"/>
              </a:lnSpc>
              <a:spcBef>
                <a:spcPts val="1000"/>
              </a:spcBef>
              <a:spcAft>
                <a:spcPts val="0"/>
              </a:spcAft>
              <a:buSzPts val="2400"/>
              <a:buNone/>
            </a:pPr>
            <a:r>
              <a:rPr lang="en-US"/>
              <a:t>Digital dannelse rækker ud over at lære digitale værktøjer og programmer og har store fordele. For eksempel:</a:t>
            </a:r>
            <a:endParaRPr/>
          </a:p>
          <a:p>
            <a:pPr indent="-342900" lvl="0" marL="342900" rtl="0" algn="l">
              <a:lnSpc>
                <a:spcPct val="90000"/>
              </a:lnSpc>
              <a:spcBef>
                <a:spcPts val="1000"/>
              </a:spcBef>
              <a:spcAft>
                <a:spcPts val="0"/>
              </a:spcAft>
              <a:buClr>
                <a:srgbClr val="24BAA2"/>
              </a:buClr>
              <a:buSzPts val="2400"/>
              <a:buFont typeface="Arial"/>
              <a:buChar char="•"/>
            </a:pPr>
            <a:r>
              <a:rPr b="1" lang="en-US" sz="2300">
                <a:solidFill>
                  <a:srgbClr val="24BAA2"/>
                </a:solidFill>
              </a:rPr>
              <a:t>Udvikler kritisk tænkning: </a:t>
            </a:r>
            <a:r>
              <a:rPr lang="en-US" sz="2300"/>
              <a:t>Ved at få adgang til mere information kan du bedre sammenligne informationerne og derved fremme kritisk tænkning.</a:t>
            </a:r>
            <a:endParaRPr/>
          </a:p>
          <a:p>
            <a:pPr indent="-342900" lvl="0" marL="342900" rtl="0" algn="l">
              <a:lnSpc>
                <a:spcPct val="90000"/>
              </a:lnSpc>
              <a:spcBef>
                <a:spcPts val="1000"/>
              </a:spcBef>
              <a:spcAft>
                <a:spcPts val="0"/>
              </a:spcAft>
              <a:buClr>
                <a:srgbClr val="24BAA2"/>
              </a:buClr>
              <a:buSzPts val="2400"/>
              <a:buFont typeface="Arial"/>
              <a:buChar char="•"/>
            </a:pPr>
            <a:r>
              <a:rPr b="1" lang="en-US" sz="2300">
                <a:solidFill>
                  <a:srgbClr val="24BAA2"/>
                </a:solidFill>
              </a:rPr>
              <a:t>Giver adgang til bedre job </a:t>
            </a:r>
            <a:r>
              <a:rPr lang="en-US" sz="2300"/>
              <a:t>. At kende og mestre IKT (informations- og kommunikationsteknologi) øger i dag muligheden for at få adgang til flere og bedre betalte job.</a:t>
            </a:r>
            <a:endParaRPr/>
          </a:p>
          <a:p>
            <a:pPr indent="-342900" lvl="0" marL="342900" rtl="0" algn="l">
              <a:lnSpc>
                <a:spcPct val="90000"/>
              </a:lnSpc>
              <a:spcBef>
                <a:spcPts val="1000"/>
              </a:spcBef>
              <a:spcAft>
                <a:spcPts val="0"/>
              </a:spcAft>
              <a:buClr>
                <a:srgbClr val="24BAA2"/>
              </a:buClr>
              <a:buSzPts val="2400"/>
              <a:buFont typeface="Arial"/>
              <a:buChar char="•"/>
            </a:pPr>
            <a:r>
              <a:rPr b="1" lang="en-US" sz="2300">
                <a:solidFill>
                  <a:srgbClr val="24BAA2"/>
                </a:solidFill>
              </a:rPr>
              <a:t>Begunstiger social inklusion og udvikling </a:t>
            </a:r>
            <a:r>
              <a:rPr lang="en-US" sz="2300"/>
              <a:t>. Mangel på adgang til teknologier skaber faktisk flere forskelle på kulturelle, økonomiske, sociale og uddannelsesmæssige områder.</a:t>
            </a:r>
            <a:endParaRPr/>
          </a:p>
          <a:p>
            <a:pPr indent="-342900" lvl="0" marL="342900" rtl="0" algn="l">
              <a:lnSpc>
                <a:spcPct val="90000"/>
              </a:lnSpc>
              <a:spcBef>
                <a:spcPts val="1000"/>
              </a:spcBef>
              <a:spcAft>
                <a:spcPts val="0"/>
              </a:spcAft>
              <a:buClr>
                <a:srgbClr val="24BAA2"/>
              </a:buClr>
              <a:buSzPts val="2400"/>
              <a:buFont typeface="Arial"/>
              <a:buChar char="•"/>
            </a:pPr>
            <a:r>
              <a:rPr b="1" lang="en-US" sz="2300">
                <a:solidFill>
                  <a:srgbClr val="24BAA2"/>
                </a:solidFill>
              </a:rPr>
              <a:t>Forbedrer hverdagen </a:t>
            </a:r>
            <a:r>
              <a:rPr lang="en-US" sz="2300"/>
              <a:t>. Nye teknologier kan integreres i din dagligdag og forbedre din livskvalitet og gøre alt lettere og overkommeligt.</a:t>
            </a:r>
            <a:endParaRPr sz="2300"/>
          </a:p>
        </p:txBody>
      </p:sp>
      <p:sp>
        <p:nvSpPr>
          <p:cNvPr id="331" name="Google Shape;331;p47"/>
          <p:cNvSpPr txBox="1"/>
          <p:nvPr>
            <p:ph idx="2" type="body"/>
          </p:nvPr>
        </p:nvSpPr>
        <p:spPr>
          <a:xfrm>
            <a:off x="719971" y="202099"/>
            <a:ext cx="9886397" cy="645626"/>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Betydningen og fordelene ved digital dannelse</a:t>
            </a:r>
            <a:endParaRPr/>
          </a:p>
          <a:p>
            <a:pPr indent="-228600" lvl="0" marL="457200" marR="0" rtl="0" algn="l">
              <a:lnSpc>
                <a:spcPct val="90000"/>
              </a:lnSpc>
              <a:spcBef>
                <a:spcPts val="1000"/>
              </a:spcBef>
              <a:spcAft>
                <a:spcPts val="0"/>
              </a:spcAft>
              <a:buClr>
                <a:srgbClr val="24BAA2"/>
              </a:buClr>
              <a:buSzPts val="3600"/>
              <a:buFont typeface="Arial"/>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8"/>
          <p:cNvSpPr txBox="1"/>
          <p:nvPr>
            <p:ph idx="1" type="body"/>
          </p:nvPr>
        </p:nvSpPr>
        <p:spPr>
          <a:xfrm>
            <a:off x="641356" y="1110756"/>
            <a:ext cx="6915144" cy="437769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lt1"/>
              </a:buClr>
              <a:buSzPts val="2400"/>
              <a:buFont typeface="Arial"/>
              <a:buNone/>
            </a:pPr>
            <a:r>
              <a:rPr b="1" lang="en-US">
                <a:solidFill>
                  <a:srgbClr val="24BAA2"/>
                </a:solidFill>
              </a:rPr>
              <a:t>Internet</a:t>
            </a:r>
            <a:endParaRPr/>
          </a:p>
          <a:p>
            <a:pPr indent="0" lvl="0" marL="0" marR="0" rtl="0" algn="l">
              <a:lnSpc>
                <a:spcPct val="90000"/>
              </a:lnSpc>
              <a:spcBef>
                <a:spcPts val="1000"/>
              </a:spcBef>
              <a:spcAft>
                <a:spcPts val="0"/>
              </a:spcAft>
              <a:buClr>
                <a:schemeClr val="lt1"/>
              </a:buClr>
              <a:buSzPts val="2400"/>
              <a:buFont typeface="Arial"/>
              <a:buNone/>
            </a:pPr>
            <a:r>
              <a:rPr lang="en-US" sz="1700"/>
              <a:t>Der har været en betydelig vækst i hjemmebrug af</a:t>
            </a:r>
            <a:endParaRPr sz="1700"/>
          </a:p>
          <a:p>
            <a:pPr indent="0" lvl="0" marL="0" marR="0" rtl="0" algn="l">
              <a:lnSpc>
                <a:spcPct val="90000"/>
              </a:lnSpc>
              <a:spcBef>
                <a:spcPts val="1000"/>
              </a:spcBef>
              <a:spcAft>
                <a:spcPts val="0"/>
              </a:spcAft>
              <a:buClr>
                <a:schemeClr val="lt1"/>
              </a:buClr>
              <a:buSzPts val="2400"/>
              <a:buFont typeface="Arial"/>
              <a:buNone/>
            </a:pPr>
            <a:r>
              <a:rPr lang="en-US" sz="1700"/>
              <a:t> internettet i løbet af de sidste 25 år. Over 3 milliarder </a:t>
            </a:r>
            <a:endParaRPr sz="1700"/>
          </a:p>
          <a:p>
            <a:pPr indent="0" lvl="0" marL="0" marR="0" rtl="0" algn="l">
              <a:lnSpc>
                <a:spcPct val="90000"/>
              </a:lnSpc>
              <a:spcBef>
                <a:spcPts val="1000"/>
              </a:spcBef>
              <a:spcAft>
                <a:spcPts val="0"/>
              </a:spcAft>
              <a:buClr>
                <a:schemeClr val="lt1"/>
              </a:buClr>
              <a:buSzPts val="2400"/>
              <a:buFont typeface="Arial"/>
              <a:buNone/>
            </a:pPr>
            <a:r>
              <a:rPr lang="en-US" sz="1700"/>
              <a:t>mennesker, hvilket er cirka 40 % af verdens befolkning, får </a:t>
            </a:r>
            <a:endParaRPr sz="1700"/>
          </a:p>
          <a:p>
            <a:pPr indent="0" lvl="0" marL="0" marR="0" rtl="0" algn="l">
              <a:lnSpc>
                <a:spcPct val="90000"/>
              </a:lnSpc>
              <a:spcBef>
                <a:spcPts val="1000"/>
              </a:spcBef>
              <a:spcAft>
                <a:spcPts val="0"/>
              </a:spcAft>
              <a:buClr>
                <a:schemeClr val="lt1"/>
              </a:buClr>
              <a:buSzPts val="2400"/>
              <a:buFont typeface="Arial"/>
              <a:buNone/>
            </a:pPr>
            <a:r>
              <a:rPr lang="en-US" sz="1700"/>
              <a:t>adgang til internettet ved hjælp af en række forskellige </a:t>
            </a:r>
            <a:endParaRPr sz="1700"/>
          </a:p>
          <a:p>
            <a:pPr indent="0" lvl="0" marL="0" marR="0" rtl="0" algn="l">
              <a:lnSpc>
                <a:spcPct val="90000"/>
              </a:lnSpc>
              <a:spcBef>
                <a:spcPts val="1000"/>
              </a:spcBef>
              <a:spcAft>
                <a:spcPts val="0"/>
              </a:spcAft>
              <a:buClr>
                <a:schemeClr val="lt1"/>
              </a:buClr>
              <a:buSzPts val="2400"/>
              <a:buFont typeface="Arial"/>
              <a:buNone/>
            </a:pPr>
            <a:r>
              <a:rPr lang="en-US" sz="1700"/>
              <a:t>enheder.</a:t>
            </a:r>
            <a:r>
              <a:rPr lang="en-US" sz="2200"/>
              <a:t> </a:t>
            </a:r>
            <a:endParaRPr sz="2200"/>
          </a:p>
          <a:p>
            <a:pPr indent="0" lvl="0" marL="0" marR="0" rtl="0" algn="l">
              <a:lnSpc>
                <a:spcPct val="90000"/>
              </a:lnSpc>
              <a:spcBef>
                <a:spcPts val="1000"/>
              </a:spcBef>
              <a:spcAft>
                <a:spcPts val="0"/>
              </a:spcAft>
              <a:buClr>
                <a:schemeClr val="lt1"/>
              </a:buClr>
              <a:buSzPts val="2400"/>
              <a:buFont typeface="Arial"/>
              <a:buNone/>
            </a:pPr>
            <a:r>
              <a:rPr b="1" lang="en-US">
                <a:solidFill>
                  <a:srgbClr val="24BAA2"/>
                </a:solidFill>
              </a:rPr>
              <a:t>Sociale medier</a:t>
            </a:r>
            <a:endParaRPr/>
          </a:p>
          <a:p>
            <a:pPr indent="0" lvl="0" marL="0" marR="0" rtl="0" algn="l">
              <a:lnSpc>
                <a:spcPct val="90000"/>
              </a:lnSpc>
              <a:spcBef>
                <a:spcPts val="1000"/>
              </a:spcBef>
              <a:spcAft>
                <a:spcPts val="0"/>
              </a:spcAft>
              <a:buClr>
                <a:schemeClr val="lt1"/>
              </a:buClr>
              <a:buSzPts val="2400"/>
              <a:buFont typeface="Arial"/>
              <a:buNone/>
            </a:pPr>
            <a:r>
              <a:rPr lang="en-US" sz="1700"/>
              <a:t>Antallet af værktøjer til sociale medier er også</a:t>
            </a:r>
            <a:endParaRPr sz="1700"/>
          </a:p>
          <a:p>
            <a:pPr indent="0" lvl="0" marL="0" marR="0" rtl="0" algn="l">
              <a:lnSpc>
                <a:spcPct val="90000"/>
              </a:lnSpc>
              <a:spcBef>
                <a:spcPts val="1000"/>
              </a:spcBef>
              <a:spcAft>
                <a:spcPts val="0"/>
              </a:spcAft>
              <a:buClr>
                <a:schemeClr val="lt1"/>
              </a:buClr>
              <a:buSzPts val="2400"/>
              <a:buFont typeface="Arial"/>
              <a:buNone/>
            </a:pPr>
            <a:r>
              <a:rPr lang="en-US" sz="1700"/>
              <a:t> steget markant. </a:t>
            </a:r>
            <a:r>
              <a:rPr b="1" lang="en-US" sz="1700"/>
              <a:t>Sociale medier er web</a:t>
            </a:r>
            <a:endParaRPr b="1" sz="1700"/>
          </a:p>
          <a:p>
            <a:pPr indent="0" lvl="0" marL="0" marR="0" rtl="0" algn="l">
              <a:lnSpc>
                <a:spcPct val="90000"/>
              </a:lnSpc>
              <a:spcBef>
                <a:spcPts val="1000"/>
              </a:spcBef>
              <a:spcAft>
                <a:spcPts val="0"/>
              </a:spcAft>
              <a:buClr>
                <a:schemeClr val="lt1"/>
              </a:buClr>
              <a:buSzPts val="2400"/>
              <a:buFont typeface="Arial"/>
              <a:buNone/>
            </a:pPr>
            <a:r>
              <a:rPr b="1" lang="en-US" sz="1700"/>
              <a:t>baserede kommunikationsværktøjer </a:t>
            </a:r>
            <a:r>
              <a:rPr lang="en-US" sz="1700"/>
              <a:t>, i </a:t>
            </a:r>
            <a:endParaRPr sz="1700"/>
          </a:p>
          <a:p>
            <a:pPr indent="0" lvl="0" marL="0" marR="0" rtl="0" algn="l">
              <a:lnSpc>
                <a:spcPct val="90000"/>
              </a:lnSpc>
              <a:spcBef>
                <a:spcPts val="1000"/>
              </a:spcBef>
              <a:spcAft>
                <a:spcPts val="0"/>
              </a:spcAft>
              <a:buClr>
                <a:schemeClr val="lt1"/>
              </a:buClr>
              <a:buSzPts val="2400"/>
              <a:buFont typeface="Arial"/>
              <a:buNone/>
            </a:pPr>
            <a:r>
              <a:rPr lang="en-US" sz="1700"/>
              <a:t>modsætning til mere traditionelle medier som aviser, radio og tv.</a:t>
            </a:r>
            <a:endParaRPr sz="1700"/>
          </a:p>
          <a:p>
            <a:pPr indent="0" lvl="0" marL="0" marR="0" rtl="0" algn="l">
              <a:lnSpc>
                <a:spcPct val="90000"/>
              </a:lnSpc>
              <a:spcBef>
                <a:spcPts val="1000"/>
              </a:spcBef>
              <a:spcAft>
                <a:spcPts val="0"/>
              </a:spcAft>
              <a:buClr>
                <a:schemeClr val="lt1"/>
              </a:buClr>
              <a:buSzPts val="2400"/>
              <a:buFont typeface="Arial"/>
              <a:buNone/>
            </a:pPr>
            <a:r>
              <a:rPr b="1" lang="en-US">
                <a:solidFill>
                  <a:srgbClr val="24BAA2"/>
                </a:solidFill>
              </a:rPr>
              <a:t>Sociale medier gør det muligt for mennesker at kommunikere med hinanden. Dette kan omfatte deling og forbrug af information.</a:t>
            </a:r>
            <a:endParaRPr b="1">
              <a:solidFill>
                <a:srgbClr val="24BAA2"/>
              </a:solidFill>
            </a:endParaRPr>
          </a:p>
        </p:txBody>
      </p:sp>
      <p:sp>
        <p:nvSpPr>
          <p:cNvPr id="337" name="Google Shape;337;p48"/>
          <p:cNvSpPr txBox="1"/>
          <p:nvPr>
            <p:ph idx="2" type="body"/>
          </p:nvPr>
        </p:nvSpPr>
        <p:spPr>
          <a:xfrm>
            <a:off x="758690" y="372534"/>
            <a:ext cx="6284400" cy="9927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24BAA2"/>
              </a:buClr>
              <a:buSzPts val="3600"/>
              <a:buFont typeface="Arial"/>
              <a:buNone/>
            </a:pPr>
            <a:r>
              <a:rPr lang="en-US"/>
              <a:t>Global digital dannelse...</a:t>
            </a:r>
            <a:endParaRPr/>
          </a:p>
        </p:txBody>
      </p:sp>
      <p:pic>
        <p:nvPicPr>
          <p:cNvPr descr="Hashtag and @ notification icons" id="338" name="Google Shape;338;p48"/>
          <p:cNvPicPr preferRelativeResize="0"/>
          <p:nvPr>
            <p:ph idx="3" type="pic"/>
          </p:nvPr>
        </p:nvPicPr>
        <p:blipFill rotWithShape="1">
          <a:blip r:embed="rId3">
            <a:alphaModFix/>
          </a:blip>
          <a:srcRect b="0" l="25929" r="25679" t="0"/>
          <a:stretch/>
        </p:blipFill>
        <p:spPr>
          <a:xfrm>
            <a:off x="7556500" y="439730"/>
            <a:ext cx="3992033" cy="6045736"/>
          </a:xfrm>
          <a:prstGeom prst="rect">
            <a:avLst/>
          </a:prstGeom>
          <a:solidFill>
            <a:srgbClr val="F2F2F2"/>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19"/>
          <p:cNvSpPr txBox="1"/>
          <p:nvPr/>
        </p:nvSpPr>
        <p:spPr>
          <a:xfrm>
            <a:off x="9396919" y="429415"/>
            <a:ext cx="2355441" cy="738664"/>
          </a:xfrm>
          <a:prstGeom prst="rect">
            <a:avLst/>
          </a:prstGeom>
          <a:solidFill>
            <a:schemeClr val="accent5"/>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19"/>
          <p:cNvSpPr txBox="1"/>
          <p:nvPr>
            <p:ph idx="2" type="body"/>
          </p:nvPr>
        </p:nvSpPr>
        <p:spPr>
          <a:xfrm>
            <a:off x="638511" y="396920"/>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i="0" lang="en-US">
                <a:latin typeface="Calibri"/>
                <a:ea typeface="Calibri"/>
                <a:cs typeface="Calibri"/>
                <a:sym typeface="Calibri"/>
              </a:rPr>
              <a:t>Populære sociale medier</a:t>
            </a:r>
            <a:endParaRPr>
              <a:latin typeface="Calibri"/>
              <a:ea typeface="Calibri"/>
              <a:cs typeface="Calibri"/>
              <a:sym typeface="Calibri"/>
            </a:endParaRPr>
          </a:p>
        </p:txBody>
      </p:sp>
      <p:graphicFrame>
        <p:nvGraphicFramePr>
          <p:cNvPr id="345" name="Google Shape;345;p19"/>
          <p:cNvGraphicFramePr/>
          <p:nvPr/>
        </p:nvGraphicFramePr>
        <p:xfrm>
          <a:off x="958250" y="1254707"/>
          <a:ext cx="3000000" cy="3000000"/>
        </p:xfrm>
        <a:graphic>
          <a:graphicData uri="http://schemas.openxmlformats.org/drawingml/2006/table">
            <a:tbl>
              <a:tblPr>
                <a:noFill/>
                <a:tableStyleId>{8AE611AA-A98C-4540-9132-836CB481DB40}</a:tableStyleId>
              </a:tblPr>
              <a:tblGrid>
                <a:gridCol w="1699400"/>
                <a:gridCol w="1715225"/>
                <a:gridCol w="1715225"/>
                <a:gridCol w="1715225"/>
                <a:gridCol w="1715225"/>
                <a:gridCol w="1715225"/>
              </a:tblGrid>
              <a:tr h="792125">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7F3494"/>
                        </a:solidFill>
                        <a:latin typeface="Calibri"/>
                        <a:ea typeface="Calibri"/>
                        <a:cs typeface="Calibri"/>
                        <a:sym typeface="Calibri"/>
                      </a:endParaRPr>
                    </a:p>
                  </a:txBody>
                  <a:tcPr marT="25400" marB="25400" marR="25400" marL="2540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7F3494"/>
                        </a:solidFill>
                        <a:latin typeface="Calibri"/>
                        <a:ea typeface="Calibri"/>
                        <a:cs typeface="Calibri"/>
                        <a:sym typeface="Calibri"/>
                      </a:endParaRPr>
                    </a:p>
                  </a:txBody>
                  <a:tcPr marT="25400" marB="25400" marR="25400" marL="2540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7F3494"/>
                        </a:solidFill>
                        <a:latin typeface="Calibri"/>
                        <a:ea typeface="Calibri"/>
                        <a:cs typeface="Calibri"/>
                        <a:sym typeface="Calibri"/>
                      </a:endParaRPr>
                    </a:p>
                  </a:txBody>
                  <a:tcPr marT="25400" marB="25400" marR="25400" marL="2540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7F3494"/>
                        </a:solidFill>
                        <a:latin typeface="Calibri"/>
                        <a:ea typeface="Calibri"/>
                        <a:cs typeface="Calibri"/>
                        <a:sym typeface="Calibri"/>
                      </a:endParaRPr>
                    </a:p>
                  </a:txBody>
                  <a:tcPr marT="25400" marB="25400" marR="25400" marL="2540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7F3494"/>
                        </a:solidFill>
                        <a:latin typeface="Calibri"/>
                        <a:ea typeface="Calibri"/>
                        <a:cs typeface="Calibri"/>
                        <a:sym typeface="Calibri"/>
                      </a:endParaRPr>
                    </a:p>
                  </a:txBody>
                  <a:tcPr marT="25400" marB="25400" marR="25400" marL="2540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400"/>
                        <a:buFont typeface="Arial"/>
                        <a:buNone/>
                      </a:pPr>
                      <a:r>
                        <a:t/>
                      </a:r>
                      <a:endParaRPr b="1" sz="2400" u="none" cap="none" strike="noStrike">
                        <a:solidFill>
                          <a:srgbClr val="7F3494"/>
                        </a:solidFill>
                        <a:latin typeface="Calibri"/>
                        <a:ea typeface="Calibri"/>
                        <a:cs typeface="Calibri"/>
                        <a:sym typeface="Calibri"/>
                      </a:endParaRPr>
                    </a:p>
                  </a:txBody>
                  <a:tcPr marT="25400" marB="25400" marR="25400" marL="2540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r>
              <a:tr h="546025">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sng" cap="none" strike="noStrike">
                          <a:solidFill>
                            <a:srgbClr val="7F3494"/>
                          </a:solidFill>
                          <a:latin typeface="Calibri"/>
                          <a:ea typeface="Calibri"/>
                          <a:cs typeface="Calibri"/>
                          <a:sym typeface="Calibri"/>
                          <a:hlinkClick r:id="rId3">
                            <a:extLst>
                              <a:ext uri="{A12FA001-AC4F-418D-AE19-62706E023703}">
                                <ahyp:hlinkClr val="tx"/>
                              </a:ext>
                            </a:extLst>
                          </a:hlinkClick>
                        </a:rPr>
                        <a:t>Facebook</a:t>
                      </a:r>
                      <a:endParaRPr sz="1400" u="none" cap="none" strike="noStrike">
                        <a:solidFill>
                          <a:srgbClr val="7F3494"/>
                        </a:solidFill>
                      </a:endParaRPr>
                    </a:p>
                  </a:txBody>
                  <a:tcPr marT="25400" marB="25400" marR="25400" marL="2540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rgbClr val="B3F8FB"/>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sng" cap="none" strike="noStrike">
                          <a:solidFill>
                            <a:srgbClr val="7F3494"/>
                          </a:solidFill>
                          <a:latin typeface="Calibri"/>
                          <a:ea typeface="Calibri"/>
                          <a:cs typeface="Calibri"/>
                          <a:sym typeface="Calibri"/>
                          <a:hlinkClick r:id="rId4">
                            <a:extLst>
                              <a:ext uri="{A12FA001-AC4F-418D-AE19-62706E023703}">
                                <ahyp:hlinkClr val="tx"/>
                              </a:ext>
                            </a:extLst>
                          </a:hlinkClick>
                        </a:rPr>
                        <a:t>Twitter</a:t>
                      </a:r>
                      <a:endParaRPr sz="1400" u="none" cap="none" strike="noStrike">
                        <a:solidFill>
                          <a:srgbClr val="7F3494"/>
                        </a:solidFill>
                      </a:endParaRPr>
                    </a:p>
                  </a:txBody>
                  <a:tcPr marT="25400" marB="25400" marR="25400" marL="2540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rgbClr val="B3F8FB"/>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sng" cap="none" strike="noStrike">
                          <a:solidFill>
                            <a:srgbClr val="7F3494"/>
                          </a:solidFill>
                          <a:latin typeface="Calibri"/>
                          <a:ea typeface="Calibri"/>
                          <a:cs typeface="Calibri"/>
                          <a:sym typeface="Calibri"/>
                          <a:hlinkClick r:id="rId5">
                            <a:extLst>
                              <a:ext uri="{A12FA001-AC4F-418D-AE19-62706E023703}">
                                <ahyp:hlinkClr val="tx"/>
                              </a:ext>
                            </a:extLst>
                          </a:hlinkClick>
                        </a:rPr>
                        <a:t>Instagram</a:t>
                      </a:r>
                      <a:endParaRPr sz="1400" u="none" cap="none" strike="noStrike">
                        <a:solidFill>
                          <a:srgbClr val="7F3494"/>
                        </a:solidFill>
                      </a:endParaRPr>
                    </a:p>
                  </a:txBody>
                  <a:tcPr marT="25400" marB="25400" marR="25400" marL="2540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rgbClr val="B3F8FB"/>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sng" cap="none" strike="noStrike">
                          <a:solidFill>
                            <a:srgbClr val="7F3494"/>
                          </a:solidFill>
                          <a:latin typeface="Calibri"/>
                          <a:ea typeface="Calibri"/>
                          <a:cs typeface="Calibri"/>
                          <a:sym typeface="Calibri"/>
                          <a:hlinkClick r:id="rId6">
                            <a:extLst>
                              <a:ext uri="{A12FA001-AC4F-418D-AE19-62706E023703}">
                                <ahyp:hlinkClr val="tx"/>
                              </a:ext>
                            </a:extLst>
                          </a:hlinkClick>
                        </a:rPr>
                        <a:t>YouTube</a:t>
                      </a:r>
                      <a:endParaRPr sz="1400" u="none" cap="none" strike="noStrike">
                        <a:solidFill>
                          <a:srgbClr val="7F3494"/>
                        </a:solidFill>
                      </a:endParaRPr>
                    </a:p>
                  </a:txBody>
                  <a:tcPr marT="25400" marB="25400" marR="25400" marL="2540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rgbClr val="B3F8FB"/>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sng" cap="none" strike="noStrike">
                          <a:solidFill>
                            <a:srgbClr val="7F3494"/>
                          </a:solidFill>
                          <a:latin typeface="Calibri"/>
                          <a:ea typeface="Calibri"/>
                          <a:cs typeface="Calibri"/>
                          <a:sym typeface="Calibri"/>
                          <a:hlinkClick r:id="rId7">
                            <a:extLst>
                              <a:ext uri="{A12FA001-AC4F-418D-AE19-62706E023703}">
                                <ahyp:hlinkClr val="tx"/>
                              </a:ext>
                            </a:extLst>
                          </a:hlinkClick>
                        </a:rPr>
                        <a:t>LinkedIn</a:t>
                      </a:r>
                      <a:endParaRPr sz="1400" u="none" cap="none" strike="noStrike">
                        <a:solidFill>
                          <a:srgbClr val="7F3494"/>
                        </a:solidFill>
                      </a:endParaRPr>
                    </a:p>
                  </a:txBody>
                  <a:tcPr marT="25400" marB="25400" marR="25400" marL="2540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rgbClr val="B3F8FB"/>
                    </a:solidFill>
                  </a:tcPr>
                </a:tc>
                <a:tc>
                  <a:txBody>
                    <a:bodyPr/>
                    <a:lstStyle/>
                    <a:p>
                      <a:pPr indent="0" lvl="0" marL="0" marR="0" rtl="0" algn="ctr">
                        <a:lnSpc>
                          <a:spcPct val="100000"/>
                        </a:lnSpc>
                        <a:spcBef>
                          <a:spcPts val="0"/>
                        </a:spcBef>
                        <a:spcAft>
                          <a:spcPts val="0"/>
                        </a:spcAft>
                        <a:buClr>
                          <a:srgbClr val="000000"/>
                        </a:buClr>
                        <a:buSzPts val="2400"/>
                        <a:buFont typeface="Arial"/>
                        <a:buNone/>
                      </a:pPr>
                      <a:r>
                        <a:rPr b="1" lang="en-US" sz="2400" u="sng" cap="none" strike="noStrike">
                          <a:solidFill>
                            <a:srgbClr val="7F3494"/>
                          </a:solidFill>
                          <a:latin typeface="Calibri"/>
                          <a:ea typeface="Calibri"/>
                          <a:cs typeface="Calibri"/>
                          <a:sym typeface="Calibri"/>
                          <a:hlinkClick r:id="rId8">
                            <a:extLst>
                              <a:ext uri="{A12FA001-AC4F-418D-AE19-62706E023703}">
                                <ahyp:hlinkClr val="tx"/>
                              </a:ext>
                            </a:extLst>
                          </a:hlinkClick>
                        </a:rPr>
                        <a:t>Wikipedia</a:t>
                      </a:r>
                      <a:endParaRPr sz="1400" u="none" cap="none" strike="noStrike">
                        <a:solidFill>
                          <a:srgbClr val="7F3494"/>
                        </a:solidFill>
                      </a:endParaRPr>
                    </a:p>
                  </a:txBody>
                  <a:tcPr marT="25400" marB="25400" marR="25400" marL="2540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rgbClr val="B3F8FB"/>
                    </a:solidFill>
                  </a:tcPr>
                </a:tc>
              </a:tr>
              <a:tr h="282455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Brugere uploader billeder, fotos og videoer og sender beskeder. Bruges nu også erhvervs-mæssigt</a:t>
                      </a:r>
                      <a:endParaRPr sz="1800" u="none" cap="none" strike="noStrike"/>
                    </a:p>
                  </a:txBody>
                  <a:tcPr marT="25400" marB="25400" marR="25400" marL="25400">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Brugere sender </a:t>
                      </a:r>
                      <a:r>
                        <a:rPr i="1" lang="en-US" sz="1800" u="none" cap="none" strike="noStrike">
                          <a:solidFill>
                            <a:srgbClr val="092E4B"/>
                          </a:solidFill>
                          <a:latin typeface="Calibri"/>
                          <a:ea typeface="Calibri"/>
                          <a:cs typeface="Calibri"/>
                          <a:sym typeface="Calibri"/>
                        </a:rPr>
                        <a:t>tweets </a:t>
                      </a:r>
                      <a:r>
                        <a:rPr lang="en-US" sz="1800" u="none" cap="none" strike="noStrike">
                          <a:solidFill>
                            <a:srgbClr val="092E4B"/>
                          </a:solidFill>
                          <a:latin typeface="Calibri"/>
                          <a:ea typeface="Calibri"/>
                          <a:cs typeface="Calibri"/>
                          <a:sym typeface="Calibri"/>
                        </a:rPr>
                        <a:t>på op til 140 tegn tekst, som kan indeholde fotos, billeder, videoer, links osv.</a:t>
                      </a:r>
                      <a:endParaRPr sz="1800" u="none" cap="none" strike="noStrike"/>
                    </a:p>
                  </a:txBody>
                  <a:tcPr marT="25400" marB="25400" marR="25400" marL="25400">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Brugere deler videoer, billeder og billeder taget på smartphones. Det er en meget visuel platform og bruges også af virksomheder</a:t>
                      </a:r>
                      <a:endParaRPr sz="1800" u="none" cap="none" strike="noStrike"/>
                    </a:p>
                  </a:txBody>
                  <a:tcPr marT="25400" marB="25400" marR="25400" marL="25400">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Brugere deler videoer, så alle kan se dem. Der er åben adgang til at se videoer.</a:t>
                      </a:r>
                      <a:endParaRPr sz="1800" u="none" cap="none" strike="noStrike"/>
                    </a:p>
                  </a:txBody>
                  <a:tcPr marT="25400" marB="25400" marR="25400" marL="25400">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Dette er designet til, at erhvervslivet kan skabe professionelle forbindelser med andre.</a:t>
                      </a:r>
                      <a:endParaRPr sz="1800" u="none" cap="none" strike="noStrike"/>
                    </a:p>
                  </a:txBody>
                  <a:tcPr marT="25400" marB="25400" marR="25400" marL="25400">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1800" u="none" cap="none" strike="noStrike">
                          <a:solidFill>
                            <a:srgbClr val="092E4B"/>
                          </a:solidFill>
                          <a:latin typeface="Calibri"/>
                          <a:ea typeface="Calibri"/>
                          <a:cs typeface="Calibri"/>
                          <a:sym typeface="Calibri"/>
                        </a:rPr>
                        <a:t>Dette er et 'leksikon', der er skrevet i samarbejde af de mennesker, der bruger det</a:t>
                      </a:r>
                      <a:endParaRPr sz="1800" u="none" cap="none" strike="noStrike"/>
                    </a:p>
                  </a:txBody>
                  <a:tcPr marT="25400" marB="25400" marR="25400" marL="25400">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tcPr>
                </a:tc>
              </a:tr>
            </a:tbl>
          </a:graphicData>
        </a:graphic>
      </p:graphicFrame>
      <p:sp>
        <p:nvSpPr>
          <p:cNvPr id="346" name="Google Shape;346;p19"/>
          <p:cNvSpPr txBox="1"/>
          <p:nvPr/>
        </p:nvSpPr>
        <p:spPr>
          <a:xfrm>
            <a:off x="10973958" y="6550223"/>
            <a:ext cx="80441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092E4B"/>
                </a:solidFill>
                <a:latin typeface="Arial"/>
                <a:ea typeface="Arial"/>
                <a:cs typeface="Arial"/>
                <a:sym typeface="Arial"/>
                <a:hlinkClick r:id="rId9">
                  <a:extLst>
                    <a:ext uri="{A12FA001-AC4F-418D-AE19-62706E023703}">
                      <ahyp:hlinkClr val="tx"/>
                    </a:ext>
                  </a:extLst>
                </a:hlinkClick>
              </a:rPr>
              <a:t>Source</a:t>
            </a:r>
            <a:endParaRPr b="0" i="0" sz="1400" u="none" cap="none" strike="noStrike">
              <a:solidFill>
                <a:srgbClr val="092E4B"/>
              </a:solidFill>
              <a:latin typeface="Arial"/>
              <a:ea typeface="Arial"/>
              <a:cs typeface="Arial"/>
              <a:sym typeface="Arial"/>
            </a:endParaRPr>
          </a:p>
        </p:txBody>
      </p:sp>
      <p:pic>
        <p:nvPicPr>
          <p:cNvPr id="347" name="Google Shape;347;p19">
            <a:hlinkClick r:id="rId10"/>
          </p:cNvPr>
          <p:cNvPicPr preferRelativeResize="0"/>
          <p:nvPr/>
        </p:nvPicPr>
        <p:blipFill rotWithShape="1">
          <a:blip r:embed="rId11">
            <a:alphaModFix/>
          </a:blip>
          <a:srcRect b="0" l="0" r="0" t="0"/>
          <a:stretch/>
        </p:blipFill>
        <p:spPr>
          <a:xfrm>
            <a:off x="1476600" y="1362973"/>
            <a:ext cx="577880" cy="558829"/>
          </a:xfrm>
          <a:prstGeom prst="rect">
            <a:avLst/>
          </a:prstGeom>
          <a:noFill/>
          <a:ln>
            <a:noFill/>
          </a:ln>
        </p:spPr>
      </p:pic>
      <p:pic>
        <p:nvPicPr>
          <p:cNvPr id="348" name="Google Shape;348;p19">
            <a:hlinkClick r:id="rId12"/>
          </p:cNvPr>
          <p:cNvPicPr preferRelativeResize="0"/>
          <p:nvPr/>
        </p:nvPicPr>
        <p:blipFill rotWithShape="1">
          <a:blip r:embed="rId13">
            <a:alphaModFix/>
          </a:blip>
          <a:srcRect b="0" l="0" r="0" t="0"/>
          <a:stretch/>
        </p:blipFill>
        <p:spPr>
          <a:xfrm>
            <a:off x="3147426" y="1362973"/>
            <a:ext cx="635033" cy="615982"/>
          </a:xfrm>
          <a:prstGeom prst="rect">
            <a:avLst/>
          </a:prstGeom>
          <a:noFill/>
          <a:ln>
            <a:noFill/>
          </a:ln>
        </p:spPr>
      </p:pic>
      <p:pic>
        <p:nvPicPr>
          <p:cNvPr id="349" name="Google Shape;349;p19">
            <a:hlinkClick r:id="rId14"/>
          </p:cNvPr>
          <p:cNvPicPr preferRelativeResize="0"/>
          <p:nvPr/>
        </p:nvPicPr>
        <p:blipFill rotWithShape="1">
          <a:blip r:embed="rId15">
            <a:alphaModFix/>
          </a:blip>
          <a:srcRect b="0" l="0" r="0" t="0"/>
          <a:stretch/>
        </p:blipFill>
        <p:spPr>
          <a:xfrm>
            <a:off x="4875405" y="1394725"/>
            <a:ext cx="539778" cy="552478"/>
          </a:xfrm>
          <a:prstGeom prst="rect">
            <a:avLst/>
          </a:prstGeom>
          <a:noFill/>
          <a:ln>
            <a:noFill/>
          </a:ln>
        </p:spPr>
      </p:pic>
      <p:pic>
        <p:nvPicPr>
          <p:cNvPr id="350" name="Google Shape;350;p19">
            <a:hlinkClick r:id="rId16"/>
          </p:cNvPr>
          <p:cNvPicPr preferRelativeResize="0"/>
          <p:nvPr/>
        </p:nvPicPr>
        <p:blipFill rotWithShape="1">
          <a:blip r:embed="rId17">
            <a:alphaModFix/>
          </a:blip>
          <a:srcRect b="0" l="0" r="0" t="0"/>
          <a:stretch/>
        </p:blipFill>
        <p:spPr>
          <a:xfrm>
            <a:off x="6593657" y="1353447"/>
            <a:ext cx="609631" cy="635033"/>
          </a:xfrm>
          <a:prstGeom prst="rect">
            <a:avLst/>
          </a:prstGeom>
          <a:noFill/>
          <a:ln>
            <a:noFill/>
          </a:ln>
        </p:spPr>
      </p:pic>
      <p:pic>
        <p:nvPicPr>
          <p:cNvPr id="351" name="Google Shape;351;p19">
            <a:hlinkClick r:id="rId18"/>
          </p:cNvPr>
          <p:cNvPicPr preferRelativeResize="0"/>
          <p:nvPr/>
        </p:nvPicPr>
        <p:blipFill rotWithShape="1">
          <a:blip r:embed="rId19">
            <a:alphaModFix/>
          </a:blip>
          <a:srcRect b="0" l="0" r="0" t="0"/>
          <a:stretch/>
        </p:blipFill>
        <p:spPr>
          <a:xfrm>
            <a:off x="8381762" y="1324871"/>
            <a:ext cx="577880" cy="596931"/>
          </a:xfrm>
          <a:prstGeom prst="rect">
            <a:avLst/>
          </a:prstGeom>
          <a:noFill/>
          <a:ln>
            <a:noFill/>
          </a:ln>
        </p:spPr>
      </p:pic>
      <p:pic>
        <p:nvPicPr>
          <p:cNvPr id="352" name="Google Shape;352;p19">
            <a:hlinkClick r:id="rId20"/>
          </p:cNvPr>
          <p:cNvPicPr preferRelativeResize="0"/>
          <p:nvPr/>
        </p:nvPicPr>
        <p:blipFill rotWithShape="1">
          <a:blip r:embed="rId21">
            <a:alphaModFix/>
          </a:blip>
          <a:srcRect b="0" l="0" r="0" t="0"/>
          <a:stretch/>
        </p:blipFill>
        <p:spPr>
          <a:xfrm>
            <a:off x="10014486" y="1362973"/>
            <a:ext cx="611731" cy="596931"/>
          </a:xfrm>
          <a:prstGeom prst="rect">
            <a:avLst/>
          </a:prstGeom>
          <a:noFill/>
          <a:ln>
            <a:noFill/>
          </a:ln>
        </p:spPr>
      </p:pic>
      <p:grpSp>
        <p:nvGrpSpPr>
          <p:cNvPr id="353" name="Google Shape;353;p19"/>
          <p:cNvGrpSpPr/>
          <p:nvPr/>
        </p:nvGrpSpPr>
        <p:grpSpPr>
          <a:xfrm>
            <a:off x="9545170" y="543953"/>
            <a:ext cx="351210" cy="560338"/>
            <a:chOff x="9062559" y="918767"/>
            <a:chExt cx="774673" cy="1285080"/>
          </a:xfrm>
        </p:grpSpPr>
        <p:sp>
          <p:nvSpPr>
            <p:cNvPr id="354" name="Google Shape;354;p19"/>
            <p:cNvSpPr/>
            <p:nvPr/>
          </p:nvSpPr>
          <p:spPr>
            <a:xfrm>
              <a:off x="9062559" y="918767"/>
              <a:ext cx="294869" cy="287009"/>
            </a:xfrm>
            <a:custGeom>
              <a:rect b="b" l="l" r="r" t="t"/>
              <a:pathLst>
                <a:path extrusionOk="0" h="287009" w="29486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grpSp>
          <p:nvGrpSpPr>
            <p:cNvPr id="355" name="Google Shape;355;p19"/>
            <p:cNvGrpSpPr/>
            <p:nvPr/>
          </p:nvGrpSpPr>
          <p:grpSpPr>
            <a:xfrm>
              <a:off x="9122194" y="1004094"/>
              <a:ext cx="715038" cy="1199753"/>
              <a:chOff x="9122194" y="1004094"/>
              <a:chExt cx="715038" cy="1199753"/>
            </a:xfrm>
          </p:grpSpPr>
          <p:sp>
            <p:nvSpPr>
              <p:cNvPr id="356" name="Google Shape;356;p19"/>
              <p:cNvSpPr/>
              <p:nvPr/>
            </p:nvSpPr>
            <p:spPr>
              <a:xfrm>
                <a:off x="9122194" y="1508040"/>
                <a:ext cx="252229" cy="516102"/>
              </a:xfrm>
              <a:custGeom>
                <a:rect b="b" l="l" r="r" t="t"/>
                <a:pathLst>
                  <a:path extrusionOk="0" h="516102" w="252229">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sp>
            <p:nvSpPr>
              <p:cNvPr id="357" name="Google Shape;357;p19"/>
              <p:cNvSpPr/>
              <p:nvPr/>
            </p:nvSpPr>
            <p:spPr>
              <a:xfrm>
                <a:off x="9560762" y="1399308"/>
                <a:ext cx="186446" cy="158119"/>
              </a:xfrm>
              <a:custGeom>
                <a:rect b="b" l="l" r="r" t="t"/>
                <a:pathLst>
                  <a:path extrusionOk="0" h="158119" w="186446">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sp>
            <p:nvSpPr>
              <p:cNvPr id="358" name="Google Shape;358;p19"/>
              <p:cNvSpPr/>
              <p:nvPr/>
            </p:nvSpPr>
            <p:spPr>
              <a:xfrm>
                <a:off x="9430122" y="1374156"/>
                <a:ext cx="214598" cy="174222"/>
              </a:xfrm>
              <a:custGeom>
                <a:rect b="b" l="l" r="r" t="t"/>
                <a:pathLst>
                  <a:path extrusionOk="0" h="174222" w="214598">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sp>
            <p:nvSpPr>
              <p:cNvPr id="359" name="Google Shape;359;p19"/>
              <p:cNvSpPr/>
              <p:nvPr/>
            </p:nvSpPr>
            <p:spPr>
              <a:xfrm>
                <a:off x="9317624" y="1363057"/>
                <a:ext cx="206820" cy="196957"/>
              </a:xfrm>
              <a:custGeom>
                <a:rect b="b" l="l" r="r" t="t"/>
                <a:pathLst>
                  <a:path extrusionOk="0" h="196957" w="20682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sp>
            <p:nvSpPr>
              <p:cNvPr id="360" name="Google Shape;360;p19"/>
              <p:cNvSpPr/>
              <p:nvPr/>
            </p:nvSpPr>
            <p:spPr>
              <a:xfrm>
                <a:off x="9334139" y="1985348"/>
                <a:ext cx="111242" cy="218499"/>
              </a:xfrm>
              <a:custGeom>
                <a:rect b="b" l="l" r="r" t="t"/>
                <a:pathLst>
                  <a:path extrusionOk="0" h="218499" w="111242">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sp>
            <p:nvSpPr>
              <p:cNvPr id="361" name="Google Shape;361;p19"/>
              <p:cNvSpPr/>
              <p:nvPr/>
            </p:nvSpPr>
            <p:spPr>
              <a:xfrm>
                <a:off x="9684630" y="1516849"/>
                <a:ext cx="152602" cy="686997"/>
              </a:xfrm>
              <a:custGeom>
                <a:rect b="b" l="l" r="r" t="t"/>
                <a:pathLst>
                  <a:path extrusionOk="0" h="686997" w="152602">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sp>
            <p:nvSpPr>
              <p:cNvPr id="362" name="Google Shape;362;p19"/>
              <p:cNvSpPr/>
              <p:nvPr/>
            </p:nvSpPr>
            <p:spPr>
              <a:xfrm>
                <a:off x="9147916" y="1004094"/>
                <a:ext cx="239917" cy="708474"/>
              </a:xfrm>
              <a:custGeom>
                <a:rect b="b" l="l" r="r" t="t"/>
                <a:pathLst>
                  <a:path extrusionOk="0" h="708474" w="239917">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99"/>
                  <a:buFont typeface="Arial"/>
                  <a:buNone/>
                </a:pPr>
                <a:r>
                  <a:t/>
                </a:r>
                <a:endParaRPr b="0" i="0" sz="1799" u="none" cap="none" strike="noStrike">
                  <a:solidFill>
                    <a:srgbClr val="000000"/>
                  </a:solidFill>
                  <a:latin typeface="Arial"/>
                  <a:ea typeface="Arial"/>
                  <a:cs typeface="Arial"/>
                  <a:sym typeface="Arial"/>
                </a:endParaRPr>
              </a:p>
            </p:txBody>
          </p:sp>
        </p:grpSp>
      </p:grpSp>
      <p:sp>
        <p:nvSpPr>
          <p:cNvPr id="363" name="Google Shape;363;p19"/>
          <p:cNvSpPr txBox="1"/>
          <p:nvPr/>
        </p:nvSpPr>
        <p:spPr>
          <a:xfrm>
            <a:off x="10004847" y="454790"/>
            <a:ext cx="1803669"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7F3494"/>
                </a:solidFill>
                <a:latin typeface="Calibri"/>
                <a:ea typeface="Calibri"/>
                <a:cs typeface="Calibri"/>
                <a:sym typeface="Calibri"/>
              </a:rPr>
              <a:t>TIP: </a:t>
            </a:r>
            <a:r>
              <a:rPr b="0" i="0" lang="en-US" sz="1400" u="none" cap="none" strike="noStrike">
                <a:solidFill>
                  <a:srgbClr val="7F3494"/>
                </a:solidFill>
                <a:latin typeface="Calibri"/>
                <a:ea typeface="Calibri"/>
                <a:cs typeface="Calibri"/>
                <a:sym typeface="Calibri"/>
              </a:rPr>
              <a:t>clisk på Iconet elelr på navnet for at få adgang til disse</a:t>
            </a:r>
            <a:endParaRPr b="0" i="0" sz="1400" u="none" cap="none" strike="noStrike">
              <a:solidFill>
                <a:srgbClr val="000000"/>
              </a:solidFill>
              <a:latin typeface="Arial"/>
              <a:ea typeface="Arial"/>
              <a:cs typeface="Arial"/>
              <a:sym typeface="Arial"/>
            </a:endParaRPr>
          </a:p>
        </p:txBody>
      </p:sp>
      <p:sp>
        <p:nvSpPr>
          <p:cNvPr id="364" name="Google Shape;364;p19"/>
          <p:cNvSpPr txBox="1"/>
          <p:nvPr/>
        </p:nvSpPr>
        <p:spPr>
          <a:xfrm>
            <a:off x="638511" y="5557425"/>
            <a:ext cx="11240489" cy="61598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92E4B"/>
              </a:buClr>
              <a:buSzPts val="2400"/>
              <a:buFont typeface="Arial"/>
              <a:buNone/>
            </a:pPr>
            <a:r>
              <a:rPr b="1" i="0" lang="en-US" sz="2000" u="none" cap="none" strike="noStrike">
                <a:solidFill>
                  <a:srgbClr val="092E4B"/>
                </a:solidFill>
                <a:latin typeface="Calibri"/>
                <a:ea typeface="Calibri"/>
                <a:cs typeface="Calibri"/>
                <a:sym typeface="Calibri"/>
              </a:rPr>
              <a:t>Skøn tyder på, at der er omkring 2,3 milliarder brugere af sociale netværk på verdensplan. Disse websteder og applikationer  bruges til personlige, beskæftigelsesmæssige og forretningsmæssige formål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0"/>
          <p:cNvSpPr txBox="1"/>
          <p:nvPr>
            <p:ph idx="1" type="body"/>
          </p:nvPr>
        </p:nvSpPr>
        <p:spPr>
          <a:xfrm>
            <a:off x="835671" y="2727702"/>
            <a:ext cx="7178174" cy="331164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92E4B"/>
              </a:buClr>
              <a:buSzPts val="2400"/>
              <a:buFont typeface="Arial"/>
              <a:buNone/>
            </a:pPr>
            <a:r>
              <a:rPr lang="en-US"/>
              <a:t>På trods af de sociale mediers popularitet er der nogle ulemper, der kan påvirke enkeltpersoner. Disse omfatter:</a:t>
            </a:r>
            <a:endParaRPr/>
          </a:p>
          <a:p>
            <a:pPr indent="-342900" lvl="0" marL="342900" rtl="0" algn="l">
              <a:lnSpc>
                <a:spcPct val="90000"/>
              </a:lnSpc>
              <a:spcBef>
                <a:spcPts val="1000"/>
              </a:spcBef>
              <a:spcAft>
                <a:spcPts val="0"/>
              </a:spcAft>
              <a:buSzPts val="2400"/>
              <a:buFont typeface="Arial"/>
              <a:buChar char="•"/>
            </a:pPr>
            <a:r>
              <a:rPr lang="en-US"/>
              <a:t>Skadet omdømme</a:t>
            </a:r>
            <a:endParaRPr/>
          </a:p>
          <a:p>
            <a:pPr indent="-342900" lvl="0" marL="342900" rtl="0" algn="l">
              <a:lnSpc>
                <a:spcPct val="90000"/>
              </a:lnSpc>
              <a:spcBef>
                <a:spcPts val="1000"/>
              </a:spcBef>
              <a:spcAft>
                <a:spcPts val="0"/>
              </a:spcAft>
              <a:buSzPts val="2400"/>
              <a:buFont typeface="Arial"/>
              <a:buChar char="•"/>
            </a:pPr>
            <a:r>
              <a:rPr lang="en-US"/>
              <a:t>Manglende privatliv</a:t>
            </a:r>
            <a:endParaRPr/>
          </a:p>
          <a:p>
            <a:pPr indent="-342900" lvl="0" marL="342900" rtl="0" algn="l">
              <a:lnSpc>
                <a:spcPct val="90000"/>
              </a:lnSpc>
              <a:spcBef>
                <a:spcPts val="1000"/>
              </a:spcBef>
              <a:spcAft>
                <a:spcPts val="0"/>
              </a:spcAft>
              <a:buSzPts val="2400"/>
              <a:buFont typeface="Arial"/>
              <a:buChar char="•"/>
            </a:pPr>
            <a:r>
              <a:rPr lang="en-US"/>
              <a:t>Sikkerhedsproblemer, herunder cybermobning</a:t>
            </a:r>
            <a:endParaRPr/>
          </a:p>
          <a:p>
            <a:pPr indent="-342900" lvl="0" marL="342900" rtl="0" algn="l">
              <a:lnSpc>
                <a:spcPct val="90000"/>
              </a:lnSpc>
              <a:spcBef>
                <a:spcPts val="1000"/>
              </a:spcBef>
              <a:spcAft>
                <a:spcPts val="0"/>
              </a:spcAft>
              <a:buSzPts val="2400"/>
              <a:buFont typeface="Arial"/>
              <a:buChar char="•"/>
            </a:pPr>
            <a:r>
              <a:rPr lang="en-US"/>
              <a:t>Fake News</a:t>
            </a:r>
            <a:endParaRPr/>
          </a:p>
          <a:p>
            <a:pPr indent="-342900" lvl="0" marL="342900" rtl="0" algn="l">
              <a:lnSpc>
                <a:spcPct val="90000"/>
              </a:lnSpc>
              <a:spcBef>
                <a:spcPts val="1000"/>
              </a:spcBef>
              <a:spcAft>
                <a:spcPts val="0"/>
              </a:spcAft>
              <a:buSzPts val="2400"/>
              <a:buFont typeface="Arial"/>
              <a:buChar char="•"/>
            </a:pPr>
            <a:r>
              <a:rPr lang="en-US"/>
              <a:t>Potentiale for afhængighed</a:t>
            </a:r>
            <a:endParaRPr/>
          </a:p>
          <a:p>
            <a:pPr indent="0" lvl="0" marL="0" marR="0" rtl="0" algn="l">
              <a:lnSpc>
                <a:spcPct val="90000"/>
              </a:lnSpc>
              <a:spcBef>
                <a:spcPts val="1000"/>
              </a:spcBef>
              <a:spcAft>
                <a:spcPts val="0"/>
              </a:spcAft>
              <a:buClr>
                <a:srgbClr val="092E4B"/>
              </a:buClr>
              <a:buSzPts val="2400"/>
              <a:buFont typeface="Arial"/>
              <a:buNone/>
            </a:pPr>
            <a:r>
              <a:t/>
            </a:r>
            <a:endParaRPr/>
          </a:p>
        </p:txBody>
      </p:sp>
      <p:sp>
        <p:nvSpPr>
          <p:cNvPr id="370" name="Google Shape;370;p50"/>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24BAA2"/>
              </a:buClr>
              <a:buSzPts val="3600"/>
              <a:buFont typeface="Arial"/>
              <a:buNone/>
            </a:pPr>
            <a:r>
              <a:rPr lang="en-US"/>
              <a:t>Ulemperne ved sociale medier...</a:t>
            </a:r>
            <a:endParaRPr/>
          </a:p>
        </p:txBody>
      </p:sp>
      <p:pic>
        <p:nvPicPr>
          <p:cNvPr descr="A picture containing text, electronics&#10;&#10;Description automatically generated" id="371" name="Google Shape;371;p50"/>
          <p:cNvPicPr preferRelativeResize="0"/>
          <p:nvPr>
            <p:ph idx="3" type="pic"/>
          </p:nvPr>
        </p:nvPicPr>
        <p:blipFill rotWithShape="1">
          <a:blip r:embed="rId3">
            <a:alphaModFix/>
          </a:blip>
          <a:srcRect b="0" l="8153" r="7294" t="0"/>
          <a:stretch/>
        </p:blipFill>
        <p:spPr>
          <a:xfrm>
            <a:off x="8583306" y="1246695"/>
            <a:ext cx="2444127" cy="4336988"/>
          </a:xfrm>
          <a:prstGeom prst="rect">
            <a:avLst/>
          </a:prstGeom>
          <a:solidFill>
            <a:srgbClr val="D8D8D8"/>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pic>
        <p:nvPicPr>
          <p:cNvPr descr="Pink flowers" id="376" name="Google Shape;376;p51"/>
          <p:cNvPicPr preferRelativeResize="0"/>
          <p:nvPr>
            <p:ph idx="2" type="pic"/>
          </p:nvPr>
        </p:nvPicPr>
        <p:blipFill rotWithShape="1">
          <a:blip r:embed="rId3">
            <a:alphaModFix/>
          </a:blip>
          <a:srcRect b="4584" l="0" r="0" t="4586"/>
          <a:stretch/>
        </p:blipFill>
        <p:spPr>
          <a:xfrm>
            <a:off x="0" y="0"/>
            <a:ext cx="12192000" cy="6858000"/>
          </a:xfrm>
          <a:prstGeom prst="rect">
            <a:avLst/>
          </a:prstGeom>
          <a:solidFill>
            <a:srgbClr val="F2F2F2"/>
          </a:solidFill>
          <a:ln>
            <a:noFill/>
          </a:ln>
        </p:spPr>
      </p:pic>
      <p:sp>
        <p:nvSpPr>
          <p:cNvPr id="377" name="Google Shape;377;p51"/>
          <p:cNvSpPr txBox="1"/>
          <p:nvPr>
            <p:ph idx="1" type="body"/>
          </p:nvPr>
        </p:nvSpPr>
        <p:spPr>
          <a:xfrm>
            <a:off x="0" y="775063"/>
            <a:ext cx="8833104" cy="2395405"/>
          </a:xfrm>
          <a:prstGeom prst="rect">
            <a:avLst/>
          </a:prstGeom>
          <a:solidFill>
            <a:srgbClr val="7F3494"/>
          </a:solidFill>
          <a:ln>
            <a:noFill/>
          </a:ln>
        </p:spPr>
        <p:txBody>
          <a:bodyPr anchorCtr="0" anchor="ctr" bIns="45700" lIns="91425" spcFirstLastPara="1" rIns="91425" wrap="square" tIns="45700">
            <a:normAutofit/>
          </a:bodyPr>
          <a:lstStyle/>
          <a:p>
            <a:pPr indent="0" lvl="0" marL="457200" rtl="0" algn="ctr">
              <a:lnSpc>
                <a:spcPct val="90000"/>
              </a:lnSpc>
              <a:spcBef>
                <a:spcPts val="1000"/>
              </a:spcBef>
              <a:spcAft>
                <a:spcPts val="600"/>
              </a:spcAft>
              <a:buSzPts val="3000"/>
              <a:buNone/>
            </a:pPr>
            <a:r>
              <a:rPr lang="en-US"/>
              <a:t>De næste par slides bliver lidt </a:t>
            </a:r>
            <a:r>
              <a:rPr b="1" lang="en-US"/>
              <a:t>tekniske</a:t>
            </a:r>
            <a:r>
              <a:rPr lang="en-US"/>
              <a:t>, når vi introducerer dig til og beskriver nogle almindelige termer indenfor digital dannelse...du vil blive overrasket over, hvor mange du allerede kender... bare vent og se!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52"/>
          <p:cNvSpPr/>
          <p:nvPr/>
        </p:nvSpPr>
        <p:spPr>
          <a:xfrm>
            <a:off x="604820" y="617561"/>
            <a:ext cx="9134494" cy="4631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1. Internettet</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Internettet er et netværk af milliarder af computere, der deler information rundt om i verden. Fordi vi ikke kan se internettet, kalder vi det ofte 'virtuelt' frem for fysisk.</a:t>
            </a:r>
            <a:endParaRPr b="1" i="0" sz="2000" u="none" cap="none" strike="noStrike">
              <a:solidFill>
                <a:srgbClr val="092E4B"/>
              </a:solidFill>
              <a:latin typeface="Calibri"/>
              <a:ea typeface="Calibri"/>
              <a:cs typeface="Calibri"/>
              <a:sym typeface="Calibri"/>
            </a:endParaRPr>
          </a:p>
          <a:p>
            <a:pPr indent="0" lvl="8"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 </a:t>
            </a:r>
            <a:endParaRPr b="0" i="0" sz="1400" u="none" cap="none" strike="noStrike">
              <a:solidFill>
                <a:srgbClr val="092E4B"/>
              </a:solidFill>
              <a:latin typeface="Arial"/>
              <a:ea typeface="Arial"/>
              <a:cs typeface="Arial"/>
              <a:sym typeface="Arial"/>
            </a:endParaRPr>
          </a:p>
          <a:p>
            <a:pPr indent="0" lvl="8"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00"/>
              <a:buFont typeface="Arial"/>
              <a:buNone/>
            </a:pPr>
            <a:r>
              <a:t/>
            </a:r>
            <a:endParaRPr b="1" i="0" sz="5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00"/>
              <a:buFont typeface="Arial"/>
              <a:buNone/>
            </a:pPr>
            <a:r>
              <a:t/>
            </a:r>
            <a:endParaRPr b="1" i="0" sz="5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00"/>
              <a:buFont typeface="Arial"/>
              <a:buNone/>
            </a:pPr>
            <a:r>
              <a:t/>
            </a:r>
            <a:endParaRPr b="1" i="0" sz="5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00"/>
              <a:buFont typeface="Arial"/>
              <a:buNone/>
            </a:pPr>
            <a:r>
              <a:t/>
            </a:r>
            <a:endParaRPr b="1" i="0" sz="5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00"/>
              <a:buFont typeface="Arial"/>
              <a:buNone/>
            </a:pPr>
            <a:r>
              <a:t/>
            </a:r>
            <a:endParaRPr b="1" i="0" sz="5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00"/>
              <a:buFont typeface="Arial"/>
              <a:buNone/>
            </a:pPr>
            <a:r>
              <a:t/>
            </a:r>
            <a:endParaRPr b="1" i="0" sz="5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500"/>
              <a:buFont typeface="Arial"/>
              <a:buNone/>
            </a:pPr>
            <a:r>
              <a:t/>
            </a:r>
            <a:endParaRPr b="1" i="0" sz="5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3. Et websted</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Et websted består af sider med information. For eksempel er RTÉ's hjemmeside 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samling af sider med tv-oversigter, radioprogram, nyheder, sport – i ord, billeder, </a:t>
            </a:r>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lyd og video.</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8"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8"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92E4B"/>
              </a:solidFill>
              <a:latin typeface="Calibri"/>
              <a:ea typeface="Calibri"/>
              <a:cs typeface="Calibri"/>
              <a:sym typeface="Calibri"/>
            </a:endParaRPr>
          </a:p>
        </p:txBody>
      </p:sp>
      <p:sp>
        <p:nvSpPr>
          <p:cNvPr id="384" name="Google Shape;384;p52"/>
          <p:cNvSpPr txBox="1"/>
          <p:nvPr/>
        </p:nvSpPr>
        <p:spPr>
          <a:xfrm>
            <a:off x="0" y="-10622"/>
            <a:ext cx="9280866" cy="646331"/>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Calibri"/>
                <a:ea typeface="Calibri"/>
                <a:cs typeface="Calibri"/>
                <a:sym typeface="Calibri"/>
              </a:rPr>
              <a:t>Termer - digital dannelse</a:t>
            </a:r>
            <a:endParaRPr b="0" i="0" sz="1400" u="none" cap="none" strike="noStrike">
              <a:solidFill>
                <a:srgbClr val="000000"/>
              </a:solidFill>
              <a:latin typeface="Arial"/>
              <a:ea typeface="Arial"/>
              <a:cs typeface="Arial"/>
              <a:sym typeface="Arial"/>
            </a:endParaRPr>
          </a:p>
        </p:txBody>
      </p:sp>
      <p:sp>
        <p:nvSpPr>
          <p:cNvPr id="385" name="Google Shape;385;p52"/>
          <p:cNvSpPr txBox="1"/>
          <p:nvPr/>
        </p:nvSpPr>
        <p:spPr>
          <a:xfrm>
            <a:off x="5170766" y="1718221"/>
            <a:ext cx="6409592" cy="1323399"/>
          </a:xfrm>
          <a:prstGeom prst="rect">
            <a:avLst/>
          </a:prstGeom>
          <a:noFill/>
          <a:ln>
            <a:noFill/>
          </a:ln>
        </p:spPr>
        <p:txBody>
          <a:bodyPr anchorCtr="0" anchor="t" bIns="45700" lIns="91425" spcFirstLastPara="1" rIns="91425" wrap="square" tIns="45700">
            <a:spAutoFit/>
          </a:bodyPr>
          <a:lstStyle/>
          <a:p>
            <a:pPr indent="0" lvl="8"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2. E-mail</a:t>
            </a:r>
            <a:endParaRPr b="0" i="0" sz="1400" u="none" cap="none" strike="noStrike">
              <a:solidFill>
                <a:srgbClr val="000000"/>
              </a:solidFill>
              <a:latin typeface="Arial"/>
              <a:ea typeface="Arial"/>
              <a:cs typeface="Arial"/>
              <a:sym typeface="Arial"/>
            </a:endParaRPr>
          </a:p>
          <a:p>
            <a:pPr indent="0" lvl="8"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E-mail er elektronisk post – en elektronisk version af et brev eller en besked. Når du skriver en besked og sender den, kan den nå sin destination på få sekunder.</a:t>
            </a:r>
            <a:endParaRPr b="0" i="0" sz="2000" u="none" cap="none" strike="noStrike">
              <a:solidFill>
                <a:srgbClr val="092E4B"/>
              </a:solidFill>
              <a:latin typeface="Arial"/>
              <a:ea typeface="Arial"/>
              <a:cs typeface="Arial"/>
              <a:sym typeface="Arial"/>
            </a:endParaRPr>
          </a:p>
        </p:txBody>
      </p:sp>
      <p:sp>
        <p:nvSpPr>
          <p:cNvPr id="386" name="Google Shape;386;p52"/>
          <p:cNvSpPr txBox="1"/>
          <p:nvPr/>
        </p:nvSpPr>
        <p:spPr>
          <a:xfrm>
            <a:off x="2834640" y="4360392"/>
            <a:ext cx="8745718" cy="2246729"/>
          </a:xfrm>
          <a:prstGeom prst="rect">
            <a:avLst/>
          </a:prstGeom>
          <a:noFill/>
          <a:ln>
            <a:noFill/>
          </a:ln>
        </p:spPr>
        <p:txBody>
          <a:bodyPr anchorCtr="0" anchor="t" bIns="45700" lIns="91425" spcFirstLastPara="1" rIns="91425" wrap="square" tIns="45700">
            <a:spAutoFit/>
          </a:bodyPr>
          <a:lstStyle/>
          <a:p>
            <a:pPr indent="0" lvl="8"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4. En webadresse og links</a:t>
            </a:r>
            <a:endParaRPr b="0" i="0" sz="1400" u="none" cap="none" strike="noStrike">
              <a:solidFill>
                <a:srgbClr val="092E4B"/>
              </a:solidFill>
              <a:latin typeface="Arial"/>
              <a:ea typeface="Arial"/>
              <a:cs typeface="Arial"/>
              <a:sym typeface="Arial"/>
            </a:endParaRPr>
          </a:p>
          <a:p>
            <a:pPr indent="0" lvl="8"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En webadresse er en unik adresse (URL) for hver webside, ligesom en elektronisk version af en </a:t>
            </a:r>
            <a:r>
              <a:rPr b="0" i="0" lang="en-US" sz="2000" u="none" cap="none" strike="noStrike">
                <a:solidFill>
                  <a:srgbClr val="092E4B"/>
                </a:solidFill>
                <a:latin typeface="Calibri"/>
                <a:ea typeface="Calibri"/>
                <a:cs typeface="Calibri"/>
                <a:sym typeface="Calibri"/>
                <a:extLst>
                  <a:ext uri="http://customooxmlschemas.google.com/">
                    <go:slidesCustomData xmlns:go="http://customooxmlschemas.google.com/" textRoundtripDataId="5"/>
                  </a:ext>
                </a:extLst>
              </a:rPr>
              <a:t>postadresse</a:t>
            </a:r>
            <a:r>
              <a:rPr b="0" i="0" lang="en-US" sz="2000" u="none" cap="none" strike="noStrike">
                <a:solidFill>
                  <a:srgbClr val="092E4B"/>
                </a:solidFill>
                <a:latin typeface="Calibri"/>
                <a:ea typeface="Calibri"/>
                <a:cs typeface="Calibri"/>
                <a:sym typeface="Calibri"/>
              </a:rPr>
              <a:t>. Fordi der er så stor en mængde information på internettet, hjælper det os med at finde tingene lettere, hvis vi kender adressen på websteder. Det starter næsten altid med www. (World-Wide-Web på dansk Internettet). Et link eller hyperlink  er en del af en webside, der åbner en anden webside, når der klikkes på den. Links er normalt fremhævet med blåt.</a:t>
            </a:r>
            <a:endParaRPr b="0" i="0" sz="1400" u="none" cap="none" strike="noStrike">
              <a:solidFill>
                <a:srgbClr val="092E4B"/>
              </a:solidFill>
              <a:latin typeface="Arial"/>
              <a:ea typeface="Arial"/>
              <a:cs typeface="Arial"/>
              <a:sym typeface="Arial"/>
            </a:endParaRPr>
          </a:p>
        </p:txBody>
      </p:sp>
      <p:pic>
        <p:nvPicPr>
          <p:cNvPr id="387" name="Google Shape;387;p52"/>
          <p:cNvPicPr preferRelativeResize="0"/>
          <p:nvPr/>
        </p:nvPicPr>
        <p:blipFill rotWithShape="1">
          <a:blip r:embed="rId3">
            <a:alphaModFix/>
          </a:blip>
          <a:srcRect b="0" l="0" r="0" t="0"/>
          <a:stretch/>
        </p:blipFill>
        <p:spPr>
          <a:xfrm>
            <a:off x="657141" y="2058020"/>
            <a:ext cx="4426177" cy="533427"/>
          </a:xfrm>
          <a:prstGeom prst="rect">
            <a:avLst/>
          </a:prstGeom>
          <a:noFill/>
          <a:ln>
            <a:noFill/>
          </a:ln>
        </p:spPr>
      </p:pic>
      <p:pic>
        <p:nvPicPr>
          <p:cNvPr id="388" name="Google Shape;388;p52"/>
          <p:cNvPicPr preferRelativeResize="0"/>
          <p:nvPr/>
        </p:nvPicPr>
        <p:blipFill rotWithShape="1">
          <a:blip r:embed="rId4">
            <a:alphaModFix/>
          </a:blip>
          <a:srcRect b="0" l="0" r="0" t="0"/>
          <a:stretch/>
        </p:blipFill>
        <p:spPr>
          <a:xfrm>
            <a:off x="9810568" y="522376"/>
            <a:ext cx="1794363" cy="1559657"/>
          </a:xfrm>
          <a:prstGeom prst="rect">
            <a:avLst/>
          </a:prstGeom>
          <a:noFill/>
          <a:ln>
            <a:noFill/>
          </a:ln>
        </p:spPr>
      </p:pic>
      <p:pic>
        <p:nvPicPr>
          <p:cNvPr descr="A picture containing text, blackboard, night sky&#10;&#10;Description automatically generated" id="389" name="Google Shape;389;p52"/>
          <p:cNvPicPr preferRelativeResize="0"/>
          <p:nvPr/>
        </p:nvPicPr>
        <p:blipFill rotWithShape="1">
          <a:blip r:embed="rId5">
            <a:alphaModFix/>
          </a:blip>
          <a:srcRect b="0" l="0" r="0" t="0"/>
          <a:stretch/>
        </p:blipFill>
        <p:spPr>
          <a:xfrm>
            <a:off x="611642" y="4707027"/>
            <a:ext cx="2151746" cy="784939"/>
          </a:xfrm>
          <a:prstGeom prst="rect">
            <a:avLst/>
          </a:prstGeom>
          <a:noFill/>
          <a:ln cap="flat" cmpd="sng" w="9525">
            <a:solidFill>
              <a:schemeClr val="lt1"/>
            </a:solidFill>
            <a:prstDash val="solid"/>
            <a:round/>
            <a:headEnd len="sm" w="sm" type="none"/>
            <a:tailEnd len="sm" w="sm" type="none"/>
          </a:ln>
        </p:spPr>
      </p:pic>
      <p:pic>
        <p:nvPicPr>
          <p:cNvPr id="390" name="Google Shape;390;p52"/>
          <p:cNvPicPr preferRelativeResize="0"/>
          <p:nvPr/>
        </p:nvPicPr>
        <p:blipFill rotWithShape="1">
          <a:blip r:embed="rId6">
            <a:alphaModFix/>
          </a:blip>
          <a:srcRect b="0" l="0" r="0" t="0"/>
          <a:stretch/>
        </p:blipFill>
        <p:spPr>
          <a:xfrm>
            <a:off x="9464101" y="3108753"/>
            <a:ext cx="2487296" cy="112871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53"/>
          <p:cNvSpPr/>
          <p:nvPr/>
        </p:nvSpPr>
        <p:spPr>
          <a:xfrm>
            <a:off x="604820" y="617561"/>
            <a:ext cx="10653730" cy="63863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5. Ikon</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Et lille billede, der repræsenterer en kommando (såsom print),</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en fil eller et program. Når du klikker eller dobbeltklikker på et ikon,</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starter du en kommando, åbner en fil eller starter et program.</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8"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 </a:t>
            </a:r>
            <a:endParaRPr b="0" i="0" sz="1400" u="none" cap="none" strike="noStrike">
              <a:solidFill>
                <a:srgbClr val="092E4B"/>
              </a:solidFill>
              <a:latin typeface="Arial"/>
              <a:ea typeface="Arial"/>
              <a:cs typeface="Arial"/>
              <a:sym typeface="Arial"/>
            </a:endParaRPr>
          </a:p>
          <a:p>
            <a:pPr indent="0" lvl="8"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7. Proceslinje</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En række af knapper eller grafiske symboler på en enhedsskærm, der</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viser åbne programmer, som brugeren kan skifte frem og tilbage</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imellem ved at klikke på den relevante knap.</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8"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8"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92E4B"/>
              </a:solidFill>
              <a:latin typeface="Calibri"/>
              <a:ea typeface="Calibri"/>
              <a:cs typeface="Calibri"/>
              <a:sym typeface="Calibri"/>
            </a:endParaRPr>
          </a:p>
        </p:txBody>
      </p:sp>
      <p:pic>
        <p:nvPicPr>
          <p:cNvPr descr="Related image" id="397" name="Google Shape;397;p53"/>
          <p:cNvPicPr preferRelativeResize="0"/>
          <p:nvPr/>
        </p:nvPicPr>
        <p:blipFill rotWithShape="1">
          <a:blip r:embed="rId3">
            <a:alphaModFix/>
          </a:blip>
          <a:srcRect b="0" l="0" r="0" t="0"/>
          <a:stretch/>
        </p:blipFill>
        <p:spPr>
          <a:xfrm>
            <a:off x="8748876" y="1310557"/>
            <a:ext cx="1570794" cy="967410"/>
          </a:xfrm>
          <a:prstGeom prst="rect">
            <a:avLst/>
          </a:prstGeom>
          <a:noFill/>
          <a:ln>
            <a:noFill/>
          </a:ln>
          <a:effectLst>
            <a:outerShdw blurRad="292100" rotWithShape="0" algn="tl" dir="2700000" dist="139700">
              <a:srgbClr val="333333">
                <a:alpha val="63921"/>
              </a:srgbClr>
            </a:outerShdw>
          </a:effectLst>
        </p:spPr>
      </p:pic>
      <p:pic>
        <p:nvPicPr>
          <p:cNvPr descr="Image result for dropbox" id="398" name="Google Shape;398;p53"/>
          <p:cNvPicPr preferRelativeResize="0"/>
          <p:nvPr/>
        </p:nvPicPr>
        <p:blipFill rotWithShape="1">
          <a:blip r:embed="rId4">
            <a:alphaModFix/>
          </a:blip>
          <a:srcRect b="0" l="0" r="0" t="0"/>
          <a:stretch/>
        </p:blipFill>
        <p:spPr>
          <a:xfrm>
            <a:off x="10368585" y="1310557"/>
            <a:ext cx="1097272" cy="967410"/>
          </a:xfrm>
          <a:prstGeom prst="rect">
            <a:avLst/>
          </a:prstGeom>
          <a:noFill/>
          <a:ln>
            <a:noFill/>
          </a:ln>
          <a:effectLst>
            <a:outerShdw blurRad="292100" rotWithShape="0" algn="tl" dir="2700000" dist="139700">
              <a:srgbClr val="333333">
                <a:alpha val="63921"/>
              </a:srgbClr>
            </a:outerShdw>
          </a:effectLst>
        </p:spPr>
      </p:pic>
      <p:pic>
        <p:nvPicPr>
          <p:cNvPr descr="Image result for desktop" id="399" name="Google Shape;399;p53"/>
          <p:cNvPicPr preferRelativeResize="0"/>
          <p:nvPr/>
        </p:nvPicPr>
        <p:blipFill rotWithShape="1">
          <a:blip r:embed="rId5">
            <a:alphaModFix/>
          </a:blip>
          <a:srcRect b="0" l="0" r="0" t="0"/>
          <a:stretch/>
        </p:blipFill>
        <p:spPr>
          <a:xfrm>
            <a:off x="715681" y="2767280"/>
            <a:ext cx="2148260" cy="1323439"/>
          </a:xfrm>
          <a:prstGeom prst="rect">
            <a:avLst/>
          </a:prstGeom>
          <a:noFill/>
          <a:ln>
            <a:noFill/>
          </a:ln>
          <a:effectLst>
            <a:outerShdw blurRad="292100" rotWithShape="0" algn="tl" dir="2700000" dist="139700">
              <a:srgbClr val="333333">
                <a:alpha val="63921"/>
              </a:srgbClr>
            </a:outerShdw>
          </a:effectLst>
        </p:spPr>
      </p:pic>
      <p:pic>
        <p:nvPicPr>
          <p:cNvPr descr="Image result for taskbar" id="400" name="Google Shape;400;p53"/>
          <p:cNvPicPr preferRelativeResize="0"/>
          <p:nvPr/>
        </p:nvPicPr>
        <p:blipFill rotWithShape="1">
          <a:blip r:embed="rId6">
            <a:alphaModFix/>
          </a:blip>
          <a:srcRect b="0" l="0" r="0" t="0"/>
          <a:stretch/>
        </p:blipFill>
        <p:spPr>
          <a:xfrm>
            <a:off x="8151325" y="4453874"/>
            <a:ext cx="2765896" cy="1814546"/>
          </a:xfrm>
          <a:prstGeom prst="rect">
            <a:avLst/>
          </a:prstGeom>
          <a:noFill/>
          <a:ln>
            <a:noFill/>
          </a:ln>
          <a:effectLst>
            <a:outerShdw blurRad="292100" rotWithShape="0" algn="tl" dir="2700000" dist="139700">
              <a:srgbClr val="333333">
                <a:alpha val="63921"/>
              </a:srgbClr>
            </a:outerShdw>
          </a:effectLst>
        </p:spPr>
      </p:pic>
      <p:sp>
        <p:nvSpPr>
          <p:cNvPr id="401" name="Google Shape;401;p53"/>
          <p:cNvSpPr txBox="1"/>
          <p:nvPr/>
        </p:nvSpPr>
        <p:spPr>
          <a:xfrm>
            <a:off x="0" y="-10622"/>
            <a:ext cx="9280866" cy="646331"/>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Calibri"/>
                <a:ea typeface="Calibri"/>
                <a:cs typeface="Calibri"/>
                <a:sym typeface="Calibri"/>
              </a:rPr>
              <a:t>Termer - digital dannelse</a:t>
            </a:r>
            <a:endParaRPr b="0" i="0" sz="1400" u="none" cap="none" strike="noStrike">
              <a:solidFill>
                <a:srgbClr val="000000"/>
              </a:solidFill>
              <a:latin typeface="Arial"/>
              <a:ea typeface="Arial"/>
              <a:cs typeface="Arial"/>
              <a:sym typeface="Arial"/>
            </a:endParaRPr>
          </a:p>
        </p:txBody>
      </p:sp>
      <p:sp>
        <p:nvSpPr>
          <p:cNvPr id="402" name="Google Shape;402;p53"/>
          <p:cNvSpPr txBox="1"/>
          <p:nvPr/>
        </p:nvSpPr>
        <p:spPr>
          <a:xfrm>
            <a:off x="3346164" y="2459544"/>
            <a:ext cx="7689121" cy="1631175"/>
          </a:xfrm>
          <a:prstGeom prst="rect">
            <a:avLst/>
          </a:prstGeom>
          <a:noFill/>
          <a:ln>
            <a:noFill/>
          </a:ln>
        </p:spPr>
        <p:txBody>
          <a:bodyPr anchorCtr="0" anchor="t" bIns="45700" lIns="91425" spcFirstLastPara="1" rIns="91425" wrap="square" tIns="45700">
            <a:spAutoFit/>
          </a:bodyPr>
          <a:lstStyle/>
          <a:p>
            <a:pPr indent="0" lvl="8"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8"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6. Skrivebord</a:t>
            </a:r>
            <a:endParaRPr b="0" i="0" sz="1400" u="none" cap="none" strike="noStrike">
              <a:solidFill>
                <a:srgbClr val="000000"/>
              </a:solidFill>
              <a:latin typeface="Arial"/>
              <a:ea typeface="Arial"/>
              <a:cs typeface="Arial"/>
              <a:sym typeface="Arial"/>
            </a:endParaRPr>
          </a:p>
          <a:p>
            <a:pPr indent="0" lvl="8"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De oplysninger, der vises på enhedens skærm kort efter, at enheden er tændt. Skrivebordet </a:t>
            </a:r>
            <a:r>
              <a:rPr b="0" i="0" lang="en-US" sz="2000" u="none" cap="none" strike="noStrike">
                <a:solidFill>
                  <a:srgbClr val="092E4B"/>
                </a:solidFill>
                <a:latin typeface="Calibri"/>
                <a:ea typeface="Calibri"/>
                <a:cs typeface="Calibri"/>
                <a:sym typeface="Calibri"/>
                <a:extLst>
                  <a:ext uri="http://customooxmlschemas.google.com/">
                    <go:slidesCustomData xmlns:go="http://customooxmlschemas.google.com/" textRoundtripDataId="6"/>
                  </a:ext>
                </a:extLst>
              </a:rPr>
              <a:t>indeholder </a:t>
            </a:r>
            <a:r>
              <a:rPr b="0" i="0" lang="en-US" sz="2000" u="none" cap="none" strike="noStrike">
                <a:solidFill>
                  <a:srgbClr val="092E4B"/>
                </a:solidFill>
                <a:latin typeface="Calibri"/>
                <a:ea typeface="Calibri"/>
                <a:cs typeface="Calibri"/>
                <a:sym typeface="Calibri"/>
              </a:rPr>
              <a:t>flere ikoner eller billeder, som du kan klikke på for at starte programmer.</a:t>
            </a:r>
            <a:endParaRPr b="0" i="0" sz="2000" u="none" cap="none" strike="noStrike">
              <a:solidFill>
                <a:srgbClr val="092E4B"/>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35"/>
          <p:cNvSpPr/>
          <p:nvPr/>
        </p:nvSpPr>
        <p:spPr>
          <a:xfrm>
            <a:off x="727834" y="777922"/>
            <a:ext cx="7766433" cy="50167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8. Strøm- og opladningsindikatorer</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Disse symboler angiver, om batteriet er lavt, opladet</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eller fuldt opladet og om det oplader eller ej. Typisk vil et batterisymbol øverst til højre på enhedens skærm angive opladningsniveauet.</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10. Tastatur</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Tasterne, der betjener computeren, ligesom en skrivemaskine,</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med ekstra taster til specialfunktioner. Tablets og smartphones har touchscreen-tastaturer.</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92E4B"/>
              </a:solidFill>
              <a:latin typeface="Calibri"/>
              <a:ea typeface="Calibri"/>
              <a:cs typeface="Calibri"/>
              <a:sym typeface="Calibri"/>
            </a:endParaRPr>
          </a:p>
        </p:txBody>
      </p:sp>
      <p:pic>
        <p:nvPicPr>
          <p:cNvPr descr="Related image" id="409" name="Google Shape;409;p35"/>
          <p:cNvPicPr preferRelativeResize="0"/>
          <p:nvPr/>
        </p:nvPicPr>
        <p:blipFill rotWithShape="1">
          <a:blip r:embed="rId3">
            <a:alphaModFix/>
          </a:blip>
          <a:srcRect b="0" l="0" r="0" t="0"/>
          <a:stretch/>
        </p:blipFill>
        <p:spPr>
          <a:xfrm>
            <a:off x="748333" y="2265975"/>
            <a:ext cx="2332612" cy="1553757"/>
          </a:xfrm>
          <a:prstGeom prst="rect">
            <a:avLst/>
          </a:prstGeom>
          <a:noFill/>
          <a:ln>
            <a:noFill/>
          </a:ln>
          <a:effectLst>
            <a:outerShdw blurRad="292100" rotWithShape="0" algn="tl" dir="2700000" dist="139700">
              <a:srgbClr val="333333">
                <a:alpha val="63921"/>
              </a:srgbClr>
            </a:outerShdw>
          </a:effectLst>
        </p:spPr>
      </p:pic>
      <p:pic>
        <p:nvPicPr>
          <p:cNvPr descr="Image result for keyboard laptop hands" id="410" name="Google Shape;410;p35"/>
          <p:cNvPicPr preferRelativeResize="0"/>
          <p:nvPr/>
        </p:nvPicPr>
        <p:blipFill rotWithShape="1">
          <a:blip r:embed="rId4">
            <a:alphaModFix/>
          </a:blip>
          <a:srcRect b="32631" l="0" r="14035" t="1"/>
          <a:stretch/>
        </p:blipFill>
        <p:spPr>
          <a:xfrm>
            <a:off x="8563288" y="3446939"/>
            <a:ext cx="2530990" cy="1323439"/>
          </a:xfrm>
          <a:prstGeom prst="rect">
            <a:avLst/>
          </a:prstGeom>
          <a:noFill/>
          <a:ln>
            <a:noFill/>
          </a:ln>
          <a:effectLst>
            <a:outerShdw blurRad="292100" rotWithShape="0" algn="tl" dir="2700000" dist="139700">
              <a:srgbClr val="333333">
                <a:alpha val="63921"/>
              </a:srgbClr>
            </a:outerShdw>
          </a:effectLst>
        </p:spPr>
      </p:pic>
      <p:pic>
        <p:nvPicPr>
          <p:cNvPr id="411" name="Google Shape;411;p35"/>
          <p:cNvPicPr preferRelativeResize="0"/>
          <p:nvPr/>
        </p:nvPicPr>
        <p:blipFill rotWithShape="1">
          <a:blip r:embed="rId5">
            <a:alphaModFix/>
          </a:blip>
          <a:srcRect b="0" l="77526" r="0" t="82031"/>
          <a:stretch/>
        </p:blipFill>
        <p:spPr>
          <a:xfrm>
            <a:off x="748333" y="5279668"/>
            <a:ext cx="2924175" cy="1314450"/>
          </a:xfrm>
          <a:prstGeom prst="rect">
            <a:avLst/>
          </a:prstGeom>
          <a:noFill/>
          <a:ln>
            <a:noFill/>
          </a:ln>
          <a:effectLst>
            <a:outerShdw blurRad="292100" rotWithShape="0" algn="tl" dir="2700000" dist="139700">
              <a:srgbClr val="333333">
                <a:alpha val="63921"/>
              </a:srgbClr>
            </a:outerShdw>
          </a:effectLst>
        </p:spPr>
      </p:pic>
      <p:sp>
        <p:nvSpPr>
          <p:cNvPr id="412" name="Google Shape;412;p35"/>
          <p:cNvSpPr txBox="1"/>
          <p:nvPr/>
        </p:nvSpPr>
        <p:spPr>
          <a:xfrm>
            <a:off x="0" y="-10622"/>
            <a:ext cx="9280866" cy="646331"/>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Calibri"/>
                <a:ea typeface="Calibri"/>
                <a:cs typeface="Calibri"/>
                <a:sym typeface="Calibri"/>
              </a:rPr>
              <a:t>Termer - digital dannelse</a:t>
            </a:r>
            <a:endParaRPr b="0" i="0" sz="1400" u="none" cap="none" strike="noStrike">
              <a:solidFill>
                <a:srgbClr val="000000"/>
              </a:solidFill>
              <a:latin typeface="Arial"/>
              <a:ea typeface="Arial"/>
              <a:cs typeface="Arial"/>
              <a:sym typeface="Arial"/>
            </a:endParaRPr>
          </a:p>
        </p:txBody>
      </p:sp>
      <p:sp>
        <p:nvSpPr>
          <p:cNvPr id="413" name="Google Shape;413;p35"/>
          <p:cNvSpPr txBox="1"/>
          <p:nvPr/>
        </p:nvSpPr>
        <p:spPr>
          <a:xfrm>
            <a:off x="3710137" y="2265975"/>
            <a:ext cx="7490700" cy="1323600"/>
          </a:xfrm>
          <a:prstGeom prst="rect">
            <a:avLst/>
          </a:prstGeom>
          <a:noFill/>
          <a:ln>
            <a:noFill/>
          </a:ln>
        </p:spPr>
        <p:txBody>
          <a:bodyPr anchorCtr="0" anchor="t" bIns="45700" lIns="91425" spcFirstLastPara="1" rIns="91425" wrap="square" tIns="45700">
            <a:spAutoFit/>
          </a:bodyPr>
          <a:lstStyle/>
          <a:p>
            <a:pPr indent="0" lvl="8"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9. Touchpad</a:t>
            </a:r>
            <a:endParaRPr b="0" i="0" sz="1400" u="none" cap="none" strike="noStrike">
              <a:solidFill>
                <a:srgbClr val="092E4B"/>
              </a:solidFill>
              <a:latin typeface="Arial"/>
              <a:ea typeface="Arial"/>
              <a:cs typeface="Arial"/>
              <a:sym typeface="Arial"/>
            </a:endParaRPr>
          </a:p>
          <a:p>
            <a:pPr indent="0" lvl="8"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En touchpad er en indbygget enhed til at pege (eller styre) på en computerskærm. Det er et alternativ til musen. Disse er almindelige på bærbare computere.</a:t>
            </a:r>
            <a:endParaRPr b="0" i="0" sz="1400" u="none" cap="none" strike="noStrike">
              <a:solidFill>
                <a:srgbClr val="092E4B"/>
              </a:solidFill>
              <a:latin typeface="Arial"/>
              <a:ea typeface="Arial"/>
              <a:cs typeface="Arial"/>
              <a:sym typeface="Arial"/>
            </a:endParaRPr>
          </a:p>
        </p:txBody>
      </p:sp>
      <p:sp>
        <p:nvSpPr>
          <p:cNvPr id="414" name="Google Shape;414;p35"/>
          <p:cNvSpPr txBox="1"/>
          <p:nvPr/>
        </p:nvSpPr>
        <p:spPr>
          <a:xfrm>
            <a:off x="3851413" y="5239943"/>
            <a:ext cx="7936396" cy="1323439"/>
          </a:xfrm>
          <a:prstGeom prst="rect">
            <a:avLst/>
          </a:prstGeom>
          <a:noFill/>
          <a:ln>
            <a:noFill/>
          </a:ln>
        </p:spPr>
        <p:txBody>
          <a:bodyPr anchorCtr="0" anchor="t" bIns="45700" lIns="91425" spcFirstLastPara="1" rIns="91425" wrap="square" tIns="45700">
            <a:spAutoFit/>
          </a:bodyPr>
          <a:lstStyle/>
          <a:p>
            <a:pPr indent="0" lvl="8"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11. Notifikationsområde</a:t>
            </a:r>
            <a:endParaRPr b="0" i="0" sz="1400" u="none" cap="none" strike="noStrike">
              <a:solidFill>
                <a:srgbClr val="092E4B"/>
              </a:solidFill>
              <a:latin typeface="Arial"/>
              <a:ea typeface="Arial"/>
              <a:cs typeface="Arial"/>
              <a:sym typeface="Arial"/>
            </a:endParaRPr>
          </a:p>
          <a:p>
            <a:pPr indent="0" lvl="8"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Meddelelsesområdet er en del af proceslinjen, der giver en midlertidig kilde til meddelelser og status. Den kan også bruges til at vise ikoner for system- og programfunktioner, der ikke er  på skrivebordet.</a:t>
            </a:r>
            <a:endParaRPr b="0" i="0" sz="1400" u="none" cap="none" strike="noStrike">
              <a:solidFill>
                <a:srgbClr val="092E4B"/>
              </a:solidFill>
              <a:latin typeface="Arial"/>
              <a:ea typeface="Arial"/>
              <a:cs typeface="Arial"/>
              <a:sym typeface="Arial"/>
            </a:endParaRPr>
          </a:p>
        </p:txBody>
      </p:sp>
      <p:pic>
        <p:nvPicPr>
          <p:cNvPr id="415" name="Google Shape;415;p35"/>
          <p:cNvPicPr preferRelativeResize="0"/>
          <p:nvPr/>
        </p:nvPicPr>
        <p:blipFill rotWithShape="1">
          <a:blip r:embed="rId6">
            <a:alphaModFix/>
          </a:blip>
          <a:srcRect b="0" l="0" r="0" t="0"/>
          <a:stretch/>
        </p:blipFill>
        <p:spPr>
          <a:xfrm>
            <a:off x="9588469" y="627800"/>
            <a:ext cx="1574830" cy="167753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
          <p:cNvSpPr txBox="1"/>
          <p:nvPr>
            <p:ph idx="1" type="body"/>
          </p:nvPr>
        </p:nvSpPr>
        <p:spPr>
          <a:xfrm>
            <a:off x="499525" y="59277"/>
            <a:ext cx="11633100" cy="1069500"/>
          </a:xfrm>
          <a:prstGeom prst="rect">
            <a:avLst/>
          </a:prstGeom>
          <a:solidFill>
            <a:srgbClr val="24BAA2"/>
          </a:solidFill>
          <a:ln>
            <a:noFill/>
          </a:ln>
        </p:spPr>
        <p:txBody>
          <a:bodyPr anchorCtr="0" anchor="t" bIns="45700" lIns="91425" spcFirstLastPara="1" rIns="91425" wrap="square" tIns="45700">
            <a:normAutofit fontScale="70000" lnSpcReduction="20000"/>
          </a:bodyPr>
          <a:lstStyle/>
          <a:p>
            <a:pPr indent="0" lvl="0" marL="0" rtl="0" algn="l">
              <a:lnSpc>
                <a:spcPct val="100000"/>
              </a:lnSpc>
              <a:spcBef>
                <a:spcPts val="0"/>
              </a:spcBef>
              <a:spcAft>
                <a:spcPts val="0"/>
              </a:spcAft>
              <a:buSzPct val="100000"/>
              <a:buNone/>
            </a:pPr>
            <a:r>
              <a:rPr lang="en-US">
                <a:solidFill>
                  <a:schemeClr val="lt1"/>
                </a:solidFill>
                <a:latin typeface="Calibri"/>
                <a:ea typeface="Calibri"/>
                <a:cs typeface="Calibri"/>
                <a:sym typeface="Calibri"/>
              </a:rPr>
              <a:t>Vi vil gerne </a:t>
            </a:r>
            <a:r>
              <a:rPr lang="en-US">
                <a:solidFill>
                  <a:schemeClr val="lt1"/>
                </a:solidFill>
              </a:rPr>
              <a:t>hjælpe </a:t>
            </a:r>
            <a:r>
              <a:rPr lang="en-US">
                <a:solidFill>
                  <a:schemeClr val="lt1"/>
                </a:solidFill>
                <a:latin typeface="Calibri"/>
                <a:ea typeface="Calibri"/>
                <a:cs typeface="Calibri"/>
                <a:sym typeface="Calibri"/>
              </a:rPr>
              <a:t>DIG som </a:t>
            </a:r>
            <a:r>
              <a:rPr lang="en-US">
                <a:solidFill>
                  <a:schemeClr val="lt1"/>
                </a:solidFill>
              </a:rPr>
              <a:t>omsorgsmedarbejder</a:t>
            </a:r>
            <a:r>
              <a:rPr lang="en-US">
                <a:solidFill>
                  <a:schemeClr val="lt1"/>
                </a:solidFill>
                <a:latin typeface="Calibri"/>
                <a:ea typeface="Calibri"/>
                <a:cs typeface="Calibri"/>
                <a:sym typeface="Calibri"/>
              </a:rPr>
              <a:t> med at følge med i d</a:t>
            </a:r>
            <a:r>
              <a:rPr lang="en-US">
                <a:solidFill>
                  <a:schemeClr val="lt1"/>
                </a:solidFill>
              </a:rPr>
              <a:t>en digitale udvikling</a:t>
            </a:r>
            <a:endParaRPr>
              <a:solidFill>
                <a:schemeClr val="lt1"/>
              </a:solidFill>
            </a:endParaRPr>
          </a:p>
          <a:p>
            <a:pPr indent="0" lvl="0" marL="0" rtl="0" algn="l">
              <a:lnSpc>
                <a:spcPct val="100000"/>
              </a:lnSpc>
              <a:spcBef>
                <a:spcPts val="0"/>
              </a:spcBef>
              <a:spcAft>
                <a:spcPts val="0"/>
              </a:spcAft>
              <a:buSzPct val="100000"/>
              <a:buNone/>
            </a:pPr>
            <a:r>
              <a:t/>
            </a:r>
            <a:endParaRPr>
              <a:solidFill>
                <a:schemeClr val="lt1"/>
              </a:solidFill>
            </a:endParaRPr>
          </a:p>
        </p:txBody>
      </p:sp>
      <p:sp>
        <p:nvSpPr>
          <p:cNvPr id="220" name="Google Shape;220;p2"/>
          <p:cNvSpPr txBox="1"/>
          <p:nvPr>
            <p:ph idx="2" type="body"/>
          </p:nvPr>
        </p:nvSpPr>
        <p:spPr>
          <a:xfrm>
            <a:off x="1902728" y="3189831"/>
            <a:ext cx="2093228" cy="1680417"/>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b="1" lang="en-US" sz="1800">
                <a:solidFill>
                  <a:schemeClr val="lt1"/>
                </a:solidFill>
              </a:rPr>
              <a:t>Har du dette digitale udstyr:</a:t>
            </a:r>
            <a:endParaRPr>
              <a:solidFill>
                <a:schemeClr val="lt1"/>
              </a:solidFill>
            </a:endParaRPr>
          </a:p>
          <a:p>
            <a:pPr indent="-285750" lvl="0" marL="285750" rtl="0" algn="ctr">
              <a:lnSpc>
                <a:spcPct val="100000"/>
              </a:lnSpc>
              <a:spcBef>
                <a:spcPts val="0"/>
              </a:spcBef>
              <a:spcAft>
                <a:spcPts val="0"/>
              </a:spcAft>
              <a:buSzPts val="1800"/>
              <a:buFont typeface="Arial"/>
              <a:buChar char="•"/>
            </a:pPr>
            <a:r>
              <a:rPr lang="en-US" sz="1800"/>
              <a:t>Smartphone</a:t>
            </a:r>
            <a:endParaRPr/>
          </a:p>
          <a:p>
            <a:pPr indent="-285750" lvl="0" marL="285750" rtl="0" algn="ctr">
              <a:lnSpc>
                <a:spcPct val="100000"/>
              </a:lnSpc>
              <a:spcBef>
                <a:spcPts val="0"/>
              </a:spcBef>
              <a:spcAft>
                <a:spcPts val="0"/>
              </a:spcAft>
              <a:buSzPts val="1800"/>
              <a:buFont typeface="Arial"/>
              <a:buChar char="•"/>
            </a:pPr>
            <a:r>
              <a:rPr lang="en-US" sz="1800"/>
              <a:t>iPads/tablet</a:t>
            </a:r>
            <a:endParaRPr/>
          </a:p>
          <a:p>
            <a:pPr indent="-285750" lvl="0" marL="285750" rtl="0" algn="ctr">
              <a:lnSpc>
                <a:spcPct val="100000"/>
              </a:lnSpc>
              <a:spcBef>
                <a:spcPts val="0"/>
              </a:spcBef>
              <a:spcAft>
                <a:spcPts val="0"/>
              </a:spcAft>
              <a:buSzPts val="1800"/>
              <a:buFont typeface="Arial"/>
              <a:buChar char="•"/>
            </a:pPr>
            <a:r>
              <a:rPr lang="en-US" sz="1800"/>
              <a:t>Bærbare computer</a:t>
            </a:r>
            <a:endParaRPr/>
          </a:p>
        </p:txBody>
      </p:sp>
      <p:sp>
        <p:nvSpPr>
          <p:cNvPr id="221" name="Google Shape;221;p2"/>
          <p:cNvSpPr txBox="1"/>
          <p:nvPr>
            <p:ph idx="3" type="body"/>
          </p:nvPr>
        </p:nvSpPr>
        <p:spPr>
          <a:xfrm>
            <a:off x="4217755" y="3240724"/>
            <a:ext cx="2163170" cy="120208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b="1" lang="en-US" sz="1800">
                <a:solidFill>
                  <a:schemeClr val="lt1"/>
                </a:solidFill>
                <a:extLst>
                  <a:ext uri="http://customooxmlschemas.google.com/">
                    <go:slidesCustomData xmlns:go="http://customooxmlschemas.google.com/" textRoundtripDataId="0"/>
                  </a:ext>
                </a:extLst>
              </a:rPr>
              <a:t> D</a:t>
            </a:r>
            <a:r>
              <a:rPr b="1" lang="en-US" sz="1800">
                <a:solidFill>
                  <a:schemeClr val="lt1"/>
                </a:solidFill>
              </a:rPr>
              <a:t>igital dannelse:</a:t>
            </a:r>
            <a:endParaRPr>
              <a:solidFill>
                <a:schemeClr val="lt1"/>
              </a:solidFill>
            </a:endParaRPr>
          </a:p>
          <a:p>
            <a:pPr indent="-285750" lvl="0" marL="285750" rtl="0" algn="ctr">
              <a:lnSpc>
                <a:spcPct val="100000"/>
              </a:lnSpc>
              <a:spcBef>
                <a:spcPts val="0"/>
              </a:spcBef>
              <a:spcAft>
                <a:spcPts val="0"/>
              </a:spcAft>
              <a:buSzPts val="1800"/>
              <a:buFont typeface="Arial"/>
              <a:buChar char="•"/>
            </a:pPr>
            <a:r>
              <a:rPr lang="en-US" sz="1800"/>
              <a:t>Online undervisning</a:t>
            </a:r>
            <a:endParaRPr/>
          </a:p>
          <a:p>
            <a:pPr indent="-285750" lvl="0" marL="285750" rtl="0" algn="ctr">
              <a:lnSpc>
                <a:spcPct val="100000"/>
              </a:lnSpc>
              <a:spcBef>
                <a:spcPts val="0"/>
              </a:spcBef>
              <a:spcAft>
                <a:spcPts val="0"/>
              </a:spcAft>
              <a:buSzPts val="1800"/>
              <a:buFont typeface="Arial"/>
              <a:buChar char="•"/>
            </a:pPr>
            <a:r>
              <a:rPr lang="en-US" sz="1800"/>
              <a:t>Tilgængelige kurser</a:t>
            </a:r>
            <a:endParaRPr/>
          </a:p>
          <a:p>
            <a:pPr indent="-285750" lvl="0" marL="285750" rtl="0" algn="ctr">
              <a:lnSpc>
                <a:spcPct val="100000"/>
              </a:lnSpc>
              <a:spcBef>
                <a:spcPts val="0"/>
              </a:spcBef>
              <a:spcAft>
                <a:spcPts val="0"/>
              </a:spcAft>
              <a:buSzPts val="1800"/>
              <a:buFont typeface="Arial"/>
              <a:buChar char="•"/>
            </a:pPr>
            <a:r>
              <a:rPr lang="en-US" sz="1800"/>
              <a:t>Motivation</a:t>
            </a:r>
            <a:endParaRPr/>
          </a:p>
        </p:txBody>
      </p:sp>
      <p:sp>
        <p:nvSpPr>
          <p:cNvPr id="222" name="Google Shape;222;p2"/>
          <p:cNvSpPr txBox="1"/>
          <p:nvPr>
            <p:ph idx="4" type="body"/>
          </p:nvPr>
        </p:nvSpPr>
        <p:spPr>
          <a:xfrm>
            <a:off x="6477003" y="3240724"/>
            <a:ext cx="2418030" cy="154011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b="1" lang="en-US" sz="1800">
                <a:solidFill>
                  <a:schemeClr val="lt1"/>
                </a:solidFill>
              </a:rPr>
              <a:t>Tilgængelig assistance:</a:t>
            </a:r>
            <a:endParaRPr>
              <a:solidFill>
                <a:schemeClr val="lt1"/>
              </a:solidFill>
            </a:endParaRPr>
          </a:p>
          <a:p>
            <a:pPr indent="-285750" lvl="0" marL="285750" rtl="0" algn="ctr">
              <a:lnSpc>
                <a:spcPct val="100000"/>
              </a:lnSpc>
              <a:spcBef>
                <a:spcPts val="0"/>
              </a:spcBef>
              <a:spcAft>
                <a:spcPts val="0"/>
              </a:spcAft>
              <a:buSzPts val="1800"/>
              <a:buFont typeface="Arial"/>
              <a:buChar char="•"/>
            </a:pPr>
            <a:r>
              <a:rPr lang="en-US" sz="1800"/>
              <a:t>Familie</a:t>
            </a:r>
            <a:endParaRPr/>
          </a:p>
          <a:p>
            <a:pPr indent="-285750" lvl="0" marL="285750" rtl="0" algn="ctr">
              <a:lnSpc>
                <a:spcPct val="100000"/>
              </a:lnSpc>
              <a:spcBef>
                <a:spcPts val="0"/>
              </a:spcBef>
              <a:spcAft>
                <a:spcPts val="0"/>
              </a:spcAft>
              <a:buSzPts val="1800"/>
              <a:buFont typeface="Arial"/>
              <a:buChar char="•"/>
            </a:pPr>
            <a:r>
              <a:rPr lang="en-US" sz="1800"/>
              <a:t>Kolleger </a:t>
            </a:r>
            <a:endParaRPr sz="1800"/>
          </a:p>
          <a:p>
            <a:pPr indent="-285750" lvl="0" marL="285750" rtl="0" algn="ctr">
              <a:lnSpc>
                <a:spcPct val="100000"/>
              </a:lnSpc>
              <a:spcBef>
                <a:spcPts val="0"/>
              </a:spcBef>
              <a:spcAft>
                <a:spcPts val="0"/>
              </a:spcAft>
              <a:buSzPts val="1800"/>
              <a:buFont typeface="Arial"/>
              <a:buChar char="•"/>
            </a:pPr>
            <a:r>
              <a:rPr lang="en-US" sz="1800"/>
              <a:t>Fagfælle/venner</a:t>
            </a:r>
            <a:endParaRPr/>
          </a:p>
          <a:p>
            <a:pPr indent="-285750" lvl="0" marL="285750" rtl="0" algn="ctr">
              <a:lnSpc>
                <a:spcPct val="100000"/>
              </a:lnSpc>
              <a:spcBef>
                <a:spcPts val="0"/>
              </a:spcBef>
              <a:spcAft>
                <a:spcPts val="0"/>
              </a:spcAft>
              <a:buSzPts val="1800"/>
              <a:buFont typeface="Arial"/>
              <a:buChar char="•"/>
            </a:pPr>
            <a:r>
              <a:rPr lang="en-US" sz="1800"/>
              <a:t>Teknisk support</a:t>
            </a:r>
            <a:endParaRPr/>
          </a:p>
          <a:p>
            <a:pPr indent="0" lvl="0" marL="0" rtl="0" algn="ctr">
              <a:lnSpc>
                <a:spcPct val="100000"/>
              </a:lnSpc>
              <a:spcBef>
                <a:spcPts val="0"/>
              </a:spcBef>
              <a:spcAft>
                <a:spcPts val="0"/>
              </a:spcAft>
              <a:buSzPts val="1800"/>
              <a:buNone/>
            </a:pPr>
            <a:r>
              <a:t/>
            </a:r>
            <a:endParaRPr sz="1800"/>
          </a:p>
        </p:txBody>
      </p:sp>
      <p:sp>
        <p:nvSpPr>
          <p:cNvPr id="223" name="Google Shape;223;p2"/>
          <p:cNvSpPr txBox="1"/>
          <p:nvPr>
            <p:ph idx="5" type="body"/>
          </p:nvPr>
        </p:nvSpPr>
        <p:spPr>
          <a:xfrm>
            <a:off x="8956011" y="3240724"/>
            <a:ext cx="2093228" cy="120208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800"/>
              <a:buNone/>
            </a:pPr>
            <a:r>
              <a:rPr b="1" lang="en-US" sz="1800">
                <a:solidFill>
                  <a:schemeClr val="lt1"/>
                </a:solidFill>
              </a:rPr>
              <a:t>Brugervenlighed:</a:t>
            </a:r>
            <a:endParaRPr>
              <a:solidFill>
                <a:schemeClr val="lt1"/>
              </a:solidFill>
            </a:endParaRPr>
          </a:p>
          <a:p>
            <a:pPr indent="-285750" lvl="0" marL="285750" rtl="0" algn="ctr">
              <a:lnSpc>
                <a:spcPct val="100000"/>
              </a:lnSpc>
              <a:spcBef>
                <a:spcPts val="0"/>
              </a:spcBef>
              <a:spcAft>
                <a:spcPts val="0"/>
              </a:spcAft>
              <a:buSzPts val="1800"/>
              <a:buFont typeface="Arial"/>
              <a:buChar char="•"/>
            </a:pPr>
            <a:r>
              <a:rPr lang="en-US" sz="1800"/>
              <a:t>Enheder</a:t>
            </a:r>
            <a:endParaRPr/>
          </a:p>
          <a:p>
            <a:pPr indent="-285750" lvl="0" marL="285750" rtl="0" algn="ctr">
              <a:lnSpc>
                <a:spcPct val="100000"/>
              </a:lnSpc>
              <a:spcBef>
                <a:spcPts val="0"/>
              </a:spcBef>
              <a:spcAft>
                <a:spcPts val="0"/>
              </a:spcAft>
              <a:buSzPts val="1800"/>
              <a:buFont typeface="Arial"/>
              <a:buChar char="•"/>
            </a:pPr>
            <a:r>
              <a:rPr lang="en-US" sz="1800"/>
              <a:t>Apps</a:t>
            </a:r>
            <a:endParaRPr/>
          </a:p>
          <a:p>
            <a:pPr indent="-285750" lvl="0" marL="285750" rtl="0" algn="ctr">
              <a:lnSpc>
                <a:spcPct val="100000"/>
              </a:lnSpc>
              <a:spcBef>
                <a:spcPts val="0"/>
              </a:spcBef>
              <a:spcAft>
                <a:spcPts val="0"/>
              </a:spcAft>
              <a:buSzPts val="1800"/>
              <a:buFont typeface="Arial"/>
              <a:buChar char="•"/>
            </a:pPr>
            <a:r>
              <a:rPr lang="en-US" sz="1800"/>
              <a:t>Platforme</a:t>
            </a:r>
            <a:endParaRPr/>
          </a:p>
          <a:p>
            <a:pPr indent="-285750" lvl="0" marL="285750" rtl="0" algn="ctr">
              <a:lnSpc>
                <a:spcPct val="100000"/>
              </a:lnSpc>
              <a:spcBef>
                <a:spcPts val="0"/>
              </a:spcBef>
              <a:spcAft>
                <a:spcPts val="0"/>
              </a:spcAft>
              <a:buSzPts val="1800"/>
              <a:buFont typeface="Arial"/>
              <a:buChar char="•"/>
            </a:pPr>
            <a:r>
              <a:rPr lang="en-US" sz="1800"/>
              <a:t>Bestillings-</a:t>
            </a:r>
            <a:endParaRPr/>
          </a:p>
          <a:p>
            <a:pPr indent="0" lvl="0" marL="0" rtl="0" algn="ctr">
              <a:lnSpc>
                <a:spcPct val="100000"/>
              </a:lnSpc>
              <a:spcBef>
                <a:spcPts val="0"/>
              </a:spcBef>
              <a:spcAft>
                <a:spcPts val="0"/>
              </a:spcAft>
              <a:buSzPts val="1800"/>
              <a:buNone/>
            </a:pPr>
            <a:r>
              <a:rPr lang="en-US" sz="1800"/>
              <a:t> systemer</a:t>
            </a:r>
            <a:endParaRPr/>
          </a:p>
        </p:txBody>
      </p:sp>
      <p:sp>
        <p:nvSpPr>
          <p:cNvPr id="224" name="Google Shape;224;p2"/>
          <p:cNvSpPr txBox="1"/>
          <p:nvPr>
            <p:ph idx="6" type="body"/>
          </p:nvPr>
        </p:nvSpPr>
        <p:spPr>
          <a:xfrm>
            <a:off x="2368110" y="2346767"/>
            <a:ext cx="695250" cy="73479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00000"/>
              </a:lnSpc>
              <a:spcBef>
                <a:spcPts val="0"/>
              </a:spcBef>
              <a:spcAft>
                <a:spcPts val="0"/>
              </a:spcAft>
              <a:buSzPct val="100000"/>
              <a:buNone/>
            </a:pPr>
            <a:r>
              <a:rPr lang="en-US"/>
              <a:t>1</a:t>
            </a:r>
            <a:endParaRPr/>
          </a:p>
        </p:txBody>
      </p:sp>
      <p:sp>
        <p:nvSpPr>
          <p:cNvPr id="225" name="Google Shape;225;p2"/>
          <p:cNvSpPr txBox="1"/>
          <p:nvPr>
            <p:ph idx="7" type="body"/>
          </p:nvPr>
        </p:nvSpPr>
        <p:spPr>
          <a:xfrm>
            <a:off x="4684717" y="2346767"/>
            <a:ext cx="695250" cy="73479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00000"/>
              </a:lnSpc>
              <a:spcBef>
                <a:spcPts val="0"/>
              </a:spcBef>
              <a:spcAft>
                <a:spcPts val="0"/>
              </a:spcAft>
              <a:buSzPct val="100000"/>
              <a:buNone/>
            </a:pPr>
            <a:r>
              <a:rPr lang="en-US"/>
              <a:t>2</a:t>
            </a:r>
            <a:endParaRPr/>
          </a:p>
        </p:txBody>
      </p:sp>
      <p:sp>
        <p:nvSpPr>
          <p:cNvPr id="226" name="Google Shape;226;p2"/>
          <p:cNvSpPr txBox="1"/>
          <p:nvPr>
            <p:ph idx="8" type="body"/>
          </p:nvPr>
        </p:nvSpPr>
        <p:spPr>
          <a:xfrm>
            <a:off x="7001324" y="2346767"/>
            <a:ext cx="695250" cy="73479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00000"/>
              </a:lnSpc>
              <a:spcBef>
                <a:spcPts val="0"/>
              </a:spcBef>
              <a:spcAft>
                <a:spcPts val="0"/>
              </a:spcAft>
              <a:buSzPct val="100000"/>
              <a:buNone/>
            </a:pPr>
            <a:r>
              <a:rPr lang="en-US"/>
              <a:t>3</a:t>
            </a:r>
            <a:endParaRPr/>
          </a:p>
        </p:txBody>
      </p:sp>
      <p:sp>
        <p:nvSpPr>
          <p:cNvPr id="227" name="Google Shape;227;p2"/>
          <p:cNvSpPr txBox="1"/>
          <p:nvPr>
            <p:ph idx="9" type="body"/>
          </p:nvPr>
        </p:nvSpPr>
        <p:spPr>
          <a:xfrm>
            <a:off x="9231666" y="2346767"/>
            <a:ext cx="695250" cy="734798"/>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100000"/>
              </a:lnSpc>
              <a:spcBef>
                <a:spcPts val="0"/>
              </a:spcBef>
              <a:spcAft>
                <a:spcPts val="0"/>
              </a:spcAft>
              <a:buSzPct val="100000"/>
              <a:buNone/>
            </a:pPr>
            <a:r>
              <a:rPr lang="en-US"/>
              <a:t>4</a:t>
            </a:r>
            <a:endParaRPr/>
          </a:p>
        </p:txBody>
      </p:sp>
      <p:sp>
        <p:nvSpPr>
          <p:cNvPr id="228" name="Google Shape;228;p2"/>
          <p:cNvSpPr txBox="1"/>
          <p:nvPr/>
        </p:nvSpPr>
        <p:spPr>
          <a:xfrm>
            <a:off x="397058" y="1128716"/>
            <a:ext cx="3942105" cy="5847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637A8D"/>
                </a:solidFill>
                <a:latin typeface="Arial"/>
                <a:ea typeface="Arial"/>
                <a:cs typeface="Arial"/>
                <a:sym typeface="Arial"/>
              </a:rPr>
              <a:t>Overvej følgende…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4"/>
          <p:cNvSpPr/>
          <p:nvPr/>
        </p:nvSpPr>
        <p:spPr>
          <a:xfrm>
            <a:off x="474133" y="777922"/>
            <a:ext cx="10784417" cy="409342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12. Indbygget kamera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Kamera, typisk over skrivebordet, der giver dig mulighed for at deltage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i videoopkald og/eller optage et møde via applikationer som f.eks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Skype, Zoom, Google-meet, Microsoft-teams mm.</a:t>
            </a:r>
            <a:endParaRPr b="0" i="0" sz="1400" u="none" cap="none" strike="noStrike">
              <a:solidFill>
                <a:srgbClr val="000000"/>
              </a:solidFill>
              <a:latin typeface="Arial"/>
              <a:ea typeface="Arial"/>
              <a:cs typeface="Arial"/>
              <a:sym typeface="Arial"/>
            </a:endParaRPr>
          </a:p>
          <a:p>
            <a:pPr indent="0" lvl="8"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13. Software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Instruktionerne, der fortæller computeren og computerens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netværk, hvad den/det skal gøre. Software er programmer, der er installeret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på computerens harddisk.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14. Hardware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De fysiske dele af et computersystem.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p:txBody>
      </p:sp>
      <p:pic>
        <p:nvPicPr>
          <p:cNvPr descr="Image result for webcam" id="422" name="Google Shape;422;p54"/>
          <p:cNvPicPr preferRelativeResize="0"/>
          <p:nvPr/>
        </p:nvPicPr>
        <p:blipFill rotWithShape="1">
          <a:blip r:embed="rId3">
            <a:alphaModFix/>
          </a:blip>
          <a:srcRect b="0" l="0" r="0" t="0"/>
          <a:stretch/>
        </p:blipFill>
        <p:spPr>
          <a:xfrm>
            <a:off x="7823199" y="1052645"/>
            <a:ext cx="2540001" cy="1302188"/>
          </a:xfrm>
          <a:prstGeom prst="rect">
            <a:avLst/>
          </a:prstGeom>
          <a:noFill/>
          <a:ln>
            <a:noFill/>
          </a:ln>
          <a:effectLst>
            <a:outerShdw blurRad="292100" rotWithShape="0" algn="tl" dir="2700000" dist="139700">
              <a:srgbClr val="333333">
                <a:alpha val="64313"/>
              </a:srgbClr>
            </a:outerShdw>
          </a:effectLst>
        </p:spPr>
      </p:pic>
      <p:pic>
        <p:nvPicPr>
          <p:cNvPr descr="Image result for laptop" id="423" name="Google Shape;423;p54"/>
          <p:cNvPicPr preferRelativeResize="0"/>
          <p:nvPr/>
        </p:nvPicPr>
        <p:blipFill rotWithShape="1">
          <a:blip r:embed="rId4">
            <a:alphaModFix/>
          </a:blip>
          <a:srcRect b="0" l="12002" r="0" t="0"/>
          <a:stretch/>
        </p:blipFill>
        <p:spPr>
          <a:xfrm>
            <a:off x="7109814" y="3429000"/>
            <a:ext cx="2329842" cy="1489280"/>
          </a:xfrm>
          <a:prstGeom prst="rect">
            <a:avLst/>
          </a:prstGeom>
          <a:noFill/>
          <a:ln>
            <a:noFill/>
          </a:ln>
        </p:spPr>
      </p:pic>
      <p:sp>
        <p:nvSpPr>
          <p:cNvPr id="424" name="Google Shape;424;p54"/>
          <p:cNvSpPr txBox="1"/>
          <p:nvPr/>
        </p:nvSpPr>
        <p:spPr>
          <a:xfrm>
            <a:off x="0" y="-10622"/>
            <a:ext cx="9280866" cy="646331"/>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Calibri"/>
                <a:ea typeface="Calibri"/>
                <a:cs typeface="Calibri"/>
                <a:sym typeface="Calibri"/>
              </a:rPr>
              <a:t>Termer - digital dannelse</a:t>
            </a:r>
            <a:endParaRPr b="0" i="0" sz="1400" u="none" cap="none" strike="noStrike">
              <a:solidFill>
                <a:srgbClr val="000000"/>
              </a:solidFill>
              <a:latin typeface="Arial"/>
              <a:ea typeface="Arial"/>
              <a:cs typeface="Arial"/>
              <a:sym typeface="Arial"/>
            </a:endParaRPr>
          </a:p>
        </p:txBody>
      </p:sp>
      <p:sp>
        <p:nvSpPr>
          <p:cNvPr id="425" name="Google Shape;425;p54"/>
          <p:cNvSpPr txBox="1"/>
          <p:nvPr/>
        </p:nvSpPr>
        <p:spPr>
          <a:xfrm>
            <a:off x="3745135" y="5139778"/>
            <a:ext cx="6891178" cy="1631175"/>
          </a:xfrm>
          <a:prstGeom prst="rect">
            <a:avLst/>
          </a:prstGeom>
          <a:noFill/>
          <a:ln>
            <a:noFill/>
          </a:ln>
        </p:spPr>
        <p:txBody>
          <a:bodyPr anchorCtr="0" anchor="t" bIns="45700" lIns="91425" spcFirstLastPara="1" rIns="91425" wrap="square" tIns="45700">
            <a:spAutoFit/>
          </a:bodyPr>
          <a:lstStyle/>
          <a:p>
            <a:pPr indent="0" lvl="8"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15. Port</a:t>
            </a:r>
            <a:endParaRPr b="0" i="0" sz="1400" u="none" cap="none" strike="noStrike">
              <a:solidFill>
                <a:srgbClr val="092E4B"/>
              </a:solidFill>
              <a:latin typeface="Arial"/>
              <a:ea typeface="Arial"/>
              <a:cs typeface="Arial"/>
              <a:sym typeface="Arial"/>
            </a:endParaRPr>
          </a:p>
          <a:p>
            <a:pPr indent="0" lvl="8"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På en computer, en tablet eller en smartphone er en </a:t>
            </a:r>
            <a:r>
              <a:rPr b="0" i="1" lang="en-US" sz="2000" u="none" cap="none" strike="noStrike">
                <a:solidFill>
                  <a:srgbClr val="092E4B"/>
                </a:solidFill>
                <a:latin typeface="Calibri"/>
                <a:ea typeface="Calibri"/>
                <a:cs typeface="Calibri"/>
                <a:sym typeface="Calibri"/>
              </a:rPr>
              <a:t>port </a:t>
            </a:r>
            <a:r>
              <a:rPr b="0" i="0" lang="en-US" sz="2000" u="none" cap="none" strike="noStrike">
                <a:solidFill>
                  <a:srgbClr val="092E4B"/>
                </a:solidFill>
                <a:latin typeface="Calibri"/>
                <a:ea typeface="Calibri"/>
                <a:cs typeface="Calibri"/>
                <a:sym typeface="Calibri"/>
              </a:rPr>
              <a:t>(navneord) generelt et specifikt sted, hvor man fysisk kan forbinde til en anden enhed, normalt med en stikkontakt og stik af en eller anden art.</a:t>
            </a:r>
            <a:endParaRPr b="0" i="0" sz="1400" u="none" cap="none" strike="noStrike">
              <a:solidFill>
                <a:srgbClr val="092E4B"/>
              </a:solidFill>
              <a:latin typeface="Arial"/>
              <a:ea typeface="Arial"/>
              <a:cs typeface="Arial"/>
              <a:sym typeface="Arial"/>
            </a:endParaRPr>
          </a:p>
        </p:txBody>
      </p:sp>
      <p:pic>
        <p:nvPicPr>
          <p:cNvPr descr="Image result for laptop ports" id="426" name="Google Shape;426;p54"/>
          <p:cNvPicPr preferRelativeResize="0"/>
          <p:nvPr/>
        </p:nvPicPr>
        <p:blipFill rotWithShape="1">
          <a:blip r:embed="rId5">
            <a:alphaModFix/>
          </a:blip>
          <a:srcRect b="0" l="0" r="0" t="19435"/>
          <a:stretch/>
        </p:blipFill>
        <p:spPr>
          <a:xfrm>
            <a:off x="604820" y="5161225"/>
            <a:ext cx="2816538" cy="1323439"/>
          </a:xfrm>
          <a:prstGeom prst="rect">
            <a:avLst/>
          </a:prstGeom>
          <a:noFill/>
          <a:ln>
            <a:noFill/>
          </a:ln>
          <a:effectLst>
            <a:outerShdw blurRad="292100" rotWithShape="0" algn="tl" dir="2700000" dist="139700">
              <a:srgbClr val="333333">
                <a:alpha val="63921"/>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6"/>
          <p:cNvSpPr/>
          <p:nvPr/>
        </p:nvSpPr>
        <p:spPr>
          <a:xfrm>
            <a:off x="662358" y="738072"/>
            <a:ext cx="10462842"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16. Markør</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E</a:t>
            </a:r>
            <a:r>
              <a:rPr lang="en-US" sz="2000">
                <a:solidFill>
                  <a:srgbClr val="092E4B"/>
                </a:solidFill>
                <a:latin typeface="Calibri"/>
                <a:ea typeface="Calibri"/>
                <a:cs typeface="Calibri"/>
                <a:sym typeface="Calibri"/>
              </a:rPr>
              <a:t>n markering</a:t>
            </a:r>
            <a:r>
              <a:rPr b="0" i="0" lang="en-US" sz="2000" u="none" cap="none" strike="noStrike">
                <a:solidFill>
                  <a:srgbClr val="092E4B"/>
                </a:solidFill>
                <a:latin typeface="Calibri"/>
                <a:ea typeface="Calibri"/>
                <a:cs typeface="Calibri"/>
                <a:sym typeface="Calibri"/>
              </a:rPr>
              <a:t> på skærmen, der angiver, hvor du peger; musen styrer markørens bevægelser. Markøren kan vises i forskellige former, herunder:</a:t>
            </a:r>
            <a:endParaRPr b="0" i="0" sz="1400" u="none" cap="none" strike="noStrike">
              <a:solidFill>
                <a:srgbClr val="092E4B"/>
              </a:solidFill>
              <a:latin typeface="Arial"/>
              <a:ea typeface="Arial"/>
              <a:cs typeface="Arial"/>
              <a:sym typeface="Arial"/>
            </a:endParaRPr>
          </a:p>
        </p:txBody>
      </p:sp>
      <p:sp>
        <p:nvSpPr>
          <p:cNvPr id="433" name="Google Shape;433;p36"/>
          <p:cNvSpPr txBox="1"/>
          <p:nvPr/>
        </p:nvSpPr>
        <p:spPr>
          <a:xfrm>
            <a:off x="0" y="-10622"/>
            <a:ext cx="9280866" cy="646331"/>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Calibri"/>
                <a:ea typeface="Calibri"/>
                <a:cs typeface="Calibri"/>
                <a:sym typeface="Calibri"/>
              </a:rPr>
              <a:t>Termer - digital dannelse</a:t>
            </a:r>
            <a:endParaRPr b="0" i="0" sz="1400" u="none" cap="none" strike="noStrike">
              <a:solidFill>
                <a:srgbClr val="000000"/>
              </a:solidFill>
              <a:latin typeface="Arial"/>
              <a:ea typeface="Arial"/>
              <a:cs typeface="Arial"/>
              <a:sym typeface="Arial"/>
            </a:endParaRPr>
          </a:p>
        </p:txBody>
      </p:sp>
      <p:graphicFrame>
        <p:nvGraphicFramePr>
          <p:cNvPr id="434" name="Google Shape;434;p36"/>
          <p:cNvGraphicFramePr/>
          <p:nvPr/>
        </p:nvGraphicFramePr>
        <p:xfrm>
          <a:off x="2421849" y="1856098"/>
          <a:ext cx="3000000" cy="3000000"/>
        </p:xfrm>
        <a:graphic>
          <a:graphicData uri="http://schemas.openxmlformats.org/drawingml/2006/table">
            <a:tbl>
              <a:tblPr>
                <a:noFill/>
                <a:tableStyleId>{8AE611AA-A98C-4540-9132-836CB481DB40}</a:tableStyleId>
              </a:tblPr>
              <a:tblGrid>
                <a:gridCol w="1363125"/>
                <a:gridCol w="1938875"/>
                <a:gridCol w="3557025"/>
              </a:tblGrid>
              <a:tr h="8995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rgbClr val="092E4B"/>
                          </a:solidFill>
                          <a:latin typeface="Calibri"/>
                          <a:ea typeface="Calibri"/>
                          <a:cs typeface="Calibri"/>
                          <a:sym typeface="Calibri"/>
                        </a:rPr>
                        <a:t>Pil</a:t>
                      </a:r>
                      <a:endParaRPr sz="1400" u="none" cap="none" strike="noStrike"/>
                    </a:p>
                  </a:txBody>
                  <a:tcPr marT="45725" marB="45725" marR="91450" marL="9145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0" lang="en-US" sz="2000" u="none" cap="none" strike="noStrike">
                          <a:solidFill>
                            <a:srgbClr val="092E4B"/>
                          </a:solidFill>
                          <a:latin typeface="Calibri"/>
                          <a:ea typeface="Calibri"/>
                          <a:cs typeface="Calibri"/>
                          <a:sym typeface="Calibri"/>
                        </a:rPr>
                        <a:t>Angiver, hvor din mus er placeret på skærmen</a:t>
                      </a:r>
                      <a:endParaRPr sz="1400" u="none" cap="none" strike="noStrike"/>
                    </a:p>
                  </a:txBody>
                  <a:tcPr marT="45725" marB="45725" marR="91450" marL="9145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r>
              <a:tr h="8995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rgbClr val="092E4B"/>
                          </a:solidFill>
                          <a:latin typeface="Calibri"/>
                          <a:ea typeface="Calibri"/>
                          <a:cs typeface="Calibri"/>
                          <a:sym typeface="Calibri"/>
                        </a:rPr>
                        <a:t>I-beam (blinker ofte)</a:t>
                      </a:r>
                      <a:endParaRPr sz="1400" u="none" cap="none" strike="noStrike"/>
                    </a:p>
                  </a:txBody>
                  <a:tcPr marT="45725" marB="45725" marR="91450" marL="9145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rgbClr val="092E4B"/>
                          </a:solidFill>
                          <a:latin typeface="Calibri"/>
                          <a:ea typeface="Calibri"/>
                          <a:cs typeface="Calibri"/>
                          <a:sym typeface="Calibri"/>
                        </a:rPr>
                        <a:t>Markerer et sted på skærmen, hvor du kan indtaste eller vælge tekst</a:t>
                      </a:r>
                      <a:endParaRPr sz="1400" u="none" cap="none" strike="noStrike"/>
                    </a:p>
                  </a:txBody>
                  <a:tcPr marT="45725" marB="45725" marR="91450" marL="9145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r>
              <a:tr h="8995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rgbClr val="092E4B"/>
                          </a:solidFill>
                          <a:latin typeface="Calibri"/>
                          <a:ea typeface="Calibri"/>
                          <a:cs typeface="Calibri"/>
                          <a:sym typeface="Calibri"/>
                        </a:rPr>
                        <a:t> Cirkel i bevægelse eller Timeglas</a:t>
                      </a:r>
                      <a:endParaRPr sz="1400" u="none" cap="none" strike="noStrike"/>
                    </a:p>
                  </a:txBody>
                  <a:tcPr marT="45725" marB="45725" marR="91450" marL="9145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rgbClr val="092E4B"/>
                          </a:solidFill>
                          <a:latin typeface="Calibri"/>
                          <a:ea typeface="Calibri"/>
                          <a:cs typeface="Calibri"/>
                          <a:sym typeface="Calibri"/>
                        </a:rPr>
                        <a:t>Angiver, at computeren udfører en opgave. Du skal vente, indtil det forsvinder før du fortsætter</a:t>
                      </a:r>
                      <a:endParaRPr sz="1400" u="none" cap="none" strike="noStrike"/>
                    </a:p>
                  </a:txBody>
                  <a:tcPr marT="45725" marB="45725" marR="91450" marL="9145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r>
              <a:tr h="8995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rgbClr val="092E4B"/>
                          </a:solidFill>
                          <a:latin typeface="Calibri"/>
                          <a:ea typeface="Calibri"/>
                          <a:cs typeface="Calibri"/>
                          <a:sym typeface="Calibri"/>
                        </a:rPr>
                        <a:t>Pegende hånd</a:t>
                      </a:r>
                      <a:endParaRPr sz="1400" u="none" cap="none" strike="noStrike"/>
                    </a:p>
                  </a:txBody>
                  <a:tcPr marT="45725" marB="45725" marR="91450" marL="9145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rgbClr val="092E4B"/>
                          </a:solidFill>
                          <a:latin typeface="Calibri"/>
                          <a:ea typeface="Calibri"/>
                          <a:cs typeface="Calibri"/>
                          <a:sym typeface="Calibri"/>
                        </a:rPr>
                        <a:t>Indikerer, at du holder musemarkøren over et link, som, når du klikker på det, åbner et webstedsvindue</a:t>
                      </a:r>
                      <a:endParaRPr sz="1400" u="none" cap="none" strike="noStrike"/>
                    </a:p>
                  </a:txBody>
                  <a:tcPr marT="45725" marB="45725" marR="91450" marL="9145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r>
              <a:tr h="8995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45725" marB="45725" marR="91450" marL="91450">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b="1" lang="en-US" sz="2000" u="none" cap="none" strike="noStrike">
                          <a:solidFill>
                            <a:srgbClr val="092E4B"/>
                          </a:solidFill>
                          <a:latin typeface="Calibri"/>
                          <a:ea typeface="Calibri"/>
                          <a:cs typeface="Calibri"/>
                          <a:sym typeface="Calibri"/>
                        </a:rPr>
                        <a:t>Ingen adgang / Nej</a:t>
                      </a:r>
                      <a:endParaRPr sz="1400" u="none" cap="none" strike="noStrike"/>
                    </a:p>
                  </a:txBody>
                  <a:tcPr marT="45725" marB="45725" marR="91450" marL="9145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solidFill>
                            <a:srgbClr val="092E4B"/>
                          </a:solidFill>
                          <a:latin typeface="Calibri"/>
                          <a:ea typeface="Calibri"/>
                          <a:cs typeface="Calibri"/>
                          <a:sym typeface="Calibri"/>
                        </a:rPr>
                        <a:t>Angiver, at et bestemt område/en handling er ugyldig for den aktuelle handling.</a:t>
                      </a:r>
                      <a:endParaRPr sz="2000" u="none" cap="none" strike="noStrike">
                        <a:solidFill>
                          <a:srgbClr val="092E4B"/>
                        </a:solidFill>
                        <a:latin typeface="Calibri"/>
                        <a:ea typeface="Calibri"/>
                        <a:cs typeface="Calibri"/>
                        <a:sym typeface="Calibri"/>
                      </a:endParaRPr>
                    </a:p>
                  </a:txBody>
                  <a:tcPr marT="45725" marB="45725" marR="91450" marL="91450" anchor="ctr">
                    <a:lnL cap="flat" cmpd="sng" w="38100">
                      <a:solidFill>
                        <a:srgbClr val="24BAA2"/>
                      </a:solidFill>
                      <a:prstDash val="solid"/>
                      <a:round/>
                      <a:headEnd len="sm" w="sm" type="none"/>
                      <a:tailEnd len="sm" w="sm" type="none"/>
                    </a:lnL>
                    <a:lnR cap="flat" cmpd="sng" w="38100">
                      <a:solidFill>
                        <a:srgbClr val="24BAA2"/>
                      </a:solidFill>
                      <a:prstDash val="solid"/>
                      <a:round/>
                      <a:headEnd len="sm" w="sm" type="none"/>
                      <a:tailEnd len="sm" w="sm" type="none"/>
                    </a:lnR>
                    <a:lnT cap="flat" cmpd="sng" w="38100">
                      <a:solidFill>
                        <a:srgbClr val="24BAA2"/>
                      </a:solidFill>
                      <a:prstDash val="solid"/>
                      <a:round/>
                      <a:headEnd len="sm" w="sm" type="none"/>
                      <a:tailEnd len="sm" w="sm" type="none"/>
                    </a:lnT>
                    <a:lnB cap="flat" cmpd="sng" w="38100">
                      <a:solidFill>
                        <a:srgbClr val="24BAA2"/>
                      </a:solidFill>
                      <a:prstDash val="solid"/>
                      <a:round/>
                      <a:headEnd len="sm" w="sm" type="none"/>
                      <a:tailEnd len="sm" w="sm" type="none"/>
                    </a:lnB>
                    <a:solidFill>
                      <a:schemeClr val="lt1"/>
                    </a:solidFill>
                  </a:tcPr>
                </a:tc>
              </a:tr>
            </a:tbl>
          </a:graphicData>
        </a:graphic>
      </p:graphicFrame>
      <p:pic>
        <p:nvPicPr>
          <p:cNvPr id="435" name="Google Shape;435;p36"/>
          <p:cNvPicPr preferRelativeResize="0"/>
          <p:nvPr/>
        </p:nvPicPr>
        <p:blipFill rotWithShape="1">
          <a:blip r:embed="rId3">
            <a:alphaModFix/>
          </a:blip>
          <a:srcRect b="0" l="0" r="0" t="0"/>
          <a:stretch/>
        </p:blipFill>
        <p:spPr>
          <a:xfrm>
            <a:off x="2771708" y="2017808"/>
            <a:ext cx="630792" cy="630792"/>
          </a:xfrm>
          <a:prstGeom prst="rect">
            <a:avLst/>
          </a:prstGeom>
          <a:noFill/>
          <a:ln>
            <a:noFill/>
          </a:ln>
        </p:spPr>
      </p:pic>
      <p:pic>
        <p:nvPicPr>
          <p:cNvPr id="436" name="Google Shape;436;p36"/>
          <p:cNvPicPr preferRelativeResize="0"/>
          <p:nvPr/>
        </p:nvPicPr>
        <p:blipFill rotWithShape="1">
          <a:blip r:embed="rId4">
            <a:alphaModFix/>
          </a:blip>
          <a:srcRect b="0" l="0" r="0" t="0"/>
          <a:stretch/>
        </p:blipFill>
        <p:spPr>
          <a:xfrm>
            <a:off x="2757164" y="4953237"/>
            <a:ext cx="669554" cy="642446"/>
          </a:xfrm>
          <a:prstGeom prst="rect">
            <a:avLst/>
          </a:prstGeom>
          <a:noFill/>
          <a:ln>
            <a:noFill/>
          </a:ln>
        </p:spPr>
      </p:pic>
      <p:pic>
        <p:nvPicPr>
          <p:cNvPr id="437" name="Google Shape;437;p36"/>
          <p:cNvPicPr preferRelativeResize="0"/>
          <p:nvPr/>
        </p:nvPicPr>
        <p:blipFill rotWithShape="1">
          <a:blip r:embed="rId5">
            <a:alphaModFix/>
          </a:blip>
          <a:srcRect b="0" l="0" r="0" t="0"/>
          <a:stretch/>
        </p:blipFill>
        <p:spPr>
          <a:xfrm>
            <a:off x="3213360" y="4029738"/>
            <a:ext cx="414893" cy="575664"/>
          </a:xfrm>
          <a:prstGeom prst="rect">
            <a:avLst/>
          </a:prstGeom>
          <a:noFill/>
          <a:ln>
            <a:noFill/>
          </a:ln>
        </p:spPr>
      </p:pic>
      <p:pic>
        <p:nvPicPr>
          <p:cNvPr id="438" name="Google Shape;438;p36"/>
          <p:cNvPicPr preferRelativeResize="0"/>
          <p:nvPr/>
        </p:nvPicPr>
        <p:blipFill rotWithShape="1">
          <a:blip r:embed="rId6">
            <a:alphaModFix/>
          </a:blip>
          <a:srcRect b="0" l="0" r="0" t="0"/>
          <a:stretch/>
        </p:blipFill>
        <p:spPr>
          <a:xfrm>
            <a:off x="2559378" y="3969219"/>
            <a:ext cx="571529" cy="571529"/>
          </a:xfrm>
          <a:prstGeom prst="rect">
            <a:avLst/>
          </a:prstGeom>
          <a:noFill/>
          <a:ln>
            <a:noFill/>
          </a:ln>
        </p:spPr>
      </p:pic>
      <p:pic>
        <p:nvPicPr>
          <p:cNvPr id="439" name="Google Shape;439;p36"/>
          <p:cNvPicPr preferRelativeResize="0"/>
          <p:nvPr/>
        </p:nvPicPr>
        <p:blipFill rotWithShape="1">
          <a:blip r:embed="rId7">
            <a:alphaModFix/>
          </a:blip>
          <a:srcRect b="0" l="0" r="0" t="0"/>
          <a:stretch/>
        </p:blipFill>
        <p:spPr>
          <a:xfrm>
            <a:off x="2954484" y="3063776"/>
            <a:ext cx="265239" cy="430779"/>
          </a:xfrm>
          <a:prstGeom prst="rect">
            <a:avLst/>
          </a:prstGeom>
          <a:noFill/>
          <a:ln>
            <a:noFill/>
          </a:ln>
        </p:spPr>
      </p:pic>
      <p:pic>
        <p:nvPicPr>
          <p:cNvPr id="440" name="Google Shape;440;p36"/>
          <p:cNvPicPr preferRelativeResize="0"/>
          <p:nvPr/>
        </p:nvPicPr>
        <p:blipFill rotWithShape="1">
          <a:blip r:embed="rId8">
            <a:alphaModFix/>
          </a:blip>
          <a:srcRect b="0" l="0" r="0" t="0"/>
          <a:stretch/>
        </p:blipFill>
        <p:spPr>
          <a:xfrm>
            <a:off x="2834916" y="5983103"/>
            <a:ext cx="533778" cy="54814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37"/>
          <p:cNvSpPr/>
          <p:nvPr/>
        </p:nvSpPr>
        <p:spPr>
          <a:xfrm>
            <a:off x="443774" y="856344"/>
            <a:ext cx="1982691" cy="317005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17. Browser eller søgemaskine</a:t>
            </a:r>
            <a:endParaRPr b="0" i="0" sz="14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8"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8"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a:p>
            <a:pPr indent="0" lvl="8"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092E4B"/>
              </a:solidFill>
              <a:latin typeface="Calibri"/>
              <a:ea typeface="Calibri"/>
              <a:cs typeface="Calibri"/>
              <a:sym typeface="Calibri"/>
            </a:endParaRPr>
          </a:p>
        </p:txBody>
      </p:sp>
      <p:pic>
        <p:nvPicPr>
          <p:cNvPr id="447" name="Google Shape;447;p37"/>
          <p:cNvPicPr preferRelativeResize="0"/>
          <p:nvPr/>
        </p:nvPicPr>
        <p:blipFill rotWithShape="1">
          <a:blip r:embed="rId3">
            <a:alphaModFix/>
          </a:blip>
          <a:srcRect b="74007" l="0" r="0" t="0"/>
          <a:stretch/>
        </p:blipFill>
        <p:spPr>
          <a:xfrm>
            <a:off x="2113558" y="928186"/>
            <a:ext cx="6872179" cy="1464960"/>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
        <p:nvSpPr>
          <p:cNvPr id="448" name="Google Shape;448;p37"/>
          <p:cNvSpPr txBox="1"/>
          <p:nvPr/>
        </p:nvSpPr>
        <p:spPr>
          <a:xfrm>
            <a:off x="0" y="-10622"/>
            <a:ext cx="9280866" cy="646331"/>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Calibri"/>
                <a:ea typeface="Calibri"/>
                <a:cs typeface="Calibri"/>
                <a:sym typeface="Calibri"/>
              </a:rPr>
              <a:t>Termer - digital dannelse</a:t>
            </a:r>
            <a:endParaRPr b="0" i="0" sz="1400" u="none" cap="none" strike="noStrike">
              <a:solidFill>
                <a:srgbClr val="000000"/>
              </a:solidFill>
              <a:latin typeface="Arial"/>
              <a:ea typeface="Arial"/>
              <a:cs typeface="Arial"/>
              <a:sym typeface="Arial"/>
            </a:endParaRPr>
          </a:p>
        </p:txBody>
      </p:sp>
      <p:pic>
        <p:nvPicPr>
          <p:cNvPr id="449" name="Google Shape;449;p37"/>
          <p:cNvPicPr preferRelativeResize="0"/>
          <p:nvPr/>
        </p:nvPicPr>
        <p:blipFill rotWithShape="1">
          <a:blip r:embed="rId4">
            <a:alphaModFix/>
          </a:blip>
          <a:srcRect b="0" l="0" r="0" t="0"/>
          <a:stretch/>
        </p:blipFill>
        <p:spPr>
          <a:xfrm>
            <a:off x="3923268" y="2150498"/>
            <a:ext cx="4419827" cy="787440"/>
          </a:xfrm>
          <a:prstGeom prst="rect">
            <a:avLst/>
          </a:prstGeom>
          <a:noFill/>
          <a:ln>
            <a:noFill/>
          </a:ln>
        </p:spPr>
      </p:pic>
      <p:sp>
        <p:nvSpPr>
          <p:cNvPr id="450" name="Google Shape;450;p37"/>
          <p:cNvSpPr txBox="1"/>
          <p:nvPr/>
        </p:nvSpPr>
        <p:spPr>
          <a:xfrm>
            <a:off x="3539997" y="2856287"/>
            <a:ext cx="1528200"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Mozilla Firefox</a:t>
            </a:r>
            <a:endParaRPr b="1" i="0" sz="2000" u="none" cap="none" strike="noStrike">
              <a:solidFill>
                <a:srgbClr val="092E4B"/>
              </a:solidFill>
              <a:latin typeface="Calibri"/>
              <a:ea typeface="Calibri"/>
              <a:cs typeface="Calibri"/>
              <a:sym typeface="Calibri"/>
            </a:endParaRPr>
          </a:p>
        </p:txBody>
      </p:sp>
      <p:sp>
        <p:nvSpPr>
          <p:cNvPr id="451" name="Google Shape;451;p37"/>
          <p:cNvSpPr txBox="1"/>
          <p:nvPr/>
        </p:nvSpPr>
        <p:spPr>
          <a:xfrm>
            <a:off x="5827640" y="2893501"/>
            <a:ext cx="90780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Safari</a:t>
            </a:r>
            <a:endParaRPr b="0" i="0" sz="2000" u="none" cap="none" strike="noStrike">
              <a:solidFill>
                <a:srgbClr val="000000"/>
              </a:solidFill>
              <a:latin typeface="Arial"/>
              <a:ea typeface="Arial"/>
              <a:cs typeface="Arial"/>
              <a:sym typeface="Arial"/>
            </a:endParaRPr>
          </a:p>
        </p:txBody>
      </p:sp>
      <p:sp>
        <p:nvSpPr>
          <p:cNvPr id="452" name="Google Shape;452;p37"/>
          <p:cNvSpPr txBox="1"/>
          <p:nvPr/>
        </p:nvSpPr>
        <p:spPr>
          <a:xfrm>
            <a:off x="7254245" y="2814023"/>
            <a:ext cx="1426552"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Google Chrome</a:t>
            </a:r>
            <a:endParaRPr b="0" i="0" sz="2000" u="none" cap="none" strike="noStrike">
              <a:solidFill>
                <a:srgbClr val="000000"/>
              </a:solidFill>
              <a:latin typeface="Arial"/>
              <a:ea typeface="Arial"/>
              <a:cs typeface="Arial"/>
              <a:sym typeface="Arial"/>
            </a:endParaRPr>
          </a:p>
        </p:txBody>
      </p:sp>
      <p:sp>
        <p:nvSpPr>
          <p:cNvPr id="453" name="Google Shape;453;p37"/>
          <p:cNvSpPr txBox="1"/>
          <p:nvPr/>
        </p:nvSpPr>
        <p:spPr>
          <a:xfrm>
            <a:off x="537286" y="2384528"/>
            <a:ext cx="2622990" cy="10156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Software som disse bruges til at få adgang til internettet.</a:t>
            </a:r>
            <a:endParaRPr b="0" i="0" sz="2000" u="none" cap="none" strike="noStrike">
              <a:solidFill>
                <a:srgbClr val="092E4B"/>
              </a:solidFill>
              <a:latin typeface="Calibri"/>
              <a:ea typeface="Calibri"/>
              <a:cs typeface="Calibri"/>
              <a:sym typeface="Calibri"/>
            </a:endParaRPr>
          </a:p>
        </p:txBody>
      </p:sp>
      <p:sp>
        <p:nvSpPr>
          <p:cNvPr id="454" name="Google Shape;454;p37"/>
          <p:cNvSpPr/>
          <p:nvPr/>
        </p:nvSpPr>
        <p:spPr>
          <a:xfrm>
            <a:off x="2361632" y="3071653"/>
            <a:ext cx="1110196" cy="152177"/>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55" name="Google Shape;455;p37"/>
          <p:cNvSpPr txBox="1"/>
          <p:nvPr/>
        </p:nvSpPr>
        <p:spPr>
          <a:xfrm>
            <a:off x="9199598" y="998946"/>
            <a:ext cx="2614162" cy="1938992"/>
          </a:xfrm>
          <a:prstGeom prst="rect">
            <a:avLst/>
          </a:prstGeom>
          <a:noFill/>
          <a:ln cap="flat" cmpd="sng" w="9525">
            <a:solidFill>
              <a:srgbClr val="7F3494"/>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Ved at indtaste ord eller webadresser i denne boks, kan du finde de oplysninger, du søger efter, ved hjælp af browseren.</a:t>
            </a:r>
            <a:endParaRPr b="0" i="0" sz="2000" u="none" cap="none" strike="noStrike">
              <a:solidFill>
                <a:srgbClr val="092E4B"/>
              </a:solidFill>
              <a:latin typeface="Calibri"/>
              <a:ea typeface="Calibri"/>
              <a:cs typeface="Calibri"/>
              <a:sym typeface="Calibri"/>
            </a:endParaRPr>
          </a:p>
        </p:txBody>
      </p:sp>
      <p:sp>
        <p:nvSpPr>
          <p:cNvPr id="456" name="Google Shape;456;p37"/>
          <p:cNvSpPr/>
          <p:nvPr/>
        </p:nvSpPr>
        <p:spPr>
          <a:xfrm rot="10800000">
            <a:off x="8328330" y="1235449"/>
            <a:ext cx="871268"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457" name="Google Shape;457;p37"/>
          <p:cNvSpPr txBox="1"/>
          <p:nvPr/>
        </p:nvSpPr>
        <p:spPr>
          <a:xfrm>
            <a:off x="537286" y="4160250"/>
            <a:ext cx="7902626" cy="1631216"/>
          </a:xfrm>
          <a:prstGeom prst="rect">
            <a:avLst/>
          </a:prstGeom>
          <a:noFill/>
          <a:ln>
            <a:noFill/>
          </a:ln>
        </p:spPr>
        <p:txBody>
          <a:bodyPr anchorCtr="0" anchor="t" bIns="45700" lIns="91425" spcFirstLastPara="1" rIns="91425" wrap="square" tIns="45700">
            <a:spAutoFit/>
          </a:bodyPr>
          <a:lstStyle/>
          <a:p>
            <a:pPr indent="0" lvl="5"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18. Mappe(r)</a:t>
            </a:r>
            <a:endParaRPr b="0" i="0" sz="1400" u="none" cap="none" strike="noStrike">
              <a:solidFill>
                <a:srgbClr val="000000"/>
              </a:solidFill>
              <a:latin typeface="Arial"/>
              <a:ea typeface="Arial"/>
              <a:cs typeface="Arial"/>
              <a:sym typeface="Arial"/>
            </a:endParaRPr>
          </a:p>
          <a:p>
            <a:pPr indent="0" lvl="5"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I lighed med at gemme filer i et fysisk arkivskab, gemmer du computerfiler,</a:t>
            </a:r>
            <a:endParaRPr b="0" i="0" sz="1400" u="none" cap="none" strike="noStrike">
              <a:solidFill>
                <a:srgbClr val="000000"/>
              </a:solidFill>
              <a:latin typeface="Arial"/>
              <a:ea typeface="Arial"/>
              <a:cs typeface="Arial"/>
              <a:sym typeface="Arial"/>
            </a:endParaRPr>
          </a:p>
          <a:p>
            <a:pPr indent="0" lvl="5"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dokumenter eller billeder i en mappe. For at åbne en mappe dobbeltklikker du på mappeikonet med venstre museknap. Når du åbner en mappe, vises dens indhold i et </a:t>
            </a:r>
            <a:r>
              <a:rPr b="1" i="0" lang="en-US" sz="2000" u="none" cap="none" strike="noStrike">
                <a:solidFill>
                  <a:srgbClr val="092E4B"/>
                </a:solidFill>
                <a:latin typeface="Calibri"/>
                <a:ea typeface="Calibri"/>
                <a:cs typeface="Calibri"/>
                <a:sym typeface="Calibri"/>
              </a:rPr>
              <a:t>vindue.</a:t>
            </a:r>
            <a:endParaRPr b="0" i="0" sz="2000" u="none" cap="none" strike="noStrike">
              <a:solidFill>
                <a:srgbClr val="092E4B"/>
              </a:solidFill>
              <a:latin typeface="Calibri"/>
              <a:ea typeface="Calibri"/>
              <a:cs typeface="Calibri"/>
              <a:sym typeface="Calibri"/>
            </a:endParaRPr>
          </a:p>
        </p:txBody>
      </p:sp>
      <p:pic>
        <p:nvPicPr>
          <p:cNvPr descr="Image result for folder icon windows 7" id="458" name="Google Shape;458;p37"/>
          <p:cNvPicPr preferRelativeResize="0"/>
          <p:nvPr/>
        </p:nvPicPr>
        <p:blipFill rotWithShape="1">
          <a:blip r:embed="rId5">
            <a:alphaModFix/>
          </a:blip>
          <a:srcRect b="0" l="0" r="0" t="0"/>
          <a:stretch/>
        </p:blipFill>
        <p:spPr>
          <a:xfrm>
            <a:off x="8895665" y="4216917"/>
            <a:ext cx="1611014" cy="171289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38"/>
          <p:cNvSpPr/>
          <p:nvPr/>
        </p:nvSpPr>
        <p:spPr>
          <a:xfrm>
            <a:off x="729070" y="663199"/>
            <a:ext cx="11462930" cy="193895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19. Vindue(r)</a:t>
            </a:r>
            <a:endParaRPr b="0" i="0" sz="1400" u="none" cap="none" strike="noStrike">
              <a:solidFill>
                <a:srgbClr val="092E4B"/>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Er et indrammet område på en enhedsskærm, der vises foran skrivebordet. Nogle gange betyder udseendet af et vindue, at du er gået ind på en anden hjemmeside, eller det kan betyde, at du stadig er på den samme hjemmeside. Du kan have flere vinduer åbne ad gangen. Det aktive vindue flytter sig foran de andre. Klik på minimer-knappen for at skjule et vindue. Vinduet forsvinder, men du kan bringe vinduet tilbage ved at klikke på dets knap i proceslinjen (se diagram).</a:t>
            </a:r>
            <a:endParaRPr b="0" i="0" sz="1400" u="none" cap="none" strike="noStrike">
              <a:solidFill>
                <a:srgbClr val="092E4B"/>
              </a:solidFill>
              <a:latin typeface="Arial"/>
              <a:ea typeface="Arial"/>
              <a:cs typeface="Arial"/>
              <a:sym typeface="Arial"/>
            </a:endParaRPr>
          </a:p>
        </p:txBody>
      </p:sp>
      <p:pic>
        <p:nvPicPr>
          <p:cNvPr id="465" name="Google Shape;465;p38"/>
          <p:cNvPicPr preferRelativeResize="0"/>
          <p:nvPr/>
        </p:nvPicPr>
        <p:blipFill rotWithShape="1">
          <a:blip r:embed="rId3">
            <a:alphaModFix/>
          </a:blip>
          <a:srcRect b="0" l="0" r="0" t="0"/>
          <a:stretch/>
        </p:blipFill>
        <p:spPr>
          <a:xfrm>
            <a:off x="2618027" y="2887684"/>
            <a:ext cx="6432787" cy="3616676"/>
          </a:xfrm>
          <a:prstGeom prst="rect">
            <a:avLst/>
          </a:prstGeom>
          <a:solidFill>
            <a:srgbClr val="24BAA2"/>
          </a:solidFill>
          <a:ln>
            <a:noFill/>
          </a:ln>
          <a:effectLst>
            <a:outerShdw blurRad="292100" rotWithShape="0" algn="tl" dir="2700000" dist="139700">
              <a:srgbClr val="333333">
                <a:alpha val="63921"/>
              </a:srgbClr>
            </a:outerShdw>
          </a:effectLst>
        </p:spPr>
      </p:pic>
      <p:sp>
        <p:nvSpPr>
          <p:cNvPr id="466" name="Google Shape;466;p38"/>
          <p:cNvSpPr/>
          <p:nvPr/>
        </p:nvSpPr>
        <p:spPr>
          <a:xfrm rot="-189818">
            <a:off x="1886074" y="3317823"/>
            <a:ext cx="1041186"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467" name="Google Shape;467;p38"/>
          <p:cNvSpPr/>
          <p:nvPr/>
        </p:nvSpPr>
        <p:spPr>
          <a:xfrm rot="610358">
            <a:off x="1888644" y="6286267"/>
            <a:ext cx="726598"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468" name="Google Shape;468;p38"/>
          <p:cNvSpPr/>
          <p:nvPr/>
        </p:nvSpPr>
        <p:spPr>
          <a:xfrm rot="277138">
            <a:off x="1885624" y="4810262"/>
            <a:ext cx="2098062"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469" name="Google Shape;469;p38"/>
          <p:cNvSpPr/>
          <p:nvPr/>
        </p:nvSpPr>
        <p:spPr>
          <a:xfrm rot="10800000">
            <a:off x="4765118" y="6378359"/>
            <a:ext cx="4842905"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470" name="Google Shape;470;p38"/>
          <p:cNvSpPr/>
          <p:nvPr/>
        </p:nvSpPr>
        <p:spPr>
          <a:xfrm rot="8327272">
            <a:off x="8018287" y="3443236"/>
            <a:ext cx="1424409"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471" name="Google Shape;471;p38"/>
          <p:cNvSpPr/>
          <p:nvPr/>
        </p:nvSpPr>
        <p:spPr>
          <a:xfrm rot="8952069">
            <a:off x="8421890" y="3711558"/>
            <a:ext cx="941672"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472" name="Google Shape;472;p38"/>
          <p:cNvSpPr/>
          <p:nvPr/>
        </p:nvSpPr>
        <p:spPr>
          <a:xfrm rot="10547588">
            <a:off x="8715953" y="3968905"/>
            <a:ext cx="597260"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473" name="Google Shape;473;p38"/>
          <p:cNvSpPr txBox="1"/>
          <p:nvPr/>
        </p:nvSpPr>
        <p:spPr>
          <a:xfrm>
            <a:off x="9280478" y="2798812"/>
            <a:ext cx="2347415"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Minimer vinduet</a:t>
            </a:r>
            <a:endParaRPr b="0" i="0" sz="1400" u="none" cap="none" strike="noStrike">
              <a:solidFill>
                <a:srgbClr val="092E4B"/>
              </a:solidFill>
              <a:latin typeface="Arial"/>
              <a:ea typeface="Arial"/>
              <a:cs typeface="Arial"/>
              <a:sym typeface="Arial"/>
            </a:endParaRPr>
          </a:p>
        </p:txBody>
      </p:sp>
      <p:sp>
        <p:nvSpPr>
          <p:cNvPr id="474" name="Google Shape;474;p38"/>
          <p:cNvSpPr txBox="1"/>
          <p:nvPr/>
        </p:nvSpPr>
        <p:spPr>
          <a:xfrm>
            <a:off x="9335060" y="3306559"/>
            <a:ext cx="232012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Maksimer vinduet</a:t>
            </a:r>
            <a:endParaRPr b="0" i="0" sz="1400" u="none" cap="none" strike="noStrike">
              <a:solidFill>
                <a:srgbClr val="092E4B"/>
              </a:solidFill>
              <a:latin typeface="Arial"/>
              <a:ea typeface="Arial"/>
              <a:cs typeface="Arial"/>
              <a:sym typeface="Arial"/>
            </a:endParaRPr>
          </a:p>
        </p:txBody>
      </p:sp>
      <p:sp>
        <p:nvSpPr>
          <p:cNvPr id="475" name="Google Shape;475;p38"/>
          <p:cNvSpPr txBox="1"/>
          <p:nvPr/>
        </p:nvSpPr>
        <p:spPr>
          <a:xfrm>
            <a:off x="9329421" y="3856815"/>
            <a:ext cx="170597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Afslut vinduet</a:t>
            </a:r>
            <a:endParaRPr b="0" i="0" sz="1400" u="none" cap="none" strike="noStrike">
              <a:solidFill>
                <a:srgbClr val="092E4B"/>
              </a:solidFill>
              <a:latin typeface="Arial"/>
              <a:ea typeface="Arial"/>
              <a:cs typeface="Arial"/>
              <a:sym typeface="Arial"/>
            </a:endParaRPr>
          </a:p>
        </p:txBody>
      </p:sp>
      <p:sp>
        <p:nvSpPr>
          <p:cNvPr id="476" name="Google Shape;476;p38"/>
          <p:cNvSpPr txBox="1"/>
          <p:nvPr/>
        </p:nvSpPr>
        <p:spPr>
          <a:xfrm>
            <a:off x="9352826" y="6114807"/>
            <a:ext cx="1842448"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Minimeret Windows</a:t>
            </a:r>
            <a:endParaRPr b="0" i="0" sz="1400" u="none" cap="none" strike="noStrike">
              <a:solidFill>
                <a:srgbClr val="092E4B"/>
              </a:solidFill>
              <a:latin typeface="Arial"/>
              <a:ea typeface="Arial"/>
              <a:cs typeface="Arial"/>
              <a:sym typeface="Arial"/>
            </a:endParaRPr>
          </a:p>
        </p:txBody>
      </p:sp>
      <p:sp>
        <p:nvSpPr>
          <p:cNvPr id="477" name="Google Shape;477;p38"/>
          <p:cNvSpPr txBox="1"/>
          <p:nvPr/>
        </p:nvSpPr>
        <p:spPr>
          <a:xfrm>
            <a:off x="757765" y="3057657"/>
            <a:ext cx="1232960"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Inaktivt vindue</a:t>
            </a:r>
            <a:endParaRPr b="0" i="0" sz="1400" u="none" cap="none" strike="noStrike">
              <a:solidFill>
                <a:srgbClr val="092E4B"/>
              </a:solidFill>
              <a:latin typeface="Arial"/>
              <a:ea typeface="Arial"/>
              <a:cs typeface="Arial"/>
              <a:sym typeface="Arial"/>
            </a:endParaRPr>
          </a:p>
        </p:txBody>
      </p:sp>
      <p:sp>
        <p:nvSpPr>
          <p:cNvPr id="478" name="Google Shape;478;p38"/>
          <p:cNvSpPr txBox="1"/>
          <p:nvPr/>
        </p:nvSpPr>
        <p:spPr>
          <a:xfrm>
            <a:off x="778417" y="4470295"/>
            <a:ext cx="1212308"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Aktivt vindue</a:t>
            </a:r>
            <a:endParaRPr b="0" i="0" sz="1400" u="none" cap="none" strike="noStrike">
              <a:solidFill>
                <a:srgbClr val="092E4B"/>
              </a:solidFill>
              <a:latin typeface="Arial"/>
              <a:ea typeface="Arial"/>
              <a:cs typeface="Arial"/>
              <a:sym typeface="Arial"/>
            </a:endParaRPr>
          </a:p>
        </p:txBody>
      </p:sp>
      <p:sp>
        <p:nvSpPr>
          <p:cNvPr id="479" name="Google Shape;479;p38"/>
          <p:cNvSpPr txBox="1"/>
          <p:nvPr/>
        </p:nvSpPr>
        <p:spPr>
          <a:xfrm>
            <a:off x="669187" y="6043123"/>
            <a:ext cx="1410115" cy="7078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Opgave</a:t>
            </a:r>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linje</a:t>
            </a:r>
            <a:endParaRPr b="0" i="0" sz="1400" u="none" cap="none" strike="noStrike">
              <a:solidFill>
                <a:srgbClr val="092E4B"/>
              </a:solidFill>
              <a:latin typeface="Arial"/>
              <a:ea typeface="Arial"/>
              <a:cs typeface="Arial"/>
              <a:sym typeface="Arial"/>
            </a:endParaRPr>
          </a:p>
        </p:txBody>
      </p:sp>
      <p:sp>
        <p:nvSpPr>
          <p:cNvPr id="480" name="Google Shape;480;p38"/>
          <p:cNvSpPr txBox="1"/>
          <p:nvPr/>
        </p:nvSpPr>
        <p:spPr>
          <a:xfrm>
            <a:off x="0" y="-10622"/>
            <a:ext cx="9280866" cy="646331"/>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Calibri"/>
                <a:ea typeface="Calibri"/>
                <a:cs typeface="Calibri"/>
                <a:sym typeface="Calibri"/>
              </a:rPr>
              <a:t>Termer - digital dannelse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65"/>
          <p:cNvSpPr txBox="1"/>
          <p:nvPr>
            <p:ph idx="1" type="body"/>
          </p:nvPr>
        </p:nvSpPr>
        <p:spPr>
          <a:xfrm>
            <a:off x="0" y="2711825"/>
            <a:ext cx="8349842" cy="3311641"/>
          </a:xfrm>
          <a:prstGeom prst="rect">
            <a:avLst/>
          </a:prstGeom>
          <a:noFill/>
          <a:ln>
            <a:noFill/>
          </a:ln>
        </p:spPr>
        <p:txBody>
          <a:bodyPr anchorCtr="0" anchor="t" bIns="45700" lIns="91425" spcFirstLastPara="1" rIns="91425" wrap="square" tIns="45700">
            <a:noAutofit/>
          </a:bodyPr>
          <a:lstStyle/>
          <a:p>
            <a:pPr indent="-457200" lvl="0" marL="685800" rtl="0" algn="l">
              <a:lnSpc>
                <a:spcPct val="90000"/>
              </a:lnSpc>
              <a:spcBef>
                <a:spcPts val="1000"/>
              </a:spcBef>
              <a:spcAft>
                <a:spcPts val="0"/>
              </a:spcAft>
              <a:buSzPts val="2400"/>
              <a:buFont typeface="Arial"/>
              <a:buAutoNum type="arabicPeriod"/>
            </a:pPr>
            <a:r>
              <a:rPr lang="en-US">
                <a:solidFill>
                  <a:srgbClr val="000000"/>
                </a:solidFill>
              </a:rPr>
              <a:t>Tag din smartphone eller tablet, og hvis du ikke allerede har en e-mail-konto, vælg din foretrukne udbyder (Yahoo Mail, Gmail, Microsoft Outlook) og opret en e-mail-konto til dig selv eller en af dine borgere.</a:t>
            </a:r>
            <a:endParaRPr/>
          </a:p>
          <a:p>
            <a:pPr indent="0" lvl="0" marL="228600" rtl="0" algn="l">
              <a:lnSpc>
                <a:spcPct val="90000"/>
              </a:lnSpc>
              <a:spcBef>
                <a:spcPts val="1000"/>
              </a:spcBef>
              <a:spcAft>
                <a:spcPts val="0"/>
              </a:spcAft>
              <a:buSzPts val="2400"/>
              <a:buNone/>
            </a:pPr>
            <a:r>
              <a:t/>
            </a:r>
            <a:endParaRPr/>
          </a:p>
          <a:p>
            <a:pPr indent="-457200" lvl="0" marL="685800" rtl="0" algn="l">
              <a:lnSpc>
                <a:spcPct val="90000"/>
              </a:lnSpc>
              <a:spcBef>
                <a:spcPts val="1000"/>
              </a:spcBef>
              <a:spcAft>
                <a:spcPts val="0"/>
              </a:spcAft>
              <a:buSzPts val="2400"/>
              <a:buFont typeface="Arial"/>
              <a:buAutoNum type="arabicPeriod"/>
            </a:pPr>
            <a:r>
              <a:rPr lang="en-US">
                <a:solidFill>
                  <a:srgbClr val="000000"/>
                </a:solidFill>
              </a:rPr>
              <a:t>Gennemse og udforsk internettet. For eksempel kan du søge efter hjemmesiden for dette projekt </a:t>
            </a:r>
            <a:r>
              <a:rPr lang="en-US" u="sng">
                <a:solidFill>
                  <a:srgbClr val="87A66E"/>
                </a:solidFill>
                <a:hlinkClick r:id="rId3">
                  <a:extLst>
                    <a:ext uri="{A12FA001-AC4F-418D-AE19-62706E023703}">
                      <ahyp:hlinkClr val="tx"/>
                    </a:ext>
                  </a:extLst>
                </a:hlinkClick>
              </a:rPr>
              <a:t>www.housingcare.</a:t>
            </a:r>
            <a:r>
              <a:rPr lang="en-US" u="sng">
                <a:solidFill>
                  <a:srgbClr val="000000"/>
                </a:solidFill>
                <a:hlinkClick r:id="rId4">
                  <a:extLst>
                    <a:ext uri="{A12FA001-AC4F-418D-AE19-62706E023703}">
                      <ahyp:hlinkClr val="tx"/>
                    </a:ext>
                  </a:extLst>
                </a:hlinkClick>
              </a:rPr>
              <a:t>net</a:t>
            </a:r>
            <a:r>
              <a:rPr lang="en-US">
                <a:solidFill>
                  <a:srgbClr val="000000"/>
                </a:solidFill>
              </a:rPr>
              <a:t> Klik på de forskellige faner eller ord øverst på siden og bliv fortrolig med, hvordan hjemmesider fungerer. Vær ikke bange!!</a:t>
            </a:r>
            <a:endParaRPr>
              <a:solidFill>
                <a:srgbClr val="000000"/>
              </a:solidFill>
            </a:endParaRPr>
          </a:p>
        </p:txBody>
      </p:sp>
      <p:sp>
        <p:nvSpPr>
          <p:cNvPr id="486" name="Google Shape;486;p65"/>
          <p:cNvSpPr txBox="1"/>
          <p:nvPr>
            <p:ph idx="2" type="body"/>
          </p:nvPr>
        </p:nvSpPr>
        <p:spPr>
          <a:xfrm>
            <a:off x="339560" y="1098132"/>
            <a:ext cx="7178174" cy="103162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sz="4800"/>
              <a:t>Tid til øvelser…</a:t>
            </a:r>
            <a:endParaRPr/>
          </a:p>
        </p:txBody>
      </p:sp>
      <p:pic>
        <p:nvPicPr>
          <p:cNvPr id="487" name="Google Shape;487;p65"/>
          <p:cNvPicPr preferRelativeResize="0"/>
          <p:nvPr>
            <p:ph idx="3" type="pic"/>
          </p:nvPr>
        </p:nvPicPr>
        <p:blipFill rotWithShape="1">
          <a:blip r:embed="rId5">
            <a:alphaModFix/>
          </a:blip>
          <a:srcRect b="0" l="5283" r="5281" t="0"/>
          <a:stretch/>
        </p:blipFill>
        <p:spPr>
          <a:xfrm>
            <a:off x="8583306" y="1246695"/>
            <a:ext cx="2444127" cy="4336988"/>
          </a:xfrm>
          <a:prstGeom prst="rect">
            <a:avLst/>
          </a:prstGeom>
          <a:solidFill>
            <a:srgbClr val="D8D8D8"/>
          </a:solidFill>
          <a:ln>
            <a:noFill/>
          </a:ln>
        </p:spPr>
      </p:pic>
      <p:grpSp>
        <p:nvGrpSpPr>
          <p:cNvPr id="488" name="Google Shape;488;p65"/>
          <p:cNvGrpSpPr/>
          <p:nvPr/>
        </p:nvGrpSpPr>
        <p:grpSpPr>
          <a:xfrm>
            <a:off x="4977320" y="1011676"/>
            <a:ext cx="1118680" cy="1031625"/>
            <a:chOff x="1923675" y="1633650"/>
            <a:chExt cx="436000" cy="435975"/>
          </a:xfrm>
        </p:grpSpPr>
        <p:sp>
          <p:nvSpPr>
            <p:cNvPr id="489" name="Google Shape;489;p65"/>
            <p:cNvSpPr/>
            <p:nvPr/>
          </p:nvSpPr>
          <p:spPr>
            <a:xfrm>
              <a:off x="2209250" y="1633650"/>
              <a:ext cx="150425" cy="150425"/>
            </a:xfrm>
            <a:custGeom>
              <a:rect b="b" l="l" r="r" t="t"/>
              <a:pathLst>
                <a:path extrusionOk="0" fill="none" h="6017" w="6017">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solidFill>
              <a:schemeClr val="lt1"/>
            </a:solid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65"/>
            <p:cNvSpPr/>
            <p:nvPr/>
          </p:nvSpPr>
          <p:spPr>
            <a:xfrm>
              <a:off x="2019900" y="1757250"/>
              <a:ext cx="261825" cy="261850"/>
            </a:xfrm>
            <a:custGeom>
              <a:rect b="b" l="l" r="r" t="t"/>
              <a:pathLst>
                <a:path extrusionOk="0" fill="none" h="10474" w="10473">
                  <a:moveTo>
                    <a:pt x="10473" y="1"/>
                  </a:moveTo>
                  <a:lnTo>
                    <a:pt x="0" y="10473"/>
                  </a:lnTo>
                </a:path>
              </a:pathLst>
            </a:custGeom>
            <a:solidFill>
              <a:schemeClr val="lt1"/>
            </a:solid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65"/>
            <p:cNvSpPr/>
            <p:nvPr/>
          </p:nvSpPr>
          <p:spPr>
            <a:xfrm>
              <a:off x="1923675" y="1681150"/>
              <a:ext cx="388500" cy="388475"/>
            </a:xfrm>
            <a:custGeom>
              <a:rect b="b" l="l" r="r" t="t"/>
              <a:pathLst>
                <a:path extrusionOk="0" fill="none" h="15539" w="1554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solidFill>
              <a:schemeClr val="lt1"/>
            </a:solid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65"/>
            <p:cNvSpPr/>
            <p:nvPr/>
          </p:nvSpPr>
          <p:spPr>
            <a:xfrm>
              <a:off x="1974225" y="1711575"/>
              <a:ext cx="261825" cy="261850"/>
            </a:xfrm>
            <a:custGeom>
              <a:rect b="b" l="l" r="r" t="t"/>
              <a:pathLst>
                <a:path extrusionOk="0" fill="none" h="10474" w="10473">
                  <a:moveTo>
                    <a:pt x="0" y="10474"/>
                  </a:moveTo>
                  <a:lnTo>
                    <a:pt x="10473" y="1"/>
                  </a:lnTo>
                </a:path>
              </a:pathLst>
            </a:custGeom>
            <a:solidFill>
              <a:schemeClr val="lt1"/>
            </a:solid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65"/>
            <p:cNvSpPr/>
            <p:nvPr/>
          </p:nvSpPr>
          <p:spPr>
            <a:xfrm>
              <a:off x="1934650" y="2014200"/>
              <a:ext cx="44475" cy="44475"/>
            </a:xfrm>
            <a:custGeom>
              <a:rect b="b" l="l" r="r" t="t"/>
              <a:pathLst>
                <a:path extrusionOk="0" fill="none" h="1779" w="1779">
                  <a:moveTo>
                    <a:pt x="1778" y="1778"/>
                  </a:moveTo>
                  <a:lnTo>
                    <a:pt x="0" y="0"/>
                  </a:lnTo>
                </a:path>
              </a:pathLst>
            </a:custGeom>
            <a:solidFill>
              <a:schemeClr val="lt1"/>
            </a:solid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65"/>
            <p:cNvSpPr/>
            <p:nvPr/>
          </p:nvSpPr>
          <p:spPr>
            <a:xfrm>
              <a:off x="1944375" y="1947225"/>
              <a:ext cx="101725" cy="101700"/>
            </a:xfrm>
            <a:custGeom>
              <a:rect b="b" l="l" r="r" t="t"/>
              <a:pathLst>
                <a:path extrusionOk="0" fill="none" h="4068" w="4069">
                  <a:moveTo>
                    <a:pt x="1" y="49"/>
                  </a:moveTo>
                  <a:lnTo>
                    <a:pt x="1" y="49"/>
                  </a:lnTo>
                  <a:lnTo>
                    <a:pt x="25" y="0"/>
                  </a:lnTo>
                  <a:lnTo>
                    <a:pt x="25" y="0"/>
                  </a:lnTo>
                  <a:lnTo>
                    <a:pt x="4068" y="4043"/>
                  </a:lnTo>
                  <a:lnTo>
                    <a:pt x="4068" y="4043"/>
                  </a:lnTo>
                  <a:lnTo>
                    <a:pt x="4068" y="4043"/>
                  </a:lnTo>
                  <a:lnTo>
                    <a:pt x="4020" y="4068"/>
                  </a:lnTo>
                </a:path>
              </a:pathLst>
            </a:custGeom>
            <a:solidFill>
              <a:schemeClr val="lt1"/>
            </a:solidFill>
            <a:ln cap="rnd" cmpd="sng" w="285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55"/>
          <p:cNvSpPr txBox="1"/>
          <p:nvPr>
            <p:ph idx="2" type="body"/>
          </p:nvPr>
        </p:nvSpPr>
        <p:spPr>
          <a:xfrm>
            <a:off x="579972" y="192058"/>
            <a:ext cx="9886397" cy="101897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En opsummering af denne ordliste...</a:t>
            </a:r>
            <a:endParaRPr/>
          </a:p>
        </p:txBody>
      </p:sp>
      <p:graphicFrame>
        <p:nvGraphicFramePr>
          <p:cNvPr id="500" name="Google Shape;500;p55"/>
          <p:cNvGraphicFramePr/>
          <p:nvPr/>
        </p:nvGraphicFramePr>
        <p:xfrm>
          <a:off x="1673352" y="1524338"/>
          <a:ext cx="3000000" cy="3000000"/>
        </p:xfrm>
        <a:graphic>
          <a:graphicData uri="http://schemas.openxmlformats.org/drawingml/2006/table">
            <a:tbl>
              <a:tblPr>
                <a:noFill/>
                <a:tableStyleId>{8AE611AA-A98C-4540-9132-836CB481DB40}</a:tableStyleId>
              </a:tblPr>
              <a:tblGrid>
                <a:gridCol w="2591025"/>
                <a:gridCol w="6845575"/>
              </a:tblGrid>
              <a:tr h="370850">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UDTRYK</a:t>
                      </a:r>
                      <a:endParaRPr sz="2000" u="none" cap="none" strike="noStrike">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3494"/>
                    </a:solidFill>
                  </a:tcPr>
                </a:tc>
                <a:tc>
                  <a:txBody>
                    <a:bodyPr/>
                    <a:lstStyle/>
                    <a:p>
                      <a:pPr indent="0" lvl="0" marL="0" marR="0" rtl="0" algn="ctr">
                        <a:lnSpc>
                          <a:spcPct val="100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KORT BESKRIVELSE</a:t>
                      </a:r>
                      <a:endParaRPr sz="2000" u="none" cap="none" strike="noStrike">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3494"/>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1. Internet</a:t>
                      </a:r>
                      <a:endParaRPr b="1"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Et netværk af computere ... den virtuelle verden</a:t>
                      </a:r>
                      <a:endParaRPr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2. E-mail</a:t>
                      </a:r>
                      <a:endParaRPr b="1"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Elektronisk post et onlinemeddelelsessystem</a:t>
                      </a:r>
                      <a:endParaRPr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3. Hjemmeside</a:t>
                      </a:r>
                      <a:endParaRPr b="1"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En gruppe af sider med information, der er tilgængelig online (eller på internettet)</a:t>
                      </a:r>
                      <a:endParaRPr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4. Webadresse</a:t>
                      </a:r>
                      <a:endParaRPr b="1"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Er som en elektronisk version af en postadresse</a:t>
                      </a:r>
                      <a:endParaRPr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5. Ikon</a:t>
                      </a:r>
                      <a:endParaRPr b="1"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Et lille billede eller billede, der repræsenterer en kommando på din enhed</a:t>
                      </a:r>
                      <a:endParaRPr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6. Desktop</a:t>
                      </a:r>
                      <a:endParaRPr b="1"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Hovedskærmen med </a:t>
                      </a:r>
                      <a:r>
                        <a:rPr b="0" i="0" lang="en-US" sz="1800" u="none" cap="none" strike="noStrike">
                          <a:solidFill>
                            <a:srgbClr val="092E4B"/>
                          </a:solidFill>
                          <a:latin typeface="Calibri"/>
                          <a:ea typeface="Calibri"/>
                          <a:cs typeface="Calibri"/>
                          <a:sym typeface="Calibri"/>
                        </a:rPr>
                        <a:t>oplysninger, der vises på din enhed</a:t>
                      </a:r>
                      <a:endParaRPr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7. Proceslinje</a:t>
                      </a:r>
                      <a:endParaRPr b="1"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En række af knapper/grafiske kontroller, der repræsenterer åbne programmer</a:t>
                      </a:r>
                      <a:endParaRPr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8. Strøm/opladningsikoner</a:t>
                      </a:r>
                      <a:endParaRPr b="1"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Ofte på en enhedsskærm for at angive opladningsniveauet osv</a:t>
                      </a:r>
                      <a:endParaRPr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9. Touchpad</a:t>
                      </a:r>
                      <a:endParaRPr b="1"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Fælles på bærbare computere er et alternativ til en mus</a:t>
                      </a:r>
                      <a:endParaRPr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graphicFrame>
        <p:nvGraphicFramePr>
          <p:cNvPr id="505" name="Google Shape;505;p56"/>
          <p:cNvGraphicFramePr/>
          <p:nvPr/>
        </p:nvGraphicFramePr>
        <p:xfrm>
          <a:off x="1565252" y="1396322"/>
          <a:ext cx="3000000" cy="3000000"/>
        </p:xfrm>
        <a:graphic>
          <a:graphicData uri="http://schemas.openxmlformats.org/drawingml/2006/table">
            <a:tbl>
              <a:tblPr>
                <a:noFill/>
                <a:tableStyleId>{8AE611AA-A98C-4540-9132-836CB481DB40}</a:tableStyleId>
              </a:tblPr>
              <a:tblGrid>
                <a:gridCol w="2540325"/>
                <a:gridCol w="6845575"/>
              </a:tblGrid>
              <a:tr h="370850">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UDTRYK</a:t>
                      </a:r>
                      <a:endParaRPr sz="1800" u="none" cap="none" strike="noStrike">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3494"/>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latin typeface="Calibri"/>
                          <a:ea typeface="Calibri"/>
                          <a:cs typeface="Calibri"/>
                          <a:sym typeface="Calibri"/>
                        </a:rPr>
                        <a:t>KORT BESKRIVELSE</a:t>
                      </a:r>
                      <a:endParaRPr sz="1800" u="none" cap="none" strike="noStrike">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7F3494"/>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10. Tastatur</a:t>
                      </a:r>
                      <a:endParaRPr b="1"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Tasterne, der betjener computeren, ligner meget en skrivemaskine</a:t>
                      </a:r>
                      <a:endParaRPr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11. Notifikationsområde</a:t>
                      </a:r>
                      <a:endParaRPr b="1"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Et område på proceslinjen, der viser meddelelser og status</a:t>
                      </a:r>
                      <a:endParaRPr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12. Indbygget kamera</a:t>
                      </a:r>
                      <a:endParaRPr b="1"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Et integreret kamera mod dig, der giver mulighed for videoopkald</a:t>
                      </a:r>
                      <a:endParaRPr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13. Software</a:t>
                      </a:r>
                      <a:endParaRPr b="1"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Programmer, der giver instruktioner til computeren</a:t>
                      </a:r>
                      <a:endParaRPr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14. Hardware</a:t>
                      </a:r>
                      <a:endParaRPr b="1"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De fysiske dele af et computersystem</a:t>
                      </a:r>
                      <a:endParaRPr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15. </a:t>
                      </a:r>
                      <a:r>
                        <a:rPr b="1" lang="en-US" sz="1800">
                          <a:solidFill>
                            <a:srgbClr val="092E4B"/>
                          </a:solidFill>
                          <a:latin typeface="Calibri"/>
                          <a:ea typeface="Calibri"/>
                          <a:cs typeface="Calibri"/>
                          <a:sym typeface="Calibri"/>
                        </a:rPr>
                        <a:t>Porte</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Hvor man tilslutter ladekablet eller en anden enhed</a:t>
                      </a:r>
                      <a:endParaRPr sz="1400" u="none" cap="none" strike="noStrike"/>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16. Markører</a:t>
                      </a:r>
                      <a:endParaRPr b="1"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Et ikon, der bevæger sig rundt på skærmen og tillader redigering eller valg</a:t>
                      </a:r>
                      <a:endParaRPr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17. Søgemaskine</a:t>
                      </a:r>
                      <a:endParaRPr b="1"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Fungerer som opslagsværk der hjælper os med at finde webadresser/websteder</a:t>
                      </a:r>
                      <a:endParaRPr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18. Mappe</a:t>
                      </a:r>
                      <a:endParaRPr b="1"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En virtuel mappe til at gemme dine filer</a:t>
                      </a:r>
                      <a:endParaRPr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r h="370850">
                <a:tc>
                  <a:txBody>
                    <a:bodyPr/>
                    <a:lstStyle/>
                    <a:p>
                      <a:pPr indent="0" lvl="0" marL="0" marR="0" rtl="0" algn="l">
                        <a:lnSpc>
                          <a:spcPct val="100000"/>
                        </a:lnSpc>
                        <a:spcBef>
                          <a:spcPts val="0"/>
                        </a:spcBef>
                        <a:spcAft>
                          <a:spcPts val="0"/>
                        </a:spcAft>
                        <a:buClr>
                          <a:srgbClr val="000000"/>
                        </a:buClr>
                        <a:buSzPts val="1800"/>
                        <a:buFont typeface="Arial"/>
                        <a:buNone/>
                      </a:pPr>
                      <a:r>
                        <a:rPr b="1" lang="en-US" sz="1800" u="none" cap="none" strike="noStrike">
                          <a:solidFill>
                            <a:srgbClr val="092E4B"/>
                          </a:solidFill>
                          <a:latin typeface="Calibri"/>
                          <a:ea typeface="Calibri"/>
                          <a:cs typeface="Calibri"/>
                          <a:sym typeface="Calibri"/>
                        </a:rPr>
                        <a:t>19. Vinduer</a:t>
                      </a:r>
                      <a:endParaRPr b="1"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US" sz="1800" u="none" cap="none" strike="noStrike">
                          <a:solidFill>
                            <a:srgbClr val="092E4B"/>
                          </a:solidFill>
                          <a:latin typeface="Calibri"/>
                          <a:ea typeface="Calibri"/>
                          <a:cs typeface="Calibri"/>
                          <a:sym typeface="Calibri"/>
                        </a:rPr>
                        <a:t>Et indrammet område på skrivebordet</a:t>
                      </a:r>
                      <a:endParaRPr sz="1800" u="none" cap="none" strike="noStrike">
                        <a:solidFill>
                          <a:srgbClr val="092E4B"/>
                        </a:solidFill>
                        <a:latin typeface="Calibri"/>
                        <a:ea typeface="Calibri"/>
                        <a:cs typeface="Calibri"/>
                        <a:sym typeface="Calibri"/>
                      </a:endParaRPr>
                    </a:p>
                  </a:txBody>
                  <a:tcPr marT="45725" marB="45725" marR="91450" marL="9145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dk2"/>
                    </a:solidFill>
                  </a:tcPr>
                </a:tc>
              </a:tr>
            </a:tbl>
          </a:graphicData>
        </a:graphic>
      </p:graphicFrame>
      <p:sp>
        <p:nvSpPr>
          <p:cNvPr id="506" name="Google Shape;506;p56"/>
          <p:cNvSpPr txBox="1"/>
          <p:nvPr>
            <p:ph idx="2" type="body"/>
          </p:nvPr>
        </p:nvSpPr>
        <p:spPr>
          <a:xfrm>
            <a:off x="579438" y="192088"/>
            <a:ext cx="9886950" cy="101917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En opsummering af denne ordliste...fortsat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57"/>
          <p:cNvSpPr txBox="1"/>
          <p:nvPr>
            <p:ph idx="1" type="body"/>
          </p:nvPr>
        </p:nvSpPr>
        <p:spPr>
          <a:xfrm>
            <a:off x="898357" y="1757388"/>
            <a:ext cx="4757375" cy="437769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lt1"/>
              </a:buClr>
              <a:buSzPts val="2400"/>
              <a:buFont typeface="Arial"/>
              <a:buNone/>
            </a:pPr>
            <a:r>
              <a:rPr lang="en-US"/>
              <a:t>Du er lige blevet bombarderet med information og en hel ordliste over digitale udtryk, og du overlevede. </a:t>
            </a:r>
            <a:r>
              <a:rPr b="1" lang="en-US"/>
              <a:t>Godt arbejde!!</a:t>
            </a:r>
            <a:endParaRPr b="1" sz="1000"/>
          </a:p>
          <a:p>
            <a:pPr indent="0" lvl="0" marL="0" marR="0" rtl="0" algn="l">
              <a:lnSpc>
                <a:spcPct val="90000"/>
              </a:lnSpc>
              <a:spcBef>
                <a:spcPts val="1000"/>
              </a:spcBef>
              <a:spcAft>
                <a:spcPts val="0"/>
              </a:spcAft>
              <a:buClr>
                <a:schemeClr val="lt1"/>
              </a:buClr>
              <a:buSzPts val="2400"/>
              <a:buFont typeface="Arial"/>
              <a:buNone/>
            </a:pPr>
            <a:r>
              <a:rPr b="1" lang="en-US"/>
              <a:t>TAG EN PAUSE…</a:t>
            </a:r>
            <a:endParaRPr/>
          </a:p>
          <a:p>
            <a:pPr indent="0" lvl="0" marL="0" marR="0" rtl="0" algn="l">
              <a:lnSpc>
                <a:spcPct val="90000"/>
              </a:lnSpc>
              <a:spcBef>
                <a:spcPts val="1000"/>
              </a:spcBef>
              <a:spcAft>
                <a:spcPts val="0"/>
              </a:spcAft>
              <a:buClr>
                <a:schemeClr val="lt1"/>
              </a:buClr>
              <a:buSzPts val="2400"/>
              <a:buFont typeface="Arial"/>
              <a:buNone/>
            </a:pPr>
            <a:r>
              <a:rPr lang="en-US"/>
              <a:t>så håber vi, at du fortsætter (i dit eget tempo), men bliv hos os. At kende alle ovenstående udtryk vil give mening, mens du rejser videre. Nu skal vi se på smartphones.</a:t>
            </a:r>
            <a:endParaRPr/>
          </a:p>
        </p:txBody>
      </p:sp>
      <p:sp>
        <p:nvSpPr>
          <p:cNvPr id="512" name="Google Shape;512;p57"/>
          <p:cNvSpPr txBox="1"/>
          <p:nvPr>
            <p:ph idx="2" type="body"/>
          </p:nvPr>
        </p:nvSpPr>
        <p:spPr>
          <a:xfrm>
            <a:off x="898358" y="890242"/>
            <a:ext cx="4757375" cy="992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24BAA2"/>
              </a:buClr>
              <a:buSzPts val="3600"/>
              <a:buFont typeface="Arial"/>
              <a:buNone/>
            </a:pPr>
            <a:r>
              <a:rPr lang="en-US" sz="4800"/>
              <a:t>Godt klaret!!</a:t>
            </a:r>
            <a:endParaRPr sz="4800"/>
          </a:p>
        </p:txBody>
      </p:sp>
      <p:pic>
        <p:nvPicPr>
          <p:cNvPr descr="Green birthday envelope with ribbons" id="513" name="Google Shape;513;p57"/>
          <p:cNvPicPr preferRelativeResize="0"/>
          <p:nvPr>
            <p:ph idx="3" type="pic"/>
          </p:nvPr>
        </p:nvPicPr>
        <p:blipFill rotWithShape="1">
          <a:blip r:embed="rId3">
            <a:alphaModFix/>
          </a:blip>
          <a:srcRect b="0" l="3178" r="3177" t="0"/>
          <a:stretch/>
        </p:blipFill>
        <p:spPr>
          <a:xfrm>
            <a:off x="5888002" y="439730"/>
            <a:ext cx="5660531" cy="6045736"/>
          </a:xfrm>
          <a:prstGeom prst="rect">
            <a:avLst/>
          </a:prstGeom>
          <a:solidFill>
            <a:srgbClr val="F2F2F2"/>
          </a:solid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p5"/>
          <p:cNvSpPr txBox="1"/>
          <p:nvPr>
            <p:ph idx="1" type="body"/>
          </p:nvPr>
        </p:nvSpPr>
        <p:spPr>
          <a:xfrm>
            <a:off x="5497150" y="3602325"/>
            <a:ext cx="6156900" cy="225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Font typeface="Arial"/>
              <a:buNone/>
            </a:pPr>
            <a:r>
              <a:rPr lang="en-US"/>
              <a:t>Effektiv brug af smartphones</a:t>
            </a:r>
            <a:endParaRPr/>
          </a:p>
        </p:txBody>
      </p:sp>
      <p:sp>
        <p:nvSpPr>
          <p:cNvPr id="520" name="Google Shape;520;p5"/>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13000"/>
              <a:buNone/>
            </a:pPr>
            <a:r>
              <a:rPr lang="en-US"/>
              <a:t>02</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34"/>
          <p:cNvSpPr txBox="1"/>
          <p:nvPr>
            <p:ph idx="1" type="body"/>
          </p:nvPr>
        </p:nvSpPr>
        <p:spPr>
          <a:xfrm>
            <a:off x="643467" y="1114697"/>
            <a:ext cx="5510592" cy="518788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lt1"/>
              </a:buClr>
              <a:buSzPts val="2400"/>
              <a:buFont typeface="Arial"/>
              <a:buNone/>
            </a:pPr>
            <a:r>
              <a:rPr lang="en-US"/>
              <a:t>Smartphones er som mini-computere</a:t>
            </a:r>
            <a:endParaRPr/>
          </a:p>
          <a:p>
            <a:pPr indent="0" lvl="0" marL="0" marR="0" rtl="0" algn="l">
              <a:lnSpc>
                <a:spcPct val="90000"/>
              </a:lnSpc>
              <a:spcBef>
                <a:spcPts val="1000"/>
              </a:spcBef>
              <a:spcAft>
                <a:spcPts val="0"/>
              </a:spcAft>
              <a:buClr>
                <a:schemeClr val="lt1"/>
              </a:buClr>
              <a:buSzPts val="2400"/>
              <a:buFont typeface="Arial"/>
              <a:buNone/>
            </a:pPr>
            <a:r>
              <a:rPr lang="en-US"/>
              <a:t>De to mest populære operativsystemer i smartphones er </a:t>
            </a:r>
            <a:r>
              <a:rPr b="1" lang="en-US">
                <a:solidFill>
                  <a:schemeClr val="lt1"/>
                </a:solidFill>
              </a:rPr>
              <a:t>iOS </a:t>
            </a:r>
            <a:r>
              <a:rPr lang="en-US"/>
              <a:t>og </a:t>
            </a:r>
            <a:r>
              <a:rPr b="1" lang="en-US">
                <a:solidFill>
                  <a:schemeClr val="lt1"/>
                </a:solidFill>
              </a:rPr>
              <a:t>Android,</a:t>
            </a:r>
            <a:r>
              <a:rPr b="1" lang="en-US"/>
              <a:t> </a:t>
            </a:r>
            <a:r>
              <a:rPr lang="en-US"/>
              <a:t>det er det, der kategoriserer telefonerne i forskellige typer...</a:t>
            </a:r>
            <a:endParaRPr/>
          </a:p>
          <a:p>
            <a:pPr indent="-342900" lvl="0" marL="342900" rtl="0" algn="l">
              <a:lnSpc>
                <a:spcPct val="90000"/>
              </a:lnSpc>
              <a:spcBef>
                <a:spcPts val="1000"/>
              </a:spcBef>
              <a:spcAft>
                <a:spcPts val="0"/>
              </a:spcAft>
              <a:buSzPts val="2400"/>
              <a:buFont typeface="Arial"/>
              <a:buChar char="•"/>
            </a:pPr>
            <a:r>
              <a:rPr b="1" lang="en-US">
                <a:solidFill>
                  <a:srgbClr val="24BAA2"/>
                </a:solidFill>
              </a:rPr>
              <a:t>iOS er fra Apple </a:t>
            </a:r>
            <a:r>
              <a:rPr lang="en-US"/>
              <a:t>og kører specifikt på Apple iPhones.</a:t>
            </a:r>
            <a:endParaRPr/>
          </a:p>
          <a:p>
            <a:pPr indent="-342900" lvl="0" marL="342900" rtl="0" algn="l">
              <a:lnSpc>
                <a:spcPct val="90000"/>
              </a:lnSpc>
              <a:spcBef>
                <a:spcPts val="1000"/>
              </a:spcBef>
              <a:spcAft>
                <a:spcPts val="0"/>
              </a:spcAft>
              <a:buSzPts val="2400"/>
              <a:buFont typeface="Arial"/>
              <a:buChar char="•"/>
            </a:pPr>
            <a:r>
              <a:rPr b="1" lang="en-US">
                <a:solidFill>
                  <a:srgbClr val="24BAA2"/>
                </a:solidFill>
              </a:rPr>
              <a:t>Android fra Google </a:t>
            </a:r>
            <a:r>
              <a:rPr lang="en-US"/>
              <a:t>er ret åben og kører på en lang række telefoner.</a:t>
            </a:r>
            <a:endParaRPr/>
          </a:p>
          <a:p>
            <a:pPr indent="0" lvl="0" marL="0" rtl="0" algn="ctr">
              <a:lnSpc>
                <a:spcPct val="90000"/>
              </a:lnSpc>
              <a:spcBef>
                <a:spcPts val="1000"/>
              </a:spcBef>
              <a:spcAft>
                <a:spcPts val="0"/>
              </a:spcAft>
              <a:buSzPts val="2400"/>
              <a:buNone/>
            </a:pPr>
            <a:r>
              <a:rPr b="1" lang="en-US"/>
              <a:t>Disse styresystemer er yderst avancerede, og de udfører mange andre funktioner end blot telefonopkald</a:t>
            </a:r>
            <a:endParaRPr/>
          </a:p>
        </p:txBody>
      </p:sp>
      <p:sp>
        <p:nvSpPr>
          <p:cNvPr id="526" name="Google Shape;526;p34"/>
          <p:cNvSpPr txBox="1"/>
          <p:nvPr>
            <p:ph idx="2" type="body"/>
          </p:nvPr>
        </p:nvSpPr>
        <p:spPr>
          <a:xfrm>
            <a:off x="485812" y="122045"/>
            <a:ext cx="5394476"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3600"/>
              <a:buNone/>
            </a:pPr>
            <a:r>
              <a:rPr lang="en-US"/>
              <a:t>Typer af smartphones...</a:t>
            </a:r>
            <a:endParaRPr/>
          </a:p>
          <a:p>
            <a:pPr indent="0" lvl="0" marL="0" marR="0" rtl="0" algn="l">
              <a:lnSpc>
                <a:spcPct val="90000"/>
              </a:lnSpc>
              <a:spcBef>
                <a:spcPts val="1000"/>
              </a:spcBef>
              <a:spcAft>
                <a:spcPts val="0"/>
              </a:spcAft>
              <a:buClr>
                <a:srgbClr val="24BAA2"/>
              </a:buClr>
              <a:buSzPts val="3600"/>
              <a:buFont typeface="Arial"/>
              <a:buNone/>
            </a:pPr>
            <a:r>
              <a:rPr lang="en-US"/>
              <a:t>…</a:t>
            </a:r>
            <a:endParaRPr/>
          </a:p>
        </p:txBody>
      </p:sp>
      <p:pic>
        <p:nvPicPr>
          <p:cNvPr id="527" name="Google Shape;527;p34"/>
          <p:cNvPicPr preferRelativeResize="0"/>
          <p:nvPr/>
        </p:nvPicPr>
        <p:blipFill rotWithShape="1">
          <a:blip r:embed="rId3">
            <a:alphaModFix/>
          </a:blip>
          <a:srcRect b="0" l="0" r="0" t="0"/>
          <a:stretch/>
        </p:blipFill>
        <p:spPr>
          <a:xfrm>
            <a:off x="9015704" y="1503272"/>
            <a:ext cx="2616334" cy="1663786"/>
          </a:xfrm>
          <a:prstGeom prst="rect">
            <a:avLst/>
          </a:prstGeom>
          <a:noFill/>
          <a:ln>
            <a:noFill/>
          </a:ln>
        </p:spPr>
      </p:pic>
      <p:pic>
        <p:nvPicPr>
          <p:cNvPr id="528" name="Google Shape;528;p34"/>
          <p:cNvPicPr preferRelativeResize="0"/>
          <p:nvPr/>
        </p:nvPicPr>
        <p:blipFill rotWithShape="1">
          <a:blip r:embed="rId4">
            <a:alphaModFix/>
          </a:blip>
          <a:srcRect b="0" l="8829" r="0" t="0"/>
          <a:stretch/>
        </p:blipFill>
        <p:spPr>
          <a:xfrm>
            <a:off x="8905422" y="4750985"/>
            <a:ext cx="2836898" cy="1701887"/>
          </a:xfrm>
          <a:prstGeom prst="rect">
            <a:avLst/>
          </a:prstGeom>
          <a:noFill/>
          <a:ln>
            <a:noFill/>
          </a:ln>
        </p:spPr>
      </p:pic>
      <p:pic>
        <p:nvPicPr>
          <p:cNvPr id="529" name="Google Shape;529;p34">
            <a:hlinkClick r:id="rId5"/>
          </p:cNvPr>
          <p:cNvPicPr preferRelativeResize="0"/>
          <p:nvPr/>
        </p:nvPicPr>
        <p:blipFill rotWithShape="1">
          <a:blip r:embed="rId6">
            <a:alphaModFix/>
          </a:blip>
          <a:srcRect b="0" l="8437" r="12640" t="0"/>
          <a:stretch/>
        </p:blipFill>
        <p:spPr>
          <a:xfrm>
            <a:off x="6835546" y="3429000"/>
            <a:ext cx="2180158" cy="1568531"/>
          </a:xfrm>
          <a:prstGeom prst="rect">
            <a:avLst/>
          </a:prstGeom>
          <a:noFill/>
          <a:ln>
            <a:noFill/>
          </a:ln>
        </p:spPr>
      </p:pic>
      <p:pic>
        <p:nvPicPr>
          <p:cNvPr id="530" name="Google Shape;530;p34">
            <a:hlinkClick r:id="rId7"/>
          </p:cNvPr>
          <p:cNvPicPr preferRelativeResize="0"/>
          <p:nvPr/>
        </p:nvPicPr>
        <p:blipFill rotWithShape="1">
          <a:blip r:embed="rId8">
            <a:alphaModFix/>
          </a:blip>
          <a:srcRect b="0" l="0" r="0" t="2580"/>
          <a:stretch/>
        </p:blipFill>
        <p:spPr>
          <a:xfrm>
            <a:off x="6992962" y="583106"/>
            <a:ext cx="1676486" cy="1472380"/>
          </a:xfrm>
          <a:prstGeom prst="rect">
            <a:avLst/>
          </a:prstGeom>
          <a:noFill/>
          <a:ln>
            <a:noFill/>
          </a:ln>
        </p:spPr>
      </p:pic>
      <p:sp>
        <p:nvSpPr>
          <p:cNvPr id="531" name="Google Shape;531;p34"/>
          <p:cNvSpPr txBox="1"/>
          <p:nvPr/>
        </p:nvSpPr>
        <p:spPr>
          <a:xfrm>
            <a:off x="1913864" y="6145095"/>
            <a:ext cx="710184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400" u="sng" cap="none" strike="noStrike">
                <a:solidFill>
                  <a:srgbClr val="000000"/>
                </a:solidFill>
                <a:latin typeface="Arial"/>
                <a:ea typeface="Arial"/>
                <a:cs typeface="Arial"/>
                <a:sym typeface="Arial"/>
                <a:hlinkClick r:id="rId9">
                  <a:extLst>
                    <a:ext uri="{A12FA001-AC4F-418D-AE19-62706E023703}">
                      <ahyp:hlinkClr val="tx"/>
                    </a:ext>
                  </a:extLst>
                </a:hlinkClick>
              </a:rPr>
              <a:t>https://www.google.com/intl/en_uk/search/about/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7"/>
          <p:cNvSpPr txBox="1"/>
          <p:nvPr>
            <p:ph idx="1" type="body"/>
          </p:nvPr>
        </p:nvSpPr>
        <p:spPr>
          <a:xfrm>
            <a:off x="275825" y="589280"/>
            <a:ext cx="5518500" cy="5366795"/>
          </a:xfrm>
          <a:prstGeom prst="rect">
            <a:avLst/>
          </a:prstGeom>
          <a:noFill/>
          <a:ln>
            <a:noFill/>
          </a:ln>
        </p:spPr>
        <p:txBody>
          <a:bodyPr anchorCtr="0" anchor="t" bIns="45700" lIns="91425" spcFirstLastPara="1" rIns="91425" wrap="square" tIns="45700">
            <a:noAutofit/>
          </a:bodyPr>
          <a:lstStyle/>
          <a:p>
            <a:pPr indent="-228600" lvl="0" marL="457200" rtl="0" algn="l">
              <a:lnSpc>
                <a:spcPct val="107000"/>
              </a:lnSpc>
              <a:spcBef>
                <a:spcPts val="1000"/>
              </a:spcBef>
              <a:spcAft>
                <a:spcPts val="0"/>
              </a:spcAft>
              <a:buSzPts val="2400"/>
              <a:buNone/>
            </a:pPr>
            <a:r>
              <a:rPr lang="en-US"/>
              <a:t>Efter </a:t>
            </a:r>
            <a:r>
              <a:rPr lang="en-US">
                <a:latin typeface="Calibri"/>
                <a:ea typeface="Calibri"/>
                <a:cs typeface="Calibri"/>
                <a:sym typeface="Calibri"/>
              </a:rPr>
              <a:t>dette modul sigter vi mod, at du som </a:t>
            </a:r>
            <a:r>
              <a:rPr lang="en-US"/>
              <a:t>medarbejder</a:t>
            </a:r>
            <a:r>
              <a:rPr lang="en-US">
                <a:latin typeface="Calibri"/>
                <a:ea typeface="Calibri"/>
                <a:cs typeface="Calibri"/>
                <a:sym typeface="Calibri"/>
              </a:rPr>
              <a:t> </a:t>
            </a:r>
            <a:r>
              <a:rPr lang="en-US"/>
              <a:t>vil v</a:t>
            </a:r>
            <a:r>
              <a:rPr lang="en-US">
                <a:latin typeface="Calibri"/>
                <a:ea typeface="Calibri"/>
                <a:cs typeface="Calibri"/>
                <a:sym typeface="Calibri"/>
              </a:rPr>
              <a:t>ære i stand til at:</a:t>
            </a:r>
            <a:endParaRPr/>
          </a:p>
          <a:p>
            <a:pPr indent="-342900" lvl="0" marL="342900" rtl="0" algn="l">
              <a:lnSpc>
                <a:spcPct val="107000"/>
              </a:lnSpc>
              <a:spcBef>
                <a:spcPts val="1800"/>
              </a:spcBef>
              <a:spcAft>
                <a:spcPts val="0"/>
              </a:spcAft>
              <a:buSzPts val="2400"/>
              <a:buFont typeface="Noto Sans Symbols"/>
              <a:buChar char="✔"/>
            </a:pPr>
            <a:r>
              <a:rPr lang="en-US"/>
              <a:t>Kende til</a:t>
            </a:r>
            <a:r>
              <a:rPr lang="en-US">
                <a:latin typeface="Calibri"/>
                <a:ea typeface="Calibri"/>
                <a:cs typeface="Calibri"/>
                <a:sym typeface="Calibri"/>
              </a:rPr>
              <a:t> og forstå fordelene og grundlæggende funkti</a:t>
            </a:r>
            <a:r>
              <a:rPr lang="en-US"/>
              <a:t>oner</a:t>
            </a:r>
            <a:r>
              <a:rPr lang="en-US">
                <a:latin typeface="Calibri"/>
                <a:ea typeface="Calibri"/>
                <a:cs typeface="Calibri"/>
                <a:sym typeface="Calibri"/>
              </a:rPr>
              <a:t> ved de 3 enheder</a:t>
            </a:r>
            <a:endParaRPr/>
          </a:p>
          <a:p>
            <a:pPr indent="-342900" lvl="0" marL="342900" rtl="0" algn="l">
              <a:lnSpc>
                <a:spcPct val="107000"/>
              </a:lnSpc>
              <a:spcBef>
                <a:spcPts val="1000"/>
              </a:spcBef>
              <a:spcAft>
                <a:spcPts val="0"/>
              </a:spcAft>
              <a:buSzPts val="2400"/>
              <a:buFont typeface="Noto Sans Symbols"/>
              <a:buChar char="✔"/>
            </a:pPr>
            <a:r>
              <a:rPr lang="en-US">
                <a:latin typeface="Calibri"/>
                <a:ea typeface="Calibri"/>
                <a:cs typeface="Calibri"/>
                <a:sym typeface="Calibri"/>
              </a:rPr>
              <a:t>Identificere komponentdelene i disse enheder</a:t>
            </a:r>
            <a:endParaRPr/>
          </a:p>
          <a:p>
            <a:pPr indent="-342900" lvl="0" marL="342900" rtl="0" algn="l">
              <a:lnSpc>
                <a:spcPct val="107000"/>
              </a:lnSpc>
              <a:spcBef>
                <a:spcPts val="1000"/>
              </a:spcBef>
              <a:spcAft>
                <a:spcPts val="0"/>
              </a:spcAft>
              <a:buSzPts val="2400"/>
              <a:buFont typeface="Noto Sans Symbols"/>
              <a:buChar char="✔"/>
            </a:pPr>
            <a:r>
              <a:rPr lang="en-US">
                <a:latin typeface="Calibri"/>
                <a:ea typeface="Calibri"/>
                <a:cs typeface="Calibri"/>
                <a:sym typeface="Calibri"/>
              </a:rPr>
              <a:t>Skabe opmærksomhed på IT (informationsteknologi) systemer i hverdagen</a:t>
            </a:r>
            <a:endParaRPr/>
          </a:p>
          <a:p>
            <a:pPr indent="-342900" lvl="0" marL="342900" rtl="0" algn="l">
              <a:lnSpc>
                <a:spcPct val="107000"/>
              </a:lnSpc>
              <a:spcBef>
                <a:spcPts val="1000"/>
              </a:spcBef>
              <a:spcAft>
                <a:spcPts val="0"/>
              </a:spcAft>
              <a:buSzPts val="2400"/>
              <a:buFont typeface="Noto Sans Symbols"/>
              <a:buChar char="✔"/>
            </a:pPr>
            <a:r>
              <a:rPr lang="en-US"/>
              <a:t>Håndtere </a:t>
            </a:r>
            <a:r>
              <a:rPr lang="en-US">
                <a:latin typeface="Calibri"/>
                <a:ea typeface="Calibri"/>
                <a:cs typeface="Calibri"/>
                <a:sym typeface="Calibri"/>
              </a:rPr>
              <a:t> sikkerhedsaspektet, selv når du bruger </a:t>
            </a:r>
            <a:r>
              <a:rPr lang="en-US"/>
              <a:t>disse enheder på et grundlæggende niveau</a:t>
            </a:r>
            <a:endParaRPr/>
          </a:p>
          <a:p>
            <a:pPr indent="-228600" lvl="0" marL="457200" marR="0" rtl="0" algn="l">
              <a:lnSpc>
                <a:spcPct val="90000"/>
              </a:lnSpc>
              <a:spcBef>
                <a:spcPts val="1800"/>
              </a:spcBef>
              <a:spcAft>
                <a:spcPts val="0"/>
              </a:spcAft>
              <a:buClr>
                <a:schemeClr val="lt1"/>
              </a:buClr>
              <a:buSzPts val="2400"/>
              <a:buFont typeface="Arial"/>
              <a:buNone/>
            </a:pPr>
            <a:r>
              <a:t/>
            </a:r>
            <a:endParaRPr/>
          </a:p>
        </p:txBody>
      </p:sp>
      <p:sp>
        <p:nvSpPr>
          <p:cNvPr id="234" name="Google Shape;234;p7"/>
          <p:cNvSpPr txBox="1"/>
          <p:nvPr>
            <p:ph idx="2" type="body"/>
          </p:nvPr>
        </p:nvSpPr>
        <p:spPr>
          <a:xfrm>
            <a:off x="374159" y="243780"/>
            <a:ext cx="4757400" cy="9927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Modul 1</a:t>
            </a:r>
            <a:endParaRPr/>
          </a:p>
        </p:txBody>
      </p:sp>
      <p:pic>
        <p:nvPicPr>
          <p:cNvPr descr="Old woman on a video call" id="235" name="Google Shape;235;p7"/>
          <p:cNvPicPr preferRelativeResize="0"/>
          <p:nvPr>
            <p:ph idx="3" type="pic"/>
          </p:nvPr>
        </p:nvPicPr>
        <p:blipFill rotWithShape="1">
          <a:blip r:embed="rId3">
            <a:alphaModFix/>
          </a:blip>
          <a:srcRect b="0" l="19313" r="19313" t="0"/>
          <a:stretch/>
        </p:blipFill>
        <p:spPr>
          <a:xfrm>
            <a:off x="5888002" y="439730"/>
            <a:ext cx="5660531" cy="6045736"/>
          </a:xfrm>
          <a:prstGeom prst="rect">
            <a:avLst/>
          </a:prstGeom>
          <a:solidFill>
            <a:srgbClr val="F2F2F2"/>
          </a:solid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pic>
        <p:nvPicPr>
          <p:cNvPr descr="Image result for smartphone" id="536" name="Google Shape;536;p8"/>
          <p:cNvPicPr preferRelativeResize="0"/>
          <p:nvPr/>
        </p:nvPicPr>
        <p:blipFill rotWithShape="1">
          <a:blip r:embed="rId3">
            <a:alphaModFix/>
          </a:blip>
          <a:srcRect b="0" l="0" r="0" t="0"/>
          <a:stretch/>
        </p:blipFill>
        <p:spPr>
          <a:xfrm>
            <a:off x="2788920" y="1937016"/>
            <a:ext cx="5943600" cy="4294962"/>
          </a:xfrm>
          <a:prstGeom prst="rect">
            <a:avLst/>
          </a:prstGeom>
          <a:noFill/>
          <a:ln>
            <a:noFill/>
          </a:ln>
        </p:spPr>
      </p:pic>
      <p:sp>
        <p:nvSpPr>
          <p:cNvPr id="537" name="Google Shape;537;p8"/>
          <p:cNvSpPr txBox="1"/>
          <p:nvPr/>
        </p:nvSpPr>
        <p:spPr>
          <a:xfrm>
            <a:off x="0" y="0"/>
            <a:ext cx="12192000" cy="1077178"/>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Calibri"/>
                <a:ea typeface="Calibri"/>
                <a:cs typeface="Calibri"/>
                <a:sym typeface="Calibri"/>
              </a:rPr>
              <a:t>Smartphone – grundlæggende dele i en iPhone</a:t>
            </a:r>
            <a:endParaRPr b="1" i="0" sz="3600" u="none" cap="none" strike="noStrike">
              <a:solidFill>
                <a:schemeClr val="lt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Calibri"/>
              <a:ea typeface="Calibri"/>
              <a:cs typeface="Calibri"/>
              <a:sym typeface="Calibri"/>
            </a:endParaRPr>
          </a:p>
        </p:txBody>
      </p:sp>
      <p:sp>
        <p:nvSpPr>
          <p:cNvPr id="538" name="Google Shape;538;p8"/>
          <p:cNvSpPr/>
          <p:nvPr/>
        </p:nvSpPr>
        <p:spPr>
          <a:xfrm rot="1540167">
            <a:off x="2939132" y="1892001"/>
            <a:ext cx="1041186"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39" name="Google Shape;539;p8"/>
          <p:cNvSpPr/>
          <p:nvPr/>
        </p:nvSpPr>
        <p:spPr>
          <a:xfrm>
            <a:off x="2511911" y="2174294"/>
            <a:ext cx="1041186"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40" name="Google Shape;540;p8"/>
          <p:cNvSpPr/>
          <p:nvPr/>
        </p:nvSpPr>
        <p:spPr>
          <a:xfrm rot="10597866">
            <a:off x="8164956" y="2586384"/>
            <a:ext cx="1041186"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41" name="Google Shape;541;p8"/>
          <p:cNvSpPr/>
          <p:nvPr/>
        </p:nvSpPr>
        <p:spPr>
          <a:xfrm rot="10597866">
            <a:off x="8180387" y="2946735"/>
            <a:ext cx="1041186"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42" name="Google Shape;542;p8"/>
          <p:cNvSpPr/>
          <p:nvPr/>
        </p:nvSpPr>
        <p:spPr>
          <a:xfrm rot="10597866">
            <a:off x="8194935" y="3307086"/>
            <a:ext cx="1041186"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43" name="Google Shape;543;p8"/>
          <p:cNvSpPr/>
          <p:nvPr/>
        </p:nvSpPr>
        <p:spPr>
          <a:xfrm rot="9958284">
            <a:off x="6726726" y="1876032"/>
            <a:ext cx="1773354"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44" name="Google Shape;544;p8"/>
          <p:cNvSpPr/>
          <p:nvPr/>
        </p:nvSpPr>
        <p:spPr>
          <a:xfrm rot="9739322">
            <a:off x="7617576" y="2356419"/>
            <a:ext cx="1517110" cy="145914"/>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45" name="Google Shape;545;p8"/>
          <p:cNvSpPr/>
          <p:nvPr/>
        </p:nvSpPr>
        <p:spPr>
          <a:xfrm rot="10597866">
            <a:off x="7420195" y="4157795"/>
            <a:ext cx="1786592"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46" name="Google Shape;546;p8"/>
          <p:cNvSpPr/>
          <p:nvPr/>
        </p:nvSpPr>
        <p:spPr>
          <a:xfrm rot="10597866">
            <a:off x="6827558" y="5710529"/>
            <a:ext cx="2379741"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47" name="Google Shape;547;p8"/>
          <p:cNvSpPr txBox="1"/>
          <p:nvPr/>
        </p:nvSpPr>
        <p:spPr>
          <a:xfrm>
            <a:off x="8368842" y="1480993"/>
            <a:ext cx="2049308"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Front kamera</a:t>
            </a:r>
            <a:endParaRPr b="0" i="0" sz="1400" u="none" cap="none" strike="noStrike">
              <a:solidFill>
                <a:srgbClr val="000000"/>
              </a:solidFill>
              <a:latin typeface="Arial"/>
              <a:ea typeface="Arial"/>
              <a:cs typeface="Arial"/>
              <a:sym typeface="Arial"/>
            </a:endParaRPr>
          </a:p>
        </p:txBody>
      </p:sp>
      <p:sp>
        <p:nvSpPr>
          <p:cNvPr id="548" name="Google Shape;548;p8"/>
          <p:cNvSpPr txBox="1"/>
          <p:nvPr/>
        </p:nvSpPr>
        <p:spPr>
          <a:xfrm>
            <a:off x="9060154" y="1969024"/>
            <a:ext cx="1807202" cy="4000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Power knap</a:t>
            </a:r>
            <a:endParaRPr b="0" i="0" sz="1400" u="none" cap="none" strike="noStrike">
              <a:solidFill>
                <a:srgbClr val="000000"/>
              </a:solidFill>
              <a:latin typeface="Arial"/>
              <a:ea typeface="Arial"/>
              <a:cs typeface="Arial"/>
              <a:sym typeface="Arial"/>
            </a:endParaRPr>
          </a:p>
        </p:txBody>
      </p:sp>
      <p:sp>
        <p:nvSpPr>
          <p:cNvPr id="549" name="Google Shape;549;p8"/>
          <p:cNvSpPr txBox="1"/>
          <p:nvPr/>
        </p:nvSpPr>
        <p:spPr>
          <a:xfrm>
            <a:off x="9043735" y="2419262"/>
            <a:ext cx="286485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Lydløs tænd/sluk-knap</a:t>
            </a:r>
            <a:endParaRPr b="0" i="0" sz="1400" u="none" cap="none" strike="noStrike">
              <a:solidFill>
                <a:srgbClr val="000000"/>
              </a:solidFill>
              <a:latin typeface="Arial"/>
              <a:ea typeface="Arial"/>
              <a:cs typeface="Arial"/>
              <a:sym typeface="Arial"/>
            </a:endParaRPr>
          </a:p>
        </p:txBody>
      </p:sp>
      <p:sp>
        <p:nvSpPr>
          <p:cNvPr id="550" name="Google Shape;550;p8"/>
          <p:cNvSpPr txBox="1"/>
          <p:nvPr/>
        </p:nvSpPr>
        <p:spPr>
          <a:xfrm>
            <a:off x="9129102" y="2798087"/>
            <a:ext cx="1601711"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Lydstyrke op</a:t>
            </a:r>
            <a:endParaRPr b="0" i="0" sz="1400" u="none" cap="none" strike="noStrike">
              <a:solidFill>
                <a:srgbClr val="000000"/>
              </a:solidFill>
              <a:latin typeface="Arial"/>
              <a:ea typeface="Arial"/>
              <a:cs typeface="Arial"/>
              <a:sym typeface="Arial"/>
            </a:endParaRPr>
          </a:p>
        </p:txBody>
      </p:sp>
      <p:sp>
        <p:nvSpPr>
          <p:cNvPr id="551" name="Google Shape;551;p8"/>
          <p:cNvSpPr txBox="1"/>
          <p:nvPr/>
        </p:nvSpPr>
        <p:spPr>
          <a:xfrm>
            <a:off x="9156938" y="3167419"/>
            <a:ext cx="1873041"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Skrue ned for lyden</a:t>
            </a:r>
            <a:endParaRPr b="0" i="0" sz="1400" u="none" cap="none" strike="noStrike">
              <a:solidFill>
                <a:srgbClr val="000000"/>
              </a:solidFill>
              <a:latin typeface="Arial"/>
              <a:ea typeface="Arial"/>
              <a:cs typeface="Arial"/>
              <a:sym typeface="Arial"/>
            </a:endParaRPr>
          </a:p>
        </p:txBody>
      </p:sp>
      <p:sp>
        <p:nvSpPr>
          <p:cNvPr id="552" name="Google Shape;552;p8"/>
          <p:cNvSpPr txBox="1"/>
          <p:nvPr/>
        </p:nvSpPr>
        <p:spPr>
          <a:xfrm>
            <a:off x="9129088" y="3806670"/>
            <a:ext cx="2569278" cy="7078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Widget/ikon for at give adgang til app</a:t>
            </a:r>
            <a:endParaRPr b="0" i="0" sz="1400" u="none" cap="none" strike="noStrike">
              <a:solidFill>
                <a:srgbClr val="000000"/>
              </a:solidFill>
              <a:latin typeface="Arial"/>
              <a:ea typeface="Arial"/>
              <a:cs typeface="Arial"/>
              <a:sym typeface="Arial"/>
            </a:endParaRPr>
          </a:p>
        </p:txBody>
      </p:sp>
      <p:sp>
        <p:nvSpPr>
          <p:cNvPr id="553" name="Google Shape;553;p8"/>
          <p:cNvSpPr txBox="1"/>
          <p:nvPr/>
        </p:nvSpPr>
        <p:spPr>
          <a:xfrm>
            <a:off x="1487812" y="1960071"/>
            <a:ext cx="1121806"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Hoved</a:t>
            </a:r>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kamera</a:t>
            </a:r>
            <a:endParaRPr b="0" i="0" sz="1400" u="none" cap="none" strike="noStrike">
              <a:solidFill>
                <a:srgbClr val="000000"/>
              </a:solidFill>
              <a:latin typeface="Arial"/>
              <a:ea typeface="Arial"/>
              <a:cs typeface="Arial"/>
              <a:sym typeface="Arial"/>
            </a:endParaRPr>
          </a:p>
        </p:txBody>
      </p:sp>
      <p:sp>
        <p:nvSpPr>
          <p:cNvPr id="554" name="Google Shape;554;p8"/>
          <p:cNvSpPr txBox="1"/>
          <p:nvPr/>
        </p:nvSpPr>
        <p:spPr>
          <a:xfrm>
            <a:off x="1528997" y="1401614"/>
            <a:ext cx="1434223"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LED-blitz</a:t>
            </a:r>
            <a:endParaRPr b="0" i="0" sz="1400" u="none" cap="none" strike="noStrike">
              <a:solidFill>
                <a:srgbClr val="000000"/>
              </a:solidFill>
              <a:latin typeface="Arial"/>
              <a:ea typeface="Arial"/>
              <a:cs typeface="Arial"/>
              <a:sym typeface="Arial"/>
            </a:endParaRPr>
          </a:p>
        </p:txBody>
      </p:sp>
      <p:sp>
        <p:nvSpPr>
          <p:cNvPr id="555" name="Google Shape;555;p8"/>
          <p:cNvSpPr txBox="1"/>
          <p:nvPr/>
        </p:nvSpPr>
        <p:spPr>
          <a:xfrm>
            <a:off x="9129088" y="5496330"/>
            <a:ext cx="183908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Hjemknappen</a:t>
            </a:r>
            <a:endParaRPr b="0" i="0" sz="1400" u="none" cap="none" strike="noStrike">
              <a:solidFill>
                <a:srgbClr val="000000"/>
              </a:solidFill>
              <a:latin typeface="Arial"/>
              <a:ea typeface="Arial"/>
              <a:cs typeface="Arial"/>
              <a:sym typeface="Arial"/>
            </a:endParaRPr>
          </a:p>
        </p:txBody>
      </p:sp>
      <p:sp>
        <p:nvSpPr>
          <p:cNvPr id="556" name="Google Shape;556;p8"/>
          <p:cNvSpPr/>
          <p:nvPr/>
        </p:nvSpPr>
        <p:spPr>
          <a:xfrm rot="10636559">
            <a:off x="6844719" y="4749288"/>
            <a:ext cx="2378006"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57" name="Google Shape;557;p8"/>
          <p:cNvSpPr/>
          <p:nvPr/>
        </p:nvSpPr>
        <p:spPr>
          <a:xfrm rot="3536031">
            <a:off x="5489945" y="2116893"/>
            <a:ext cx="1041186"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58" name="Google Shape;558;p8"/>
          <p:cNvSpPr txBox="1"/>
          <p:nvPr/>
        </p:nvSpPr>
        <p:spPr>
          <a:xfrm>
            <a:off x="9043735" y="4577218"/>
            <a:ext cx="20994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02060"/>
                </a:solidFill>
                <a:latin typeface="Calibri"/>
                <a:ea typeface="Calibri"/>
                <a:cs typeface="Calibri"/>
                <a:sym typeface="Calibri"/>
              </a:rPr>
              <a:t>Touch</a:t>
            </a:r>
            <a:r>
              <a:rPr b="1" i="0" lang="en-US" sz="2000" u="none" cap="none" strike="noStrike">
                <a:solidFill>
                  <a:srgbClr val="002060"/>
                </a:solidFill>
                <a:latin typeface="Calibri"/>
                <a:ea typeface="Calibri"/>
                <a:cs typeface="Calibri"/>
                <a:sym typeface="Calibri"/>
              </a:rPr>
              <a:t>skærm</a:t>
            </a:r>
            <a:endParaRPr b="0" i="0" sz="1400" u="none" cap="none" strike="noStrike">
              <a:solidFill>
                <a:srgbClr val="000000"/>
              </a:solidFill>
              <a:latin typeface="Arial"/>
              <a:ea typeface="Arial"/>
              <a:cs typeface="Arial"/>
              <a:sym typeface="Arial"/>
            </a:endParaRPr>
          </a:p>
        </p:txBody>
      </p:sp>
      <p:sp>
        <p:nvSpPr>
          <p:cNvPr id="559" name="Google Shape;559;p8"/>
          <p:cNvSpPr txBox="1"/>
          <p:nvPr/>
        </p:nvSpPr>
        <p:spPr>
          <a:xfrm>
            <a:off x="5012409" y="1131876"/>
            <a:ext cx="1154243"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Statuslinje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descr="K-Touch launches A10 Android Smartphone at Just Rs. 2,999" id="564" name="Google Shape;564;p59"/>
          <p:cNvPicPr preferRelativeResize="0"/>
          <p:nvPr/>
        </p:nvPicPr>
        <p:blipFill rotWithShape="1">
          <a:blip r:embed="rId3">
            <a:alphaModFix/>
          </a:blip>
          <a:srcRect b="0" l="0" r="0" t="0"/>
          <a:stretch/>
        </p:blipFill>
        <p:spPr>
          <a:xfrm>
            <a:off x="2291851" y="1958743"/>
            <a:ext cx="5019675" cy="4286250"/>
          </a:xfrm>
          <a:prstGeom prst="rect">
            <a:avLst/>
          </a:prstGeom>
          <a:noFill/>
          <a:ln>
            <a:noFill/>
          </a:ln>
        </p:spPr>
      </p:pic>
      <p:sp>
        <p:nvSpPr>
          <p:cNvPr id="565" name="Google Shape;565;p59"/>
          <p:cNvSpPr txBox="1"/>
          <p:nvPr/>
        </p:nvSpPr>
        <p:spPr>
          <a:xfrm>
            <a:off x="2887" y="-22671"/>
            <a:ext cx="12192000" cy="1077178"/>
          </a:xfrm>
          <a:prstGeom prst="rect">
            <a:avLst/>
          </a:prstGeom>
          <a:solidFill>
            <a:srgbClr val="7F3494"/>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lt1"/>
                </a:solidFill>
                <a:latin typeface="Calibri"/>
                <a:ea typeface="Calibri"/>
                <a:cs typeface="Calibri"/>
                <a:sym typeface="Calibri"/>
              </a:rPr>
              <a:t>Smartphone – grundlæggende dele i Android-telefoner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Calibri"/>
              <a:ea typeface="Calibri"/>
              <a:cs typeface="Calibri"/>
              <a:sym typeface="Calibri"/>
            </a:endParaRPr>
          </a:p>
        </p:txBody>
      </p:sp>
      <p:sp>
        <p:nvSpPr>
          <p:cNvPr id="566" name="Google Shape;566;p59"/>
          <p:cNvSpPr/>
          <p:nvPr/>
        </p:nvSpPr>
        <p:spPr>
          <a:xfrm rot="2179707">
            <a:off x="2770125" y="2173712"/>
            <a:ext cx="1461058" cy="116847"/>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67" name="Google Shape;567;p59"/>
          <p:cNvSpPr/>
          <p:nvPr/>
        </p:nvSpPr>
        <p:spPr>
          <a:xfrm rot="1044760">
            <a:off x="2538516" y="2563173"/>
            <a:ext cx="1041186"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68" name="Google Shape;568;p59"/>
          <p:cNvSpPr/>
          <p:nvPr/>
        </p:nvSpPr>
        <p:spPr>
          <a:xfrm rot="-1188531">
            <a:off x="3670155" y="5742979"/>
            <a:ext cx="1041186"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69" name="Google Shape;569;p59"/>
          <p:cNvSpPr/>
          <p:nvPr/>
        </p:nvSpPr>
        <p:spPr>
          <a:xfrm rot="10597866">
            <a:off x="6819184" y="3252470"/>
            <a:ext cx="1041186"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70" name="Google Shape;570;p59"/>
          <p:cNvSpPr/>
          <p:nvPr/>
        </p:nvSpPr>
        <p:spPr>
          <a:xfrm rot="10597866">
            <a:off x="6833732" y="3612821"/>
            <a:ext cx="1041186"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71" name="Google Shape;571;p59"/>
          <p:cNvSpPr/>
          <p:nvPr/>
        </p:nvSpPr>
        <p:spPr>
          <a:xfrm rot="9958284">
            <a:off x="5108564" y="2133743"/>
            <a:ext cx="2950959" cy="15973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72" name="Google Shape;572;p59"/>
          <p:cNvSpPr/>
          <p:nvPr/>
        </p:nvSpPr>
        <p:spPr>
          <a:xfrm rot="9739322">
            <a:off x="6604302" y="2316639"/>
            <a:ext cx="1350016" cy="17842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73" name="Google Shape;573;p59"/>
          <p:cNvSpPr/>
          <p:nvPr/>
        </p:nvSpPr>
        <p:spPr>
          <a:xfrm rot="10597866">
            <a:off x="6246126" y="4168798"/>
            <a:ext cx="1786592"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74" name="Google Shape;574;p59"/>
          <p:cNvSpPr/>
          <p:nvPr/>
        </p:nvSpPr>
        <p:spPr>
          <a:xfrm rot="-8881137">
            <a:off x="5262949" y="6004856"/>
            <a:ext cx="1833171" cy="117361"/>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75" name="Google Shape;575;p59"/>
          <p:cNvSpPr txBox="1"/>
          <p:nvPr/>
        </p:nvSpPr>
        <p:spPr>
          <a:xfrm>
            <a:off x="7750637" y="1582837"/>
            <a:ext cx="2049308"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Front kamera</a:t>
            </a:r>
            <a:endParaRPr b="0" i="0" sz="1400" u="none" cap="none" strike="noStrike">
              <a:solidFill>
                <a:srgbClr val="000000"/>
              </a:solidFill>
              <a:latin typeface="Arial"/>
              <a:ea typeface="Arial"/>
              <a:cs typeface="Arial"/>
              <a:sym typeface="Arial"/>
            </a:endParaRPr>
          </a:p>
        </p:txBody>
      </p:sp>
      <p:sp>
        <p:nvSpPr>
          <p:cNvPr id="576" name="Google Shape;576;p59"/>
          <p:cNvSpPr txBox="1"/>
          <p:nvPr/>
        </p:nvSpPr>
        <p:spPr>
          <a:xfrm>
            <a:off x="7886085" y="1980027"/>
            <a:ext cx="1807202" cy="40006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Power knap</a:t>
            </a:r>
            <a:endParaRPr b="0" i="0" sz="1400" u="none" cap="none" strike="noStrike">
              <a:solidFill>
                <a:srgbClr val="000000"/>
              </a:solidFill>
              <a:latin typeface="Arial"/>
              <a:ea typeface="Arial"/>
              <a:cs typeface="Arial"/>
              <a:sym typeface="Arial"/>
            </a:endParaRPr>
          </a:p>
        </p:txBody>
      </p:sp>
      <p:sp>
        <p:nvSpPr>
          <p:cNvPr id="577" name="Google Shape;577;p59"/>
          <p:cNvSpPr txBox="1"/>
          <p:nvPr/>
        </p:nvSpPr>
        <p:spPr>
          <a:xfrm>
            <a:off x="2003945" y="6101158"/>
            <a:ext cx="2864856"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Søg/menu-knap</a:t>
            </a:r>
            <a:endParaRPr b="0" i="0" sz="1400" u="none" cap="none" strike="noStrike">
              <a:solidFill>
                <a:srgbClr val="000000"/>
              </a:solidFill>
              <a:latin typeface="Arial"/>
              <a:ea typeface="Arial"/>
              <a:cs typeface="Arial"/>
              <a:sym typeface="Arial"/>
            </a:endParaRPr>
          </a:p>
        </p:txBody>
      </p:sp>
      <p:sp>
        <p:nvSpPr>
          <p:cNvPr id="578" name="Google Shape;578;p59"/>
          <p:cNvSpPr txBox="1"/>
          <p:nvPr/>
        </p:nvSpPr>
        <p:spPr>
          <a:xfrm>
            <a:off x="7779304" y="3095934"/>
            <a:ext cx="1601711"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Lydstyrke op</a:t>
            </a:r>
            <a:endParaRPr b="0" i="0" sz="1400" u="none" cap="none" strike="noStrike">
              <a:solidFill>
                <a:srgbClr val="000000"/>
              </a:solidFill>
              <a:latin typeface="Arial"/>
              <a:ea typeface="Arial"/>
              <a:cs typeface="Arial"/>
              <a:sym typeface="Arial"/>
            </a:endParaRPr>
          </a:p>
        </p:txBody>
      </p:sp>
      <p:sp>
        <p:nvSpPr>
          <p:cNvPr id="579" name="Google Shape;579;p59"/>
          <p:cNvSpPr txBox="1"/>
          <p:nvPr/>
        </p:nvSpPr>
        <p:spPr>
          <a:xfrm>
            <a:off x="7795735" y="3473154"/>
            <a:ext cx="1873041"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Skrue ned for lyden</a:t>
            </a:r>
            <a:endParaRPr b="0" i="0" sz="1400" u="none" cap="none" strike="noStrike">
              <a:solidFill>
                <a:srgbClr val="000000"/>
              </a:solidFill>
              <a:latin typeface="Arial"/>
              <a:ea typeface="Arial"/>
              <a:cs typeface="Arial"/>
              <a:sym typeface="Arial"/>
            </a:endParaRPr>
          </a:p>
        </p:txBody>
      </p:sp>
      <p:sp>
        <p:nvSpPr>
          <p:cNvPr id="580" name="Google Shape;580;p59"/>
          <p:cNvSpPr txBox="1"/>
          <p:nvPr/>
        </p:nvSpPr>
        <p:spPr>
          <a:xfrm>
            <a:off x="7946952" y="4570413"/>
            <a:ext cx="2569278" cy="70784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Widget/ikon for at give adgang til app</a:t>
            </a:r>
            <a:endParaRPr b="0" i="0" sz="1400" u="none" cap="none" strike="noStrike">
              <a:solidFill>
                <a:srgbClr val="000000"/>
              </a:solidFill>
              <a:latin typeface="Arial"/>
              <a:ea typeface="Arial"/>
              <a:cs typeface="Arial"/>
              <a:sym typeface="Arial"/>
            </a:endParaRPr>
          </a:p>
        </p:txBody>
      </p:sp>
      <p:sp>
        <p:nvSpPr>
          <p:cNvPr id="581" name="Google Shape;581;p59"/>
          <p:cNvSpPr txBox="1"/>
          <p:nvPr/>
        </p:nvSpPr>
        <p:spPr>
          <a:xfrm>
            <a:off x="1487812" y="1960071"/>
            <a:ext cx="1121806"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Hoved</a:t>
            </a:r>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kamera</a:t>
            </a:r>
            <a:endParaRPr b="0" i="0" sz="1400" u="none" cap="none" strike="noStrike">
              <a:solidFill>
                <a:srgbClr val="000000"/>
              </a:solidFill>
              <a:latin typeface="Arial"/>
              <a:ea typeface="Arial"/>
              <a:cs typeface="Arial"/>
              <a:sym typeface="Arial"/>
            </a:endParaRPr>
          </a:p>
        </p:txBody>
      </p:sp>
      <p:sp>
        <p:nvSpPr>
          <p:cNvPr id="582" name="Google Shape;582;p59"/>
          <p:cNvSpPr txBox="1"/>
          <p:nvPr/>
        </p:nvSpPr>
        <p:spPr>
          <a:xfrm>
            <a:off x="1528997" y="1401614"/>
            <a:ext cx="1434223"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LED-blitz</a:t>
            </a:r>
            <a:endParaRPr b="0" i="0" sz="1400" u="none" cap="none" strike="noStrike">
              <a:solidFill>
                <a:srgbClr val="000000"/>
              </a:solidFill>
              <a:latin typeface="Arial"/>
              <a:ea typeface="Arial"/>
              <a:cs typeface="Arial"/>
              <a:sym typeface="Arial"/>
            </a:endParaRPr>
          </a:p>
        </p:txBody>
      </p:sp>
      <p:sp>
        <p:nvSpPr>
          <p:cNvPr id="583" name="Google Shape;583;p59"/>
          <p:cNvSpPr txBox="1"/>
          <p:nvPr/>
        </p:nvSpPr>
        <p:spPr>
          <a:xfrm>
            <a:off x="7010217" y="6285844"/>
            <a:ext cx="183908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Hjemknappen</a:t>
            </a:r>
            <a:endParaRPr b="0" i="0" sz="1400" u="none" cap="none" strike="noStrike">
              <a:solidFill>
                <a:srgbClr val="000000"/>
              </a:solidFill>
              <a:latin typeface="Arial"/>
              <a:ea typeface="Arial"/>
              <a:cs typeface="Arial"/>
              <a:sym typeface="Arial"/>
            </a:endParaRPr>
          </a:p>
        </p:txBody>
      </p:sp>
      <p:sp>
        <p:nvSpPr>
          <p:cNvPr id="584" name="Google Shape;584;p59"/>
          <p:cNvSpPr/>
          <p:nvPr/>
        </p:nvSpPr>
        <p:spPr>
          <a:xfrm rot="10636559">
            <a:off x="5670650" y="4760291"/>
            <a:ext cx="2378006"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85" name="Google Shape;585;p59"/>
          <p:cNvSpPr/>
          <p:nvPr/>
        </p:nvSpPr>
        <p:spPr>
          <a:xfrm rot="5400000">
            <a:off x="5151118" y="2295082"/>
            <a:ext cx="1041186"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86" name="Google Shape;586;p59"/>
          <p:cNvSpPr txBox="1"/>
          <p:nvPr/>
        </p:nvSpPr>
        <p:spPr>
          <a:xfrm>
            <a:off x="7572769" y="3959662"/>
            <a:ext cx="31968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rgbClr val="002060"/>
                </a:solidFill>
                <a:latin typeface="Calibri"/>
                <a:ea typeface="Calibri"/>
                <a:cs typeface="Calibri"/>
                <a:sym typeface="Calibri"/>
              </a:rPr>
              <a:t>Touch</a:t>
            </a:r>
            <a:r>
              <a:rPr b="1" i="0" lang="en-US" sz="2000" u="none" cap="none" strike="noStrike">
                <a:solidFill>
                  <a:srgbClr val="002060"/>
                </a:solidFill>
                <a:latin typeface="Calibri"/>
                <a:ea typeface="Calibri"/>
                <a:cs typeface="Calibri"/>
                <a:sym typeface="Calibri"/>
              </a:rPr>
              <a:t>skærm</a:t>
            </a:r>
            <a:endParaRPr b="0" i="0" sz="1400" u="none" cap="none" strike="noStrike">
              <a:solidFill>
                <a:srgbClr val="000000"/>
              </a:solidFill>
              <a:latin typeface="Arial"/>
              <a:ea typeface="Arial"/>
              <a:cs typeface="Arial"/>
              <a:sym typeface="Arial"/>
            </a:endParaRPr>
          </a:p>
        </p:txBody>
      </p:sp>
      <p:sp>
        <p:nvSpPr>
          <p:cNvPr id="587" name="Google Shape;587;p59"/>
          <p:cNvSpPr txBox="1"/>
          <p:nvPr/>
        </p:nvSpPr>
        <p:spPr>
          <a:xfrm>
            <a:off x="5012409" y="1131876"/>
            <a:ext cx="1154243"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Statuslinje</a:t>
            </a:r>
            <a:endParaRPr b="0" i="0" sz="1400" u="none" cap="none" strike="noStrike">
              <a:solidFill>
                <a:srgbClr val="000000"/>
              </a:solidFill>
              <a:latin typeface="Arial"/>
              <a:ea typeface="Arial"/>
              <a:cs typeface="Arial"/>
              <a:sym typeface="Arial"/>
            </a:endParaRPr>
          </a:p>
        </p:txBody>
      </p:sp>
      <p:sp>
        <p:nvSpPr>
          <p:cNvPr id="588" name="Google Shape;588;p59"/>
          <p:cNvSpPr/>
          <p:nvPr/>
        </p:nvSpPr>
        <p:spPr>
          <a:xfrm rot="10597866">
            <a:off x="6053565" y="5455886"/>
            <a:ext cx="1786592" cy="123669"/>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02060"/>
              </a:solidFill>
              <a:latin typeface="Calibri"/>
              <a:ea typeface="Calibri"/>
              <a:cs typeface="Calibri"/>
              <a:sym typeface="Calibri"/>
            </a:endParaRPr>
          </a:p>
        </p:txBody>
      </p:sp>
      <p:sp>
        <p:nvSpPr>
          <p:cNvPr id="589" name="Google Shape;589;p59"/>
          <p:cNvSpPr txBox="1"/>
          <p:nvPr/>
        </p:nvSpPr>
        <p:spPr>
          <a:xfrm>
            <a:off x="7841961" y="5278259"/>
            <a:ext cx="183908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2060"/>
                </a:solidFill>
                <a:latin typeface="Calibri"/>
                <a:ea typeface="Calibri"/>
                <a:cs typeface="Calibri"/>
                <a:sym typeface="Calibri"/>
              </a:rPr>
              <a:t>Tilbage knap</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pic>
        <p:nvPicPr>
          <p:cNvPr descr="Related image" id="594" name="Google Shape;594;p9"/>
          <p:cNvPicPr preferRelativeResize="0"/>
          <p:nvPr/>
        </p:nvPicPr>
        <p:blipFill rotWithShape="1">
          <a:blip r:embed="rId3">
            <a:alphaModFix/>
          </a:blip>
          <a:srcRect b="0" l="0" r="0" t="0"/>
          <a:stretch/>
        </p:blipFill>
        <p:spPr>
          <a:xfrm>
            <a:off x="3034211" y="1301848"/>
            <a:ext cx="6096000" cy="4114801"/>
          </a:xfrm>
          <a:prstGeom prst="rect">
            <a:avLst/>
          </a:prstGeom>
          <a:noFill/>
          <a:ln>
            <a:noFill/>
          </a:ln>
        </p:spPr>
      </p:pic>
      <p:pic>
        <p:nvPicPr>
          <p:cNvPr descr="Image result for smartphone" id="595" name="Google Shape;595;p9"/>
          <p:cNvPicPr preferRelativeResize="0"/>
          <p:nvPr/>
        </p:nvPicPr>
        <p:blipFill rotWithShape="1">
          <a:blip r:embed="rId4">
            <a:alphaModFix/>
          </a:blip>
          <a:srcRect b="0" l="0" r="0" t="0"/>
          <a:stretch/>
        </p:blipFill>
        <p:spPr>
          <a:xfrm>
            <a:off x="9301939" y="499534"/>
            <a:ext cx="1984128" cy="1279696"/>
          </a:xfrm>
          <a:prstGeom prst="rect">
            <a:avLst/>
          </a:prstGeom>
          <a:noFill/>
          <a:ln>
            <a:noFill/>
          </a:ln>
        </p:spPr>
      </p:pic>
      <p:sp>
        <p:nvSpPr>
          <p:cNvPr id="596" name="Google Shape;596;p9"/>
          <p:cNvSpPr txBox="1"/>
          <p:nvPr/>
        </p:nvSpPr>
        <p:spPr>
          <a:xfrm>
            <a:off x="3553097" y="0"/>
            <a:ext cx="4935810" cy="584775"/>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Calibri"/>
                <a:ea typeface="Calibri"/>
                <a:cs typeface="Calibri"/>
                <a:sym typeface="Calibri"/>
              </a:rPr>
              <a:t>Smartphone – Tastatur</a:t>
            </a:r>
            <a:endParaRPr b="0" i="0" sz="1400" u="none" cap="none" strike="noStrike">
              <a:solidFill>
                <a:srgbClr val="000000"/>
              </a:solidFill>
              <a:latin typeface="Arial"/>
              <a:ea typeface="Arial"/>
              <a:cs typeface="Arial"/>
              <a:sym typeface="Arial"/>
            </a:endParaRPr>
          </a:p>
        </p:txBody>
      </p:sp>
      <p:sp>
        <p:nvSpPr>
          <p:cNvPr id="597" name="Google Shape;597;p9"/>
          <p:cNvSpPr/>
          <p:nvPr/>
        </p:nvSpPr>
        <p:spPr>
          <a:xfrm>
            <a:off x="3060337" y="3571918"/>
            <a:ext cx="726917" cy="731520"/>
          </a:xfrm>
          <a:prstGeom prst="rect">
            <a:avLst/>
          </a:prstGeom>
          <a:noFill/>
          <a:ln cap="flat" cmpd="sng" w="381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98" name="Google Shape;598;p9"/>
          <p:cNvSpPr/>
          <p:nvPr/>
        </p:nvSpPr>
        <p:spPr>
          <a:xfrm>
            <a:off x="543030" y="2866524"/>
            <a:ext cx="1485203" cy="705394"/>
          </a:xfrm>
          <a:prstGeom prst="wedgeRoundRectCallout">
            <a:avLst>
              <a:gd fmla="val 117126" name="adj1"/>
              <a:gd fmla="val 111723" name="adj2"/>
              <a:gd fmla="val 16667" name="adj3"/>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400" u="none" cap="none" strike="noStrike">
                <a:solidFill>
                  <a:schemeClr val="lt1"/>
                </a:solidFill>
                <a:latin typeface="Calibri"/>
                <a:ea typeface="Calibri"/>
                <a:cs typeface="Calibri"/>
                <a:sym typeface="Calibri"/>
              </a:rPr>
              <a:t>Skift op/shift up</a:t>
            </a:r>
            <a:endParaRPr b="0" i="0" sz="1400" u="none" cap="none" strike="noStrike">
              <a:solidFill>
                <a:srgbClr val="000000"/>
              </a:solidFill>
              <a:latin typeface="Arial"/>
              <a:ea typeface="Arial"/>
              <a:cs typeface="Arial"/>
              <a:sym typeface="Arial"/>
            </a:endParaRPr>
          </a:p>
        </p:txBody>
      </p:sp>
      <p:sp>
        <p:nvSpPr>
          <p:cNvPr id="599" name="Google Shape;599;p9"/>
          <p:cNvSpPr/>
          <p:nvPr/>
        </p:nvSpPr>
        <p:spPr>
          <a:xfrm>
            <a:off x="537510" y="4970844"/>
            <a:ext cx="1931957" cy="1122263"/>
          </a:xfrm>
          <a:prstGeom prst="wedgeRoundRectCallout">
            <a:avLst>
              <a:gd fmla="val 81815" name="adj1"/>
              <a:gd fmla="val -32557" name="adj2"/>
              <a:gd fmla="val 16667" name="adj3"/>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Tal og symboler Valgtilstand</a:t>
            </a:r>
            <a:endParaRPr b="0" i="0" sz="1400" u="none" cap="none" strike="noStrike">
              <a:solidFill>
                <a:srgbClr val="000000"/>
              </a:solidFill>
              <a:latin typeface="Arial"/>
              <a:ea typeface="Arial"/>
              <a:cs typeface="Arial"/>
              <a:sym typeface="Arial"/>
            </a:endParaRPr>
          </a:p>
        </p:txBody>
      </p:sp>
      <p:sp>
        <p:nvSpPr>
          <p:cNvPr id="600" name="Google Shape;600;p9"/>
          <p:cNvSpPr/>
          <p:nvPr/>
        </p:nvSpPr>
        <p:spPr>
          <a:xfrm>
            <a:off x="3448538" y="6166436"/>
            <a:ext cx="1758462" cy="379828"/>
          </a:xfrm>
          <a:prstGeom prst="wedgeRoundRectCallout">
            <a:avLst>
              <a:gd fmla="val 35224" name="adj1"/>
              <a:gd fmla="val -252100" name="adj2"/>
              <a:gd fmla="val 16667" name="adj3"/>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Mellemrum</a:t>
            </a:r>
            <a:endParaRPr/>
          </a:p>
          <a:p>
            <a:pPr indent="0" lvl="0" marL="0" marR="0" rtl="0" algn="ctr">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9"/>
          <p:cNvSpPr/>
          <p:nvPr/>
        </p:nvSpPr>
        <p:spPr>
          <a:xfrm>
            <a:off x="5700776" y="5951159"/>
            <a:ext cx="1293832" cy="587753"/>
          </a:xfrm>
          <a:prstGeom prst="wedgeRoundRectCallout">
            <a:avLst>
              <a:gd fmla="val -11429" name="adj1"/>
              <a:gd fmla="val -141376" name="adj2"/>
              <a:gd fmla="val 16667" name="adj3"/>
            </a:avLst>
          </a:prstGeom>
          <a:solidFill>
            <a:srgbClr val="FFFF00"/>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Calibri"/>
                <a:ea typeface="Calibri"/>
                <a:cs typeface="Calibri"/>
                <a:sym typeface="Calibri"/>
              </a:rPr>
              <a:t>@ Symbol</a:t>
            </a:r>
            <a:endParaRPr b="0" i="0" sz="1400" u="none" cap="none" strike="noStrike">
              <a:solidFill>
                <a:srgbClr val="000000"/>
              </a:solidFill>
              <a:latin typeface="Arial"/>
              <a:ea typeface="Arial"/>
              <a:cs typeface="Arial"/>
              <a:sym typeface="Arial"/>
            </a:endParaRPr>
          </a:p>
        </p:txBody>
      </p:sp>
      <p:sp>
        <p:nvSpPr>
          <p:cNvPr id="602" name="Google Shape;602;p9"/>
          <p:cNvSpPr/>
          <p:nvPr/>
        </p:nvSpPr>
        <p:spPr>
          <a:xfrm>
            <a:off x="537510" y="1516716"/>
            <a:ext cx="1446663" cy="523634"/>
          </a:xfrm>
          <a:prstGeom prst="wedgeRoundRectCallout">
            <a:avLst>
              <a:gd fmla="val 122680" name="adj1"/>
              <a:gd fmla="val 18547" name="adj2"/>
              <a:gd fmla="val 16667" name="adj3"/>
            </a:avLst>
          </a:prstGeom>
          <a:solidFill>
            <a:srgbClr val="00B0F0"/>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400" u="none" cap="none" strike="noStrike">
                <a:solidFill>
                  <a:schemeClr val="lt1"/>
                </a:solidFill>
                <a:latin typeface="Calibri"/>
                <a:ea typeface="Calibri"/>
                <a:cs typeface="Calibri"/>
                <a:sym typeface="Calibri"/>
              </a:rPr>
              <a:t>Bogstaver </a:t>
            </a:r>
            <a:endParaRPr b="0" i="0" sz="1400" u="none" cap="none" strike="noStrike">
              <a:solidFill>
                <a:srgbClr val="000000"/>
              </a:solidFill>
              <a:latin typeface="Arial"/>
              <a:ea typeface="Arial"/>
              <a:cs typeface="Arial"/>
              <a:sym typeface="Arial"/>
            </a:endParaRPr>
          </a:p>
        </p:txBody>
      </p:sp>
      <p:sp>
        <p:nvSpPr>
          <p:cNvPr id="603" name="Google Shape;603;p9"/>
          <p:cNvSpPr/>
          <p:nvPr/>
        </p:nvSpPr>
        <p:spPr>
          <a:xfrm>
            <a:off x="7486202" y="5991225"/>
            <a:ext cx="1815737" cy="555039"/>
          </a:xfrm>
          <a:prstGeom prst="wedgeRoundRectCallout">
            <a:avLst>
              <a:gd fmla="val -49771" name="adj1"/>
              <a:gd fmla="val -158167" name="adj2"/>
              <a:gd fmla="val 16667" name="adj3"/>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400" u="none" cap="none" strike="noStrike">
                <a:solidFill>
                  <a:schemeClr val="lt1"/>
                </a:solidFill>
                <a:latin typeface="Calibri"/>
                <a:ea typeface="Calibri"/>
                <a:cs typeface="Calibri"/>
                <a:sym typeface="Calibri"/>
              </a:rPr>
              <a:t>Punktum</a:t>
            </a:r>
            <a:endParaRPr b="0" i="0" sz="1400" u="none" cap="none" strike="noStrike">
              <a:solidFill>
                <a:srgbClr val="000000"/>
              </a:solidFill>
              <a:latin typeface="Arial"/>
              <a:ea typeface="Arial"/>
              <a:cs typeface="Arial"/>
              <a:sym typeface="Arial"/>
            </a:endParaRPr>
          </a:p>
        </p:txBody>
      </p:sp>
      <p:sp>
        <p:nvSpPr>
          <p:cNvPr id="604" name="Google Shape;604;p9"/>
          <p:cNvSpPr/>
          <p:nvPr/>
        </p:nvSpPr>
        <p:spPr>
          <a:xfrm>
            <a:off x="9914944" y="4998638"/>
            <a:ext cx="1793966" cy="883690"/>
          </a:xfrm>
          <a:prstGeom prst="wedgeRoundRectCallout">
            <a:avLst>
              <a:gd fmla="val -96365" name="adj1"/>
              <a:gd fmla="val -30760" name="adj2"/>
              <a:gd fmla="val 16667" name="adj3"/>
            </a:avLst>
          </a:prstGeom>
          <a:solidFill>
            <a:srgbClr val="D89F11"/>
          </a:solidFill>
          <a:ln cap="flat" cmpd="sng" w="25400">
            <a:solidFill>
              <a:srgbClr val="D89F1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Gå tilbage/retur-knap</a:t>
            </a:r>
            <a:endParaRPr b="0" i="0" sz="1400" u="none" cap="none" strike="noStrike">
              <a:solidFill>
                <a:srgbClr val="000000"/>
              </a:solidFill>
              <a:latin typeface="Arial"/>
              <a:ea typeface="Arial"/>
              <a:cs typeface="Arial"/>
              <a:sym typeface="Arial"/>
            </a:endParaRPr>
          </a:p>
        </p:txBody>
      </p:sp>
      <p:sp>
        <p:nvSpPr>
          <p:cNvPr id="605" name="Google Shape;605;p9"/>
          <p:cNvSpPr/>
          <p:nvPr/>
        </p:nvSpPr>
        <p:spPr>
          <a:xfrm>
            <a:off x="9454300" y="3604329"/>
            <a:ext cx="2254610" cy="697548"/>
          </a:xfrm>
          <a:prstGeom prst="wedgeRoundRectCallout">
            <a:avLst>
              <a:gd fmla="val -64433" name="adj1"/>
              <a:gd fmla="val 13162" name="adj2"/>
              <a:gd fmla="val 16667" name="adj3"/>
            </a:avLst>
          </a:prstGeom>
          <a:solidFill>
            <a:srgbClr val="80A063"/>
          </a:solidFill>
          <a:ln cap="flat" cmpd="sng" w="25400">
            <a:solidFill>
              <a:srgbClr val="80A06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Slet/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Backspace</a:t>
            </a:r>
            <a:endParaRPr b="0" i="0" sz="1400" u="none" cap="none" strike="noStrike">
              <a:solidFill>
                <a:srgbClr val="000000"/>
              </a:solidFill>
              <a:latin typeface="Arial"/>
              <a:ea typeface="Arial"/>
              <a:cs typeface="Arial"/>
              <a:sym typeface="Arial"/>
            </a:endParaRPr>
          </a:p>
        </p:txBody>
      </p:sp>
      <p:cxnSp>
        <p:nvCxnSpPr>
          <p:cNvPr id="606" name="Google Shape;606;p9"/>
          <p:cNvCxnSpPr/>
          <p:nvPr/>
        </p:nvCxnSpPr>
        <p:spPr>
          <a:xfrm flipH="1" rot="10800000">
            <a:off x="3060337" y="1516717"/>
            <a:ext cx="6003276" cy="14068"/>
          </a:xfrm>
          <a:prstGeom prst="straightConnector1">
            <a:avLst/>
          </a:prstGeom>
          <a:noFill/>
          <a:ln cap="flat" cmpd="sng" w="38100">
            <a:solidFill>
              <a:srgbClr val="00B0F0"/>
            </a:solidFill>
            <a:prstDash val="solid"/>
            <a:round/>
            <a:headEnd len="sm" w="sm" type="none"/>
            <a:tailEnd len="sm" w="sm" type="none"/>
          </a:ln>
        </p:spPr>
      </p:cxnSp>
      <p:cxnSp>
        <p:nvCxnSpPr>
          <p:cNvPr id="607" name="Google Shape;607;p9"/>
          <p:cNvCxnSpPr/>
          <p:nvPr/>
        </p:nvCxnSpPr>
        <p:spPr>
          <a:xfrm>
            <a:off x="9063613" y="1524476"/>
            <a:ext cx="10049" cy="726355"/>
          </a:xfrm>
          <a:prstGeom prst="straightConnector1">
            <a:avLst/>
          </a:prstGeom>
          <a:noFill/>
          <a:ln cap="flat" cmpd="sng" w="38100">
            <a:solidFill>
              <a:srgbClr val="00B0F0"/>
            </a:solidFill>
            <a:prstDash val="solid"/>
            <a:round/>
            <a:headEnd len="sm" w="sm" type="none"/>
            <a:tailEnd len="sm" w="sm" type="none"/>
          </a:ln>
        </p:spPr>
      </p:cxnSp>
      <p:cxnSp>
        <p:nvCxnSpPr>
          <p:cNvPr id="608" name="Google Shape;608;p9"/>
          <p:cNvCxnSpPr/>
          <p:nvPr/>
        </p:nvCxnSpPr>
        <p:spPr>
          <a:xfrm flipH="1">
            <a:off x="8762163" y="2255855"/>
            <a:ext cx="301450" cy="5024"/>
          </a:xfrm>
          <a:prstGeom prst="straightConnector1">
            <a:avLst/>
          </a:prstGeom>
          <a:noFill/>
          <a:ln cap="flat" cmpd="sng" w="38100">
            <a:solidFill>
              <a:srgbClr val="00B0F0"/>
            </a:solidFill>
            <a:prstDash val="solid"/>
            <a:round/>
            <a:headEnd len="sm" w="sm" type="none"/>
            <a:tailEnd len="sm" w="sm" type="none"/>
          </a:ln>
        </p:spPr>
      </p:cxnSp>
      <p:cxnSp>
        <p:nvCxnSpPr>
          <p:cNvPr id="609" name="Google Shape;609;p9"/>
          <p:cNvCxnSpPr/>
          <p:nvPr/>
        </p:nvCxnSpPr>
        <p:spPr>
          <a:xfrm>
            <a:off x="8757138" y="2258490"/>
            <a:ext cx="10049" cy="1005079"/>
          </a:xfrm>
          <a:prstGeom prst="straightConnector1">
            <a:avLst/>
          </a:prstGeom>
          <a:noFill/>
          <a:ln cap="flat" cmpd="sng" w="38100">
            <a:solidFill>
              <a:srgbClr val="00B0F0"/>
            </a:solidFill>
            <a:prstDash val="solid"/>
            <a:round/>
            <a:headEnd len="sm" w="sm" type="none"/>
            <a:tailEnd len="sm" w="sm" type="none"/>
          </a:ln>
        </p:spPr>
      </p:cxnSp>
      <p:cxnSp>
        <p:nvCxnSpPr>
          <p:cNvPr id="610" name="Google Shape;610;p9"/>
          <p:cNvCxnSpPr/>
          <p:nvPr/>
        </p:nvCxnSpPr>
        <p:spPr>
          <a:xfrm rot="10800000">
            <a:off x="8149213" y="3263569"/>
            <a:ext cx="622997" cy="12193"/>
          </a:xfrm>
          <a:prstGeom prst="straightConnector1">
            <a:avLst/>
          </a:prstGeom>
          <a:noFill/>
          <a:ln cap="flat" cmpd="sng" w="38100">
            <a:solidFill>
              <a:srgbClr val="00B0F0"/>
            </a:solidFill>
            <a:prstDash val="solid"/>
            <a:round/>
            <a:headEnd len="sm" w="sm" type="none"/>
            <a:tailEnd len="sm" w="sm" type="none"/>
          </a:ln>
        </p:spPr>
      </p:cxnSp>
      <p:cxnSp>
        <p:nvCxnSpPr>
          <p:cNvPr id="611" name="Google Shape;611;p9"/>
          <p:cNvCxnSpPr/>
          <p:nvPr/>
        </p:nvCxnSpPr>
        <p:spPr>
          <a:xfrm>
            <a:off x="8149213" y="3263569"/>
            <a:ext cx="10049" cy="1039869"/>
          </a:xfrm>
          <a:prstGeom prst="straightConnector1">
            <a:avLst/>
          </a:prstGeom>
          <a:noFill/>
          <a:ln cap="flat" cmpd="sng" w="38100">
            <a:solidFill>
              <a:srgbClr val="00B0F0"/>
            </a:solidFill>
            <a:prstDash val="solid"/>
            <a:round/>
            <a:headEnd len="sm" w="sm" type="none"/>
            <a:tailEnd len="sm" w="sm" type="none"/>
          </a:ln>
        </p:spPr>
      </p:cxnSp>
      <p:cxnSp>
        <p:nvCxnSpPr>
          <p:cNvPr id="612" name="Google Shape;612;p9"/>
          <p:cNvCxnSpPr/>
          <p:nvPr/>
        </p:nvCxnSpPr>
        <p:spPr>
          <a:xfrm rot="10800000">
            <a:off x="4003158" y="4314070"/>
            <a:ext cx="4151371" cy="0"/>
          </a:xfrm>
          <a:prstGeom prst="straightConnector1">
            <a:avLst/>
          </a:prstGeom>
          <a:noFill/>
          <a:ln cap="flat" cmpd="sng" w="38100">
            <a:solidFill>
              <a:srgbClr val="00B0F0"/>
            </a:solidFill>
            <a:prstDash val="solid"/>
            <a:round/>
            <a:headEnd len="sm" w="sm" type="none"/>
            <a:tailEnd len="sm" w="sm" type="none"/>
          </a:ln>
        </p:spPr>
      </p:cxnSp>
      <p:cxnSp>
        <p:nvCxnSpPr>
          <p:cNvPr id="613" name="Google Shape;613;p9"/>
          <p:cNvCxnSpPr/>
          <p:nvPr/>
        </p:nvCxnSpPr>
        <p:spPr>
          <a:xfrm rot="10800000">
            <a:off x="4003158" y="3275762"/>
            <a:ext cx="5316" cy="1027676"/>
          </a:xfrm>
          <a:prstGeom prst="straightConnector1">
            <a:avLst/>
          </a:prstGeom>
          <a:noFill/>
          <a:ln cap="flat" cmpd="sng" w="38100">
            <a:solidFill>
              <a:srgbClr val="00B0F0"/>
            </a:solidFill>
            <a:prstDash val="solid"/>
            <a:round/>
            <a:headEnd len="sm" w="sm" type="none"/>
            <a:tailEnd len="sm" w="sm" type="none"/>
          </a:ln>
        </p:spPr>
      </p:cxnSp>
      <p:cxnSp>
        <p:nvCxnSpPr>
          <p:cNvPr id="614" name="Google Shape;614;p9"/>
          <p:cNvCxnSpPr/>
          <p:nvPr/>
        </p:nvCxnSpPr>
        <p:spPr>
          <a:xfrm rot="10800000">
            <a:off x="3381153" y="3275762"/>
            <a:ext cx="612676" cy="0"/>
          </a:xfrm>
          <a:prstGeom prst="straightConnector1">
            <a:avLst/>
          </a:prstGeom>
          <a:noFill/>
          <a:ln cap="flat" cmpd="sng" w="38100">
            <a:solidFill>
              <a:srgbClr val="00B0F0"/>
            </a:solidFill>
            <a:prstDash val="solid"/>
            <a:round/>
            <a:headEnd len="sm" w="sm" type="none"/>
            <a:tailEnd len="sm" w="sm" type="none"/>
          </a:ln>
        </p:spPr>
      </p:cxnSp>
      <p:cxnSp>
        <p:nvCxnSpPr>
          <p:cNvPr id="615" name="Google Shape;615;p9"/>
          <p:cNvCxnSpPr/>
          <p:nvPr/>
        </p:nvCxnSpPr>
        <p:spPr>
          <a:xfrm rot="10800000">
            <a:off x="3381153" y="2258367"/>
            <a:ext cx="0" cy="1017395"/>
          </a:xfrm>
          <a:prstGeom prst="straightConnector1">
            <a:avLst/>
          </a:prstGeom>
          <a:noFill/>
          <a:ln cap="flat" cmpd="sng" w="38100">
            <a:solidFill>
              <a:srgbClr val="00B0F0"/>
            </a:solidFill>
            <a:prstDash val="solid"/>
            <a:round/>
            <a:headEnd len="sm" w="sm" type="none"/>
            <a:tailEnd len="sm" w="sm" type="none"/>
          </a:ln>
        </p:spPr>
      </p:cxnSp>
      <p:cxnSp>
        <p:nvCxnSpPr>
          <p:cNvPr id="616" name="Google Shape;616;p9"/>
          <p:cNvCxnSpPr/>
          <p:nvPr/>
        </p:nvCxnSpPr>
        <p:spPr>
          <a:xfrm rot="10800000">
            <a:off x="3086917" y="2247858"/>
            <a:ext cx="294236" cy="10509"/>
          </a:xfrm>
          <a:prstGeom prst="straightConnector1">
            <a:avLst/>
          </a:prstGeom>
          <a:noFill/>
          <a:ln cap="flat" cmpd="sng" w="38100">
            <a:solidFill>
              <a:srgbClr val="00B0F0"/>
            </a:solidFill>
            <a:prstDash val="solid"/>
            <a:round/>
            <a:headEnd len="sm" w="sm" type="none"/>
            <a:tailEnd len="sm" w="sm" type="none"/>
          </a:ln>
        </p:spPr>
      </p:cxnSp>
      <p:cxnSp>
        <p:nvCxnSpPr>
          <p:cNvPr id="617" name="Google Shape;617;p9"/>
          <p:cNvCxnSpPr/>
          <p:nvPr/>
        </p:nvCxnSpPr>
        <p:spPr>
          <a:xfrm rot="10800000">
            <a:off x="3086917" y="1534383"/>
            <a:ext cx="0" cy="716448"/>
          </a:xfrm>
          <a:prstGeom prst="straightConnector1">
            <a:avLst/>
          </a:prstGeom>
          <a:noFill/>
          <a:ln cap="flat" cmpd="sng" w="38100">
            <a:solidFill>
              <a:srgbClr val="00B0F0"/>
            </a:solidFill>
            <a:prstDash val="solid"/>
            <a:round/>
            <a:headEnd len="sm" w="sm" type="none"/>
            <a:tailEnd len="sm" w="sm" type="none"/>
          </a:ln>
        </p:spPr>
      </p:cxnSp>
      <p:sp>
        <p:nvSpPr>
          <p:cNvPr id="618" name="Google Shape;618;p9"/>
          <p:cNvSpPr/>
          <p:nvPr/>
        </p:nvSpPr>
        <p:spPr>
          <a:xfrm>
            <a:off x="3086917" y="4589312"/>
            <a:ext cx="1410655" cy="735053"/>
          </a:xfrm>
          <a:prstGeom prst="rect">
            <a:avLst/>
          </a:prstGeom>
          <a:noFill/>
          <a:ln cap="flat" cmpd="sng" w="381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19" name="Google Shape;619;p9"/>
          <p:cNvSpPr/>
          <p:nvPr/>
        </p:nvSpPr>
        <p:spPr>
          <a:xfrm>
            <a:off x="4614530" y="4589312"/>
            <a:ext cx="1392865" cy="735053"/>
          </a:xfrm>
          <a:prstGeom prst="rect">
            <a:avLst/>
          </a:prstGeom>
          <a:noFill/>
          <a:ln cap="flat" cmpd="sng" w="381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0" name="Google Shape;620;p9"/>
          <p:cNvSpPr/>
          <p:nvPr/>
        </p:nvSpPr>
        <p:spPr>
          <a:xfrm>
            <a:off x="6145619" y="4589312"/>
            <a:ext cx="648586" cy="735053"/>
          </a:xfrm>
          <a:prstGeom prst="rect">
            <a:avLst/>
          </a:prstGeom>
          <a:noFill/>
          <a:ln cap="flat" cmpd="sng" w="381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1" name="Google Shape;621;p9"/>
          <p:cNvSpPr/>
          <p:nvPr/>
        </p:nvSpPr>
        <p:spPr>
          <a:xfrm>
            <a:off x="6900530" y="4589312"/>
            <a:ext cx="648586" cy="735053"/>
          </a:xfrm>
          <a:prstGeom prst="rect">
            <a:avLst/>
          </a:prstGeom>
          <a:noFill/>
          <a:ln cap="flat" cmpd="sng" w="381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2" name="Google Shape;622;p9"/>
          <p:cNvSpPr/>
          <p:nvPr/>
        </p:nvSpPr>
        <p:spPr>
          <a:xfrm>
            <a:off x="7666074" y="4589311"/>
            <a:ext cx="1407588" cy="763067"/>
          </a:xfrm>
          <a:prstGeom prst="rect">
            <a:avLst/>
          </a:prstGeom>
          <a:noFill/>
          <a:ln cap="flat" cmpd="sng" w="38100">
            <a:solidFill>
              <a:srgbClr val="D89F1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3" name="Google Shape;623;p9"/>
          <p:cNvSpPr/>
          <p:nvPr/>
        </p:nvSpPr>
        <p:spPr>
          <a:xfrm>
            <a:off x="8365748" y="3571918"/>
            <a:ext cx="729764" cy="729959"/>
          </a:xfrm>
          <a:prstGeom prst="rect">
            <a:avLst/>
          </a:prstGeom>
          <a:noFill/>
          <a:ln cap="flat" cmpd="sng" w="38100">
            <a:solidFill>
              <a:srgbClr val="80A06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60"/>
          <p:cNvSpPr txBox="1"/>
          <p:nvPr>
            <p:ph idx="1" type="body"/>
          </p:nvPr>
        </p:nvSpPr>
        <p:spPr>
          <a:xfrm>
            <a:off x="397933" y="2609168"/>
            <a:ext cx="7615912" cy="331164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92E4B"/>
              </a:buClr>
              <a:buSzPts val="2400"/>
              <a:buFont typeface="Arial"/>
              <a:buNone/>
            </a:pPr>
            <a:r>
              <a:rPr lang="en-US"/>
              <a:t>En gennemsnitlig smartphone har:</a:t>
            </a:r>
            <a:endParaRPr/>
          </a:p>
          <a:p>
            <a:pPr indent="-342900" lvl="0" marL="342900" rtl="0" algn="l">
              <a:lnSpc>
                <a:spcPct val="90000"/>
              </a:lnSpc>
              <a:spcBef>
                <a:spcPts val="1000"/>
              </a:spcBef>
              <a:spcAft>
                <a:spcPts val="0"/>
              </a:spcAft>
              <a:buSzPts val="2400"/>
              <a:buFont typeface="Arial"/>
              <a:buChar char="•"/>
            </a:pPr>
            <a:r>
              <a:rPr lang="en-US"/>
              <a:t>en stor touchskærm</a:t>
            </a:r>
            <a:endParaRPr/>
          </a:p>
          <a:p>
            <a:pPr indent="-342900" lvl="0" marL="342900" rtl="0" algn="l">
              <a:lnSpc>
                <a:spcPct val="90000"/>
              </a:lnSpc>
              <a:spcBef>
                <a:spcPts val="1000"/>
              </a:spcBef>
              <a:spcAft>
                <a:spcPts val="0"/>
              </a:spcAft>
              <a:buSzPts val="2400"/>
              <a:buFont typeface="Arial"/>
              <a:buChar char="•"/>
            </a:pPr>
            <a:r>
              <a:rPr lang="en-US"/>
              <a:t>et kamera</a:t>
            </a:r>
            <a:endParaRPr/>
          </a:p>
          <a:p>
            <a:pPr indent="-342900" lvl="0" marL="342900" rtl="0" algn="l">
              <a:lnSpc>
                <a:spcPct val="90000"/>
              </a:lnSpc>
              <a:spcBef>
                <a:spcPts val="1000"/>
              </a:spcBef>
              <a:spcAft>
                <a:spcPts val="0"/>
              </a:spcAft>
              <a:buSzPts val="2400"/>
              <a:buFont typeface="Arial"/>
              <a:buChar char="•"/>
            </a:pPr>
            <a:r>
              <a:rPr lang="en-US"/>
              <a:t>Wi-Fi-forbindelse</a:t>
            </a:r>
            <a:endParaRPr/>
          </a:p>
          <a:p>
            <a:pPr indent="-342900" lvl="0" marL="342900" rtl="0" algn="l">
              <a:lnSpc>
                <a:spcPct val="90000"/>
              </a:lnSpc>
              <a:spcBef>
                <a:spcPts val="1000"/>
              </a:spcBef>
              <a:spcAft>
                <a:spcPts val="0"/>
              </a:spcAft>
              <a:buSzPts val="2400"/>
              <a:buFont typeface="Arial"/>
              <a:buChar char="•"/>
            </a:pPr>
            <a:r>
              <a:rPr lang="en-US"/>
              <a:t>adgang til applikationer mv.</a:t>
            </a:r>
            <a:endParaRPr/>
          </a:p>
          <a:p>
            <a:pPr indent="0" lvl="0" marL="0" marR="0" rtl="0" algn="l">
              <a:lnSpc>
                <a:spcPct val="90000"/>
              </a:lnSpc>
              <a:spcBef>
                <a:spcPts val="1000"/>
              </a:spcBef>
              <a:spcAft>
                <a:spcPts val="0"/>
              </a:spcAft>
              <a:buClr>
                <a:srgbClr val="092E4B"/>
              </a:buClr>
              <a:buSzPts val="2400"/>
              <a:buFont typeface="Arial"/>
              <a:buNone/>
            </a:pPr>
            <a:r>
              <a:rPr lang="en-US"/>
              <a:t>Smartphones evne til at køre </a:t>
            </a:r>
            <a:r>
              <a:rPr b="1" lang="en-US"/>
              <a:t>APPLIKATIONER </a:t>
            </a:r>
            <a:r>
              <a:rPr lang="en-US"/>
              <a:t>giver adgang til e-mail, sociale medier, kalendere og mange flere arbejds- og underholdnings-baserede programmer.</a:t>
            </a:r>
            <a:endParaRPr/>
          </a:p>
        </p:txBody>
      </p:sp>
      <p:sp>
        <p:nvSpPr>
          <p:cNvPr id="629" name="Google Shape;629;p60"/>
          <p:cNvSpPr txBox="1"/>
          <p:nvPr>
            <p:ph idx="2" type="body"/>
          </p:nvPr>
        </p:nvSpPr>
        <p:spPr>
          <a:xfrm>
            <a:off x="397933" y="1121270"/>
            <a:ext cx="7178174" cy="103162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24BAA2"/>
              </a:buClr>
              <a:buSzPts val="3600"/>
              <a:buFont typeface="Arial"/>
              <a:buNone/>
            </a:pPr>
            <a:r>
              <a:rPr lang="en-US"/>
              <a:t>Tilgængelige funktioner i en smartphone</a:t>
            </a:r>
            <a:endParaRPr/>
          </a:p>
        </p:txBody>
      </p:sp>
      <p:pic>
        <p:nvPicPr>
          <p:cNvPr descr="Heart speech bubble social media icon" id="630" name="Google Shape;630;p60"/>
          <p:cNvPicPr preferRelativeResize="0"/>
          <p:nvPr>
            <p:ph idx="3" type="pic"/>
          </p:nvPr>
        </p:nvPicPr>
        <p:blipFill rotWithShape="1">
          <a:blip r:embed="rId3">
            <a:alphaModFix/>
          </a:blip>
          <a:srcRect b="0" l="35147" r="35147" t="0"/>
          <a:stretch/>
        </p:blipFill>
        <p:spPr>
          <a:xfrm>
            <a:off x="8583306" y="1246695"/>
            <a:ext cx="2444127" cy="4336988"/>
          </a:xfrm>
          <a:prstGeom prst="rect">
            <a:avLst/>
          </a:prstGeom>
          <a:solidFill>
            <a:srgbClr val="D8D8D8"/>
          </a:solid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61"/>
          <p:cNvSpPr txBox="1"/>
          <p:nvPr>
            <p:ph idx="1" type="body"/>
          </p:nvPr>
        </p:nvSpPr>
        <p:spPr>
          <a:xfrm>
            <a:off x="406402" y="2413001"/>
            <a:ext cx="7763932" cy="356707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92E4B"/>
              </a:buClr>
              <a:buSzPts val="2400"/>
              <a:buFont typeface="Arial"/>
              <a:buNone/>
            </a:pPr>
            <a:r>
              <a:rPr b="1" lang="en-US"/>
              <a:t>En app eller mobilapp er en applikation </a:t>
            </a:r>
            <a:r>
              <a:rPr lang="en-US"/>
              <a:t>, dvs. computersoftwareapplikation, typisk en, som brugere downloader til deres mobile enheder. Smartphones og tablets er eksempler på mobile enheder.</a:t>
            </a:r>
            <a:endParaRPr/>
          </a:p>
          <a:p>
            <a:pPr indent="0" lvl="0" marL="0" marR="0" rtl="0" algn="l">
              <a:lnSpc>
                <a:spcPct val="90000"/>
              </a:lnSpc>
              <a:spcBef>
                <a:spcPts val="1000"/>
              </a:spcBef>
              <a:spcAft>
                <a:spcPts val="0"/>
              </a:spcAft>
              <a:buClr>
                <a:srgbClr val="092E4B"/>
              </a:buClr>
              <a:buSzPts val="2400"/>
              <a:buFont typeface="Arial"/>
              <a:buNone/>
            </a:pPr>
            <a:r>
              <a:rPr lang="en-US"/>
              <a:t>Langt de fleste apps, som vi downloader på vores telefoner, har meget snævre eller specifikke anvendelser. For eksempel er en shopping-app en applikation til at købe ting online, ofte fra én hjemmeside. (Der er dog undtagelser!)</a:t>
            </a:r>
            <a:endParaRPr/>
          </a:p>
          <a:p>
            <a:pPr indent="0" lvl="0" marL="0" marR="0" rtl="0" algn="l">
              <a:lnSpc>
                <a:spcPct val="90000"/>
              </a:lnSpc>
              <a:spcBef>
                <a:spcPts val="1000"/>
              </a:spcBef>
              <a:spcAft>
                <a:spcPts val="0"/>
              </a:spcAft>
              <a:buClr>
                <a:srgbClr val="092E4B"/>
              </a:buClr>
              <a:buSzPts val="2400"/>
              <a:buFont typeface="Arial"/>
              <a:buNone/>
            </a:pPr>
            <a:r>
              <a:rPr lang="en-US"/>
              <a:t>Den mest populære app gennem tiden er </a:t>
            </a:r>
            <a:r>
              <a:rPr b="1" lang="en-US"/>
              <a:t>WhatsApp</a:t>
            </a:r>
            <a:r>
              <a:rPr lang="en-US"/>
              <a:t>, som tidligere Yahoo-medarbejdere lancerede i 2009 som en startup. I 2014 købte Facebook den for 19 milliarder dollars.</a:t>
            </a:r>
            <a:endParaRPr/>
          </a:p>
        </p:txBody>
      </p:sp>
      <p:sp>
        <p:nvSpPr>
          <p:cNvPr id="636" name="Google Shape;636;p61"/>
          <p:cNvSpPr txBox="1"/>
          <p:nvPr>
            <p:ph idx="2" type="body"/>
          </p:nvPr>
        </p:nvSpPr>
        <p:spPr>
          <a:xfrm>
            <a:off x="406402" y="1112804"/>
            <a:ext cx="7178174" cy="103162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24BAA2"/>
              </a:buClr>
              <a:buSzPts val="3600"/>
              <a:buFont typeface="Arial"/>
              <a:buNone/>
            </a:pPr>
            <a:r>
              <a:rPr lang="en-US"/>
              <a:t>Hvad er en app eller applikation?</a:t>
            </a:r>
            <a:endParaRPr/>
          </a:p>
        </p:txBody>
      </p:sp>
      <p:pic>
        <p:nvPicPr>
          <p:cNvPr descr="Icon&#10;&#10;Description automatically generated" id="637" name="Google Shape;637;p61"/>
          <p:cNvPicPr preferRelativeResize="0"/>
          <p:nvPr>
            <p:ph idx="3" type="pic"/>
          </p:nvPr>
        </p:nvPicPr>
        <p:blipFill rotWithShape="1">
          <a:blip r:embed="rId3">
            <a:alphaModFix/>
          </a:blip>
          <a:srcRect b="-60534" l="-11676" r="-14376" t="-63234"/>
          <a:stretch/>
        </p:blipFill>
        <p:spPr>
          <a:xfrm>
            <a:off x="8583306" y="1246695"/>
            <a:ext cx="2444127" cy="4336988"/>
          </a:xfrm>
          <a:prstGeom prst="rect">
            <a:avLst/>
          </a:prstGeom>
          <a:solidFill>
            <a:srgbClr val="D8D8D8"/>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62"/>
          <p:cNvSpPr txBox="1"/>
          <p:nvPr>
            <p:ph idx="1" type="body"/>
          </p:nvPr>
        </p:nvSpPr>
        <p:spPr>
          <a:xfrm>
            <a:off x="798381" y="1455529"/>
            <a:ext cx="7495228" cy="4330365"/>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n-US"/>
              <a:t>Kort fortalt:</a:t>
            </a:r>
            <a:endParaRPr/>
          </a:p>
          <a:p>
            <a:pPr indent="-228600" lvl="0" marL="457200" marR="0" rtl="0" algn="l">
              <a:lnSpc>
                <a:spcPct val="90000"/>
              </a:lnSpc>
              <a:spcBef>
                <a:spcPts val="1000"/>
              </a:spcBef>
              <a:spcAft>
                <a:spcPts val="0"/>
              </a:spcAft>
              <a:buClr>
                <a:srgbClr val="092E4B"/>
              </a:buClr>
              <a:buSzPts val="2400"/>
              <a:buFont typeface="Arial"/>
              <a:buNone/>
            </a:pPr>
            <a:r>
              <a:rPr b="1" lang="en-US" sz="3200"/>
              <a:t>Download = Gem </a:t>
            </a:r>
            <a:r>
              <a:rPr lang="en-US"/>
              <a:t>Du tager data fra andre steder og lægger dem på din enhed, hvilket i det væsentlige bringer dem "ned" fra internettet. Alle former for information kan downloades fra nettet: bøger, film og software-apps.</a:t>
            </a:r>
            <a:endParaRPr/>
          </a:p>
          <a:p>
            <a:pPr indent="-228600" lvl="0" marL="457200" marR="0" rtl="0" algn="l">
              <a:lnSpc>
                <a:spcPct val="90000"/>
              </a:lnSpc>
              <a:spcBef>
                <a:spcPts val="1000"/>
              </a:spcBef>
              <a:spcAft>
                <a:spcPts val="0"/>
              </a:spcAft>
              <a:buClr>
                <a:srgbClr val="092E4B"/>
              </a:buClr>
              <a:buSzPts val="2400"/>
              <a:buFont typeface="Arial"/>
              <a:buNone/>
            </a:pPr>
            <a:r>
              <a:rPr b="1" lang="en-US" sz="3200"/>
              <a:t>Upload = Send </a:t>
            </a:r>
            <a:r>
              <a:rPr lang="en-US"/>
              <a:t>indlæsning af dataene "opad" til et websted eller en anden brugers computer eller en netværksplacering osv., du sender data fra din enhed til den anden enhed. Hvis du for eksempel uploader et billede til Facebook, sender du billedet fra din enhed til Facebook-webstedet.</a:t>
            </a:r>
            <a:endParaRPr/>
          </a:p>
        </p:txBody>
      </p:sp>
      <p:sp>
        <p:nvSpPr>
          <p:cNvPr id="643" name="Google Shape;643;p62"/>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DOWNLOAD versus UPLOAD...</a:t>
            </a:r>
            <a:endParaRPr/>
          </a:p>
        </p:txBody>
      </p:sp>
      <p:pic>
        <p:nvPicPr>
          <p:cNvPr id="644" name="Google Shape;644;p62"/>
          <p:cNvPicPr preferRelativeResize="0"/>
          <p:nvPr/>
        </p:nvPicPr>
        <p:blipFill rotWithShape="1">
          <a:blip r:embed="rId3">
            <a:alphaModFix/>
          </a:blip>
          <a:srcRect b="0" l="0" r="0" t="0"/>
          <a:stretch/>
        </p:blipFill>
        <p:spPr>
          <a:xfrm>
            <a:off x="8249200" y="1723378"/>
            <a:ext cx="3144418" cy="1970393"/>
          </a:xfrm>
          <a:prstGeom prst="rect">
            <a:avLst/>
          </a:prstGeom>
          <a:noFill/>
          <a:ln>
            <a:noFill/>
          </a:ln>
        </p:spPr>
      </p:pic>
      <p:pic>
        <p:nvPicPr>
          <p:cNvPr id="645" name="Google Shape;645;p62"/>
          <p:cNvPicPr preferRelativeResize="0"/>
          <p:nvPr/>
        </p:nvPicPr>
        <p:blipFill rotWithShape="1">
          <a:blip r:embed="rId4">
            <a:alphaModFix/>
          </a:blip>
          <a:srcRect b="0" l="0" r="0" t="0"/>
          <a:stretch/>
        </p:blipFill>
        <p:spPr>
          <a:xfrm>
            <a:off x="8249200" y="3876364"/>
            <a:ext cx="3067039" cy="197039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10"/>
          <p:cNvSpPr txBox="1"/>
          <p:nvPr/>
        </p:nvSpPr>
        <p:spPr>
          <a:xfrm>
            <a:off x="2162908" y="0"/>
            <a:ext cx="7047533" cy="1077178"/>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Calibri"/>
                <a:ea typeface="Calibri"/>
                <a:cs typeface="Calibri"/>
                <a:sym typeface="Calibri"/>
              </a:rPr>
              <a:t>Tablet og smartphone – basis bevægelser</a:t>
            </a:r>
            <a:endParaRPr b="0" i="0" sz="1400" u="none" cap="none" strike="noStrike">
              <a:solidFill>
                <a:srgbClr val="000000"/>
              </a:solidFill>
              <a:latin typeface="Arial"/>
              <a:ea typeface="Arial"/>
              <a:cs typeface="Arial"/>
              <a:sym typeface="Arial"/>
            </a:endParaRPr>
          </a:p>
        </p:txBody>
      </p:sp>
      <p:pic>
        <p:nvPicPr>
          <p:cNvPr descr="Image result for tablet ipad" id="651" name="Google Shape;651;p10"/>
          <p:cNvPicPr preferRelativeResize="0"/>
          <p:nvPr/>
        </p:nvPicPr>
        <p:blipFill rotWithShape="1">
          <a:blip r:embed="rId3">
            <a:alphaModFix/>
          </a:blip>
          <a:srcRect b="0" l="0" r="0" t="0"/>
          <a:stretch/>
        </p:blipFill>
        <p:spPr>
          <a:xfrm>
            <a:off x="9873762" y="68239"/>
            <a:ext cx="2386475" cy="1677989"/>
          </a:xfrm>
          <a:prstGeom prst="rect">
            <a:avLst/>
          </a:prstGeom>
          <a:noFill/>
          <a:ln>
            <a:noFill/>
          </a:ln>
        </p:spPr>
      </p:pic>
      <p:grpSp>
        <p:nvGrpSpPr>
          <p:cNvPr id="652" name="Google Shape;652;p10"/>
          <p:cNvGrpSpPr/>
          <p:nvPr/>
        </p:nvGrpSpPr>
        <p:grpSpPr>
          <a:xfrm>
            <a:off x="2348868" y="1103688"/>
            <a:ext cx="774673" cy="1285080"/>
            <a:chOff x="9062559" y="918767"/>
            <a:chExt cx="774673" cy="1285080"/>
          </a:xfrm>
        </p:grpSpPr>
        <p:sp>
          <p:nvSpPr>
            <p:cNvPr id="653" name="Google Shape;653;p10"/>
            <p:cNvSpPr/>
            <p:nvPr/>
          </p:nvSpPr>
          <p:spPr>
            <a:xfrm>
              <a:off x="9062559" y="918767"/>
              <a:ext cx="294869" cy="287009"/>
            </a:xfrm>
            <a:custGeom>
              <a:rect b="b" l="l" r="r" t="t"/>
              <a:pathLst>
                <a:path extrusionOk="0" h="287009" w="294869">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54" name="Google Shape;654;p10"/>
            <p:cNvGrpSpPr/>
            <p:nvPr/>
          </p:nvGrpSpPr>
          <p:grpSpPr>
            <a:xfrm>
              <a:off x="9122194" y="1004094"/>
              <a:ext cx="715038" cy="1199753"/>
              <a:chOff x="9122194" y="1004094"/>
              <a:chExt cx="715038" cy="1199753"/>
            </a:xfrm>
          </p:grpSpPr>
          <p:sp>
            <p:nvSpPr>
              <p:cNvPr id="655" name="Google Shape;655;p10"/>
              <p:cNvSpPr/>
              <p:nvPr/>
            </p:nvSpPr>
            <p:spPr>
              <a:xfrm>
                <a:off x="9122194" y="1508040"/>
                <a:ext cx="252229" cy="516102"/>
              </a:xfrm>
              <a:custGeom>
                <a:rect b="b" l="l" r="r" t="t"/>
                <a:pathLst>
                  <a:path extrusionOk="0" h="516102" w="252229">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10"/>
              <p:cNvSpPr/>
              <p:nvPr/>
            </p:nvSpPr>
            <p:spPr>
              <a:xfrm>
                <a:off x="9560762" y="1399308"/>
                <a:ext cx="186446" cy="158119"/>
              </a:xfrm>
              <a:custGeom>
                <a:rect b="b" l="l" r="r" t="t"/>
                <a:pathLst>
                  <a:path extrusionOk="0" h="158119" w="186446">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10"/>
              <p:cNvSpPr/>
              <p:nvPr/>
            </p:nvSpPr>
            <p:spPr>
              <a:xfrm>
                <a:off x="9430122" y="1374156"/>
                <a:ext cx="214598" cy="174222"/>
              </a:xfrm>
              <a:custGeom>
                <a:rect b="b" l="l" r="r" t="t"/>
                <a:pathLst>
                  <a:path extrusionOk="0" h="174222" w="214598">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10"/>
              <p:cNvSpPr/>
              <p:nvPr/>
            </p:nvSpPr>
            <p:spPr>
              <a:xfrm>
                <a:off x="9317624" y="1363057"/>
                <a:ext cx="206820" cy="196957"/>
              </a:xfrm>
              <a:custGeom>
                <a:rect b="b" l="l" r="r" t="t"/>
                <a:pathLst>
                  <a:path extrusionOk="0" h="196957" w="20682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10"/>
              <p:cNvSpPr/>
              <p:nvPr/>
            </p:nvSpPr>
            <p:spPr>
              <a:xfrm>
                <a:off x="9334139" y="1985348"/>
                <a:ext cx="111242" cy="218499"/>
              </a:xfrm>
              <a:custGeom>
                <a:rect b="b" l="l" r="r" t="t"/>
                <a:pathLst>
                  <a:path extrusionOk="0" h="218499" w="111242">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10"/>
              <p:cNvSpPr/>
              <p:nvPr/>
            </p:nvSpPr>
            <p:spPr>
              <a:xfrm>
                <a:off x="9684630" y="1516849"/>
                <a:ext cx="152602" cy="686997"/>
              </a:xfrm>
              <a:custGeom>
                <a:rect b="b" l="l" r="r" t="t"/>
                <a:pathLst>
                  <a:path extrusionOk="0" h="686997" w="152602">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10"/>
              <p:cNvSpPr/>
              <p:nvPr/>
            </p:nvSpPr>
            <p:spPr>
              <a:xfrm>
                <a:off x="9147916" y="1004094"/>
                <a:ext cx="239917" cy="708474"/>
              </a:xfrm>
              <a:custGeom>
                <a:rect b="b" l="l" r="r" t="t"/>
                <a:pathLst>
                  <a:path extrusionOk="0" h="708474" w="239917">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62" name="Google Shape;662;p10"/>
          <p:cNvGrpSpPr/>
          <p:nvPr/>
        </p:nvGrpSpPr>
        <p:grpSpPr>
          <a:xfrm>
            <a:off x="699277" y="3492258"/>
            <a:ext cx="717140" cy="1378898"/>
            <a:chOff x="3374151" y="2671121"/>
            <a:chExt cx="717140" cy="1378898"/>
          </a:xfrm>
        </p:grpSpPr>
        <p:grpSp>
          <p:nvGrpSpPr>
            <p:cNvPr id="663" name="Google Shape;663;p10"/>
            <p:cNvGrpSpPr/>
            <p:nvPr/>
          </p:nvGrpSpPr>
          <p:grpSpPr>
            <a:xfrm>
              <a:off x="3399819" y="2671121"/>
              <a:ext cx="446653" cy="439005"/>
              <a:chOff x="3399819" y="2671121"/>
              <a:chExt cx="446653" cy="439005"/>
            </a:xfrm>
          </p:grpSpPr>
          <p:sp>
            <p:nvSpPr>
              <p:cNvPr id="664" name="Google Shape;664;p10"/>
              <p:cNvSpPr/>
              <p:nvPr/>
            </p:nvSpPr>
            <p:spPr>
              <a:xfrm>
                <a:off x="3399819" y="2671121"/>
                <a:ext cx="446653" cy="439005"/>
              </a:xfrm>
              <a:custGeom>
                <a:rect b="b" l="l" r="r" t="t"/>
                <a:pathLst>
                  <a:path extrusionOk="0" h="439005" w="446653">
                    <a:moveTo>
                      <a:pt x="172741" y="439006"/>
                    </a:moveTo>
                    <a:cubicBezTo>
                      <a:pt x="171448" y="439006"/>
                      <a:pt x="168861" y="439006"/>
                      <a:pt x="167568" y="439006"/>
                    </a:cubicBezTo>
                    <a:cubicBezTo>
                      <a:pt x="149462" y="433834"/>
                      <a:pt x="131356" y="427370"/>
                      <a:pt x="114543" y="418320"/>
                    </a:cubicBezTo>
                    <a:cubicBezTo>
                      <a:pt x="7200" y="357557"/>
                      <a:pt x="-31598" y="221809"/>
                      <a:pt x="27893" y="114503"/>
                    </a:cubicBezTo>
                    <a:cubicBezTo>
                      <a:pt x="88677" y="7198"/>
                      <a:pt x="224472" y="-31587"/>
                      <a:pt x="331815" y="27883"/>
                    </a:cubicBezTo>
                    <a:cubicBezTo>
                      <a:pt x="383546" y="57618"/>
                      <a:pt x="421052" y="104160"/>
                      <a:pt x="437865" y="162338"/>
                    </a:cubicBezTo>
                    <a:cubicBezTo>
                      <a:pt x="454677" y="219223"/>
                      <a:pt x="446917" y="279986"/>
                      <a:pt x="418465" y="331700"/>
                    </a:cubicBezTo>
                    <a:cubicBezTo>
                      <a:pt x="388720" y="383413"/>
                      <a:pt x="340868" y="422199"/>
                      <a:pt x="283963" y="437713"/>
                    </a:cubicBezTo>
                    <a:cubicBezTo>
                      <a:pt x="273617" y="440298"/>
                      <a:pt x="263271" y="435127"/>
                      <a:pt x="259391" y="424784"/>
                    </a:cubicBezTo>
                    <a:cubicBezTo>
                      <a:pt x="256804" y="414441"/>
                      <a:pt x="261978" y="404099"/>
                      <a:pt x="272324" y="400220"/>
                    </a:cubicBezTo>
                    <a:cubicBezTo>
                      <a:pt x="320175" y="387292"/>
                      <a:pt x="358974" y="356264"/>
                      <a:pt x="383546" y="312307"/>
                    </a:cubicBezTo>
                    <a:cubicBezTo>
                      <a:pt x="408119" y="269644"/>
                      <a:pt x="413292" y="219223"/>
                      <a:pt x="400359" y="171388"/>
                    </a:cubicBezTo>
                    <a:cubicBezTo>
                      <a:pt x="387426" y="123553"/>
                      <a:pt x="356387" y="84768"/>
                      <a:pt x="312416" y="60204"/>
                    </a:cubicBezTo>
                    <a:cubicBezTo>
                      <a:pt x="269737" y="35640"/>
                      <a:pt x="219299" y="30469"/>
                      <a:pt x="171448" y="43397"/>
                    </a:cubicBezTo>
                    <a:cubicBezTo>
                      <a:pt x="123596" y="56326"/>
                      <a:pt x="84797" y="87354"/>
                      <a:pt x="60225" y="131310"/>
                    </a:cubicBezTo>
                    <a:cubicBezTo>
                      <a:pt x="11080" y="220516"/>
                      <a:pt x="42119" y="332993"/>
                      <a:pt x="131356" y="383413"/>
                    </a:cubicBezTo>
                    <a:cubicBezTo>
                      <a:pt x="145582" y="391171"/>
                      <a:pt x="159808" y="397635"/>
                      <a:pt x="175327" y="401513"/>
                    </a:cubicBezTo>
                    <a:cubicBezTo>
                      <a:pt x="185674" y="404099"/>
                      <a:pt x="192140" y="414441"/>
                      <a:pt x="189553" y="424784"/>
                    </a:cubicBezTo>
                    <a:cubicBezTo>
                      <a:pt x="189553" y="432541"/>
                      <a:pt x="181794" y="439006"/>
                      <a:pt x="172741" y="439006"/>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65" name="Google Shape;665;p10"/>
              <p:cNvGrpSpPr/>
              <p:nvPr/>
            </p:nvGrpSpPr>
            <p:grpSpPr>
              <a:xfrm>
                <a:off x="3486403" y="2754442"/>
                <a:ext cx="275777" cy="266477"/>
                <a:chOff x="3486403" y="2754442"/>
                <a:chExt cx="275777" cy="266477"/>
              </a:xfrm>
            </p:grpSpPr>
            <p:sp>
              <p:nvSpPr>
                <p:cNvPr id="666" name="Google Shape;666;p10"/>
                <p:cNvSpPr/>
                <p:nvPr/>
              </p:nvSpPr>
              <p:spPr>
                <a:xfrm>
                  <a:off x="3504277" y="2771664"/>
                  <a:ext cx="241322" cy="231378"/>
                </a:xfrm>
                <a:custGeom>
                  <a:rect b="b" l="l" r="r" t="t"/>
                  <a:pathLst>
                    <a:path extrusionOk="0" h="231378" w="241322">
                      <a:moveTo>
                        <a:pt x="61817" y="225986"/>
                      </a:moveTo>
                      <a:cubicBezTo>
                        <a:pt x="3619" y="193665"/>
                        <a:pt x="-17074" y="119973"/>
                        <a:pt x="15258" y="61795"/>
                      </a:cubicBezTo>
                      <a:cubicBezTo>
                        <a:pt x="47590" y="3617"/>
                        <a:pt x="121308" y="-17068"/>
                        <a:pt x="179505" y="15253"/>
                      </a:cubicBezTo>
                      <a:cubicBezTo>
                        <a:pt x="237703" y="47574"/>
                        <a:pt x="258396" y="121266"/>
                        <a:pt x="226064" y="179443"/>
                      </a:cubicBezTo>
                      <a:cubicBezTo>
                        <a:pt x="211838" y="204007"/>
                        <a:pt x="191145" y="222107"/>
                        <a:pt x="167866" y="231157"/>
                      </a:cubicBezTo>
                      <a:cubicBezTo>
                        <a:pt x="153640" y="237621"/>
                        <a:pt x="201491" y="100580"/>
                        <a:pt x="136827" y="88945"/>
                      </a:cubicBezTo>
                      <a:cubicBezTo>
                        <a:pt x="59230" y="73431"/>
                        <a:pt x="79922" y="236328"/>
                        <a:pt x="61817" y="225986"/>
                      </a:cubicBezTo>
                      <a:close/>
                    </a:path>
                  </a:pathLst>
                </a:custGeom>
                <a:solidFill>
                  <a:srgbClr val="C4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10"/>
                <p:cNvSpPr/>
                <p:nvPr/>
              </p:nvSpPr>
              <p:spPr>
                <a:xfrm>
                  <a:off x="3486403" y="2754442"/>
                  <a:ext cx="275777" cy="266477"/>
                </a:xfrm>
                <a:custGeom>
                  <a:rect b="b" l="l" r="r" t="t"/>
                  <a:pathLst>
                    <a:path extrusionOk="0" h="266477" w="275777">
                      <a:moveTo>
                        <a:pt x="183154" y="266478"/>
                      </a:moveTo>
                      <a:cubicBezTo>
                        <a:pt x="179274" y="266478"/>
                        <a:pt x="175394" y="265185"/>
                        <a:pt x="171514" y="262600"/>
                      </a:cubicBezTo>
                      <a:cubicBezTo>
                        <a:pt x="161168" y="254842"/>
                        <a:pt x="162461" y="243207"/>
                        <a:pt x="166341" y="218643"/>
                      </a:cubicBezTo>
                      <a:cubicBezTo>
                        <a:pt x="170221" y="187615"/>
                        <a:pt x="177980" y="129437"/>
                        <a:pt x="150822" y="124266"/>
                      </a:cubicBezTo>
                      <a:cubicBezTo>
                        <a:pt x="140475" y="121680"/>
                        <a:pt x="136595" y="125559"/>
                        <a:pt x="132715" y="126852"/>
                      </a:cubicBezTo>
                      <a:cubicBezTo>
                        <a:pt x="114610" y="139780"/>
                        <a:pt x="109436" y="185029"/>
                        <a:pt x="106850" y="210886"/>
                      </a:cubicBezTo>
                      <a:cubicBezTo>
                        <a:pt x="104263" y="239328"/>
                        <a:pt x="101677" y="252257"/>
                        <a:pt x="90037" y="258721"/>
                      </a:cubicBezTo>
                      <a:cubicBezTo>
                        <a:pt x="83571" y="261307"/>
                        <a:pt x="77104" y="261307"/>
                        <a:pt x="70638" y="258721"/>
                      </a:cubicBezTo>
                      <a:lnTo>
                        <a:pt x="70638" y="258721"/>
                      </a:lnTo>
                      <a:cubicBezTo>
                        <a:pt x="4680" y="221229"/>
                        <a:pt x="-19892" y="137194"/>
                        <a:pt x="17613" y="71260"/>
                      </a:cubicBezTo>
                      <a:cubicBezTo>
                        <a:pt x="35719" y="38939"/>
                        <a:pt x="65465" y="15668"/>
                        <a:pt x="100383" y="5325"/>
                      </a:cubicBezTo>
                      <a:cubicBezTo>
                        <a:pt x="135302" y="-5018"/>
                        <a:pt x="172807" y="154"/>
                        <a:pt x="205140" y="16960"/>
                      </a:cubicBezTo>
                      <a:cubicBezTo>
                        <a:pt x="271097" y="54453"/>
                        <a:pt x="295670" y="138487"/>
                        <a:pt x="258164" y="204422"/>
                      </a:cubicBezTo>
                      <a:cubicBezTo>
                        <a:pt x="242645" y="231571"/>
                        <a:pt x="219366" y="252257"/>
                        <a:pt x="190913" y="263892"/>
                      </a:cubicBezTo>
                      <a:cubicBezTo>
                        <a:pt x="188327" y="266478"/>
                        <a:pt x="185740" y="266478"/>
                        <a:pt x="183154" y="266478"/>
                      </a:cubicBezTo>
                      <a:close/>
                      <a:moveTo>
                        <a:pt x="144355" y="88067"/>
                      </a:moveTo>
                      <a:cubicBezTo>
                        <a:pt x="148235" y="88067"/>
                        <a:pt x="153408" y="88067"/>
                        <a:pt x="157288" y="89359"/>
                      </a:cubicBezTo>
                      <a:cubicBezTo>
                        <a:pt x="215486" y="100995"/>
                        <a:pt x="206433" y="175979"/>
                        <a:pt x="201260" y="218643"/>
                      </a:cubicBezTo>
                      <a:cubicBezTo>
                        <a:pt x="211606" y="210886"/>
                        <a:pt x="220659" y="200543"/>
                        <a:pt x="227125" y="187615"/>
                      </a:cubicBezTo>
                      <a:cubicBezTo>
                        <a:pt x="240058" y="163051"/>
                        <a:pt x="243938" y="135901"/>
                        <a:pt x="236178" y="108752"/>
                      </a:cubicBezTo>
                      <a:cubicBezTo>
                        <a:pt x="228419" y="81602"/>
                        <a:pt x="211606" y="59624"/>
                        <a:pt x="187033" y="46696"/>
                      </a:cubicBezTo>
                      <a:cubicBezTo>
                        <a:pt x="137889" y="19546"/>
                        <a:pt x="74518" y="36353"/>
                        <a:pt x="47359" y="86774"/>
                      </a:cubicBezTo>
                      <a:cubicBezTo>
                        <a:pt x="22786" y="130730"/>
                        <a:pt x="34426" y="185029"/>
                        <a:pt x="70638" y="216057"/>
                      </a:cubicBezTo>
                      <a:cubicBezTo>
                        <a:pt x="70638" y="212179"/>
                        <a:pt x="71931" y="209593"/>
                        <a:pt x="71931" y="205715"/>
                      </a:cubicBezTo>
                      <a:cubicBezTo>
                        <a:pt x="75811" y="169515"/>
                        <a:pt x="82277" y="119095"/>
                        <a:pt x="112023" y="97116"/>
                      </a:cubicBezTo>
                      <a:cubicBezTo>
                        <a:pt x="121076" y="90652"/>
                        <a:pt x="132715" y="88067"/>
                        <a:pt x="144355" y="88067"/>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68" name="Google Shape;668;p10"/>
            <p:cNvGrpSpPr/>
            <p:nvPr/>
          </p:nvGrpSpPr>
          <p:grpSpPr>
            <a:xfrm>
              <a:off x="3374151" y="2839588"/>
              <a:ext cx="717140" cy="1210431"/>
              <a:chOff x="3374151" y="2839588"/>
              <a:chExt cx="717140" cy="1210431"/>
            </a:xfrm>
          </p:grpSpPr>
          <p:sp>
            <p:nvSpPr>
              <p:cNvPr id="669" name="Google Shape;669;p10"/>
              <p:cNvSpPr/>
              <p:nvPr/>
            </p:nvSpPr>
            <p:spPr>
              <a:xfrm>
                <a:off x="3374151" y="3227219"/>
                <a:ext cx="221156" cy="605603"/>
              </a:xfrm>
              <a:custGeom>
                <a:rect b="b" l="l" r="r" t="t"/>
                <a:pathLst>
                  <a:path extrusionOk="0" h="605603" w="221156">
                    <a:moveTo>
                      <a:pt x="199702" y="605603"/>
                    </a:moveTo>
                    <a:cubicBezTo>
                      <a:pt x="197115" y="605603"/>
                      <a:pt x="194529" y="605603"/>
                      <a:pt x="191942" y="604311"/>
                    </a:cubicBezTo>
                    <a:cubicBezTo>
                      <a:pt x="185476" y="600432"/>
                      <a:pt x="179009" y="596554"/>
                      <a:pt x="172543" y="592675"/>
                    </a:cubicBezTo>
                    <a:lnTo>
                      <a:pt x="168663" y="590089"/>
                    </a:lnTo>
                    <a:cubicBezTo>
                      <a:pt x="146677" y="573282"/>
                      <a:pt x="124691" y="552597"/>
                      <a:pt x="106585" y="530619"/>
                    </a:cubicBezTo>
                    <a:cubicBezTo>
                      <a:pt x="89772" y="509933"/>
                      <a:pt x="74253" y="487955"/>
                      <a:pt x="61320" y="464684"/>
                    </a:cubicBezTo>
                    <a:cubicBezTo>
                      <a:pt x="36748" y="420728"/>
                      <a:pt x="19935" y="375478"/>
                      <a:pt x="7002" y="325058"/>
                    </a:cubicBezTo>
                    <a:cubicBezTo>
                      <a:pt x="5709" y="318593"/>
                      <a:pt x="4416" y="312129"/>
                      <a:pt x="3122" y="305665"/>
                    </a:cubicBezTo>
                    <a:lnTo>
                      <a:pt x="3122" y="301787"/>
                    </a:lnTo>
                    <a:cubicBezTo>
                      <a:pt x="3122" y="299201"/>
                      <a:pt x="1829" y="296615"/>
                      <a:pt x="1829" y="294030"/>
                    </a:cubicBezTo>
                    <a:cubicBezTo>
                      <a:pt x="1829" y="294030"/>
                      <a:pt x="1829" y="292737"/>
                      <a:pt x="1829" y="292737"/>
                    </a:cubicBezTo>
                    <a:cubicBezTo>
                      <a:pt x="536" y="287565"/>
                      <a:pt x="536" y="282394"/>
                      <a:pt x="536" y="278515"/>
                    </a:cubicBezTo>
                    <a:cubicBezTo>
                      <a:pt x="-758" y="263001"/>
                      <a:pt x="536" y="252659"/>
                      <a:pt x="1829" y="242316"/>
                    </a:cubicBezTo>
                    <a:lnTo>
                      <a:pt x="1829" y="238438"/>
                    </a:lnTo>
                    <a:cubicBezTo>
                      <a:pt x="3122" y="222924"/>
                      <a:pt x="4416" y="209995"/>
                      <a:pt x="7002" y="197067"/>
                    </a:cubicBezTo>
                    <a:cubicBezTo>
                      <a:pt x="8295" y="189310"/>
                      <a:pt x="8295" y="182846"/>
                      <a:pt x="9589" y="175088"/>
                    </a:cubicBezTo>
                    <a:cubicBezTo>
                      <a:pt x="14762" y="132425"/>
                      <a:pt x="17348" y="97518"/>
                      <a:pt x="13469" y="66490"/>
                    </a:cubicBezTo>
                    <a:lnTo>
                      <a:pt x="13469" y="65197"/>
                    </a:lnTo>
                    <a:cubicBezTo>
                      <a:pt x="9589" y="32876"/>
                      <a:pt x="32868" y="4434"/>
                      <a:pt x="63907" y="555"/>
                    </a:cubicBezTo>
                    <a:cubicBezTo>
                      <a:pt x="91066" y="-3323"/>
                      <a:pt x="116931" y="13484"/>
                      <a:pt x="125984" y="39340"/>
                    </a:cubicBezTo>
                    <a:cubicBezTo>
                      <a:pt x="142797" y="85883"/>
                      <a:pt x="147970" y="131132"/>
                      <a:pt x="153144" y="177674"/>
                    </a:cubicBezTo>
                    <a:cubicBezTo>
                      <a:pt x="154437" y="185431"/>
                      <a:pt x="154437" y="193188"/>
                      <a:pt x="155730" y="200945"/>
                    </a:cubicBezTo>
                    <a:cubicBezTo>
                      <a:pt x="157023" y="213874"/>
                      <a:pt x="158317" y="226802"/>
                      <a:pt x="159610" y="238438"/>
                    </a:cubicBezTo>
                    <a:cubicBezTo>
                      <a:pt x="166076" y="286273"/>
                      <a:pt x="186769" y="309544"/>
                      <a:pt x="191942" y="314715"/>
                    </a:cubicBezTo>
                    <a:cubicBezTo>
                      <a:pt x="199702" y="322472"/>
                      <a:pt x="199702" y="334108"/>
                      <a:pt x="193235" y="341865"/>
                    </a:cubicBezTo>
                    <a:cubicBezTo>
                      <a:pt x="185476" y="349622"/>
                      <a:pt x="173836" y="349622"/>
                      <a:pt x="166076" y="343157"/>
                    </a:cubicBezTo>
                    <a:cubicBezTo>
                      <a:pt x="153144" y="330229"/>
                      <a:pt x="129864" y="301787"/>
                      <a:pt x="120811" y="243609"/>
                    </a:cubicBezTo>
                    <a:cubicBezTo>
                      <a:pt x="119518" y="230680"/>
                      <a:pt x="118225" y="217752"/>
                      <a:pt x="116931" y="204824"/>
                    </a:cubicBezTo>
                    <a:cubicBezTo>
                      <a:pt x="115638" y="197067"/>
                      <a:pt x="115638" y="189310"/>
                      <a:pt x="114345" y="181553"/>
                    </a:cubicBezTo>
                    <a:cubicBezTo>
                      <a:pt x="109172" y="136303"/>
                      <a:pt x="103999" y="94933"/>
                      <a:pt x="89772" y="52269"/>
                    </a:cubicBezTo>
                    <a:cubicBezTo>
                      <a:pt x="87186" y="43219"/>
                      <a:pt x="78133" y="38048"/>
                      <a:pt x="69080" y="39340"/>
                    </a:cubicBezTo>
                    <a:cubicBezTo>
                      <a:pt x="58734" y="40633"/>
                      <a:pt x="50974" y="50976"/>
                      <a:pt x="52267" y="61319"/>
                    </a:cubicBezTo>
                    <a:lnTo>
                      <a:pt x="52267" y="62612"/>
                    </a:lnTo>
                    <a:cubicBezTo>
                      <a:pt x="56147" y="97518"/>
                      <a:pt x="53560" y="135011"/>
                      <a:pt x="48387" y="180260"/>
                    </a:cubicBezTo>
                    <a:cubicBezTo>
                      <a:pt x="47094" y="188017"/>
                      <a:pt x="47094" y="194481"/>
                      <a:pt x="45801" y="202238"/>
                    </a:cubicBezTo>
                    <a:cubicBezTo>
                      <a:pt x="44507" y="215166"/>
                      <a:pt x="41921" y="228095"/>
                      <a:pt x="40627" y="242316"/>
                    </a:cubicBezTo>
                    <a:lnTo>
                      <a:pt x="40627" y="246195"/>
                    </a:lnTo>
                    <a:cubicBezTo>
                      <a:pt x="39334" y="256537"/>
                      <a:pt x="39334" y="265587"/>
                      <a:pt x="39334" y="277223"/>
                    </a:cubicBezTo>
                    <a:cubicBezTo>
                      <a:pt x="39334" y="279808"/>
                      <a:pt x="40627" y="284980"/>
                      <a:pt x="40627" y="287565"/>
                    </a:cubicBezTo>
                    <a:cubicBezTo>
                      <a:pt x="40627" y="291444"/>
                      <a:pt x="41921" y="292737"/>
                      <a:pt x="41921" y="295322"/>
                    </a:cubicBezTo>
                    <a:lnTo>
                      <a:pt x="41921" y="299201"/>
                    </a:lnTo>
                    <a:cubicBezTo>
                      <a:pt x="43214" y="304372"/>
                      <a:pt x="44507" y="310836"/>
                      <a:pt x="45801" y="316008"/>
                    </a:cubicBezTo>
                    <a:cubicBezTo>
                      <a:pt x="57440" y="362550"/>
                      <a:pt x="74253" y="405214"/>
                      <a:pt x="96239" y="445292"/>
                    </a:cubicBezTo>
                    <a:cubicBezTo>
                      <a:pt x="107879" y="467270"/>
                      <a:pt x="122105" y="486662"/>
                      <a:pt x="137624" y="506055"/>
                    </a:cubicBezTo>
                    <a:cubicBezTo>
                      <a:pt x="154437" y="525448"/>
                      <a:pt x="173836" y="543547"/>
                      <a:pt x="193235" y="560354"/>
                    </a:cubicBezTo>
                    <a:lnTo>
                      <a:pt x="197115" y="562940"/>
                    </a:lnTo>
                    <a:cubicBezTo>
                      <a:pt x="200995" y="565526"/>
                      <a:pt x="204875" y="568111"/>
                      <a:pt x="210048" y="570697"/>
                    </a:cubicBezTo>
                    <a:cubicBezTo>
                      <a:pt x="219101" y="575868"/>
                      <a:pt x="224274" y="586211"/>
                      <a:pt x="219101" y="596554"/>
                    </a:cubicBezTo>
                    <a:cubicBezTo>
                      <a:pt x="213928" y="601725"/>
                      <a:pt x="207462" y="605603"/>
                      <a:pt x="199702" y="605603"/>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10"/>
              <p:cNvSpPr/>
              <p:nvPr/>
            </p:nvSpPr>
            <p:spPr>
              <a:xfrm>
                <a:off x="3926870" y="3282592"/>
                <a:ext cx="163127" cy="199871"/>
              </a:xfrm>
              <a:custGeom>
                <a:rect b="b" l="l" r="r" t="t"/>
                <a:pathLst>
                  <a:path extrusionOk="0" h="199871" w="163127">
                    <a:moveTo>
                      <a:pt x="144898" y="199871"/>
                    </a:moveTo>
                    <a:cubicBezTo>
                      <a:pt x="134552" y="199871"/>
                      <a:pt x="125499" y="190821"/>
                      <a:pt x="125499" y="180479"/>
                    </a:cubicBezTo>
                    <a:cubicBezTo>
                      <a:pt x="125499" y="131351"/>
                      <a:pt x="109979" y="97737"/>
                      <a:pt x="84114" y="56366"/>
                    </a:cubicBezTo>
                    <a:cubicBezTo>
                      <a:pt x="78941" y="47316"/>
                      <a:pt x="69887" y="40852"/>
                      <a:pt x="59541" y="39559"/>
                    </a:cubicBezTo>
                    <a:cubicBezTo>
                      <a:pt x="49195" y="36974"/>
                      <a:pt x="38849" y="38267"/>
                      <a:pt x="29795" y="44731"/>
                    </a:cubicBezTo>
                    <a:cubicBezTo>
                      <a:pt x="20743" y="49902"/>
                      <a:pt x="9103" y="47316"/>
                      <a:pt x="2637" y="38267"/>
                    </a:cubicBezTo>
                    <a:cubicBezTo>
                      <a:pt x="-2537" y="29217"/>
                      <a:pt x="50" y="17581"/>
                      <a:pt x="9103" y="11117"/>
                    </a:cubicBezTo>
                    <a:cubicBezTo>
                      <a:pt x="45315" y="-10861"/>
                      <a:pt x="93167" y="774"/>
                      <a:pt x="116446" y="36974"/>
                    </a:cubicBezTo>
                    <a:cubicBezTo>
                      <a:pt x="144898" y="83516"/>
                      <a:pt x="163004" y="123594"/>
                      <a:pt x="163004" y="181771"/>
                    </a:cubicBezTo>
                    <a:cubicBezTo>
                      <a:pt x="164298" y="190821"/>
                      <a:pt x="155244" y="199871"/>
                      <a:pt x="144898" y="199871"/>
                    </a:cubicBezTo>
                    <a:cubicBezTo>
                      <a:pt x="144898" y="199871"/>
                      <a:pt x="144898" y="199871"/>
                      <a:pt x="144898" y="199871"/>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10"/>
              <p:cNvSpPr/>
              <p:nvPr/>
            </p:nvSpPr>
            <p:spPr>
              <a:xfrm>
                <a:off x="3789670" y="3225658"/>
                <a:ext cx="205957" cy="241291"/>
              </a:xfrm>
              <a:custGeom>
                <a:rect b="b" l="l" r="r" t="t"/>
                <a:pathLst>
                  <a:path extrusionOk="0" h="241291" w="205957">
                    <a:moveTo>
                      <a:pt x="187688" y="241292"/>
                    </a:moveTo>
                    <a:cubicBezTo>
                      <a:pt x="178635" y="241292"/>
                      <a:pt x="169582" y="234827"/>
                      <a:pt x="168289" y="224485"/>
                    </a:cubicBezTo>
                    <a:cubicBezTo>
                      <a:pt x="163116" y="189578"/>
                      <a:pt x="148889" y="161136"/>
                      <a:pt x="135957" y="132693"/>
                    </a:cubicBezTo>
                    <a:cubicBezTo>
                      <a:pt x="126904" y="113301"/>
                      <a:pt x="116557" y="92615"/>
                      <a:pt x="108798" y="69344"/>
                    </a:cubicBezTo>
                    <a:cubicBezTo>
                      <a:pt x="104918" y="59002"/>
                      <a:pt x="91985" y="42195"/>
                      <a:pt x="75172" y="39609"/>
                    </a:cubicBezTo>
                    <a:cubicBezTo>
                      <a:pt x="62240" y="37023"/>
                      <a:pt x="48013" y="44780"/>
                      <a:pt x="35080" y="61587"/>
                    </a:cubicBezTo>
                    <a:cubicBezTo>
                      <a:pt x="28614" y="70637"/>
                      <a:pt x="16974" y="71930"/>
                      <a:pt x="7921" y="65466"/>
                    </a:cubicBezTo>
                    <a:cubicBezTo>
                      <a:pt x="-1132" y="59002"/>
                      <a:pt x="-2425" y="47366"/>
                      <a:pt x="4041" y="38316"/>
                    </a:cubicBezTo>
                    <a:cubicBezTo>
                      <a:pt x="33787" y="-469"/>
                      <a:pt x="64826" y="-1762"/>
                      <a:pt x="81639" y="824"/>
                    </a:cubicBezTo>
                    <a:cubicBezTo>
                      <a:pt x="113971" y="5995"/>
                      <a:pt x="138543" y="33145"/>
                      <a:pt x="146303" y="56416"/>
                    </a:cubicBezTo>
                    <a:cubicBezTo>
                      <a:pt x="154063" y="78394"/>
                      <a:pt x="163116" y="97787"/>
                      <a:pt x="170876" y="115886"/>
                    </a:cubicBezTo>
                    <a:cubicBezTo>
                      <a:pt x="185102" y="146915"/>
                      <a:pt x="200621" y="177943"/>
                      <a:pt x="205794" y="218021"/>
                    </a:cubicBezTo>
                    <a:cubicBezTo>
                      <a:pt x="207087" y="228363"/>
                      <a:pt x="200621" y="238706"/>
                      <a:pt x="188981" y="239999"/>
                    </a:cubicBezTo>
                    <a:cubicBezTo>
                      <a:pt x="190275" y="241292"/>
                      <a:pt x="188981" y="241292"/>
                      <a:pt x="187688" y="241292"/>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10"/>
              <p:cNvSpPr/>
              <p:nvPr/>
            </p:nvSpPr>
            <p:spPr>
              <a:xfrm>
                <a:off x="3675762" y="3180436"/>
                <a:ext cx="185859" cy="216700"/>
              </a:xfrm>
              <a:custGeom>
                <a:rect b="b" l="l" r="r" t="t"/>
                <a:pathLst>
                  <a:path extrusionOk="0" h="216700" w="185859">
                    <a:moveTo>
                      <a:pt x="165801" y="216700"/>
                    </a:moveTo>
                    <a:cubicBezTo>
                      <a:pt x="156748" y="216700"/>
                      <a:pt x="150282" y="211529"/>
                      <a:pt x="147695" y="202479"/>
                    </a:cubicBezTo>
                    <a:cubicBezTo>
                      <a:pt x="145109" y="193429"/>
                      <a:pt x="142522" y="184380"/>
                      <a:pt x="139935" y="176622"/>
                    </a:cubicBezTo>
                    <a:cubicBezTo>
                      <a:pt x="129589" y="141716"/>
                      <a:pt x="121829"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5"/>
                    </a:cubicBezTo>
                    <a:cubicBezTo>
                      <a:pt x="159335" y="102931"/>
                      <a:pt x="167094" y="130080"/>
                      <a:pt x="177441" y="166280"/>
                    </a:cubicBezTo>
                    <a:cubicBezTo>
                      <a:pt x="180027" y="174037"/>
                      <a:pt x="182614" y="183087"/>
                      <a:pt x="185200" y="192137"/>
                    </a:cubicBezTo>
                    <a:cubicBezTo>
                      <a:pt x="187787" y="202479"/>
                      <a:pt x="182614" y="212822"/>
                      <a:pt x="172267" y="216700"/>
                    </a:cubicBezTo>
                    <a:cubicBezTo>
                      <a:pt x="169681" y="216700"/>
                      <a:pt x="167094" y="216700"/>
                      <a:pt x="165801" y="216700"/>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10"/>
              <p:cNvSpPr/>
              <p:nvPr/>
            </p:nvSpPr>
            <p:spPr>
              <a:xfrm>
                <a:off x="3557768" y="3797350"/>
                <a:ext cx="85195" cy="252669"/>
              </a:xfrm>
              <a:custGeom>
                <a:rect b="b" l="l" r="r" t="t"/>
                <a:pathLst>
                  <a:path extrusionOk="0" h="252669" w="85195">
                    <a:moveTo>
                      <a:pt x="65230" y="252669"/>
                    </a:moveTo>
                    <a:cubicBezTo>
                      <a:pt x="56177" y="252669"/>
                      <a:pt x="48418" y="246205"/>
                      <a:pt x="45831" y="237155"/>
                    </a:cubicBezTo>
                    <a:lnTo>
                      <a:pt x="566" y="23837"/>
                    </a:lnTo>
                    <a:cubicBezTo>
                      <a:pt x="-2020" y="13494"/>
                      <a:pt x="4446" y="3152"/>
                      <a:pt x="16086" y="566"/>
                    </a:cubicBezTo>
                    <a:cubicBezTo>
                      <a:pt x="26432" y="-2020"/>
                      <a:pt x="36778" y="4444"/>
                      <a:pt x="39365" y="16080"/>
                    </a:cubicBezTo>
                    <a:lnTo>
                      <a:pt x="84630" y="229398"/>
                    </a:lnTo>
                    <a:cubicBezTo>
                      <a:pt x="87216" y="239741"/>
                      <a:pt x="80750" y="250083"/>
                      <a:pt x="69110" y="252669"/>
                    </a:cubicBezTo>
                    <a:cubicBezTo>
                      <a:pt x="67817" y="251376"/>
                      <a:pt x="66524" y="252669"/>
                      <a:pt x="65230" y="252669"/>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10"/>
              <p:cNvSpPr/>
              <p:nvPr/>
            </p:nvSpPr>
            <p:spPr>
              <a:xfrm>
                <a:off x="3927678" y="3447433"/>
                <a:ext cx="163613" cy="602585"/>
              </a:xfrm>
              <a:custGeom>
                <a:rect b="b" l="l" r="r" t="t"/>
                <a:pathLst>
                  <a:path extrusionOk="0" h="602585" w="163613">
                    <a:moveTo>
                      <a:pt x="62613" y="602586"/>
                    </a:moveTo>
                    <a:cubicBezTo>
                      <a:pt x="53561" y="602586"/>
                      <a:pt x="45801" y="596122"/>
                      <a:pt x="43214" y="587072"/>
                    </a:cubicBezTo>
                    <a:lnTo>
                      <a:pt x="536" y="341433"/>
                    </a:lnTo>
                    <a:cubicBezTo>
                      <a:pt x="-758" y="337554"/>
                      <a:pt x="536" y="333676"/>
                      <a:pt x="1829" y="329797"/>
                    </a:cubicBezTo>
                    <a:lnTo>
                      <a:pt x="5709" y="319455"/>
                    </a:lnTo>
                    <a:cubicBezTo>
                      <a:pt x="57440" y="209563"/>
                      <a:pt x="120811" y="71230"/>
                      <a:pt x="124691" y="18223"/>
                    </a:cubicBezTo>
                    <a:cubicBezTo>
                      <a:pt x="125984" y="7881"/>
                      <a:pt x="135037" y="-1169"/>
                      <a:pt x="145384" y="123"/>
                    </a:cubicBezTo>
                    <a:cubicBezTo>
                      <a:pt x="155730" y="1416"/>
                      <a:pt x="164783" y="10466"/>
                      <a:pt x="163490" y="20809"/>
                    </a:cubicBezTo>
                    <a:cubicBezTo>
                      <a:pt x="159610" y="81572"/>
                      <a:pt x="96239" y="216028"/>
                      <a:pt x="40628" y="336261"/>
                    </a:cubicBezTo>
                    <a:lnTo>
                      <a:pt x="38041" y="340140"/>
                    </a:lnTo>
                    <a:lnTo>
                      <a:pt x="79426" y="580608"/>
                    </a:lnTo>
                    <a:cubicBezTo>
                      <a:pt x="80719" y="590950"/>
                      <a:pt x="74253" y="601293"/>
                      <a:pt x="63907" y="602586"/>
                    </a:cubicBezTo>
                    <a:cubicBezTo>
                      <a:pt x="63907" y="602586"/>
                      <a:pt x="62613" y="602586"/>
                      <a:pt x="62613" y="602586"/>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10"/>
              <p:cNvSpPr/>
              <p:nvPr/>
            </p:nvSpPr>
            <p:spPr>
              <a:xfrm>
                <a:off x="3528588" y="2839588"/>
                <a:ext cx="193992" cy="790259"/>
              </a:xfrm>
              <a:custGeom>
                <a:rect b="b" l="l" r="r" t="t"/>
                <a:pathLst>
                  <a:path extrusionOk="0" h="790259" w="193992">
                    <a:moveTo>
                      <a:pt x="19399" y="790259"/>
                    </a:moveTo>
                    <a:cubicBezTo>
                      <a:pt x="9053" y="790259"/>
                      <a:pt x="0" y="781210"/>
                      <a:pt x="0" y="770867"/>
                    </a:cubicBezTo>
                    <a:cubicBezTo>
                      <a:pt x="0" y="697175"/>
                      <a:pt x="5173" y="658390"/>
                      <a:pt x="11640" y="620898"/>
                    </a:cubicBezTo>
                    <a:cubicBezTo>
                      <a:pt x="15519" y="597627"/>
                      <a:pt x="18106" y="574356"/>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8" y="14557"/>
                      <a:pt x="81477" y="-6129"/>
                      <a:pt x="115103" y="1628"/>
                    </a:cubicBezTo>
                    <a:cubicBezTo>
                      <a:pt x="146141" y="9386"/>
                      <a:pt x="166834" y="39121"/>
                      <a:pt x="162954" y="71442"/>
                    </a:cubicBezTo>
                    <a:cubicBezTo>
                      <a:pt x="157781" y="105055"/>
                      <a:pt x="157781" y="138669"/>
                      <a:pt x="161661" y="177454"/>
                    </a:cubicBezTo>
                    <a:cubicBezTo>
                      <a:pt x="164247" y="203311"/>
                      <a:pt x="166834" y="229168"/>
                      <a:pt x="170714" y="256317"/>
                    </a:cubicBezTo>
                    <a:cubicBezTo>
                      <a:pt x="172007" y="269246"/>
                      <a:pt x="173300" y="283467"/>
                      <a:pt x="175887" y="296395"/>
                    </a:cubicBezTo>
                    <a:cubicBezTo>
                      <a:pt x="181060" y="337766"/>
                      <a:pt x="184940" y="379137"/>
                      <a:pt x="187526" y="419215"/>
                    </a:cubicBezTo>
                    <a:cubicBezTo>
                      <a:pt x="191406" y="461879"/>
                      <a:pt x="192700" y="505835"/>
                      <a:pt x="193993" y="543327"/>
                    </a:cubicBezTo>
                    <a:cubicBezTo>
                      <a:pt x="193993" y="553670"/>
                      <a:pt x="186233" y="562720"/>
                      <a:pt x="175887" y="564013"/>
                    </a:cubicBezTo>
                    <a:cubicBezTo>
                      <a:pt x="165541" y="564013"/>
                      <a:pt x="156488" y="556256"/>
                      <a:pt x="155194" y="545913"/>
                    </a:cubicBezTo>
                    <a:cubicBezTo>
                      <a:pt x="153901" y="508421"/>
                      <a:pt x="151314" y="465757"/>
                      <a:pt x="148728" y="423094"/>
                    </a:cubicBezTo>
                    <a:cubicBezTo>
                      <a:pt x="146141" y="381723"/>
                      <a:pt x="142261" y="341645"/>
                      <a:pt x="137088" y="301567"/>
                    </a:cubicBezTo>
                    <a:cubicBezTo>
                      <a:pt x="135795" y="288638"/>
                      <a:pt x="134502" y="274417"/>
                      <a:pt x="131915" y="261489"/>
                    </a:cubicBezTo>
                    <a:cubicBezTo>
                      <a:pt x="128035" y="234339"/>
                      <a:pt x="125449" y="207190"/>
                      <a:pt x="122862" y="181333"/>
                    </a:cubicBezTo>
                    <a:cubicBezTo>
                      <a:pt x="118982" y="138669"/>
                      <a:pt x="118982" y="102470"/>
                      <a:pt x="124156" y="66270"/>
                    </a:cubicBezTo>
                    <a:cubicBezTo>
                      <a:pt x="125449" y="53342"/>
                      <a:pt x="117689" y="41706"/>
                      <a:pt x="106049" y="37828"/>
                    </a:cubicBezTo>
                    <a:cubicBezTo>
                      <a:pt x="99583" y="36535"/>
                      <a:pt x="93117" y="37828"/>
                      <a:pt x="87943" y="40414"/>
                    </a:cubicBezTo>
                    <a:cubicBezTo>
                      <a:pt x="82770" y="44292"/>
                      <a:pt x="78891" y="49463"/>
                      <a:pt x="76304" y="55928"/>
                    </a:cubicBezTo>
                    <a:cubicBezTo>
                      <a:pt x="67251" y="93420"/>
                      <a:pt x="62078" y="136083"/>
                      <a:pt x="62078" y="182626"/>
                    </a:cubicBezTo>
                    <a:cubicBezTo>
                      <a:pt x="62078" y="211068"/>
                      <a:pt x="62078" y="238218"/>
                      <a:pt x="63371" y="265367"/>
                    </a:cubicBezTo>
                    <a:cubicBezTo>
                      <a:pt x="63371" y="278296"/>
                      <a:pt x="63371" y="291224"/>
                      <a:pt x="64664" y="304152"/>
                    </a:cubicBezTo>
                    <a:cubicBezTo>
                      <a:pt x="65958" y="383015"/>
                      <a:pt x="64664" y="460586"/>
                      <a:pt x="59491" y="543327"/>
                    </a:cubicBezTo>
                    <a:cubicBezTo>
                      <a:pt x="56905" y="576941"/>
                      <a:pt x="54318" y="601505"/>
                      <a:pt x="50438" y="624776"/>
                    </a:cubicBezTo>
                    <a:cubicBezTo>
                      <a:pt x="45265" y="660976"/>
                      <a:pt x="38799" y="698468"/>
                      <a:pt x="38799" y="768281"/>
                    </a:cubicBezTo>
                    <a:cubicBezTo>
                      <a:pt x="38799" y="781210"/>
                      <a:pt x="31039" y="790259"/>
                      <a:pt x="19399" y="790259"/>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676" name="Google Shape;676;p10"/>
          <p:cNvGrpSpPr/>
          <p:nvPr/>
        </p:nvGrpSpPr>
        <p:grpSpPr>
          <a:xfrm>
            <a:off x="5031092" y="973829"/>
            <a:ext cx="717140" cy="1386497"/>
            <a:chOff x="9129274" y="2719113"/>
            <a:chExt cx="717140" cy="1386497"/>
          </a:xfrm>
        </p:grpSpPr>
        <p:grpSp>
          <p:nvGrpSpPr>
            <p:cNvPr id="677" name="Google Shape;677;p10"/>
            <p:cNvGrpSpPr/>
            <p:nvPr/>
          </p:nvGrpSpPr>
          <p:grpSpPr>
            <a:xfrm>
              <a:off x="9159507" y="2719113"/>
              <a:ext cx="446280" cy="440141"/>
              <a:chOff x="9159507" y="2719113"/>
              <a:chExt cx="446280" cy="440141"/>
            </a:xfrm>
          </p:grpSpPr>
          <p:sp>
            <p:nvSpPr>
              <p:cNvPr id="678" name="Google Shape;678;p10"/>
              <p:cNvSpPr/>
              <p:nvPr/>
            </p:nvSpPr>
            <p:spPr>
              <a:xfrm>
                <a:off x="9159507" y="2719113"/>
                <a:ext cx="446280" cy="440141"/>
              </a:xfrm>
              <a:custGeom>
                <a:rect b="b" l="l" r="r" t="t"/>
                <a:pathLst>
                  <a:path extrusionOk="0" h="440141" w="446280">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10"/>
              <p:cNvSpPr/>
              <p:nvPr/>
            </p:nvSpPr>
            <p:spPr>
              <a:xfrm>
                <a:off x="9245200" y="2800133"/>
                <a:ext cx="280068" cy="273794"/>
              </a:xfrm>
              <a:custGeom>
                <a:rect b="b" l="l" r="r" t="t"/>
                <a:pathLst>
                  <a:path extrusionOk="0" h="273794" w="280068">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80" name="Google Shape;680;p10"/>
            <p:cNvGrpSpPr/>
            <p:nvPr/>
          </p:nvGrpSpPr>
          <p:grpSpPr>
            <a:xfrm>
              <a:off x="9129274" y="2893887"/>
              <a:ext cx="717140" cy="1211723"/>
              <a:chOff x="9129274" y="2893887"/>
              <a:chExt cx="717140" cy="1211723"/>
            </a:xfrm>
          </p:grpSpPr>
          <p:sp>
            <p:nvSpPr>
              <p:cNvPr id="681" name="Google Shape;681;p10"/>
              <p:cNvSpPr/>
              <p:nvPr/>
            </p:nvSpPr>
            <p:spPr>
              <a:xfrm>
                <a:off x="9129274" y="3281518"/>
                <a:ext cx="222449" cy="606896"/>
              </a:xfrm>
              <a:custGeom>
                <a:rect b="b" l="l" r="r" t="t"/>
                <a:pathLst>
                  <a:path extrusionOk="0" h="606896" w="222449">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10"/>
              <p:cNvSpPr/>
              <p:nvPr/>
            </p:nvSpPr>
            <p:spPr>
              <a:xfrm>
                <a:off x="9683286" y="3335599"/>
                <a:ext cx="163004" cy="201164"/>
              </a:xfrm>
              <a:custGeom>
                <a:rect b="b" l="l" r="r" t="t"/>
                <a:pathLst>
                  <a:path extrusionOk="0" h="201164" w="16300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10"/>
              <p:cNvSpPr/>
              <p:nvPr/>
            </p:nvSpPr>
            <p:spPr>
              <a:xfrm>
                <a:off x="9546086" y="3281250"/>
                <a:ext cx="205957" cy="241291"/>
              </a:xfrm>
              <a:custGeom>
                <a:rect b="b" l="l" r="r" t="t"/>
                <a:pathLst>
                  <a:path extrusionOk="0" h="241291" w="205957">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10"/>
              <p:cNvSpPr/>
              <p:nvPr/>
            </p:nvSpPr>
            <p:spPr>
              <a:xfrm>
                <a:off x="9432178" y="3236028"/>
                <a:ext cx="185859" cy="216700"/>
              </a:xfrm>
              <a:custGeom>
                <a:rect b="b" l="l" r="r" t="t"/>
                <a:pathLst>
                  <a:path extrusionOk="0" h="216700" w="185859">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10"/>
              <p:cNvSpPr/>
              <p:nvPr/>
            </p:nvSpPr>
            <p:spPr>
              <a:xfrm>
                <a:off x="9312890" y="3851649"/>
                <a:ext cx="85195" cy="252669"/>
              </a:xfrm>
              <a:custGeom>
                <a:rect b="b" l="l" r="r" t="t"/>
                <a:pathLst>
                  <a:path extrusionOk="0" h="252669" w="85195">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10"/>
              <p:cNvSpPr/>
              <p:nvPr/>
            </p:nvSpPr>
            <p:spPr>
              <a:xfrm>
                <a:off x="9682801" y="3503025"/>
                <a:ext cx="163613" cy="602585"/>
              </a:xfrm>
              <a:custGeom>
                <a:rect b="b" l="l" r="r" t="t"/>
                <a:pathLst>
                  <a:path extrusionOk="0" h="602585" w="163613">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10"/>
              <p:cNvSpPr/>
              <p:nvPr/>
            </p:nvSpPr>
            <p:spPr>
              <a:xfrm>
                <a:off x="9285004" y="2893887"/>
                <a:ext cx="193992" cy="790259"/>
              </a:xfrm>
              <a:custGeom>
                <a:rect b="b" l="l" r="r" t="t"/>
                <a:pathLst>
                  <a:path extrusionOk="0" h="790259" w="193992">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688" name="Google Shape;688;p10"/>
          <p:cNvSpPr txBox="1"/>
          <p:nvPr/>
        </p:nvSpPr>
        <p:spPr>
          <a:xfrm>
            <a:off x="614588" y="4959371"/>
            <a:ext cx="2286509"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92E4B"/>
                </a:solidFill>
                <a:latin typeface="Calibri"/>
                <a:ea typeface="Calibri"/>
                <a:cs typeface="Calibri"/>
                <a:sym typeface="Calibri"/>
              </a:rPr>
              <a:t>'Tryk og hold for at trække' bruges til at trække indhold fra et sted til et andet</a:t>
            </a:r>
            <a:endParaRPr b="0" i="0" sz="1400" u="none" cap="none" strike="noStrike">
              <a:solidFill>
                <a:srgbClr val="000000"/>
              </a:solidFill>
              <a:latin typeface="Arial"/>
              <a:ea typeface="Arial"/>
              <a:cs typeface="Arial"/>
              <a:sym typeface="Arial"/>
            </a:endParaRPr>
          </a:p>
        </p:txBody>
      </p:sp>
      <p:grpSp>
        <p:nvGrpSpPr>
          <p:cNvPr id="689" name="Google Shape;689;p10"/>
          <p:cNvGrpSpPr/>
          <p:nvPr/>
        </p:nvGrpSpPr>
        <p:grpSpPr>
          <a:xfrm>
            <a:off x="1619413" y="3704703"/>
            <a:ext cx="926224" cy="1038198"/>
            <a:chOff x="6878150" y="2995014"/>
            <a:chExt cx="926224" cy="1038198"/>
          </a:xfrm>
        </p:grpSpPr>
        <p:grpSp>
          <p:nvGrpSpPr>
            <p:cNvPr id="690" name="Google Shape;690;p10"/>
            <p:cNvGrpSpPr/>
            <p:nvPr/>
          </p:nvGrpSpPr>
          <p:grpSpPr>
            <a:xfrm>
              <a:off x="7016580" y="2995014"/>
              <a:ext cx="384106" cy="173290"/>
              <a:chOff x="7016580" y="2995014"/>
              <a:chExt cx="384106" cy="173290"/>
            </a:xfrm>
          </p:grpSpPr>
          <p:sp>
            <p:nvSpPr>
              <p:cNvPr id="691" name="Google Shape;691;p10"/>
              <p:cNvSpPr/>
              <p:nvPr/>
            </p:nvSpPr>
            <p:spPr>
              <a:xfrm>
                <a:off x="7016580" y="3062291"/>
                <a:ext cx="384105" cy="38785"/>
              </a:xfrm>
              <a:custGeom>
                <a:rect b="b" l="l" r="r" t="t"/>
                <a:pathLst>
                  <a:path extrusionOk="0" h="38785" w="384105">
                    <a:moveTo>
                      <a:pt x="364706" y="38785"/>
                    </a:moveTo>
                    <a:lnTo>
                      <a:pt x="19399" y="38785"/>
                    </a:lnTo>
                    <a:cubicBezTo>
                      <a:pt x="9053" y="38785"/>
                      <a:pt x="0" y="29735"/>
                      <a:pt x="0" y="19393"/>
                    </a:cubicBezTo>
                    <a:cubicBezTo>
                      <a:pt x="0" y="9050"/>
                      <a:pt x="9053" y="0"/>
                      <a:pt x="19399" y="0"/>
                    </a:cubicBezTo>
                    <a:lnTo>
                      <a:pt x="364706" y="0"/>
                    </a:lnTo>
                    <a:cubicBezTo>
                      <a:pt x="375053" y="0"/>
                      <a:pt x="384106" y="9050"/>
                      <a:pt x="384106" y="19393"/>
                    </a:cubicBezTo>
                    <a:cubicBezTo>
                      <a:pt x="384106" y="29735"/>
                      <a:pt x="375053" y="38785"/>
                      <a:pt x="364706" y="38785"/>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10"/>
              <p:cNvSpPr/>
              <p:nvPr/>
            </p:nvSpPr>
            <p:spPr>
              <a:xfrm>
                <a:off x="7255789" y="2995014"/>
                <a:ext cx="144897" cy="173290"/>
              </a:xfrm>
              <a:custGeom>
                <a:rect b="b" l="l" r="r" t="t"/>
                <a:pathLst>
                  <a:path extrusionOk="0" h="173290" w="144897">
                    <a:moveTo>
                      <a:pt x="19450" y="173290"/>
                    </a:moveTo>
                    <a:cubicBezTo>
                      <a:pt x="12983" y="173290"/>
                      <a:pt x="6517" y="170705"/>
                      <a:pt x="2636" y="164240"/>
                    </a:cubicBezTo>
                    <a:cubicBezTo>
                      <a:pt x="-2536" y="155190"/>
                      <a:pt x="50" y="143555"/>
                      <a:pt x="9103" y="137091"/>
                    </a:cubicBezTo>
                    <a:lnTo>
                      <a:pt x="89287" y="86670"/>
                    </a:lnTo>
                    <a:lnTo>
                      <a:pt x="9103" y="36249"/>
                    </a:lnTo>
                    <a:cubicBezTo>
                      <a:pt x="50" y="31078"/>
                      <a:pt x="-2536" y="18150"/>
                      <a:pt x="2636" y="9100"/>
                    </a:cubicBezTo>
                    <a:cubicBezTo>
                      <a:pt x="7810" y="50"/>
                      <a:pt x="20743" y="-2536"/>
                      <a:pt x="29796" y="2636"/>
                    </a:cubicBezTo>
                    <a:lnTo>
                      <a:pt x="135845" y="69863"/>
                    </a:lnTo>
                    <a:cubicBezTo>
                      <a:pt x="141018" y="73742"/>
                      <a:pt x="144898" y="80206"/>
                      <a:pt x="144898" y="86670"/>
                    </a:cubicBezTo>
                    <a:cubicBezTo>
                      <a:pt x="144898" y="93134"/>
                      <a:pt x="141018" y="99599"/>
                      <a:pt x="135845" y="103477"/>
                    </a:cubicBezTo>
                    <a:lnTo>
                      <a:pt x="29796" y="170705"/>
                    </a:lnTo>
                    <a:cubicBezTo>
                      <a:pt x="27209" y="173290"/>
                      <a:pt x="23329" y="173290"/>
                      <a:pt x="19450" y="173290"/>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93" name="Google Shape;693;p10"/>
            <p:cNvGrpSpPr/>
            <p:nvPr/>
          </p:nvGrpSpPr>
          <p:grpSpPr>
            <a:xfrm>
              <a:off x="6878150" y="3028659"/>
              <a:ext cx="926224" cy="1004553"/>
              <a:chOff x="6878150" y="3028659"/>
              <a:chExt cx="926224" cy="1004553"/>
            </a:xfrm>
          </p:grpSpPr>
          <p:sp>
            <p:nvSpPr>
              <p:cNvPr id="694" name="Google Shape;694;p10"/>
              <p:cNvSpPr/>
              <p:nvPr/>
            </p:nvSpPr>
            <p:spPr>
              <a:xfrm>
                <a:off x="6878150" y="3585471"/>
                <a:ext cx="448819" cy="291307"/>
              </a:xfrm>
              <a:custGeom>
                <a:rect b="b" l="l" r="r" t="t"/>
                <a:pathLst>
                  <a:path extrusionOk="0" h="291307" w="448819">
                    <a:moveTo>
                      <a:pt x="429420" y="291308"/>
                    </a:moveTo>
                    <a:cubicBezTo>
                      <a:pt x="429420" y="291308"/>
                      <a:pt x="428126" y="291308"/>
                      <a:pt x="428126" y="291308"/>
                    </a:cubicBezTo>
                    <a:cubicBezTo>
                      <a:pt x="420367" y="290015"/>
                      <a:pt x="411314" y="288722"/>
                      <a:pt x="403554" y="286136"/>
                    </a:cubicBezTo>
                    <a:lnTo>
                      <a:pt x="400967" y="284843"/>
                    </a:lnTo>
                    <a:cubicBezTo>
                      <a:pt x="329837" y="261572"/>
                      <a:pt x="261292" y="229251"/>
                      <a:pt x="200508" y="189173"/>
                    </a:cubicBezTo>
                    <a:lnTo>
                      <a:pt x="168176" y="167195"/>
                    </a:lnTo>
                    <a:lnTo>
                      <a:pt x="159123" y="160731"/>
                    </a:lnTo>
                    <a:cubicBezTo>
                      <a:pt x="150070" y="154267"/>
                      <a:pt x="141017" y="147803"/>
                      <a:pt x="130670" y="143924"/>
                    </a:cubicBezTo>
                    <a:cubicBezTo>
                      <a:pt x="108685" y="133581"/>
                      <a:pt x="84112" y="127117"/>
                      <a:pt x="58247" y="125824"/>
                    </a:cubicBezTo>
                    <a:lnTo>
                      <a:pt x="55660" y="125824"/>
                    </a:lnTo>
                    <a:cubicBezTo>
                      <a:pt x="23328" y="124531"/>
                      <a:pt x="-1245" y="96089"/>
                      <a:pt x="49" y="63768"/>
                    </a:cubicBezTo>
                    <a:cubicBezTo>
                      <a:pt x="1342" y="37911"/>
                      <a:pt x="19448" y="17226"/>
                      <a:pt x="44020" y="10762"/>
                    </a:cubicBezTo>
                    <a:cubicBezTo>
                      <a:pt x="84112" y="419"/>
                      <a:pt x="125497" y="-2167"/>
                      <a:pt x="166883" y="1712"/>
                    </a:cubicBezTo>
                    <a:cubicBezTo>
                      <a:pt x="188868" y="4298"/>
                      <a:pt x="209561" y="9469"/>
                      <a:pt x="230254" y="15933"/>
                    </a:cubicBezTo>
                    <a:lnTo>
                      <a:pt x="335009" y="54718"/>
                    </a:lnTo>
                    <a:cubicBezTo>
                      <a:pt x="345356" y="58597"/>
                      <a:pt x="350529" y="68939"/>
                      <a:pt x="346649" y="79282"/>
                    </a:cubicBezTo>
                    <a:cubicBezTo>
                      <a:pt x="342770" y="89625"/>
                      <a:pt x="332423" y="94796"/>
                      <a:pt x="322077" y="90918"/>
                    </a:cubicBezTo>
                    <a:lnTo>
                      <a:pt x="217321" y="52133"/>
                    </a:lnTo>
                    <a:cubicBezTo>
                      <a:pt x="199215" y="45669"/>
                      <a:pt x="181109" y="41790"/>
                      <a:pt x="161710" y="40497"/>
                    </a:cubicBezTo>
                    <a:cubicBezTo>
                      <a:pt x="125497" y="36618"/>
                      <a:pt x="89285" y="39204"/>
                      <a:pt x="53073" y="48254"/>
                    </a:cubicBezTo>
                    <a:cubicBezTo>
                      <a:pt x="45314" y="50840"/>
                      <a:pt x="38847" y="57304"/>
                      <a:pt x="38847" y="66354"/>
                    </a:cubicBezTo>
                    <a:cubicBezTo>
                      <a:pt x="38847" y="76697"/>
                      <a:pt x="46607" y="87039"/>
                      <a:pt x="56953" y="87039"/>
                    </a:cubicBezTo>
                    <a:lnTo>
                      <a:pt x="59540" y="87039"/>
                    </a:lnTo>
                    <a:cubicBezTo>
                      <a:pt x="90579" y="88332"/>
                      <a:pt x="120324" y="96089"/>
                      <a:pt x="146190" y="107725"/>
                    </a:cubicBezTo>
                    <a:cubicBezTo>
                      <a:pt x="159123" y="114189"/>
                      <a:pt x="172056" y="120653"/>
                      <a:pt x="182402" y="129703"/>
                    </a:cubicBezTo>
                    <a:lnTo>
                      <a:pt x="190162" y="136167"/>
                    </a:lnTo>
                    <a:lnTo>
                      <a:pt x="221200" y="156852"/>
                    </a:lnTo>
                    <a:cubicBezTo>
                      <a:pt x="279398" y="194345"/>
                      <a:pt x="344063" y="225373"/>
                      <a:pt x="412607" y="247351"/>
                    </a:cubicBezTo>
                    <a:lnTo>
                      <a:pt x="415193" y="248644"/>
                    </a:lnTo>
                    <a:cubicBezTo>
                      <a:pt x="420367" y="249937"/>
                      <a:pt x="425539" y="251230"/>
                      <a:pt x="430713" y="251230"/>
                    </a:cubicBezTo>
                    <a:cubicBezTo>
                      <a:pt x="441059" y="252523"/>
                      <a:pt x="448819" y="261572"/>
                      <a:pt x="448819" y="271915"/>
                    </a:cubicBezTo>
                    <a:cubicBezTo>
                      <a:pt x="447525" y="283551"/>
                      <a:pt x="438472" y="291308"/>
                      <a:pt x="429420" y="291308"/>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10"/>
              <p:cNvSpPr/>
              <p:nvPr/>
            </p:nvSpPr>
            <p:spPr>
              <a:xfrm>
                <a:off x="7460016" y="3210620"/>
                <a:ext cx="208375" cy="161952"/>
              </a:xfrm>
              <a:custGeom>
                <a:rect b="b" l="l" r="r" t="t"/>
                <a:pathLst>
                  <a:path extrusionOk="0" h="161952" w="208375">
                    <a:moveTo>
                      <a:pt x="188981" y="161953"/>
                    </a:moveTo>
                    <a:cubicBezTo>
                      <a:pt x="181222" y="161953"/>
                      <a:pt x="173462" y="156781"/>
                      <a:pt x="170876" y="149024"/>
                    </a:cubicBezTo>
                    <a:cubicBezTo>
                      <a:pt x="152770" y="102482"/>
                      <a:pt x="126904" y="76625"/>
                      <a:pt x="89398" y="46890"/>
                    </a:cubicBezTo>
                    <a:cubicBezTo>
                      <a:pt x="72586" y="33962"/>
                      <a:pt x="48014" y="36547"/>
                      <a:pt x="35081" y="53354"/>
                    </a:cubicBezTo>
                    <a:cubicBezTo>
                      <a:pt x="28614" y="62404"/>
                      <a:pt x="15682" y="63697"/>
                      <a:pt x="7921" y="57233"/>
                    </a:cubicBezTo>
                    <a:cubicBezTo>
                      <a:pt x="-1132" y="50769"/>
                      <a:pt x="-2425" y="37840"/>
                      <a:pt x="4042" y="30083"/>
                    </a:cubicBezTo>
                    <a:cubicBezTo>
                      <a:pt x="29907" y="-3531"/>
                      <a:pt x="79052" y="-9995"/>
                      <a:pt x="112678" y="15862"/>
                    </a:cubicBezTo>
                    <a:cubicBezTo>
                      <a:pt x="155356" y="49476"/>
                      <a:pt x="186395" y="80504"/>
                      <a:pt x="207088" y="134803"/>
                    </a:cubicBezTo>
                    <a:cubicBezTo>
                      <a:pt x="210967" y="145146"/>
                      <a:pt x="205794" y="155489"/>
                      <a:pt x="195448" y="159367"/>
                    </a:cubicBezTo>
                    <a:cubicBezTo>
                      <a:pt x="194155" y="161953"/>
                      <a:pt x="191568" y="161953"/>
                      <a:pt x="188981" y="161953"/>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10"/>
              <p:cNvSpPr/>
              <p:nvPr/>
            </p:nvSpPr>
            <p:spPr>
              <a:xfrm>
                <a:off x="7346656" y="3203049"/>
                <a:ext cx="230940" cy="188915"/>
              </a:xfrm>
              <a:custGeom>
                <a:rect b="b" l="l" r="r" t="t"/>
                <a:pathLst>
                  <a:path extrusionOk="0" h="188915" w="230940">
                    <a:moveTo>
                      <a:pt x="210518" y="188916"/>
                    </a:moveTo>
                    <a:cubicBezTo>
                      <a:pt x="204051" y="188916"/>
                      <a:pt x="197585" y="185037"/>
                      <a:pt x="193705" y="178573"/>
                    </a:cubicBezTo>
                    <a:cubicBezTo>
                      <a:pt x="189825" y="172109"/>
                      <a:pt x="187239" y="166938"/>
                      <a:pt x="184652" y="160473"/>
                    </a:cubicBezTo>
                    <a:cubicBezTo>
                      <a:pt x="163959" y="121688"/>
                      <a:pt x="141974" y="81610"/>
                      <a:pt x="88949" y="45411"/>
                    </a:cubicBezTo>
                    <a:cubicBezTo>
                      <a:pt x="79895" y="40240"/>
                      <a:pt x="69549" y="37654"/>
                      <a:pt x="60496" y="38947"/>
                    </a:cubicBezTo>
                    <a:cubicBezTo>
                      <a:pt x="50150" y="41532"/>
                      <a:pt x="41097" y="46704"/>
                      <a:pt x="35924" y="55754"/>
                    </a:cubicBezTo>
                    <a:cubicBezTo>
                      <a:pt x="29458" y="64803"/>
                      <a:pt x="17818" y="67389"/>
                      <a:pt x="8765" y="60925"/>
                    </a:cubicBezTo>
                    <a:cubicBezTo>
                      <a:pt x="-288" y="54461"/>
                      <a:pt x="-2874" y="42825"/>
                      <a:pt x="3592" y="33775"/>
                    </a:cubicBezTo>
                    <a:cubicBezTo>
                      <a:pt x="15231" y="16968"/>
                      <a:pt x="32044" y="5333"/>
                      <a:pt x="52737" y="1454"/>
                    </a:cubicBezTo>
                    <a:cubicBezTo>
                      <a:pt x="73429" y="-2424"/>
                      <a:pt x="94122" y="1454"/>
                      <a:pt x="110935" y="13090"/>
                    </a:cubicBezTo>
                    <a:cubicBezTo>
                      <a:pt x="173012" y="54461"/>
                      <a:pt x="198878" y="102296"/>
                      <a:pt x="219571" y="141081"/>
                    </a:cubicBezTo>
                    <a:cubicBezTo>
                      <a:pt x="222157" y="146252"/>
                      <a:pt x="226037" y="152716"/>
                      <a:pt x="228623" y="157888"/>
                    </a:cubicBezTo>
                    <a:cubicBezTo>
                      <a:pt x="233797" y="166938"/>
                      <a:pt x="229917" y="178573"/>
                      <a:pt x="220864" y="183744"/>
                    </a:cubicBezTo>
                    <a:cubicBezTo>
                      <a:pt x="216984" y="187623"/>
                      <a:pt x="213105" y="188916"/>
                      <a:pt x="210518" y="188916"/>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10"/>
              <p:cNvSpPr/>
              <p:nvPr/>
            </p:nvSpPr>
            <p:spPr>
              <a:xfrm>
                <a:off x="7196165" y="3195454"/>
                <a:ext cx="257556" cy="188754"/>
              </a:xfrm>
              <a:custGeom>
                <a:rect b="b" l="l" r="r" t="t"/>
                <a:pathLst>
                  <a:path extrusionOk="0" h="188754" w="257556">
                    <a:moveTo>
                      <a:pt x="236854" y="188754"/>
                    </a:moveTo>
                    <a:cubicBezTo>
                      <a:pt x="229094" y="188754"/>
                      <a:pt x="221335" y="183583"/>
                      <a:pt x="218748" y="175826"/>
                    </a:cubicBezTo>
                    <a:cubicBezTo>
                      <a:pt x="210988" y="156433"/>
                      <a:pt x="194175" y="129284"/>
                      <a:pt x="183829" y="115063"/>
                    </a:cubicBezTo>
                    <a:cubicBezTo>
                      <a:pt x="176070" y="103427"/>
                      <a:pt x="168310" y="93084"/>
                      <a:pt x="160550" y="84034"/>
                    </a:cubicBezTo>
                    <a:cubicBezTo>
                      <a:pt x="152790" y="74985"/>
                      <a:pt x="143738" y="64642"/>
                      <a:pt x="129511" y="54299"/>
                    </a:cubicBezTo>
                    <a:cubicBezTo>
                      <a:pt x="123045" y="50421"/>
                      <a:pt x="116578" y="45249"/>
                      <a:pt x="106232" y="41371"/>
                    </a:cubicBezTo>
                    <a:cubicBezTo>
                      <a:pt x="101058" y="40078"/>
                      <a:pt x="95886" y="38785"/>
                      <a:pt x="89419" y="37492"/>
                    </a:cubicBezTo>
                    <a:cubicBezTo>
                      <a:pt x="82953" y="37492"/>
                      <a:pt x="76487" y="37492"/>
                      <a:pt x="71313" y="40078"/>
                    </a:cubicBezTo>
                    <a:cubicBezTo>
                      <a:pt x="60967" y="43957"/>
                      <a:pt x="53208" y="49128"/>
                      <a:pt x="46741" y="59471"/>
                    </a:cubicBezTo>
                    <a:cubicBezTo>
                      <a:pt x="41568" y="67228"/>
                      <a:pt x="37688" y="73692"/>
                      <a:pt x="36394" y="80156"/>
                    </a:cubicBezTo>
                    <a:cubicBezTo>
                      <a:pt x="32514" y="90499"/>
                      <a:pt x="20875" y="94377"/>
                      <a:pt x="11822" y="90499"/>
                    </a:cubicBezTo>
                    <a:cubicBezTo>
                      <a:pt x="1476" y="86620"/>
                      <a:pt x="-2404" y="74985"/>
                      <a:pt x="1476" y="65935"/>
                    </a:cubicBezTo>
                    <a:cubicBezTo>
                      <a:pt x="5356" y="58178"/>
                      <a:pt x="9235" y="47835"/>
                      <a:pt x="16995" y="37492"/>
                    </a:cubicBezTo>
                    <a:cubicBezTo>
                      <a:pt x="28635" y="21978"/>
                      <a:pt x="42861" y="11636"/>
                      <a:pt x="59674" y="5171"/>
                    </a:cubicBezTo>
                    <a:cubicBezTo>
                      <a:pt x="70020" y="1293"/>
                      <a:pt x="81659" y="0"/>
                      <a:pt x="93299" y="0"/>
                    </a:cubicBezTo>
                    <a:cubicBezTo>
                      <a:pt x="102352" y="0"/>
                      <a:pt x="111405" y="2586"/>
                      <a:pt x="120458" y="5171"/>
                    </a:cubicBezTo>
                    <a:cubicBezTo>
                      <a:pt x="134684" y="10343"/>
                      <a:pt x="145031" y="16807"/>
                      <a:pt x="154084" y="23271"/>
                    </a:cubicBezTo>
                    <a:cubicBezTo>
                      <a:pt x="170896" y="36199"/>
                      <a:pt x="181242" y="49128"/>
                      <a:pt x="191589" y="59471"/>
                    </a:cubicBezTo>
                    <a:cubicBezTo>
                      <a:pt x="200642" y="69813"/>
                      <a:pt x="208402" y="80156"/>
                      <a:pt x="217454" y="93084"/>
                    </a:cubicBezTo>
                    <a:cubicBezTo>
                      <a:pt x="222628" y="99549"/>
                      <a:pt x="245907" y="134455"/>
                      <a:pt x="256253" y="161605"/>
                    </a:cubicBezTo>
                    <a:cubicBezTo>
                      <a:pt x="260133" y="171947"/>
                      <a:pt x="254960" y="182290"/>
                      <a:pt x="245907" y="186169"/>
                    </a:cubicBezTo>
                    <a:cubicBezTo>
                      <a:pt x="242027" y="188754"/>
                      <a:pt x="239440" y="188754"/>
                      <a:pt x="236854" y="188754"/>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10"/>
              <p:cNvSpPr/>
              <p:nvPr/>
            </p:nvSpPr>
            <p:spPr>
              <a:xfrm>
                <a:off x="7292056" y="3840585"/>
                <a:ext cx="96986" cy="192627"/>
              </a:xfrm>
              <a:custGeom>
                <a:rect b="b" l="l" r="r" t="t"/>
                <a:pathLst>
                  <a:path extrusionOk="0" h="192627" w="96986">
                    <a:moveTo>
                      <a:pt x="77592" y="192628"/>
                    </a:moveTo>
                    <a:cubicBezTo>
                      <a:pt x="69832" y="192628"/>
                      <a:pt x="62073" y="187456"/>
                      <a:pt x="59486" y="179699"/>
                    </a:cubicBezTo>
                    <a:lnTo>
                      <a:pt x="1288" y="25852"/>
                    </a:lnTo>
                    <a:cubicBezTo>
                      <a:pt x="-2592" y="15509"/>
                      <a:pt x="2582" y="5166"/>
                      <a:pt x="12928" y="1288"/>
                    </a:cubicBezTo>
                    <a:cubicBezTo>
                      <a:pt x="23274" y="-2591"/>
                      <a:pt x="33620" y="2581"/>
                      <a:pt x="37500" y="12923"/>
                    </a:cubicBezTo>
                    <a:lnTo>
                      <a:pt x="95698" y="166771"/>
                    </a:lnTo>
                    <a:cubicBezTo>
                      <a:pt x="99578" y="177114"/>
                      <a:pt x="94405" y="187456"/>
                      <a:pt x="84059" y="191335"/>
                    </a:cubicBezTo>
                    <a:cubicBezTo>
                      <a:pt x="82765" y="191335"/>
                      <a:pt x="80179" y="192628"/>
                      <a:pt x="77592" y="192628"/>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10"/>
              <p:cNvSpPr/>
              <p:nvPr/>
            </p:nvSpPr>
            <p:spPr>
              <a:xfrm>
                <a:off x="7627011" y="3338300"/>
                <a:ext cx="177363" cy="694912"/>
              </a:xfrm>
              <a:custGeom>
                <a:rect b="b" l="l" r="r" t="t"/>
                <a:pathLst>
                  <a:path extrusionOk="0" h="694912" w="177363">
                    <a:moveTo>
                      <a:pt x="156488" y="694913"/>
                    </a:moveTo>
                    <a:cubicBezTo>
                      <a:pt x="148728" y="694913"/>
                      <a:pt x="142261" y="691034"/>
                      <a:pt x="138382" y="683277"/>
                    </a:cubicBezTo>
                    <a:lnTo>
                      <a:pt x="1294" y="367825"/>
                    </a:lnTo>
                    <a:cubicBezTo>
                      <a:pt x="0" y="365239"/>
                      <a:pt x="0" y="361361"/>
                      <a:pt x="0" y="358775"/>
                    </a:cubicBezTo>
                    <a:cubicBezTo>
                      <a:pt x="9053" y="241127"/>
                      <a:pt x="20693" y="78229"/>
                      <a:pt x="5173" y="25223"/>
                    </a:cubicBezTo>
                    <a:cubicBezTo>
                      <a:pt x="2587" y="14880"/>
                      <a:pt x="7760" y="4537"/>
                      <a:pt x="18106" y="659"/>
                    </a:cubicBezTo>
                    <a:cubicBezTo>
                      <a:pt x="28452" y="-1927"/>
                      <a:pt x="38799" y="3245"/>
                      <a:pt x="42679" y="13587"/>
                    </a:cubicBezTo>
                    <a:cubicBezTo>
                      <a:pt x="59492" y="69179"/>
                      <a:pt x="51731" y="201049"/>
                      <a:pt x="40092" y="356189"/>
                    </a:cubicBezTo>
                    <a:lnTo>
                      <a:pt x="175887" y="667763"/>
                    </a:lnTo>
                    <a:cubicBezTo>
                      <a:pt x="179767" y="678106"/>
                      <a:pt x="175887" y="688449"/>
                      <a:pt x="165541" y="693620"/>
                    </a:cubicBezTo>
                    <a:cubicBezTo>
                      <a:pt x="161661" y="693620"/>
                      <a:pt x="159075" y="694913"/>
                      <a:pt x="156488" y="694913"/>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10"/>
              <p:cNvSpPr/>
              <p:nvPr/>
            </p:nvSpPr>
            <p:spPr>
              <a:xfrm>
                <a:off x="7135568" y="3444976"/>
                <a:ext cx="88508" cy="233998"/>
              </a:xfrm>
              <a:custGeom>
                <a:rect b="b" l="l" r="r" t="t"/>
                <a:pathLst>
                  <a:path extrusionOk="0" h="233998" w="88508">
                    <a:moveTo>
                      <a:pt x="71125" y="233999"/>
                    </a:moveTo>
                    <a:cubicBezTo>
                      <a:pt x="62073" y="233999"/>
                      <a:pt x="54313" y="228827"/>
                      <a:pt x="53020" y="219777"/>
                    </a:cubicBezTo>
                    <a:cubicBezTo>
                      <a:pt x="43967" y="187456"/>
                      <a:pt x="38793" y="162892"/>
                      <a:pt x="33620" y="140914"/>
                    </a:cubicBezTo>
                    <a:cubicBezTo>
                      <a:pt x="25860" y="106007"/>
                      <a:pt x="19394" y="77565"/>
                      <a:pt x="1288" y="25852"/>
                    </a:cubicBezTo>
                    <a:cubicBezTo>
                      <a:pt x="-2592" y="15509"/>
                      <a:pt x="2581" y="5166"/>
                      <a:pt x="12927" y="1288"/>
                    </a:cubicBezTo>
                    <a:cubicBezTo>
                      <a:pt x="23274" y="-2591"/>
                      <a:pt x="33620" y="2580"/>
                      <a:pt x="37500" y="12923"/>
                    </a:cubicBezTo>
                    <a:cubicBezTo>
                      <a:pt x="55606" y="65930"/>
                      <a:pt x="62073" y="95665"/>
                      <a:pt x="69832" y="131864"/>
                    </a:cubicBezTo>
                    <a:cubicBezTo>
                      <a:pt x="75006" y="153843"/>
                      <a:pt x="80178" y="177114"/>
                      <a:pt x="87939" y="208142"/>
                    </a:cubicBezTo>
                    <a:cubicBezTo>
                      <a:pt x="90525" y="218485"/>
                      <a:pt x="84058" y="228827"/>
                      <a:pt x="73712" y="231413"/>
                    </a:cubicBezTo>
                    <a:cubicBezTo>
                      <a:pt x="73712" y="232706"/>
                      <a:pt x="72419" y="233999"/>
                      <a:pt x="71125" y="233999"/>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10"/>
              <p:cNvSpPr/>
              <p:nvPr/>
            </p:nvSpPr>
            <p:spPr>
              <a:xfrm>
                <a:off x="6905615" y="3028659"/>
                <a:ext cx="400446" cy="456389"/>
              </a:xfrm>
              <a:custGeom>
                <a:rect b="b" l="l" r="r" t="t"/>
                <a:pathLst>
                  <a:path extrusionOk="0" h="456389" w="400446">
                    <a:moveTo>
                      <a:pt x="249347" y="455097"/>
                    </a:moveTo>
                    <a:cubicBezTo>
                      <a:pt x="241587" y="455097"/>
                      <a:pt x="233828" y="449926"/>
                      <a:pt x="231241" y="442169"/>
                    </a:cubicBezTo>
                    <a:cubicBezTo>
                      <a:pt x="209255" y="374941"/>
                      <a:pt x="179510" y="333570"/>
                      <a:pt x="143298" y="279271"/>
                    </a:cubicBezTo>
                    <a:lnTo>
                      <a:pt x="136831" y="270221"/>
                    </a:lnTo>
                    <a:cubicBezTo>
                      <a:pt x="101913" y="218508"/>
                      <a:pt x="63114" y="168087"/>
                      <a:pt x="23022" y="116374"/>
                    </a:cubicBezTo>
                    <a:lnTo>
                      <a:pt x="12676" y="102152"/>
                    </a:lnTo>
                    <a:cubicBezTo>
                      <a:pt x="-8017" y="73710"/>
                      <a:pt x="-2844" y="34925"/>
                      <a:pt x="24315" y="12947"/>
                    </a:cubicBezTo>
                    <a:cubicBezTo>
                      <a:pt x="50181" y="-6446"/>
                      <a:pt x="86393" y="-3860"/>
                      <a:pt x="108379" y="19411"/>
                    </a:cubicBezTo>
                    <a:cubicBezTo>
                      <a:pt x="121312" y="32339"/>
                      <a:pt x="143298" y="54317"/>
                      <a:pt x="167870" y="80174"/>
                    </a:cubicBezTo>
                    <a:cubicBezTo>
                      <a:pt x="240294" y="152573"/>
                      <a:pt x="351517" y="262464"/>
                      <a:pt x="396782" y="324521"/>
                    </a:cubicBezTo>
                    <a:cubicBezTo>
                      <a:pt x="403248" y="333570"/>
                      <a:pt x="400661" y="345206"/>
                      <a:pt x="392902" y="351670"/>
                    </a:cubicBezTo>
                    <a:cubicBezTo>
                      <a:pt x="383849" y="358134"/>
                      <a:pt x="372209" y="355549"/>
                      <a:pt x="365742" y="347791"/>
                    </a:cubicBezTo>
                    <a:cubicBezTo>
                      <a:pt x="321771" y="288321"/>
                      <a:pt x="213135" y="179723"/>
                      <a:pt x="140711" y="108616"/>
                    </a:cubicBezTo>
                    <a:cubicBezTo>
                      <a:pt x="113552" y="82760"/>
                      <a:pt x="92859" y="60782"/>
                      <a:pt x="79927" y="47853"/>
                    </a:cubicBezTo>
                    <a:cubicBezTo>
                      <a:pt x="70873" y="38803"/>
                      <a:pt x="56648" y="37510"/>
                      <a:pt x="47594" y="45268"/>
                    </a:cubicBezTo>
                    <a:cubicBezTo>
                      <a:pt x="37248" y="53025"/>
                      <a:pt x="34662" y="68539"/>
                      <a:pt x="42421" y="80174"/>
                    </a:cubicBezTo>
                    <a:lnTo>
                      <a:pt x="52767" y="94395"/>
                    </a:lnTo>
                    <a:cubicBezTo>
                      <a:pt x="91566" y="144816"/>
                      <a:pt x="131658" y="197822"/>
                      <a:pt x="167870" y="250829"/>
                    </a:cubicBezTo>
                    <a:lnTo>
                      <a:pt x="174336" y="259879"/>
                    </a:lnTo>
                    <a:cubicBezTo>
                      <a:pt x="211842" y="312885"/>
                      <a:pt x="242880" y="359427"/>
                      <a:pt x="267453" y="431826"/>
                    </a:cubicBezTo>
                    <a:cubicBezTo>
                      <a:pt x="271333" y="442169"/>
                      <a:pt x="264866" y="452511"/>
                      <a:pt x="255813" y="456390"/>
                    </a:cubicBezTo>
                    <a:cubicBezTo>
                      <a:pt x="253227" y="455097"/>
                      <a:pt x="251933" y="455097"/>
                      <a:pt x="249347" y="455097"/>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02" name="Google Shape;702;p10"/>
          <p:cNvGrpSpPr/>
          <p:nvPr/>
        </p:nvGrpSpPr>
        <p:grpSpPr>
          <a:xfrm>
            <a:off x="4616172" y="3369714"/>
            <a:ext cx="1101747" cy="1289010"/>
            <a:chOff x="6877540" y="843730"/>
            <a:chExt cx="1101747" cy="1289010"/>
          </a:xfrm>
        </p:grpSpPr>
        <p:grpSp>
          <p:nvGrpSpPr>
            <p:cNvPr id="703" name="Google Shape;703;p10"/>
            <p:cNvGrpSpPr/>
            <p:nvPr/>
          </p:nvGrpSpPr>
          <p:grpSpPr>
            <a:xfrm>
              <a:off x="7537274" y="843730"/>
              <a:ext cx="167345" cy="298697"/>
              <a:chOff x="7537274" y="843730"/>
              <a:chExt cx="167345" cy="298697"/>
            </a:xfrm>
          </p:grpSpPr>
          <p:sp>
            <p:nvSpPr>
              <p:cNvPr id="704" name="Google Shape;704;p10"/>
              <p:cNvSpPr/>
              <p:nvPr/>
            </p:nvSpPr>
            <p:spPr>
              <a:xfrm>
                <a:off x="7559751" y="843772"/>
                <a:ext cx="144868" cy="298655"/>
              </a:xfrm>
              <a:custGeom>
                <a:rect b="b" l="l" r="r" t="t"/>
                <a:pathLst>
                  <a:path extrusionOk="0" h="298655" w="144868">
                    <a:moveTo>
                      <a:pt x="125458" y="298656"/>
                    </a:moveTo>
                    <a:cubicBezTo>
                      <a:pt x="117699" y="298656"/>
                      <a:pt x="109940" y="293484"/>
                      <a:pt x="107353" y="287020"/>
                    </a:cubicBezTo>
                    <a:lnTo>
                      <a:pt x="1303" y="27160"/>
                    </a:lnTo>
                    <a:cubicBezTo>
                      <a:pt x="-2576" y="16817"/>
                      <a:pt x="2596" y="6474"/>
                      <a:pt x="11649" y="1303"/>
                    </a:cubicBezTo>
                    <a:cubicBezTo>
                      <a:pt x="21996" y="-2576"/>
                      <a:pt x="32343" y="2596"/>
                      <a:pt x="37515" y="11646"/>
                    </a:cubicBezTo>
                    <a:lnTo>
                      <a:pt x="143565" y="271506"/>
                    </a:lnTo>
                    <a:cubicBezTo>
                      <a:pt x="147444" y="281849"/>
                      <a:pt x="142272" y="292191"/>
                      <a:pt x="133219" y="297363"/>
                    </a:cubicBezTo>
                    <a:cubicBezTo>
                      <a:pt x="130632" y="297363"/>
                      <a:pt x="128045" y="298656"/>
                      <a:pt x="125458" y="298656"/>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10"/>
              <p:cNvSpPr/>
              <p:nvPr/>
            </p:nvSpPr>
            <p:spPr>
              <a:xfrm>
                <a:off x="7537274" y="843730"/>
                <a:ext cx="162323" cy="161657"/>
              </a:xfrm>
              <a:custGeom>
                <a:rect b="b" l="l" r="r" t="t"/>
                <a:pathLst>
                  <a:path extrusionOk="0" h="161657" w="162323">
                    <a:moveTo>
                      <a:pt x="19901" y="161657"/>
                    </a:moveTo>
                    <a:cubicBezTo>
                      <a:pt x="18607" y="161657"/>
                      <a:pt x="17314" y="161657"/>
                      <a:pt x="16021" y="161657"/>
                    </a:cubicBezTo>
                    <a:cubicBezTo>
                      <a:pt x="5674" y="160364"/>
                      <a:pt x="-2085" y="150022"/>
                      <a:pt x="501" y="139679"/>
                    </a:cubicBezTo>
                    <a:lnTo>
                      <a:pt x="22487" y="15566"/>
                    </a:lnTo>
                    <a:cubicBezTo>
                      <a:pt x="23780" y="9102"/>
                      <a:pt x="27660" y="3931"/>
                      <a:pt x="34127" y="1345"/>
                    </a:cubicBezTo>
                    <a:cubicBezTo>
                      <a:pt x="40593" y="-1240"/>
                      <a:pt x="47059" y="52"/>
                      <a:pt x="52233" y="3931"/>
                    </a:cubicBezTo>
                    <a:lnTo>
                      <a:pt x="154402" y="76330"/>
                    </a:lnTo>
                    <a:cubicBezTo>
                      <a:pt x="163455" y="82794"/>
                      <a:pt x="164749" y="94430"/>
                      <a:pt x="158282" y="103479"/>
                    </a:cubicBezTo>
                    <a:cubicBezTo>
                      <a:pt x="151816" y="112529"/>
                      <a:pt x="140176" y="113822"/>
                      <a:pt x="131123" y="107358"/>
                    </a:cubicBezTo>
                    <a:lnTo>
                      <a:pt x="53526" y="51766"/>
                    </a:lnTo>
                    <a:lnTo>
                      <a:pt x="36713" y="144850"/>
                    </a:lnTo>
                    <a:cubicBezTo>
                      <a:pt x="36713" y="155193"/>
                      <a:pt x="28954" y="161657"/>
                      <a:pt x="19901" y="161657"/>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06" name="Google Shape;706;p10"/>
            <p:cNvGrpSpPr/>
            <p:nvPr/>
          </p:nvGrpSpPr>
          <p:grpSpPr>
            <a:xfrm>
              <a:off x="7811941" y="1481141"/>
              <a:ext cx="167346" cy="299948"/>
              <a:chOff x="7811941" y="1481141"/>
              <a:chExt cx="167346" cy="299948"/>
            </a:xfrm>
          </p:grpSpPr>
          <p:sp>
            <p:nvSpPr>
              <p:cNvPr id="707" name="Google Shape;707;p10"/>
              <p:cNvSpPr/>
              <p:nvPr/>
            </p:nvSpPr>
            <p:spPr>
              <a:xfrm>
                <a:off x="7811941" y="1481141"/>
                <a:ext cx="144868" cy="299948"/>
              </a:xfrm>
              <a:custGeom>
                <a:rect b="b" l="l" r="r" t="t"/>
                <a:pathLst>
                  <a:path extrusionOk="0" h="299948" w="144868">
                    <a:moveTo>
                      <a:pt x="125458" y="299948"/>
                    </a:moveTo>
                    <a:cubicBezTo>
                      <a:pt x="117699" y="299948"/>
                      <a:pt x="109940" y="294777"/>
                      <a:pt x="107353" y="288313"/>
                    </a:cubicBezTo>
                    <a:lnTo>
                      <a:pt x="1303" y="27160"/>
                    </a:lnTo>
                    <a:cubicBezTo>
                      <a:pt x="-2576" y="16817"/>
                      <a:pt x="2596" y="6474"/>
                      <a:pt x="11649" y="1303"/>
                    </a:cubicBezTo>
                    <a:cubicBezTo>
                      <a:pt x="21996" y="-2576"/>
                      <a:pt x="32343" y="2596"/>
                      <a:pt x="37515" y="11646"/>
                    </a:cubicBezTo>
                    <a:lnTo>
                      <a:pt x="143565" y="271506"/>
                    </a:lnTo>
                    <a:cubicBezTo>
                      <a:pt x="147444" y="281849"/>
                      <a:pt x="142272" y="292191"/>
                      <a:pt x="133219" y="297363"/>
                    </a:cubicBezTo>
                    <a:cubicBezTo>
                      <a:pt x="129339" y="298656"/>
                      <a:pt x="128045" y="299948"/>
                      <a:pt x="125458" y="299948"/>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10"/>
              <p:cNvSpPr/>
              <p:nvPr/>
            </p:nvSpPr>
            <p:spPr>
              <a:xfrm>
                <a:off x="7815670" y="1620276"/>
                <a:ext cx="163617" cy="160813"/>
              </a:xfrm>
              <a:custGeom>
                <a:rect b="b" l="l" r="r" t="t"/>
                <a:pathLst>
                  <a:path extrusionOk="0" h="160813" w="163617">
                    <a:moveTo>
                      <a:pt x="121730" y="160813"/>
                    </a:moveTo>
                    <a:cubicBezTo>
                      <a:pt x="117851" y="160813"/>
                      <a:pt x="113971" y="159520"/>
                      <a:pt x="110091" y="156934"/>
                    </a:cubicBezTo>
                    <a:lnTo>
                      <a:pt x="7921" y="84536"/>
                    </a:lnTo>
                    <a:cubicBezTo>
                      <a:pt x="-1132" y="78071"/>
                      <a:pt x="-2425" y="66436"/>
                      <a:pt x="4042" y="57386"/>
                    </a:cubicBezTo>
                    <a:cubicBezTo>
                      <a:pt x="10508" y="48336"/>
                      <a:pt x="22148" y="47043"/>
                      <a:pt x="31200" y="53507"/>
                    </a:cubicBezTo>
                    <a:lnTo>
                      <a:pt x="108797" y="109100"/>
                    </a:lnTo>
                    <a:lnTo>
                      <a:pt x="125611" y="16015"/>
                    </a:lnTo>
                    <a:cubicBezTo>
                      <a:pt x="126904" y="5672"/>
                      <a:pt x="137250" y="-2085"/>
                      <a:pt x="147596" y="501"/>
                    </a:cubicBezTo>
                    <a:cubicBezTo>
                      <a:pt x="157943" y="1794"/>
                      <a:pt x="165702" y="12137"/>
                      <a:pt x="163116" y="22479"/>
                    </a:cubicBezTo>
                    <a:lnTo>
                      <a:pt x="141130" y="146592"/>
                    </a:lnTo>
                    <a:cubicBezTo>
                      <a:pt x="139837" y="153056"/>
                      <a:pt x="135957" y="158227"/>
                      <a:pt x="129491" y="160813"/>
                    </a:cubicBezTo>
                    <a:cubicBezTo>
                      <a:pt x="125611" y="159520"/>
                      <a:pt x="124317" y="160813"/>
                      <a:pt x="121730" y="160813"/>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09" name="Google Shape;709;p10"/>
            <p:cNvGrpSpPr/>
            <p:nvPr/>
          </p:nvGrpSpPr>
          <p:grpSpPr>
            <a:xfrm>
              <a:off x="6877540" y="907279"/>
              <a:ext cx="947747" cy="1225461"/>
              <a:chOff x="6877540" y="907279"/>
              <a:chExt cx="947747" cy="1225461"/>
            </a:xfrm>
          </p:grpSpPr>
          <p:sp>
            <p:nvSpPr>
              <p:cNvPr id="710" name="Google Shape;710;p10"/>
              <p:cNvSpPr/>
              <p:nvPr/>
            </p:nvSpPr>
            <p:spPr>
              <a:xfrm>
                <a:off x="7214312" y="1259935"/>
                <a:ext cx="159215" cy="344035"/>
              </a:xfrm>
              <a:custGeom>
                <a:rect b="b" l="l" r="r" t="t"/>
                <a:pathLst>
                  <a:path extrusionOk="0" h="344035" w="159215">
                    <a:moveTo>
                      <a:pt x="102310" y="344036"/>
                    </a:moveTo>
                    <a:cubicBezTo>
                      <a:pt x="99724" y="344036"/>
                      <a:pt x="98431" y="344036"/>
                      <a:pt x="95844" y="342743"/>
                    </a:cubicBezTo>
                    <a:cubicBezTo>
                      <a:pt x="85498" y="338864"/>
                      <a:pt x="80325" y="328522"/>
                      <a:pt x="84205" y="318179"/>
                    </a:cubicBezTo>
                    <a:cubicBezTo>
                      <a:pt x="95844" y="283272"/>
                      <a:pt x="106191" y="247073"/>
                      <a:pt x="112657" y="206995"/>
                    </a:cubicBezTo>
                    <a:cubicBezTo>
                      <a:pt x="116537" y="186310"/>
                      <a:pt x="119124" y="166917"/>
                      <a:pt x="120417" y="148817"/>
                    </a:cubicBezTo>
                    <a:cubicBezTo>
                      <a:pt x="121710" y="138475"/>
                      <a:pt x="121710" y="128132"/>
                      <a:pt x="121710" y="117789"/>
                    </a:cubicBezTo>
                    <a:cubicBezTo>
                      <a:pt x="121710" y="115203"/>
                      <a:pt x="121710" y="111325"/>
                      <a:pt x="121710" y="108739"/>
                    </a:cubicBezTo>
                    <a:lnTo>
                      <a:pt x="121710" y="106154"/>
                    </a:lnTo>
                    <a:cubicBezTo>
                      <a:pt x="121710" y="102275"/>
                      <a:pt x="121710" y="99689"/>
                      <a:pt x="119124" y="94518"/>
                    </a:cubicBezTo>
                    <a:lnTo>
                      <a:pt x="117830" y="91932"/>
                    </a:lnTo>
                    <a:cubicBezTo>
                      <a:pt x="117830" y="90640"/>
                      <a:pt x="116537" y="89347"/>
                      <a:pt x="116537" y="88054"/>
                    </a:cubicBezTo>
                    <a:cubicBezTo>
                      <a:pt x="115243" y="85468"/>
                      <a:pt x="113950" y="82883"/>
                      <a:pt x="112657" y="80297"/>
                    </a:cubicBezTo>
                    <a:cubicBezTo>
                      <a:pt x="110070" y="75126"/>
                      <a:pt x="107484" y="72540"/>
                      <a:pt x="104897" y="68661"/>
                    </a:cubicBezTo>
                    <a:cubicBezTo>
                      <a:pt x="102310" y="66076"/>
                      <a:pt x="99724" y="63490"/>
                      <a:pt x="97138" y="60904"/>
                    </a:cubicBezTo>
                    <a:cubicBezTo>
                      <a:pt x="95844" y="59611"/>
                      <a:pt x="93258" y="58319"/>
                      <a:pt x="90671" y="57026"/>
                    </a:cubicBezTo>
                    <a:cubicBezTo>
                      <a:pt x="81618" y="51854"/>
                      <a:pt x="73859" y="49269"/>
                      <a:pt x="67392" y="46683"/>
                    </a:cubicBezTo>
                    <a:cubicBezTo>
                      <a:pt x="60926" y="45390"/>
                      <a:pt x="55752" y="42805"/>
                      <a:pt x="49286" y="42805"/>
                    </a:cubicBezTo>
                    <a:cubicBezTo>
                      <a:pt x="36353" y="40219"/>
                      <a:pt x="26007" y="38926"/>
                      <a:pt x="16954" y="37633"/>
                    </a:cubicBezTo>
                    <a:cubicBezTo>
                      <a:pt x="6608" y="36340"/>
                      <a:pt x="-1153" y="27291"/>
                      <a:pt x="141" y="16948"/>
                    </a:cubicBezTo>
                    <a:cubicBezTo>
                      <a:pt x="1434" y="6605"/>
                      <a:pt x="10487" y="-1152"/>
                      <a:pt x="20833" y="141"/>
                    </a:cubicBezTo>
                    <a:cubicBezTo>
                      <a:pt x="29887" y="1434"/>
                      <a:pt x="42819" y="2727"/>
                      <a:pt x="57045" y="5312"/>
                    </a:cubicBezTo>
                    <a:cubicBezTo>
                      <a:pt x="63512" y="6605"/>
                      <a:pt x="71272" y="9191"/>
                      <a:pt x="79031" y="10484"/>
                    </a:cubicBezTo>
                    <a:cubicBezTo>
                      <a:pt x="86791" y="13069"/>
                      <a:pt x="97138" y="16948"/>
                      <a:pt x="110070" y="23412"/>
                    </a:cubicBezTo>
                    <a:cubicBezTo>
                      <a:pt x="112657" y="24705"/>
                      <a:pt x="117830" y="28583"/>
                      <a:pt x="120417" y="29876"/>
                    </a:cubicBezTo>
                    <a:cubicBezTo>
                      <a:pt x="124296" y="33755"/>
                      <a:pt x="128176" y="36340"/>
                      <a:pt x="133349" y="41512"/>
                    </a:cubicBezTo>
                    <a:cubicBezTo>
                      <a:pt x="137229" y="45390"/>
                      <a:pt x="142403" y="51854"/>
                      <a:pt x="146282" y="59611"/>
                    </a:cubicBezTo>
                    <a:cubicBezTo>
                      <a:pt x="147575" y="62197"/>
                      <a:pt x="150162" y="66076"/>
                      <a:pt x="152749" y="72540"/>
                    </a:cubicBezTo>
                    <a:cubicBezTo>
                      <a:pt x="154042" y="75126"/>
                      <a:pt x="154042" y="77711"/>
                      <a:pt x="155335" y="80297"/>
                    </a:cubicBezTo>
                    <a:lnTo>
                      <a:pt x="156628" y="84175"/>
                    </a:lnTo>
                    <a:cubicBezTo>
                      <a:pt x="159215" y="94518"/>
                      <a:pt x="159215" y="98397"/>
                      <a:pt x="159215" y="102275"/>
                    </a:cubicBezTo>
                    <a:lnTo>
                      <a:pt x="159215" y="104861"/>
                    </a:lnTo>
                    <a:cubicBezTo>
                      <a:pt x="159215" y="110032"/>
                      <a:pt x="159215" y="113911"/>
                      <a:pt x="159215" y="117789"/>
                    </a:cubicBezTo>
                    <a:cubicBezTo>
                      <a:pt x="159215" y="130718"/>
                      <a:pt x="157922" y="141060"/>
                      <a:pt x="157922" y="152696"/>
                    </a:cubicBezTo>
                    <a:cubicBezTo>
                      <a:pt x="156628" y="172088"/>
                      <a:pt x="152749" y="191481"/>
                      <a:pt x="148869" y="213459"/>
                    </a:cubicBezTo>
                    <a:cubicBezTo>
                      <a:pt x="141109" y="254830"/>
                      <a:pt x="130763" y="293615"/>
                      <a:pt x="117830" y="331107"/>
                    </a:cubicBezTo>
                    <a:cubicBezTo>
                      <a:pt x="117830" y="338864"/>
                      <a:pt x="110070" y="344036"/>
                      <a:pt x="102310" y="344036"/>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10"/>
              <p:cNvSpPr/>
              <p:nvPr/>
            </p:nvSpPr>
            <p:spPr>
              <a:xfrm>
                <a:off x="6962573" y="1260076"/>
                <a:ext cx="141950" cy="134455"/>
              </a:xfrm>
              <a:custGeom>
                <a:rect b="b" l="l" r="r" t="t"/>
                <a:pathLst>
                  <a:path extrusionOk="0" h="134455" w="141950">
                    <a:moveTo>
                      <a:pt x="20382" y="134455"/>
                    </a:moveTo>
                    <a:cubicBezTo>
                      <a:pt x="11329" y="134455"/>
                      <a:pt x="2276" y="127991"/>
                      <a:pt x="982" y="117648"/>
                    </a:cubicBezTo>
                    <a:cubicBezTo>
                      <a:pt x="-2897" y="93084"/>
                      <a:pt x="4862" y="65935"/>
                      <a:pt x="21675" y="43956"/>
                    </a:cubicBezTo>
                    <a:cubicBezTo>
                      <a:pt x="38488" y="20685"/>
                      <a:pt x="61767" y="5171"/>
                      <a:pt x="86339" y="2586"/>
                    </a:cubicBezTo>
                    <a:cubicBezTo>
                      <a:pt x="88926" y="2586"/>
                      <a:pt x="91512" y="1293"/>
                      <a:pt x="94099" y="1293"/>
                    </a:cubicBezTo>
                    <a:cubicBezTo>
                      <a:pt x="103152" y="1293"/>
                      <a:pt x="112205" y="0"/>
                      <a:pt x="121258" y="0"/>
                    </a:cubicBezTo>
                    <a:cubicBezTo>
                      <a:pt x="131604" y="0"/>
                      <a:pt x="140657" y="7757"/>
                      <a:pt x="141951" y="18100"/>
                    </a:cubicBezTo>
                    <a:cubicBezTo>
                      <a:pt x="141951" y="28442"/>
                      <a:pt x="134191" y="37492"/>
                      <a:pt x="123844" y="38785"/>
                    </a:cubicBezTo>
                    <a:cubicBezTo>
                      <a:pt x="114792" y="38785"/>
                      <a:pt x="105738" y="40078"/>
                      <a:pt x="96686" y="40078"/>
                    </a:cubicBezTo>
                    <a:cubicBezTo>
                      <a:pt x="95392" y="40078"/>
                      <a:pt x="92806" y="40078"/>
                      <a:pt x="91512" y="40078"/>
                    </a:cubicBezTo>
                    <a:cubicBezTo>
                      <a:pt x="77286" y="42664"/>
                      <a:pt x="63060" y="51714"/>
                      <a:pt x="51421" y="67228"/>
                    </a:cubicBezTo>
                    <a:cubicBezTo>
                      <a:pt x="41074" y="81449"/>
                      <a:pt x="35901" y="98256"/>
                      <a:pt x="37194" y="112477"/>
                    </a:cubicBezTo>
                    <a:cubicBezTo>
                      <a:pt x="38488" y="122820"/>
                      <a:pt x="32021" y="133162"/>
                      <a:pt x="20382" y="134455"/>
                    </a:cubicBezTo>
                    <a:cubicBezTo>
                      <a:pt x="21675" y="134455"/>
                      <a:pt x="21675" y="134455"/>
                      <a:pt x="20382" y="134455"/>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10"/>
              <p:cNvSpPr/>
              <p:nvPr/>
            </p:nvSpPr>
            <p:spPr>
              <a:xfrm>
                <a:off x="7197477" y="1332311"/>
                <a:ext cx="249498" cy="426800"/>
              </a:xfrm>
              <a:custGeom>
                <a:rect b="b" l="l" r="r" t="t"/>
                <a:pathLst>
                  <a:path extrusionOk="0" h="426800" w="249498">
                    <a:moveTo>
                      <a:pt x="231662" y="426800"/>
                    </a:moveTo>
                    <a:cubicBezTo>
                      <a:pt x="229075" y="426800"/>
                      <a:pt x="225195" y="425507"/>
                      <a:pt x="222609" y="424215"/>
                    </a:cubicBezTo>
                    <a:cubicBezTo>
                      <a:pt x="183810" y="403529"/>
                      <a:pt x="51896" y="313031"/>
                      <a:pt x="164" y="22142"/>
                    </a:cubicBezTo>
                    <a:cubicBezTo>
                      <a:pt x="-1130" y="11799"/>
                      <a:pt x="5337" y="1457"/>
                      <a:pt x="15683" y="164"/>
                    </a:cubicBezTo>
                    <a:cubicBezTo>
                      <a:pt x="26030" y="-1129"/>
                      <a:pt x="36376" y="5335"/>
                      <a:pt x="37669" y="15678"/>
                    </a:cubicBezTo>
                    <a:cubicBezTo>
                      <a:pt x="76467" y="232875"/>
                      <a:pt x="166998" y="351816"/>
                      <a:pt x="239422" y="389308"/>
                    </a:cubicBezTo>
                    <a:cubicBezTo>
                      <a:pt x="248474" y="394479"/>
                      <a:pt x="252355" y="406115"/>
                      <a:pt x="247181" y="415165"/>
                    </a:cubicBezTo>
                    <a:cubicBezTo>
                      <a:pt x="245888" y="422922"/>
                      <a:pt x="239422" y="426800"/>
                      <a:pt x="231662" y="426800"/>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10"/>
              <p:cNvSpPr/>
              <p:nvPr/>
            </p:nvSpPr>
            <p:spPr>
              <a:xfrm>
                <a:off x="6877540" y="1306477"/>
                <a:ext cx="123661" cy="826263"/>
              </a:xfrm>
              <a:custGeom>
                <a:rect b="b" l="l" r="r" t="t"/>
                <a:pathLst>
                  <a:path extrusionOk="0" h="826263" w="123661">
                    <a:moveTo>
                      <a:pt x="18765" y="826264"/>
                    </a:moveTo>
                    <a:cubicBezTo>
                      <a:pt x="17472" y="826264"/>
                      <a:pt x="14885" y="826264"/>
                      <a:pt x="13592" y="824971"/>
                    </a:cubicBezTo>
                    <a:cubicBezTo>
                      <a:pt x="3246" y="822385"/>
                      <a:pt x="-1928" y="810750"/>
                      <a:pt x="659" y="800407"/>
                    </a:cubicBezTo>
                    <a:lnTo>
                      <a:pt x="66616" y="578039"/>
                    </a:lnTo>
                    <a:lnTo>
                      <a:pt x="27818" y="137181"/>
                    </a:lnTo>
                    <a:cubicBezTo>
                      <a:pt x="27818" y="132010"/>
                      <a:pt x="26525" y="126839"/>
                      <a:pt x="26525" y="121667"/>
                    </a:cubicBezTo>
                    <a:cubicBezTo>
                      <a:pt x="23938" y="81589"/>
                      <a:pt x="17472" y="7898"/>
                      <a:pt x="102829" y="140"/>
                    </a:cubicBezTo>
                    <a:cubicBezTo>
                      <a:pt x="113175" y="-1152"/>
                      <a:pt x="123521" y="6605"/>
                      <a:pt x="123521" y="18240"/>
                    </a:cubicBezTo>
                    <a:cubicBezTo>
                      <a:pt x="124814" y="28583"/>
                      <a:pt x="117055" y="38926"/>
                      <a:pt x="105415" y="38926"/>
                    </a:cubicBezTo>
                    <a:cubicBezTo>
                      <a:pt x="62737" y="42804"/>
                      <a:pt x="60150" y="67368"/>
                      <a:pt x="65324" y="119082"/>
                    </a:cubicBezTo>
                    <a:cubicBezTo>
                      <a:pt x="65324" y="124253"/>
                      <a:pt x="66616" y="129424"/>
                      <a:pt x="66616" y="134596"/>
                    </a:cubicBezTo>
                    <a:lnTo>
                      <a:pt x="105415" y="578039"/>
                    </a:lnTo>
                    <a:cubicBezTo>
                      <a:pt x="105415" y="580625"/>
                      <a:pt x="105415" y="583210"/>
                      <a:pt x="104122" y="585796"/>
                    </a:cubicBezTo>
                    <a:lnTo>
                      <a:pt x="36871" y="812042"/>
                    </a:lnTo>
                    <a:cubicBezTo>
                      <a:pt x="34284" y="819799"/>
                      <a:pt x="27818" y="826264"/>
                      <a:pt x="18765" y="826264"/>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10"/>
              <p:cNvSpPr/>
              <p:nvPr/>
            </p:nvSpPr>
            <p:spPr>
              <a:xfrm>
                <a:off x="7219056" y="1916267"/>
                <a:ext cx="276610" cy="216473"/>
              </a:xfrm>
              <a:custGeom>
                <a:rect b="b" l="l" r="r" t="t"/>
                <a:pathLst>
                  <a:path extrusionOk="0" h="216473" w="276610">
                    <a:moveTo>
                      <a:pt x="18676" y="216474"/>
                    </a:moveTo>
                    <a:cubicBezTo>
                      <a:pt x="17383" y="216474"/>
                      <a:pt x="16090" y="216474"/>
                      <a:pt x="14797" y="216474"/>
                    </a:cubicBezTo>
                    <a:cubicBezTo>
                      <a:pt x="4451" y="213888"/>
                      <a:pt x="-2016" y="203546"/>
                      <a:pt x="570" y="193203"/>
                    </a:cubicBezTo>
                    <a:lnTo>
                      <a:pt x="29023" y="67798"/>
                    </a:lnTo>
                    <a:cubicBezTo>
                      <a:pt x="30316" y="61333"/>
                      <a:pt x="36783" y="54869"/>
                      <a:pt x="43249" y="53576"/>
                    </a:cubicBezTo>
                    <a:lnTo>
                      <a:pt x="252761" y="570"/>
                    </a:lnTo>
                    <a:cubicBezTo>
                      <a:pt x="263108" y="-2015"/>
                      <a:pt x="273454" y="4449"/>
                      <a:pt x="276041" y="14791"/>
                    </a:cubicBezTo>
                    <a:cubicBezTo>
                      <a:pt x="278627" y="25134"/>
                      <a:pt x="272160" y="35477"/>
                      <a:pt x="261814" y="38062"/>
                    </a:cubicBezTo>
                    <a:lnTo>
                      <a:pt x="63941" y="87190"/>
                    </a:lnTo>
                    <a:lnTo>
                      <a:pt x="38076" y="200960"/>
                    </a:lnTo>
                    <a:cubicBezTo>
                      <a:pt x="35489" y="210010"/>
                      <a:pt x="27730" y="216474"/>
                      <a:pt x="18676" y="216474"/>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10"/>
              <p:cNvSpPr/>
              <p:nvPr/>
            </p:nvSpPr>
            <p:spPr>
              <a:xfrm>
                <a:off x="7059076" y="907279"/>
                <a:ext cx="450088" cy="463980"/>
              </a:xfrm>
              <a:custGeom>
                <a:rect b="b" l="l" r="r" t="t"/>
                <a:pathLst>
                  <a:path extrusionOk="0" h="463980" w="450088">
                    <a:moveTo>
                      <a:pt x="157964" y="463981"/>
                    </a:moveTo>
                    <a:cubicBezTo>
                      <a:pt x="156670" y="463981"/>
                      <a:pt x="155377" y="463981"/>
                      <a:pt x="152790" y="463981"/>
                    </a:cubicBezTo>
                    <a:cubicBezTo>
                      <a:pt x="142444" y="461395"/>
                      <a:pt x="135978" y="451052"/>
                      <a:pt x="138565" y="440710"/>
                    </a:cubicBezTo>
                    <a:cubicBezTo>
                      <a:pt x="143737" y="420024"/>
                      <a:pt x="161844" y="333404"/>
                      <a:pt x="168310" y="301083"/>
                    </a:cubicBezTo>
                    <a:lnTo>
                      <a:pt x="177363" y="258419"/>
                    </a:lnTo>
                    <a:cubicBezTo>
                      <a:pt x="178656" y="253248"/>
                      <a:pt x="179949" y="248077"/>
                      <a:pt x="181243" y="242905"/>
                    </a:cubicBezTo>
                    <a:lnTo>
                      <a:pt x="181243" y="242905"/>
                    </a:lnTo>
                    <a:cubicBezTo>
                      <a:pt x="181243" y="240320"/>
                      <a:pt x="182536" y="236441"/>
                      <a:pt x="183830" y="233856"/>
                    </a:cubicBezTo>
                    <a:cubicBezTo>
                      <a:pt x="187709" y="226098"/>
                      <a:pt x="198055" y="214463"/>
                      <a:pt x="201935" y="209292"/>
                    </a:cubicBezTo>
                    <a:cubicBezTo>
                      <a:pt x="210988" y="198949"/>
                      <a:pt x="217455" y="191192"/>
                      <a:pt x="225214" y="183435"/>
                    </a:cubicBezTo>
                    <a:cubicBezTo>
                      <a:pt x="240734" y="167921"/>
                      <a:pt x="257546" y="151114"/>
                      <a:pt x="275653" y="135600"/>
                    </a:cubicBezTo>
                    <a:lnTo>
                      <a:pt x="296345" y="117500"/>
                    </a:lnTo>
                    <a:cubicBezTo>
                      <a:pt x="296345" y="117500"/>
                      <a:pt x="297639" y="117500"/>
                      <a:pt x="297639" y="116207"/>
                    </a:cubicBezTo>
                    <a:cubicBezTo>
                      <a:pt x="300225" y="114914"/>
                      <a:pt x="305398" y="111036"/>
                      <a:pt x="327384" y="103279"/>
                    </a:cubicBezTo>
                    <a:cubicBezTo>
                      <a:pt x="332557" y="101986"/>
                      <a:pt x="339024" y="99400"/>
                      <a:pt x="345490" y="98108"/>
                    </a:cubicBezTo>
                    <a:cubicBezTo>
                      <a:pt x="362303" y="92936"/>
                      <a:pt x="380408" y="87765"/>
                      <a:pt x="399808" y="78715"/>
                    </a:cubicBezTo>
                    <a:cubicBezTo>
                      <a:pt x="408861" y="73544"/>
                      <a:pt x="414034" y="63201"/>
                      <a:pt x="410155" y="52858"/>
                    </a:cubicBezTo>
                    <a:cubicBezTo>
                      <a:pt x="406274" y="42516"/>
                      <a:pt x="394635" y="37344"/>
                      <a:pt x="384289" y="41223"/>
                    </a:cubicBezTo>
                    <a:lnTo>
                      <a:pt x="381702" y="42516"/>
                    </a:lnTo>
                    <a:cubicBezTo>
                      <a:pt x="367476" y="47687"/>
                      <a:pt x="350663" y="51565"/>
                      <a:pt x="332557" y="55444"/>
                    </a:cubicBezTo>
                    <a:cubicBezTo>
                      <a:pt x="327384" y="56737"/>
                      <a:pt x="322211" y="58030"/>
                      <a:pt x="317038" y="59322"/>
                    </a:cubicBezTo>
                    <a:lnTo>
                      <a:pt x="313158" y="60615"/>
                    </a:lnTo>
                    <a:cubicBezTo>
                      <a:pt x="302811" y="63201"/>
                      <a:pt x="292465" y="65787"/>
                      <a:pt x="278239" y="72251"/>
                    </a:cubicBezTo>
                    <a:cubicBezTo>
                      <a:pt x="275653" y="73544"/>
                      <a:pt x="270479" y="76129"/>
                      <a:pt x="267893" y="78715"/>
                    </a:cubicBezTo>
                    <a:lnTo>
                      <a:pt x="258840" y="83886"/>
                    </a:lnTo>
                    <a:cubicBezTo>
                      <a:pt x="253667" y="87765"/>
                      <a:pt x="248494" y="90351"/>
                      <a:pt x="243320" y="94229"/>
                    </a:cubicBezTo>
                    <a:cubicBezTo>
                      <a:pt x="222628" y="109743"/>
                      <a:pt x="203229" y="123964"/>
                      <a:pt x="185123" y="139478"/>
                    </a:cubicBezTo>
                    <a:cubicBezTo>
                      <a:pt x="176069" y="147235"/>
                      <a:pt x="167016" y="154992"/>
                      <a:pt x="156670" y="164042"/>
                    </a:cubicBezTo>
                    <a:lnTo>
                      <a:pt x="155377" y="165335"/>
                    </a:lnTo>
                    <a:cubicBezTo>
                      <a:pt x="146324" y="174385"/>
                      <a:pt x="138565" y="182142"/>
                      <a:pt x="128218" y="195070"/>
                    </a:cubicBezTo>
                    <a:lnTo>
                      <a:pt x="126925" y="196363"/>
                    </a:lnTo>
                    <a:cubicBezTo>
                      <a:pt x="126925" y="197656"/>
                      <a:pt x="125632" y="197656"/>
                      <a:pt x="125632" y="198949"/>
                    </a:cubicBezTo>
                    <a:cubicBezTo>
                      <a:pt x="124338" y="201535"/>
                      <a:pt x="123045" y="204120"/>
                      <a:pt x="121751" y="206706"/>
                    </a:cubicBezTo>
                    <a:lnTo>
                      <a:pt x="116579" y="217049"/>
                    </a:lnTo>
                    <a:cubicBezTo>
                      <a:pt x="113992" y="223513"/>
                      <a:pt x="111405" y="229977"/>
                      <a:pt x="108818" y="235148"/>
                    </a:cubicBezTo>
                    <a:cubicBezTo>
                      <a:pt x="104939" y="244198"/>
                      <a:pt x="102352" y="253248"/>
                      <a:pt x="99766" y="261005"/>
                    </a:cubicBezTo>
                    <a:lnTo>
                      <a:pt x="97179" y="270055"/>
                    </a:lnTo>
                    <a:cubicBezTo>
                      <a:pt x="92006" y="284276"/>
                      <a:pt x="72606" y="335990"/>
                      <a:pt x="37688" y="421317"/>
                    </a:cubicBezTo>
                    <a:lnTo>
                      <a:pt x="36395" y="422610"/>
                    </a:lnTo>
                    <a:cubicBezTo>
                      <a:pt x="32515" y="432953"/>
                      <a:pt x="20875" y="436831"/>
                      <a:pt x="11822" y="432953"/>
                    </a:cubicBezTo>
                    <a:cubicBezTo>
                      <a:pt x="1476" y="429074"/>
                      <a:pt x="-2404" y="417438"/>
                      <a:pt x="1476" y="408389"/>
                    </a:cubicBezTo>
                    <a:lnTo>
                      <a:pt x="2769" y="407096"/>
                    </a:lnTo>
                    <a:cubicBezTo>
                      <a:pt x="45448" y="301083"/>
                      <a:pt x="57087" y="267469"/>
                      <a:pt x="60967" y="257127"/>
                    </a:cubicBezTo>
                    <a:lnTo>
                      <a:pt x="63554" y="248077"/>
                    </a:lnTo>
                    <a:cubicBezTo>
                      <a:pt x="66140" y="239027"/>
                      <a:pt x="70020" y="229977"/>
                      <a:pt x="72606" y="220927"/>
                    </a:cubicBezTo>
                    <a:cubicBezTo>
                      <a:pt x="75193" y="214463"/>
                      <a:pt x="77780" y="206706"/>
                      <a:pt x="80366" y="200242"/>
                    </a:cubicBezTo>
                    <a:lnTo>
                      <a:pt x="85539" y="188606"/>
                    </a:lnTo>
                    <a:cubicBezTo>
                      <a:pt x="86833" y="184728"/>
                      <a:pt x="89419" y="180849"/>
                      <a:pt x="90713" y="178263"/>
                    </a:cubicBezTo>
                    <a:cubicBezTo>
                      <a:pt x="92006" y="175678"/>
                      <a:pt x="93300" y="173092"/>
                      <a:pt x="94592" y="171799"/>
                    </a:cubicBezTo>
                    <a:lnTo>
                      <a:pt x="95885" y="170506"/>
                    </a:lnTo>
                    <a:cubicBezTo>
                      <a:pt x="107525" y="153700"/>
                      <a:pt x="117871" y="144650"/>
                      <a:pt x="126925" y="135600"/>
                    </a:cubicBezTo>
                    <a:lnTo>
                      <a:pt x="128218" y="134307"/>
                    </a:lnTo>
                    <a:cubicBezTo>
                      <a:pt x="139858" y="123964"/>
                      <a:pt x="148911" y="114914"/>
                      <a:pt x="157964" y="107157"/>
                    </a:cubicBezTo>
                    <a:cubicBezTo>
                      <a:pt x="177363" y="91643"/>
                      <a:pt x="196762" y="76129"/>
                      <a:pt x="218748" y="59322"/>
                    </a:cubicBezTo>
                    <a:cubicBezTo>
                      <a:pt x="223921" y="55444"/>
                      <a:pt x="229095" y="51565"/>
                      <a:pt x="235561" y="47687"/>
                    </a:cubicBezTo>
                    <a:lnTo>
                      <a:pt x="244613" y="42516"/>
                    </a:lnTo>
                    <a:cubicBezTo>
                      <a:pt x="244613" y="42516"/>
                      <a:pt x="254960" y="36051"/>
                      <a:pt x="260133" y="33466"/>
                    </a:cubicBezTo>
                    <a:cubicBezTo>
                      <a:pt x="276946" y="25709"/>
                      <a:pt x="289878" y="23123"/>
                      <a:pt x="301518" y="20537"/>
                    </a:cubicBezTo>
                    <a:lnTo>
                      <a:pt x="306692" y="19244"/>
                    </a:lnTo>
                    <a:cubicBezTo>
                      <a:pt x="313158" y="17952"/>
                      <a:pt x="318331" y="16659"/>
                      <a:pt x="323504" y="15366"/>
                    </a:cubicBezTo>
                    <a:cubicBezTo>
                      <a:pt x="341610" y="11487"/>
                      <a:pt x="357129" y="8902"/>
                      <a:pt x="367476" y="5023"/>
                    </a:cubicBezTo>
                    <a:lnTo>
                      <a:pt x="370062" y="3730"/>
                    </a:lnTo>
                    <a:cubicBezTo>
                      <a:pt x="384289" y="-1441"/>
                      <a:pt x="401101" y="-1441"/>
                      <a:pt x="415327" y="5023"/>
                    </a:cubicBezTo>
                    <a:cubicBezTo>
                      <a:pt x="429554" y="11487"/>
                      <a:pt x="441193" y="23123"/>
                      <a:pt x="446366" y="38637"/>
                    </a:cubicBezTo>
                    <a:cubicBezTo>
                      <a:pt x="456713" y="67079"/>
                      <a:pt x="445073" y="99400"/>
                      <a:pt x="416621" y="112329"/>
                    </a:cubicBezTo>
                    <a:cubicBezTo>
                      <a:pt x="394635" y="122671"/>
                      <a:pt x="375236" y="129136"/>
                      <a:pt x="357129" y="134307"/>
                    </a:cubicBezTo>
                    <a:cubicBezTo>
                      <a:pt x="350663" y="135600"/>
                      <a:pt x="345490" y="138186"/>
                      <a:pt x="340317" y="139478"/>
                    </a:cubicBezTo>
                    <a:cubicBezTo>
                      <a:pt x="328677" y="143357"/>
                      <a:pt x="322211" y="145943"/>
                      <a:pt x="320918" y="147235"/>
                    </a:cubicBezTo>
                    <a:lnTo>
                      <a:pt x="301518" y="164042"/>
                    </a:lnTo>
                    <a:cubicBezTo>
                      <a:pt x="284706" y="179556"/>
                      <a:pt x="267893" y="195070"/>
                      <a:pt x="253667" y="209292"/>
                    </a:cubicBezTo>
                    <a:cubicBezTo>
                      <a:pt x="247200" y="215756"/>
                      <a:pt x="240734" y="223513"/>
                      <a:pt x="231681" y="232563"/>
                    </a:cubicBezTo>
                    <a:cubicBezTo>
                      <a:pt x="226508" y="239027"/>
                      <a:pt x="222628" y="244198"/>
                      <a:pt x="220041" y="248077"/>
                    </a:cubicBezTo>
                    <a:lnTo>
                      <a:pt x="218748" y="251955"/>
                    </a:lnTo>
                    <a:cubicBezTo>
                      <a:pt x="217455" y="255834"/>
                      <a:pt x="216162" y="259712"/>
                      <a:pt x="214868" y="264884"/>
                    </a:cubicBezTo>
                    <a:lnTo>
                      <a:pt x="205815" y="307547"/>
                    </a:lnTo>
                    <a:cubicBezTo>
                      <a:pt x="198055" y="343747"/>
                      <a:pt x="181243" y="427781"/>
                      <a:pt x="176069" y="449759"/>
                    </a:cubicBezTo>
                    <a:cubicBezTo>
                      <a:pt x="174776" y="458809"/>
                      <a:pt x="167016" y="463981"/>
                      <a:pt x="157964" y="463981"/>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10"/>
              <p:cNvSpPr/>
              <p:nvPr/>
            </p:nvSpPr>
            <p:spPr>
              <a:xfrm>
                <a:off x="7411338" y="1717740"/>
                <a:ext cx="413949" cy="236589"/>
              </a:xfrm>
              <a:custGeom>
                <a:rect b="b" l="l" r="r" t="t"/>
                <a:pathLst>
                  <a:path extrusionOk="0" h="236589" w="413949">
                    <a:moveTo>
                      <a:pt x="65652" y="236589"/>
                    </a:moveTo>
                    <a:cubicBezTo>
                      <a:pt x="56599" y="236589"/>
                      <a:pt x="47546" y="230125"/>
                      <a:pt x="46253" y="219782"/>
                    </a:cubicBezTo>
                    <a:cubicBezTo>
                      <a:pt x="44960" y="209440"/>
                      <a:pt x="51427" y="199097"/>
                      <a:pt x="63066" y="197804"/>
                    </a:cubicBezTo>
                    <a:cubicBezTo>
                      <a:pt x="97985" y="192633"/>
                      <a:pt x="132904" y="182290"/>
                      <a:pt x="172995" y="165483"/>
                    </a:cubicBezTo>
                    <a:cubicBezTo>
                      <a:pt x="192394" y="157726"/>
                      <a:pt x="209207" y="149969"/>
                      <a:pt x="226020" y="140919"/>
                    </a:cubicBezTo>
                    <a:cubicBezTo>
                      <a:pt x="238953" y="134455"/>
                      <a:pt x="251886" y="129284"/>
                      <a:pt x="263525" y="124112"/>
                    </a:cubicBezTo>
                    <a:cubicBezTo>
                      <a:pt x="297151" y="108598"/>
                      <a:pt x="324310" y="100841"/>
                      <a:pt x="350175" y="95670"/>
                    </a:cubicBezTo>
                    <a:lnTo>
                      <a:pt x="352762" y="95670"/>
                    </a:lnTo>
                    <a:cubicBezTo>
                      <a:pt x="364401" y="93084"/>
                      <a:pt x="373454" y="84034"/>
                      <a:pt x="374748" y="72399"/>
                    </a:cubicBezTo>
                    <a:cubicBezTo>
                      <a:pt x="377334" y="58178"/>
                      <a:pt x="365695" y="43956"/>
                      <a:pt x="351468" y="41371"/>
                    </a:cubicBezTo>
                    <a:cubicBezTo>
                      <a:pt x="320430" y="37492"/>
                      <a:pt x="285511" y="37492"/>
                      <a:pt x="242833" y="41371"/>
                    </a:cubicBezTo>
                    <a:cubicBezTo>
                      <a:pt x="226020" y="42664"/>
                      <a:pt x="210501" y="45249"/>
                      <a:pt x="196274" y="47835"/>
                    </a:cubicBezTo>
                    <a:cubicBezTo>
                      <a:pt x="178169" y="50421"/>
                      <a:pt x="160062" y="53006"/>
                      <a:pt x="143250" y="54299"/>
                    </a:cubicBezTo>
                    <a:cubicBezTo>
                      <a:pt x="129024" y="55592"/>
                      <a:pt x="57893" y="60763"/>
                      <a:pt x="11334" y="40078"/>
                    </a:cubicBezTo>
                    <a:cubicBezTo>
                      <a:pt x="988" y="36199"/>
                      <a:pt x="-2892" y="24564"/>
                      <a:pt x="2281" y="14221"/>
                    </a:cubicBezTo>
                    <a:cubicBezTo>
                      <a:pt x="6162" y="3879"/>
                      <a:pt x="17801" y="0"/>
                      <a:pt x="28147" y="5171"/>
                    </a:cubicBezTo>
                    <a:cubicBezTo>
                      <a:pt x="57893" y="18100"/>
                      <a:pt x="107038" y="19393"/>
                      <a:pt x="139370" y="16807"/>
                    </a:cubicBezTo>
                    <a:cubicBezTo>
                      <a:pt x="156183" y="15514"/>
                      <a:pt x="172995" y="12928"/>
                      <a:pt x="191101" y="10343"/>
                    </a:cubicBezTo>
                    <a:cubicBezTo>
                      <a:pt x="206621" y="7757"/>
                      <a:pt x="222140" y="6464"/>
                      <a:pt x="238953" y="3879"/>
                    </a:cubicBezTo>
                    <a:cubicBezTo>
                      <a:pt x="284218" y="-1293"/>
                      <a:pt x="321723" y="-1293"/>
                      <a:pt x="356642" y="3879"/>
                    </a:cubicBezTo>
                    <a:cubicBezTo>
                      <a:pt x="392854" y="9050"/>
                      <a:pt x="417426" y="42664"/>
                      <a:pt x="413547" y="77570"/>
                    </a:cubicBezTo>
                    <a:cubicBezTo>
                      <a:pt x="409666" y="106013"/>
                      <a:pt x="387681" y="127991"/>
                      <a:pt x="360522" y="133162"/>
                    </a:cubicBezTo>
                    <a:lnTo>
                      <a:pt x="357935" y="133162"/>
                    </a:lnTo>
                    <a:cubicBezTo>
                      <a:pt x="334656" y="137041"/>
                      <a:pt x="310084" y="144798"/>
                      <a:pt x="279045" y="159019"/>
                    </a:cubicBezTo>
                    <a:cubicBezTo>
                      <a:pt x="267405" y="164190"/>
                      <a:pt x="254472" y="169362"/>
                      <a:pt x="242833" y="175826"/>
                    </a:cubicBezTo>
                    <a:cubicBezTo>
                      <a:pt x="226020" y="183583"/>
                      <a:pt x="207914" y="192633"/>
                      <a:pt x="188515" y="200390"/>
                    </a:cubicBezTo>
                    <a:cubicBezTo>
                      <a:pt x="145836" y="218490"/>
                      <a:pt x="107038" y="230125"/>
                      <a:pt x="69532" y="235296"/>
                    </a:cubicBezTo>
                    <a:cubicBezTo>
                      <a:pt x="66945" y="236589"/>
                      <a:pt x="65652" y="236589"/>
                      <a:pt x="65652" y="236589"/>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17" name="Google Shape;717;p10"/>
          <p:cNvGrpSpPr/>
          <p:nvPr/>
        </p:nvGrpSpPr>
        <p:grpSpPr>
          <a:xfrm>
            <a:off x="6013001" y="3566899"/>
            <a:ext cx="937477" cy="1176482"/>
            <a:chOff x="1313344" y="4740394"/>
            <a:chExt cx="937477" cy="1176482"/>
          </a:xfrm>
        </p:grpSpPr>
        <p:grpSp>
          <p:nvGrpSpPr>
            <p:cNvPr id="718" name="Google Shape;718;p10"/>
            <p:cNvGrpSpPr/>
            <p:nvPr/>
          </p:nvGrpSpPr>
          <p:grpSpPr>
            <a:xfrm>
              <a:off x="1743853" y="4740394"/>
              <a:ext cx="506968" cy="561091"/>
              <a:chOff x="1743853" y="4740394"/>
              <a:chExt cx="506968" cy="561091"/>
            </a:xfrm>
          </p:grpSpPr>
          <p:grpSp>
            <p:nvGrpSpPr>
              <p:cNvPr id="719" name="Google Shape;719;p10"/>
              <p:cNvGrpSpPr/>
              <p:nvPr/>
            </p:nvGrpSpPr>
            <p:grpSpPr>
              <a:xfrm>
                <a:off x="1830504" y="4832186"/>
                <a:ext cx="336254" cy="381387"/>
                <a:chOff x="1830504" y="4832186"/>
                <a:chExt cx="336254" cy="381387"/>
              </a:xfrm>
            </p:grpSpPr>
            <p:sp>
              <p:nvSpPr>
                <p:cNvPr id="720" name="Google Shape;720;p10"/>
                <p:cNvSpPr/>
                <p:nvPr/>
              </p:nvSpPr>
              <p:spPr>
                <a:xfrm>
                  <a:off x="1849903" y="4847700"/>
                  <a:ext cx="300042" cy="347773"/>
                </a:xfrm>
                <a:custGeom>
                  <a:rect b="b" l="l" r="r" t="t"/>
                  <a:pathLst>
                    <a:path extrusionOk="0" h="347773" w="300042">
                      <a:moveTo>
                        <a:pt x="0" y="347773"/>
                      </a:moveTo>
                      <a:lnTo>
                        <a:pt x="65958" y="347773"/>
                      </a:lnTo>
                      <a:cubicBezTo>
                        <a:pt x="65958" y="347773"/>
                        <a:pt x="113809" y="218489"/>
                        <a:pt x="172007" y="237882"/>
                      </a:cubicBezTo>
                      <a:cubicBezTo>
                        <a:pt x="243138" y="261153"/>
                        <a:pt x="182353" y="347773"/>
                        <a:pt x="182353" y="347773"/>
                      </a:cubicBezTo>
                      <a:lnTo>
                        <a:pt x="300042" y="347773"/>
                      </a:lnTo>
                      <a:lnTo>
                        <a:pt x="300042" y="0"/>
                      </a:lnTo>
                      <a:lnTo>
                        <a:pt x="0" y="0"/>
                      </a:lnTo>
                      <a:lnTo>
                        <a:pt x="0" y="100841"/>
                      </a:lnTo>
                      <a:cubicBezTo>
                        <a:pt x="9053" y="109891"/>
                        <a:pt x="84064" y="85327"/>
                        <a:pt x="87943" y="131869"/>
                      </a:cubicBezTo>
                      <a:cubicBezTo>
                        <a:pt x="93117" y="195218"/>
                        <a:pt x="0" y="188754"/>
                        <a:pt x="0" y="188754"/>
                      </a:cubicBezTo>
                      <a:lnTo>
                        <a:pt x="0" y="347773"/>
                      </a:lnTo>
                      <a:close/>
                    </a:path>
                  </a:pathLst>
                </a:custGeom>
                <a:solidFill>
                  <a:srgbClr val="C4FC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10"/>
                <p:cNvSpPr/>
                <p:nvPr/>
              </p:nvSpPr>
              <p:spPr>
                <a:xfrm>
                  <a:off x="1830504" y="4832186"/>
                  <a:ext cx="336254" cy="381387"/>
                </a:xfrm>
                <a:custGeom>
                  <a:rect b="b" l="l" r="r" t="t"/>
                  <a:pathLst>
                    <a:path extrusionOk="0" h="381387" w="336254">
                      <a:moveTo>
                        <a:pt x="319442" y="380094"/>
                      </a:moveTo>
                      <a:lnTo>
                        <a:pt x="201753" y="380094"/>
                      </a:lnTo>
                      <a:cubicBezTo>
                        <a:pt x="195286" y="380094"/>
                        <a:pt x="188820" y="376216"/>
                        <a:pt x="186233" y="371045"/>
                      </a:cubicBezTo>
                      <a:cubicBezTo>
                        <a:pt x="183647" y="365873"/>
                        <a:pt x="183647" y="358116"/>
                        <a:pt x="187526" y="352945"/>
                      </a:cubicBezTo>
                      <a:cubicBezTo>
                        <a:pt x="195286" y="342602"/>
                        <a:pt x="214685" y="307695"/>
                        <a:pt x="206926" y="287010"/>
                      </a:cubicBezTo>
                      <a:cubicBezTo>
                        <a:pt x="205633" y="284424"/>
                        <a:pt x="203046" y="275374"/>
                        <a:pt x="186233" y="270203"/>
                      </a:cubicBezTo>
                      <a:cubicBezTo>
                        <a:pt x="155194" y="259860"/>
                        <a:pt x="115102" y="334845"/>
                        <a:pt x="102170" y="369752"/>
                      </a:cubicBezTo>
                      <a:cubicBezTo>
                        <a:pt x="99583" y="376216"/>
                        <a:pt x="93117" y="381387"/>
                        <a:pt x="85357" y="381387"/>
                      </a:cubicBezTo>
                      <a:lnTo>
                        <a:pt x="19399" y="381387"/>
                      </a:lnTo>
                      <a:cubicBezTo>
                        <a:pt x="10346" y="381387"/>
                        <a:pt x="1293" y="373630"/>
                        <a:pt x="1293" y="364580"/>
                      </a:cubicBezTo>
                      <a:lnTo>
                        <a:pt x="1293" y="205561"/>
                      </a:lnTo>
                      <a:cubicBezTo>
                        <a:pt x="1293" y="200390"/>
                        <a:pt x="3880" y="196511"/>
                        <a:pt x="6466" y="192633"/>
                      </a:cubicBezTo>
                      <a:cubicBezTo>
                        <a:pt x="10346" y="188754"/>
                        <a:pt x="14226" y="187461"/>
                        <a:pt x="19399" y="187461"/>
                      </a:cubicBezTo>
                      <a:cubicBezTo>
                        <a:pt x="31039" y="188754"/>
                        <a:pt x="65958" y="187461"/>
                        <a:pt x="81477" y="171947"/>
                      </a:cubicBezTo>
                      <a:cubicBezTo>
                        <a:pt x="86650" y="166776"/>
                        <a:pt x="89237" y="159019"/>
                        <a:pt x="87943" y="149969"/>
                      </a:cubicBezTo>
                      <a:cubicBezTo>
                        <a:pt x="86650" y="139626"/>
                        <a:pt x="80184" y="135748"/>
                        <a:pt x="42678" y="137041"/>
                      </a:cubicBezTo>
                      <a:cubicBezTo>
                        <a:pt x="25866" y="138334"/>
                        <a:pt x="14226" y="138334"/>
                        <a:pt x="5173" y="129284"/>
                      </a:cubicBezTo>
                      <a:cubicBezTo>
                        <a:pt x="2587" y="125405"/>
                        <a:pt x="0" y="121527"/>
                        <a:pt x="0" y="117648"/>
                      </a:cubicBezTo>
                      <a:lnTo>
                        <a:pt x="0" y="16807"/>
                      </a:lnTo>
                      <a:cubicBezTo>
                        <a:pt x="0" y="7757"/>
                        <a:pt x="7760" y="0"/>
                        <a:pt x="18106" y="0"/>
                      </a:cubicBezTo>
                      <a:lnTo>
                        <a:pt x="318148" y="0"/>
                      </a:lnTo>
                      <a:cubicBezTo>
                        <a:pt x="327201" y="0"/>
                        <a:pt x="336254" y="7757"/>
                        <a:pt x="336254" y="16807"/>
                      </a:cubicBezTo>
                      <a:lnTo>
                        <a:pt x="336254" y="364580"/>
                      </a:lnTo>
                      <a:cubicBezTo>
                        <a:pt x="336254" y="372337"/>
                        <a:pt x="328495" y="380094"/>
                        <a:pt x="319442" y="380094"/>
                      </a:cubicBezTo>
                      <a:close/>
                      <a:moveTo>
                        <a:pt x="231498" y="345188"/>
                      </a:moveTo>
                      <a:lnTo>
                        <a:pt x="301336" y="345188"/>
                      </a:lnTo>
                      <a:lnTo>
                        <a:pt x="301336" y="32321"/>
                      </a:lnTo>
                      <a:lnTo>
                        <a:pt x="36212" y="32321"/>
                      </a:lnTo>
                      <a:lnTo>
                        <a:pt x="36212" y="100841"/>
                      </a:lnTo>
                      <a:cubicBezTo>
                        <a:pt x="38799" y="100841"/>
                        <a:pt x="40092" y="100841"/>
                        <a:pt x="42678" y="100841"/>
                      </a:cubicBezTo>
                      <a:cubicBezTo>
                        <a:pt x="68544" y="99549"/>
                        <a:pt x="120276" y="96963"/>
                        <a:pt x="124155" y="146090"/>
                      </a:cubicBezTo>
                      <a:cubicBezTo>
                        <a:pt x="125449" y="165483"/>
                        <a:pt x="120276" y="182290"/>
                        <a:pt x="107343" y="195219"/>
                      </a:cubicBezTo>
                      <a:cubicBezTo>
                        <a:pt x="87943" y="214611"/>
                        <a:pt x="56905" y="219782"/>
                        <a:pt x="37505" y="221075"/>
                      </a:cubicBezTo>
                      <a:lnTo>
                        <a:pt x="37505" y="345188"/>
                      </a:lnTo>
                      <a:lnTo>
                        <a:pt x="75011" y="345188"/>
                      </a:lnTo>
                      <a:cubicBezTo>
                        <a:pt x="89237" y="310281"/>
                        <a:pt x="135795" y="214611"/>
                        <a:pt x="199166" y="235297"/>
                      </a:cubicBezTo>
                      <a:cubicBezTo>
                        <a:pt x="227618" y="244346"/>
                        <a:pt x="237965" y="262446"/>
                        <a:pt x="241844" y="275374"/>
                      </a:cubicBezTo>
                      <a:cubicBezTo>
                        <a:pt x="248311" y="298646"/>
                        <a:pt x="240551" y="325795"/>
                        <a:pt x="231498" y="345188"/>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22" name="Google Shape;722;p10"/>
              <p:cNvGrpSpPr/>
              <p:nvPr/>
            </p:nvGrpSpPr>
            <p:grpSpPr>
              <a:xfrm>
                <a:off x="1743853" y="4740394"/>
                <a:ext cx="506968" cy="561091"/>
                <a:chOff x="1743853" y="4740394"/>
                <a:chExt cx="506968" cy="561091"/>
              </a:xfrm>
            </p:grpSpPr>
            <p:sp>
              <p:nvSpPr>
                <p:cNvPr id="723" name="Google Shape;723;p10"/>
                <p:cNvSpPr/>
                <p:nvPr/>
              </p:nvSpPr>
              <p:spPr>
                <a:xfrm>
                  <a:off x="2090454" y="5141174"/>
                  <a:ext cx="160367" cy="160311"/>
                </a:xfrm>
                <a:custGeom>
                  <a:rect b="b" l="l" r="r" t="t"/>
                  <a:pathLst>
                    <a:path extrusionOk="0" h="160311" w="160367">
                      <a:moveTo>
                        <a:pt x="142261" y="160312"/>
                      </a:moveTo>
                      <a:cubicBezTo>
                        <a:pt x="142261" y="160312"/>
                        <a:pt x="142261" y="160312"/>
                        <a:pt x="142261" y="160312"/>
                      </a:cubicBezTo>
                      <a:lnTo>
                        <a:pt x="19399" y="159019"/>
                      </a:lnTo>
                      <a:cubicBezTo>
                        <a:pt x="9053" y="159019"/>
                        <a:pt x="0" y="149969"/>
                        <a:pt x="0" y="139627"/>
                      </a:cubicBezTo>
                      <a:cubicBezTo>
                        <a:pt x="0" y="129284"/>
                        <a:pt x="9053" y="120234"/>
                        <a:pt x="19399" y="120234"/>
                      </a:cubicBezTo>
                      <a:cubicBezTo>
                        <a:pt x="19399" y="120234"/>
                        <a:pt x="19399" y="120234"/>
                        <a:pt x="19399" y="120234"/>
                      </a:cubicBezTo>
                      <a:lnTo>
                        <a:pt x="121569" y="121527"/>
                      </a:lnTo>
                      <a:lnTo>
                        <a:pt x="120276" y="19393"/>
                      </a:lnTo>
                      <a:cubicBezTo>
                        <a:pt x="120276" y="9050"/>
                        <a:pt x="129329" y="0"/>
                        <a:pt x="139675" y="0"/>
                      </a:cubicBezTo>
                      <a:cubicBezTo>
                        <a:pt x="139675" y="0"/>
                        <a:pt x="139675" y="0"/>
                        <a:pt x="139675" y="0"/>
                      </a:cubicBezTo>
                      <a:cubicBezTo>
                        <a:pt x="150021" y="0"/>
                        <a:pt x="159074" y="9050"/>
                        <a:pt x="159074" y="19393"/>
                      </a:cubicBezTo>
                      <a:lnTo>
                        <a:pt x="160367" y="142212"/>
                      </a:lnTo>
                      <a:cubicBezTo>
                        <a:pt x="160367" y="147383"/>
                        <a:pt x="157781" y="152555"/>
                        <a:pt x="155194" y="156433"/>
                      </a:cubicBezTo>
                      <a:cubicBezTo>
                        <a:pt x="152608" y="157726"/>
                        <a:pt x="147435" y="160312"/>
                        <a:pt x="142261" y="160312"/>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10"/>
                <p:cNvSpPr/>
                <p:nvPr/>
              </p:nvSpPr>
              <p:spPr>
                <a:xfrm>
                  <a:off x="1743853" y="4740394"/>
                  <a:ext cx="161660" cy="161604"/>
                </a:xfrm>
                <a:custGeom>
                  <a:rect b="b" l="l" r="r" t="t"/>
                  <a:pathLst>
                    <a:path extrusionOk="0" h="161604" w="161660">
                      <a:moveTo>
                        <a:pt x="20693" y="161605"/>
                      </a:moveTo>
                      <a:cubicBezTo>
                        <a:pt x="10346" y="161605"/>
                        <a:pt x="1293" y="152555"/>
                        <a:pt x="1293" y="142212"/>
                      </a:cubicBezTo>
                      <a:lnTo>
                        <a:pt x="0" y="19393"/>
                      </a:lnTo>
                      <a:cubicBezTo>
                        <a:pt x="0" y="14221"/>
                        <a:pt x="2587" y="9050"/>
                        <a:pt x="5173" y="5171"/>
                      </a:cubicBezTo>
                      <a:cubicBezTo>
                        <a:pt x="9053" y="1293"/>
                        <a:pt x="14226" y="0"/>
                        <a:pt x="19399" y="0"/>
                      </a:cubicBezTo>
                      <a:lnTo>
                        <a:pt x="142261" y="1293"/>
                      </a:lnTo>
                      <a:cubicBezTo>
                        <a:pt x="152608" y="1293"/>
                        <a:pt x="161661" y="10343"/>
                        <a:pt x="161661" y="20685"/>
                      </a:cubicBezTo>
                      <a:cubicBezTo>
                        <a:pt x="161661" y="31028"/>
                        <a:pt x="152608" y="40078"/>
                        <a:pt x="142261" y="40078"/>
                      </a:cubicBezTo>
                      <a:lnTo>
                        <a:pt x="40092" y="38785"/>
                      </a:lnTo>
                      <a:lnTo>
                        <a:pt x="41385" y="140919"/>
                      </a:lnTo>
                      <a:cubicBezTo>
                        <a:pt x="40092" y="153848"/>
                        <a:pt x="32332" y="161605"/>
                        <a:pt x="20693" y="161605"/>
                      </a:cubicBezTo>
                      <a:cubicBezTo>
                        <a:pt x="20693" y="161605"/>
                        <a:pt x="20693" y="161605"/>
                        <a:pt x="20693" y="161605"/>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25" name="Google Shape;725;p10"/>
            <p:cNvGrpSpPr/>
            <p:nvPr/>
          </p:nvGrpSpPr>
          <p:grpSpPr>
            <a:xfrm>
              <a:off x="1313344" y="4880021"/>
              <a:ext cx="760555" cy="1036855"/>
              <a:chOff x="1313344" y="4880021"/>
              <a:chExt cx="760555" cy="1036855"/>
            </a:xfrm>
          </p:grpSpPr>
          <p:sp>
            <p:nvSpPr>
              <p:cNvPr id="726" name="Google Shape;726;p10"/>
              <p:cNvSpPr/>
              <p:nvPr/>
            </p:nvSpPr>
            <p:spPr>
              <a:xfrm>
                <a:off x="1668848" y="5006724"/>
                <a:ext cx="192694" cy="328375"/>
              </a:xfrm>
              <a:custGeom>
                <a:rect b="b" l="l" r="r" t="t"/>
                <a:pathLst>
                  <a:path extrusionOk="0" h="328375" w="192694">
                    <a:moveTo>
                      <a:pt x="93111" y="328376"/>
                    </a:moveTo>
                    <a:cubicBezTo>
                      <a:pt x="89232" y="328376"/>
                      <a:pt x="84059" y="327083"/>
                      <a:pt x="81472" y="324497"/>
                    </a:cubicBezTo>
                    <a:cubicBezTo>
                      <a:pt x="73712" y="318033"/>
                      <a:pt x="72419" y="305105"/>
                      <a:pt x="78885" y="297348"/>
                    </a:cubicBezTo>
                    <a:cubicBezTo>
                      <a:pt x="104751" y="266320"/>
                      <a:pt x="120270" y="240463"/>
                      <a:pt x="139670" y="204263"/>
                    </a:cubicBezTo>
                    <a:cubicBezTo>
                      <a:pt x="143550" y="195213"/>
                      <a:pt x="148723" y="186163"/>
                      <a:pt x="152603" y="173235"/>
                    </a:cubicBezTo>
                    <a:cubicBezTo>
                      <a:pt x="153896" y="170650"/>
                      <a:pt x="153896" y="166771"/>
                      <a:pt x="155189" y="162893"/>
                    </a:cubicBezTo>
                    <a:lnTo>
                      <a:pt x="155189" y="161600"/>
                    </a:lnTo>
                    <a:cubicBezTo>
                      <a:pt x="155189" y="160307"/>
                      <a:pt x="155189" y="157721"/>
                      <a:pt x="156483" y="155135"/>
                    </a:cubicBezTo>
                    <a:lnTo>
                      <a:pt x="156483" y="149964"/>
                    </a:lnTo>
                    <a:cubicBezTo>
                      <a:pt x="156483" y="148671"/>
                      <a:pt x="156483" y="147378"/>
                      <a:pt x="156483" y="144793"/>
                    </a:cubicBezTo>
                    <a:cubicBezTo>
                      <a:pt x="156483" y="142207"/>
                      <a:pt x="156483" y="139621"/>
                      <a:pt x="155189" y="137036"/>
                    </a:cubicBezTo>
                    <a:cubicBezTo>
                      <a:pt x="155189" y="135743"/>
                      <a:pt x="153896" y="133157"/>
                      <a:pt x="153896" y="131864"/>
                    </a:cubicBezTo>
                    <a:cubicBezTo>
                      <a:pt x="152603" y="129279"/>
                      <a:pt x="152603" y="127986"/>
                      <a:pt x="151309" y="125400"/>
                    </a:cubicBezTo>
                    <a:cubicBezTo>
                      <a:pt x="150016" y="122814"/>
                      <a:pt x="148723" y="121522"/>
                      <a:pt x="147430" y="118936"/>
                    </a:cubicBezTo>
                    <a:lnTo>
                      <a:pt x="144843" y="115057"/>
                    </a:lnTo>
                    <a:cubicBezTo>
                      <a:pt x="140963" y="109886"/>
                      <a:pt x="138377" y="107300"/>
                      <a:pt x="135790" y="104715"/>
                    </a:cubicBezTo>
                    <a:cubicBezTo>
                      <a:pt x="124150" y="94372"/>
                      <a:pt x="115097" y="87908"/>
                      <a:pt x="107338" y="82736"/>
                    </a:cubicBezTo>
                    <a:cubicBezTo>
                      <a:pt x="98285" y="77565"/>
                      <a:pt x="90525" y="72394"/>
                      <a:pt x="80179" y="67223"/>
                    </a:cubicBezTo>
                    <a:cubicBezTo>
                      <a:pt x="58193" y="55587"/>
                      <a:pt x="36207" y="45244"/>
                      <a:pt x="12928" y="37487"/>
                    </a:cubicBezTo>
                    <a:cubicBezTo>
                      <a:pt x="2581" y="33609"/>
                      <a:pt x="-2592" y="23266"/>
                      <a:pt x="1288" y="12923"/>
                    </a:cubicBezTo>
                    <a:cubicBezTo>
                      <a:pt x="5168" y="2581"/>
                      <a:pt x="15514" y="-2591"/>
                      <a:pt x="25861" y="1288"/>
                    </a:cubicBezTo>
                    <a:cubicBezTo>
                      <a:pt x="50433" y="10337"/>
                      <a:pt x="75005" y="20680"/>
                      <a:pt x="98285" y="33609"/>
                    </a:cubicBezTo>
                    <a:cubicBezTo>
                      <a:pt x="108631" y="38780"/>
                      <a:pt x="118977" y="45244"/>
                      <a:pt x="128030" y="51708"/>
                    </a:cubicBezTo>
                    <a:cubicBezTo>
                      <a:pt x="137083" y="58173"/>
                      <a:pt x="148723" y="65930"/>
                      <a:pt x="161656" y="78858"/>
                    </a:cubicBezTo>
                    <a:cubicBezTo>
                      <a:pt x="165535" y="82736"/>
                      <a:pt x="169415" y="86615"/>
                      <a:pt x="174589" y="94372"/>
                    </a:cubicBezTo>
                    <a:lnTo>
                      <a:pt x="179762" y="100836"/>
                    </a:lnTo>
                    <a:cubicBezTo>
                      <a:pt x="182348" y="104715"/>
                      <a:pt x="183642" y="106008"/>
                      <a:pt x="184935" y="109886"/>
                    </a:cubicBezTo>
                    <a:cubicBezTo>
                      <a:pt x="186228" y="113764"/>
                      <a:pt x="187521" y="116350"/>
                      <a:pt x="188815" y="120229"/>
                    </a:cubicBezTo>
                    <a:cubicBezTo>
                      <a:pt x="190108" y="124107"/>
                      <a:pt x="191401" y="127986"/>
                      <a:pt x="191401" y="130572"/>
                    </a:cubicBezTo>
                    <a:cubicBezTo>
                      <a:pt x="192695" y="134450"/>
                      <a:pt x="192695" y="139621"/>
                      <a:pt x="192695" y="143500"/>
                    </a:cubicBezTo>
                    <a:cubicBezTo>
                      <a:pt x="192695" y="146085"/>
                      <a:pt x="192695" y="149964"/>
                      <a:pt x="192695" y="152550"/>
                    </a:cubicBezTo>
                    <a:lnTo>
                      <a:pt x="192695" y="159014"/>
                    </a:lnTo>
                    <a:cubicBezTo>
                      <a:pt x="192695" y="162893"/>
                      <a:pt x="191401" y="165478"/>
                      <a:pt x="191401" y="168064"/>
                    </a:cubicBezTo>
                    <a:lnTo>
                      <a:pt x="191401" y="169357"/>
                    </a:lnTo>
                    <a:cubicBezTo>
                      <a:pt x="190108" y="175821"/>
                      <a:pt x="188815" y="179699"/>
                      <a:pt x="187521" y="184871"/>
                    </a:cubicBezTo>
                    <a:cubicBezTo>
                      <a:pt x="182348" y="200385"/>
                      <a:pt x="177175" y="212020"/>
                      <a:pt x="172002" y="221070"/>
                    </a:cubicBezTo>
                    <a:cubicBezTo>
                      <a:pt x="151309" y="261148"/>
                      <a:pt x="134497" y="288298"/>
                      <a:pt x="107338" y="320618"/>
                    </a:cubicBezTo>
                    <a:cubicBezTo>
                      <a:pt x="103458" y="325790"/>
                      <a:pt x="98285" y="328376"/>
                      <a:pt x="93111" y="328376"/>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10"/>
              <p:cNvSpPr/>
              <p:nvPr/>
            </p:nvSpPr>
            <p:spPr>
              <a:xfrm>
                <a:off x="1419452" y="4978600"/>
                <a:ext cx="169206" cy="125082"/>
              </a:xfrm>
              <a:custGeom>
                <a:rect b="b" l="l" r="r" t="t"/>
                <a:pathLst>
                  <a:path extrusionOk="0" h="125082" w="169206">
                    <a:moveTo>
                      <a:pt x="20479" y="125082"/>
                    </a:moveTo>
                    <a:cubicBezTo>
                      <a:pt x="11426" y="125082"/>
                      <a:pt x="2373" y="118618"/>
                      <a:pt x="1079" y="108275"/>
                    </a:cubicBezTo>
                    <a:cubicBezTo>
                      <a:pt x="-6680" y="57854"/>
                      <a:pt x="28239" y="10020"/>
                      <a:pt x="78677" y="2263"/>
                    </a:cubicBezTo>
                    <a:cubicBezTo>
                      <a:pt x="81263" y="2263"/>
                      <a:pt x="82557" y="2263"/>
                      <a:pt x="85143" y="970"/>
                    </a:cubicBezTo>
                    <a:cubicBezTo>
                      <a:pt x="107129" y="-323"/>
                      <a:pt x="129115" y="-323"/>
                      <a:pt x="151101" y="970"/>
                    </a:cubicBezTo>
                    <a:cubicBezTo>
                      <a:pt x="161447" y="2263"/>
                      <a:pt x="169207" y="11313"/>
                      <a:pt x="169207" y="21655"/>
                    </a:cubicBezTo>
                    <a:cubicBezTo>
                      <a:pt x="167913" y="31998"/>
                      <a:pt x="158860" y="41048"/>
                      <a:pt x="148514" y="39755"/>
                    </a:cubicBezTo>
                    <a:cubicBezTo>
                      <a:pt x="129115" y="38462"/>
                      <a:pt x="108422" y="38462"/>
                      <a:pt x="90316" y="39755"/>
                    </a:cubicBezTo>
                    <a:cubicBezTo>
                      <a:pt x="87730" y="39755"/>
                      <a:pt x="86436" y="39755"/>
                      <a:pt x="85143" y="39755"/>
                    </a:cubicBezTo>
                    <a:cubicBezTo>
                      <a:pt x="55398" y="43634"/>
                      <a:pt x="35998" y="72076"/>
                      <a:pt x="39878" y="100518"/>
                    </a:cubicBezTo>
                    <a:cubicBezTo>
                      <a:pt x="41171" y="110861"/>
                      <a:pt x="34705" y="121204"/>
                      <a:pt x="23065" y="122496"/>
                    </a:cubicBezTo>
                    <a:cubicBezTo>
                      <a:pt x="23065" y="125082"/>
                      <a:pt x="21772" y="125082"/>
                      <a:pt x="20479" y="125082"/>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10"/>
              <p:cNvSpPr/>
              <p:nvPr/>
            </p:nvSpPr>
            <p:spPr>
              <a:xfrm>
                <a:off x="1666256" y="4982155"/>
                <a:ext cx="214380" cy="380094"/>
              </a:xfrm>
              <a:custGeom>
                <a:rect b="b" l="l" r="r" t="t"/>
                <a:pathLst>
                  <a:path extrusionOk="0" h="380094" w="214380">
                    <a:moveTo>
                      <a:pt x="151315" y="380094"/>
                    </a:moveTo>
                    <a:cubicBezTo>
                      <a:pt x="139675" y="380094"/>
                      <a:pt x="129329" y="377508"/>
                      <a:pt x="118982" y="373630"/>
                    </a:cubicBezTo>
                    <a:cubicBezTo>
                      <a:pt x="91823" y="363287"/>
                      <a:pt x="69837" y="338723"/>
                      <a:pt x="56905" y="305110"/>
                    </a:cubicBezTo>
                    <a:cubicBezTo>
                      <a:pt x="24572" y="222368"/>
                      <a:pt x="5173" y="129284"/>
                      <a:pt x="0" y="20685"/>
                    </a:cubicBezTo>
                    <a:cubicBezTo>
                      <a:pt x="0" y="10343"/>
                      <a:pt x="7760" y="1293"/>
                      <a:pt x="18106" y="0"/>
                    </a:cubicBezTo>
                    <a:cubicBezTo>
                      <a:pt x="28452" y="0"/>
                      <a:pt x="37505" y="7757"/>
                      <a:pt x="38799" y="18100"/>
                    </a:cubicBezTo>
                    <a:cubicBezTo>
                      <a:pt x="43972" y="122820"/>
                      <a:pt x="62078" y="212025"/>
                      <a:pt x="93117" y="289596"/>
                    </a:cubicBezTo>
                    <a:cubicBezTo>
                      <a:pt x="102170" y="314159"/>
                      <a:pt x="116396" y="329674"/>
                      <a:pt x="133209" y="336138"/>
                    </a:cubicBezTo>
                    <a:cubicBezTo>
                      <a:pt x="148728" y="342602"/>
                      <a:pt x="166834" y="340016"/>
                      <a:pt x="186233" y="329674"/>
                    </a:cubicBezTo>
                    <a:cubicBezTo>
                      <a:pt x="195286" y="324502"/>
                      <a:pt x="206926" y="328381"/>
                      <a:pt x="212099" y="338723"/>
                    </a:cubicBezTo>
                    <a:cubicBezTo>
                      <a:pt x="217272" y="347773"/>
                      <a:pt x="213392" y="359409"/>
                      <a:pt x="203046" y="364580"/>
                    </a:cubicBezTo>
                    <a:cubicBezTo>
                      <a:pt x="186233" y="376216"/>
                      <a:pt x="168127" y="380094"/>
                      <a:pt x="151315" y="380094"/>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10"/>
              <p:cNvSpPr/>
              <p:nvPr/>
            </p:nvSpPr>
            <p:spPr>
              <a:xfrm>
                <a:off x="1313344" y="5001042"/>
                <a:ext cx="165526" cy="915834"/>
              </a:xfrm>
              <a:custGeom>
                <a:rect b="b" l="l" r="r" t="t"/>
                <a:pathLst>
                  <a:path extrusionOk="0" h="915834" w="165526">
                    <a:moveTo>
                      <a:pt x="19244" y="915835"/>
                    </a:moveTo>
                    <a:cubicBezTo>
                      <a:pt x="17951" y="915835"/>
                      <a:pt x="15364" y="915835"/>
                      <a:pt x="14071" y="914542"/>
                    </a:cubicBezTo>
                    <a:cubicBezTo>
                      <a:pt x="3725" y="911956"/>
                      <a:pt x="-2742" y="901613"/>
                      <a:pt x="1138" y="891271"/>
                    </a:cubicBezTo>
                    <a:lnTo>
                      <a:pt x="80029" y="602968"/>
                    </a:lnTo>
                    <a:lnTo>
                      <a:pt x="41230" y="162110"/>
                    </a:lnTo>
                    <a:cubicBezTo>
                      <a:pt x="41230" y="159525"/>
                      <a:pt x="39937" y="155646"/>
                      <a:pt x="39937" y="151767"/>
                    </a:cubicBezTo>
                    <a:cubicBezTo>
                      <a:pt x="36057" y="125911"/>
                      <a:pt x="29590" y="78076"/>
                      <a:pt x="55456" y="37998"/>
                    </a:cubicBezTo>
                    <a:cubicBezTo>
                      <a:pt x="85202" y="-7251"/>
                      <a:pt x="145986" y="506"/>
                      <a:pt x="148573" y="506"/>
                    </a:cubicBezTo>
                    <a:cubicBezTo>
                      <a:pt x="158919" y="1799"/>
                      <a:pt x="166679" y="12141"/>
                      <a:pt x="165385" y="22484"/>
                    </a:cubicBezTo>
                    <a:cubicBezTo>
                      <a:pt x="164092" y="32827"/>
                      <a:pt x="153746" y="40584"/>
                      <a:pt x="143400" y="39291"/>
                    </a:cubicBezTo>
                    <a:cubicBezTo>
                      <a:pt x="143400" y="39291"/>
                      <a:pt x="104601" y="34120"/>
                      <a:pt x="87788" y="59976"/>
                    </a:cubicBezTo>
                    <a:cubicBezTo>
                      <a:pt x="69682" y="87126"/>
                      <a:pt x="74855" y="124618"/>
                      <a:pt x="77442" y="146596"/>
                    </a:cubicBezTo>
                    <a:cubicBezTo>
                      <a:pt x="78735" y="151767"/>
                      <a:pt x="78735" y="155646"/>
                      <a:pt x="78735" y="159525"/>
                    </a:cubicBezTo>
                    <a:lnTo>
                      <a:pt x="117534" y="602968"/>
                    </a:lnTo>
                    <a:cubicBezTo>
                      <a:pt x="117534" y="605554"/>
                      <a:pt x="117534" y="608139"/>
                      <a:pt x="117534" y="609432"/>
                    </a:cubicBezTo>
                    <a:lnTo>
                      <a:pt x="37350" y="900321"/>
                    </a:lnTo>
                    <a:cubicBezTo>
                      <a:pt x="34764" y="910663"/>
                      <a:pt x="27004" y="915835"/>
                      <a:pt x="19244" y="915835"/>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10"/>
              <p:cNvSpPr/>
              <p:nvPr/>
            </p:nvSpPr>
            <p:spPr>
              <a:xfrm>
                <a:off x="1655340" y="5516057"/>
                <a:ext cx="270907" cy="400819"/>
              </a:xfrm>
              <a:custGeom>
                <a:rect b="b" l="l" r="r" t="t"/>
                <a:pathLst>
                  <a:path extrusionOk="0" h="400819" w="270907">
                    <a:moveTo>
                      <a:pt x="18676" y="400820"/>
                    </a:moveTo>
                    <a:cubicBezTo>
                      <a:pt x="17383" y="400820"/>
                      <a:pt x="16090" y="400820"/>
                      <a:pt x="14797" y="400820"/>
                    </a:cubicBezTo>
                    <a:cubicBezTo>
                      <a:pt x="4450" y="398234"/>
                      <a:pt x="-2016" y="387891"/>
                      <a:pt x="570" y="377549"/>
                    </a:cubicBezTo>
                    <a:lnTo>
                      <a:pt x="41955" y="187502"/>
                    </a:lnTo>
                    <a:cubicBezTo>
                      <a:pt x="43249" y="183623"/>
                      <a:pt x="44542" y="179745"/>
                      <a:pt x="48422" y="177159"/>
                    </a:cubicBezTo>
                    <a:lnTo>
                      <a:pt x="238535" y="5211"/>
                    </a:lnTo>
                    <a:cubicBezTo>
                      <a:pt x="246295" y="-2545"/>
                      <a:pt x="259228" y="-1253"/>
                      <a:pt x="265694" y="6504"/>
                    </a:cubicBezTo>
                    <a:cubicBezTo>
                      <a:pt x="273454" y="14261"/>
                      <a:pt x="272160" y="27190"/>
                      <a:pt x="264401" y="33654"/>
                    </a:cubicBezTo>
                    <a:lnTo>
                      <a:pt x="79461" y="201723"/>
                    </a:lnTo>
                    <a:lnTo>
                      <a:pt x="39369" y="385306"/>
                    </a:lnTo>
                    <a:cubicBezTo>
                      <a:pt x="35489" y="395649"/>
                      <a:pt x="27729" y="400820"/>
                      <a:pt x="18676" y="400820"/>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10"/>
              <p:cNvSpPr/>
              <p:nvPr/>
            </p:nvSpPr>
            <p:spPr>
              <a:xfrm>
                <a:off x="1529006" y="4880021"/>
                <a:ext cx="425816" cy="175825"/>
              </a:xfrm>
              <a:custGeom>
                <a:rect b="b" l="l" r="r" t="t"/>
                <a:pathLst>
                  <a:path extrusionOk="0" h="175825" w="425816">
                    <a:moveTo>
                      <a:pt x="319603" y="175826"/>
                    </a:moveTo>
                    <a:cubicBezTo>
                      <a:pt x="318310" y="175826"/>
                      <a:pt x="317017" y="175826"/>
                      <a:pt x="315723" y="175826"/>
                    </a:cubicBezTo>
                    <a:cubicBezTo>
                      <a:pt x="291151" y="175826"/>
                      <a:pt x="269165" y="171947"/>
                      <a:pt x="252352" y="168069"/>
                    </a:cubicBezTo>
                    <a:cubicBezTo>
                      <a:pt x="232953" y="164190"/>
                      <a:pt x="214847" y="160312"/>
                      <a:pt x="198034" y="155141"/>
                    </a:cubicBezTo>
                    <a:cubicBezTo>
                      <a:pt x="188981" y="152555"/>
                      <a:pt x="155356" y="142212"/>
                      <a:pt x="151476" y="140919"/>
                    </a:cubicBezTo>
                    <a:cubicBezTo>
                      <a:pt x="141130" y="138333"/>
                      <a:pt x="135957" y="126698"/>
                      <a:pt x="138543" y="116355"/>
                    </a:cubicBezTo>
                    <a:cubicBezTo>
                      <a:pt x="141130" y="106012"/>
                      <a:pt x="152769" y="100841"/>
                      <a:pt x="163116" y="103427"/>
                    </a:cubicBezTo>
                    <a:cubicBezTo>
                      <a:pt x="173462" y="106012"/>
                      <a:pt x="200621" y="115062"/>
                      <a:pt x="207087" y="116355"/>
                    </a:cubicBezTo>
                    <a:cubicBezTo>
                      <a:pt x="223900" y="120234"/>
                      <a:pt x="242006" y="125405"/>
                      <a:pt x="260112" y="129284"/>
                    </a:cubicBezTo>
                    <a:cubicBezTo>
                      <a:pt x="274338" y="131869"/>
                      <a:pt x="295031" y="135748"/>
                      <a:pt x="317017" y="135748"/>
                    </a:cubicBezTo>
                    <a:cubicBezTo>
                      <a:pt x="339003" y="135748"/>
                      <a:pt x="358402" y="133162"/>
                      <a:pt x="376508" y="126698"/>
                    </a:cubicBezTo>
                    <a:cubicBezTo>
                      <a:pt x="385561" y="122820"/>
                      <a:pt x="392027" y="112477"/>
                      <a:pt x="389441" y="103427"/>
                    </a:cubicBezTo>
                    <a:cubicBezTo>
                      <a:pt x="386854" y="91791"/>
                      <a:pt x="376508" y="85327"/>
                      <a:pt x="364868" y="87913"/>
                    </a:cubicBezTo>
                    <a:lnTo>
                      <a:pt x="362282" y="87913"/>
                    </a:lnTo>
                    <a:cubicBezTo>
                      <a:pt x="340296" y="93084"/>
                      <a:pt x="310550" y="87913"/>
                      <a:pt x="274338" y="76277"/>
                    </a:cubicBezTo>
                    <a:cubicBezTo>
                      <a:pt x="260112" y="71106"/>
                      <a:pt x="244593" y="64642"/>
                      <a:pt x="227780" y="58178"/>
                    </a:cubicBezTo>
                    <a:lnTo>
                      <a:pt x="226487" y="56885"/>
                    </a:lnTo>
                    <a:cubicBezTo>
                      <a:pt x="218727" y="54299"/>
                      <a:pt x="212261" y="50421"/>
                      <a:pt x="203208" y="47835"/>
                    </a:cubicBezTo>
                    <a:lnTo>
                      <a:pt x="200621" y="46542"/>
                    </a:lnTo>
                    <a:cubicBezTo>
                      <a:pt x="192861" y="43956"/>
                      <a:pt x="185102" y="41371"/>
                      <a:pt x="172169" y="38785"/>
                    </a:cubicBezTo>
                    <a:lnTo>
                      <a:pt x="166996" y="38785"/>
                    </a:lnTo>
                    <a:cubicBezTo>
                      <a:pt x="165702" y="38785"/>
                      <a:pt x="163116" y="38785"/>
                      <a:pt x="160529" y="38785"/>
                    </a:cubicBezTo>
                    <a:cubicBezTo>
                      <a:pt x="157943" y="38785"/>
                      <a:pt x="155356" y="38785"/>
                      <a:pt x="152769" y="38785"/>
                    </a:cubicBezTo>
                    <a:cubicBezTo>
                      <a:pt x="151476" y="38785"/>
                      <a:pt x="147596" y="40078"/>
                      <a:pt x="143716" y="41371"/>
                    </a:cubicBezTo>
                    <a:lnTo>
                      <a:pt x="130784" y="46542"/>
                    </a:lnTo>
                    <a:cubicBezTo>
                      <a:pt x="128197" y="47835"/>
                      <a:pt x="126904" y="49128"/>
                      <a:pt x="124317" y="50421"/>
                    </a:cubicBezTo>
                    <a:lnTo>
                      <a:pt x="121731" y="51714"/>
                    </a:lnTo>
                    <a:cubicBezTo>
                      <a:pt x="110091" y="59470"/>
                      <a:pt x="102331" y="67227"/>
                      <a:pt x="94572" y="74984"/>
                    </a:cubicBezTo>
                    <a:cubicBezTo>
                      <a:pt x="86812" y="84034"/>
                      <a:pt x="68706" y="112477"/>
                      <a:pt x="57066" y="131869"/>
                    </a:cubicBezTo>
                    <a:cubicBezTo>
                      <a:pt x="48013" y="147383"/>
                      <a:pt x="40253" y="160312"/>
                      <a:pt x="35080" y="165483"/>
                    </a:cubicBezTo>
                    <a:cubicBezTo>
                      <a:pt x="28614" y="174533"/>
                      <a:pt x="16974" y="175826"/>
                      <a:pt x="7921" y="169361"/>
                    </a:cubicBezTo>
                    <a:cubicBezTo>
                      <a:pt x="-1132" y="162897"/>
                      <a:pt x="-2425" y="151262"/>
                      <a:pt x="4042" y="142212"/>
                    </a:cubicBezTo>
                    <a:cubicBezTo>
                      <a:pt x="7921" y="137040"/>
                      <a:pt x="15681" y="124112"/>
                      <a:pt x="23441" y="111184"/>
                    </a:cubicBezTo>
                    <a:cubicBezTo>
                      <a:pt x="38960" y="86620"/>
                      <a:pt x="55773" y="59470"/>
                      <a:pt x="66119" y="47835"/>
                    </a:cubicBezTo>
                    <a:cubicBezTo>
                      <a:pt x="75172" y="38785"/>
                      <a:pt x="85518" y="28442"/>
                      <a:pt x="101038" y="18100"/>
                    </a:cubicBezTo>
                    <a:lnTo>
                      <a:pt x="103625" y="16807"/>
                    </a:lnTo>
                    <a:cubicBezTo>
                      <a:pt x="106211" y="14221"/>
                      <a:pt x="110091" y="12928"/>
                      <a:pt x="113971" y="11635"/>
                    </a:cubicBezTo>
                    <a:lnTo>
                      <a:pt x="129490" y="5171"/>
                    </a:lnTo>
                    <a:cubicBezTo>
                      <a:pt x="134663" y="3878"/>
                      <a:pt x="141130" y="1293"/>
                      <a:pt x="147596" y="1293"/>
                    </a:cubicBezTo>
                    <a:cubicBezTo>
                      <a:pt x="150183" y="1293"/>
                      <a:pt x="155356" y="0"/>
                      <a:pt x="160529" y="0"/>
                    </a:cubicBezTo>
                    <a:cubicBezTo>
                      <a:pt x="163116" y="0"/>
                      <a:pt x="166996" y="0"/>
                      <a:pt x="169582" y="0"/>
                    </a:cubicBezTo>
                    <a:lnTo>
                      <a:pt x="176049" y="1293"/>
                    </a:lnTo>
                    <a:cubicBezTo>
                      <a:pt x="192861" y="3878"/>
                      <a:pt x="203208" y="7757"/>
                      <a:pt x="212261" y="10343"/>
                    </a:cubicBezTo>
                    <a:lnTo>
                      <a:pt x="214847" y="11635"/>
                    </a:lnTo>
                    <a:cubicBezTo>
                      <a:pt x="223900" y="15514"/>
                      <a:pt x="231660" y="18100"/>
                      <a:pt x="239420" y="21978"/>
                    </a:cubicBezTo>
                    <a:lnTo>
                      <a:pt x="240713" y="23271"/>
                    </a:lnTo>
                    <a:cubicBezTo>
                      <a:pt x="257526" y="29735"/>
                      <a:pt x="271752" y="36199"/>
                      <a:pt x="284685" y="41371"/>
                    </a:cubicBezTo>
                    <a:cubicBezTo>
                      <a:pt x="313137" y="51714"/>
                      <a:pt x="337709" y="55592"/>
                      <a:pt x="351936" y="51714"/>
                    </a:cubicBezTo>
                    <a:lnTo>
                      <a:pt x="354522" y="51714"/>
                    </a:lnTo>
                    <a:cubicBezTo>
                      <a:pt x="386854" y="45249"/>
                      <a:pt x="417893" y="65934"/>
                      <a:pt x="424360" y="96963"/>
                    </a:cubicBezTo>
                    <a:cubicBezTo>
                      <a:pt x="430826" y="125405"/>
                      <a:pt x="415306" y="153848"/>
                      <a:pt x="386854" y="164190"/>
                    </a:cubicBezTo>
                    <a:cubicBezTo>
                      <a:pt x="368748" y="170654"/>
                      <a:pt x="345469" y="175826"/>
                      <a:pt x="319603" y="175826"/>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10"/>
              <p:cNvSpPr/>
              <p:nvPr/>
            </p:nvSpPr>
            <p:spPr>
              <a:xfrm>
                <a:off x="1839516" y="5065950"/>
                <a:ext cx="234383" cy="488931"/>
              </a:xfrm>
              <a:custGeom>
                <a:rect b="b" l="l" r="r" t="t"/>
                <a:pathLst>
                  <a:path extrusionOk="0" h="488931" w="234383">
                    <a:moveTo>
                      <a:pt x="65998" y="488932"/>
                    </a:moveTo>
                    <a:cubicBezTo>
                      <a:pt x="60825" y="488932"/>
                      <a:pt x="55652" y="487639"/>
                      <a:pt x="51772" y="483760"/>
                    </a:cubicBezTo>
                    <a:cubicBezTo>
                      <a:pt x="44012" y="476003"/>
                      <a:pt x="44012" y="464368"/>
                      <a:pt x="51772" y="456611"/>
                    </a:cubicBezTo>
                    <a:lnTo>
                      <a:pt x="53065" y="455318"/>
                    </a:lnTo>
                    <a:cubicBezTo>
                      <a:pt x="82811" y="425583"/>
                      <a:pt x="106090" y="394555"/>
                      <a:pt x="122902" y="362234"/>
                    </a:cubicBezTo>
                    <a:cubicBezTo>
                      <a:pt x="139715" y="331206"/>
                      <a:pt x="151355" y="295006"/>
                      <a:pt x="157821" y="256221"/>
                    </a:cubicBezTo>
                    <a:cubicBezTo>
                      <a:pt x="161701" y="232950"/>
                      <a:pt x="162994" y="212264"/>
                      <a:pt x="165581" y="191579"/>
                    </a:cubicBezTo>
                    <a:cubicBezTo>
                      <a:pt x="166874" y="179944"/>
                      <a:pt x="166874" y="169601"/>
                      <a:pt x="168167" y="160551"/>
                    </a:cubicBezTo>
                    <a:cubicBezTo>
                      <a:pt x="170754" y="134694"/>
                      <a:pt x="175927" y="107545"/>
                      <a:pt x="190153" y="84274"/>
                    </a:cubicBezTo>
                    <a:lnTo>
                      <a:pt x="194033" y="77809"/>
                    </a:lnTo>
                    <a:cubicBezTo>
                      <a:pt x="200500" y="67467"/>
                      <a:pt x="199206" y="53246"/>
                      <a:pt x="188860" y="44196"/>
                    </a:cubicBezTo>
                    <a:cubicBezTo>
                      <a:pt x="183687" y="39024"/>
                      <a:pt x="177220" y="36438"/>
                      <a:pt x="169461" y="37731"/>
                    </a:cubicBezTo>
                    <a:cubicBezTo>
                      <a:pt x="162994" y="37731"/>
                      <a:pt x="155235" y="41610"/>
                      <a:pt x="151355" y="46781"/>
                    </a:cubicBezTo>
                    <a:cubicBezTo>
                      <a:pt x="150061" y="49367"/>
                      <a:pt x="147475" y="50660"/>
                      <a:pt x="144888" y="53246"/>
                    </a:cubicBezTo>
                    <a:cubicBezTo>
                      <a:pt x="139715" y="58417"/>
                      <a:pt x="134542" y="63588"/>
                      <a:pt x="130662" y="68759"/>
                    </a:cubicBezTo>
                    <a:lnTo>
                      <a:pt x="126782" y="73931"/>
                    </a:lnTo>
                    <a:cubicBezTo>
                      <a:pt x="122902" y="80395"/>
                      <a:pt x="117729" y="86859"/>
                      <a:pt x="115143" y="92031"/>
                    </a:cubicBezTo>
                    <a:lnTo>
                      <a:pt x="107383" y="104959"/>
                    </a:lnTo>
                    <a:lnTo>
                      <a:pt x="102210" y="117887"/>
                    </a:lnTo>
                    <a:cubicBezTo>
                      <a:pt x="98330" y="125644"/>
                      <a:pt x="95743" y="132108"/>
                      <a:pt x="93157" y="139865"/>
                    </a:cubicBezTo>
                    <a:lnTo>
                      <a:pt x="91863" y="142451"/>
                    </a:lnTo>
                    <a:cubicBezTo>
                      <a:pt x="89277" y="150208"/>
                      <a:pt x="86690" y="159258"/>
                      <a:pt x="82811" y="170894"/>
                    </a:cubicBezTo>
                    <a:cubicBezTo>
                      <a:pt x="69878" y="210972"/>
                      <a:pt x="54358" y="261392"/>
                      <a:pt x="32372" y="282078"/>
                    </a:cubicBezTo>
                    <a:cubicBezTo>
                      <a:pt x="24613" y="289835"/>
                      <a:pt x="11680" y="288542"/>
                      <a:pt x="5213" y="280785"/>
                    </a:cubicBezTo>
                    <a:cubicBezTo>
                      <a:pt x="-2546" y="273028"/>
                      <a:pt x="-1253" y="260100"/>
                      <a:pt x="6507" y="253635"/>
                    </a:cubicBezTo>
                    <a:cubicBezTo>
                      <a:pt x="20733" y="239414"/>
                      <a:pt x="36252" y="191579"/>
                      <a:pt x="46598" y="159258"/>
                    </a:cubicBezTo>
                    <a:cubicBezTo>
                      <a:pt x="50478" y="147623"/>
                      <a:pt x="53065" y="137280"/>
                      <a:pt x="56945" y="129523"/>
                    </a:cubicBezTo>
                    <a:lnTo>
                      <a:pt x="58238" y="126937"/>
                    </a:lnTo>
                    <a:cubicBezTo>
                      <a:pt x="60825" y="119180"/>
                      <a:pt x="63411" y="111423"/>
                      <a:pt x="68584" y="102373"/>
                    </a:cubicBezTo>
                    <a:lnTo>
                      <a:pt x="73758" y="89445"/>
                    </a:lnTo>
                    <a:cubicBezTo>
                      <a:pt x="73758" y="89445"/>
                      <a:pt x="73758" y="88152"/>
                      <a:pt x="73758" y="88152"/>
                    </a:cubicBezTo>
                    <a:lnTo>
                      <a:pt x="81517" y="75224"/>
                    </a:lnTo>
                    <a:cubicBezTo>
                      <a:pt x="85397" y="67467"/>
                      <a:pt x="90570" y="59710"/>
                      <a:pt x="95743" y="51953"/>
                    </a:cubicBezTo>
                    <a:lnTo>
                      <a:pt x="99623" y="46781"/>
                    </a:lnTo>
                    <a:cubicBezTo>
                      <a:pt x="104796" y="39024"/>
                      <a:pt x="111263" y="32560"/>
                      <a:pt x="116436" y="26096"/>
                    </a:cubicBezTo>
                    <a:lnTo>
                      <a:pt x="121609" y="20925"/>
                    </a:lnTo>
                    <a:cubicBezTo>
                      <a:pt x="146182" y="-4932"/>
                      <a:pt x="187567" y="-7518"/>
                      <a:pt x="213432" y="17046"/>
                    </a:cubicBezTo>
                    <a:cubicBezTo>
                      <a:pt x="236712" y="37731"/>
                      <a:pt x="240591" y="72638"/>
                      <a:pt x="225072" y="98495"/>
                    </a:cubicBezTo>
                    <a:lnTo>
                      <a:pt x="221192" y="104959"/>
                    </a:lnTo>
                    <a:cubicBezTo>
                      <a:pt x="213432" y="119180"/>
                      <a:pt x="208259" y="135987"/>
                      <a:pt x="204379" y="165722"/>
                    </a:cubicBezTo>
                    <a:cubicBezTo>
                      <a:pt x="203086" y="174772"/>
                      <a:pt x="201793" y="185115"/>
                      <a:pt x="201793" y="195458"/>
                    </a:cubicBezTo>
                    <a:cubicBezTo>
                      <a:pt x="200500" y="216143"/>
                      <a:pt x="197913" y="239414"/>
                      <a:pt x="194033" y="262685"/>
                    </a:cubicBezTo>
                    <a:cubicBezTo>
                      <a:pt x="187567" y="306641"/>
                      <a:pt x="173341" y="345427"/>
                      <a:pt x="155235" y="380333"/>
                    </a:cubicBezTo>
                    <a:cubicBezTo>
                      <a:pt x="137129" y="415240"/>
                      <a:pt x="111263" y="450147"/>
                      <a:pt x="78931" y="482467"/>
                    </a:cubicBezTo>
                    <a:lnTo>
                      <a:pt x="77637" y="483760"/>
                    </a:lnTo>
                    <a:cubicBezTo>
                      <a:pt x="75051" y="487639"/>
                      <a:pt x="71171" y="488932"/>
                      <a:pt x="65998" y="488932"/>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33" name="Google Shape;733;p10"/>
          <p:cNvGrpSpPr/>
          <p:nvPr/>
        </p:nvGrpSpPr>
        <p:grpSpPr>
          <a:xfrm>
            <a:off x="10435875" y="3266696"/>
            <a:ext cx="926224" cy="1038198"/>
            <a:chOff x="6878150" y="2995014"/>
            <a:chExt cx="926224" cy="1038198"/>
          </a:xfrm>
        </p:grpSpPr>
        <p:grpSp>
          <p:nvGrpSpPr>
            <p:cNvPr id="734" name="Google Shape;734;p10"/>
            <p:cNvGrpSpPr/>
            <p:nvPr/>
          </p:nvGrpSpPr>
          <p:grpSpPr>
            <a:xfrm>
              <a:off x="7016580" y="2995014"/>
              <a:ext cx="384106" cy="173290"/>
              <a:chOff x="7016580" y="2995014"/>
              <a:chExt cx="384106" cy="173290"/>
            </a:xfrm>
          </p:grpSpPr>
          <p:sp>
            <p:nvSpPr>
              <p:cNvPr id="735" name="Google Shape;735;p10"/>
              <p:cNvSpPr/>
              <p:nvPr/>
            </p:nvSpPr>
            <p:spPr>
              <a:xfrm>
                <a:off x="7016580" y="3062291"/>
                <a:ext cx="384105" cy="38785"/>
              </a:xfrm>
              <a:custGeom>
                <a:rect b="b" l="l" r="r" t="t"/>
                <a:pathLst>
                  <a:path extrusionOk="0" h="38785" w="384105">
                    <a:moveTo>
                      <a:pt x="364706" y="38785"/>
                    </a:moveTo>
                    <a:lnTo>
                      <a:pt x="19399" y="38785"/>
                    </a:lnTo>
                    <a:cubicBezTo>
                      <a:pt x="9053" y="38785"/>
                      <a:pt x="0" y="29735"/>
                      <a:pt x="0" y="19393"/>
                    </a:cubicBezTo>
                    <a:cubicBezTo>
                      <a:pt x="0" y="9050"/>
                      <a:pt x="9053" y="0"/>
                      <a:pt x="19399" y="0"/>
                    </a:cubicBezTo>
                    <a:lnTo>
                      <a:pt x="364706" y="0"/>
                    </a:lnTo>
                    <a:cubicBezTo>
                      <a:pt x="375053" y="0"/>
                      <a:pt x="384106" y="9050"/>
                      <a:pt x="384106" y="19393"/>
                    </a:cubicBezTo>
                    <a:cubicBezTo>
                      <a:pt x="384106" y="29735"/>
                      <a:pt x="375053" y="38785"/>
                      <a:pt x="364706" y="38785"/>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10"/>
              <p:cNvSpPr/>
              <p:nvPr/>
            </p:nvSpPr>
            <p:spPr>
              <a:xfrm>
                <a:off x="7255789" y="2995014"/>
                <a:ext cx="144897" cy="173290"/>
              </a:xfrm>
              <a:custGeom>
                <a:rect b="b" l="l" r="r" t="t"/>
                <a:pathLst>
                  <a:path extrusionOk="0" h="173290" w="144897">
                    <a:moveTo>
                      <a:pt x="19450" y="173290"/>
                    </a:moveTo>
                    <a:cubicBezTo>
                      <a:pt x="12983" y="173290"/>
                      <a:pt x="6517" y="170705"/>
                      <a:pt x="2636" y="164240"/>
                    </a:cubicBezTo>
                    <a:cubicBezTo>
                      <a:pt x="-2536" y="155190"/>
                      <a:pt x="50" y="143555"/>
                      <a:pt x="9103" y="137091"/>
                    </a:cubicBezTo>
                    <a:lnTo>
                      <a:pt x="89287" y="86670"/>
                    </a:lnTo>
                    <a:lnTo>
                      <a:pt x="9103" y="36249"/>
                    </a:lnTo>
                    <a:cubicBezTo>
                      <a:pt x="50" y="31078"/>
                      <a:pt x="-2536" y="18150"/>
                      <a:pt x="2636" y="9100"/>
                    </a:cubicBezTo>
                    <a:cubicBezTo>
                      <a:pt x="7810" y="50"/>
                      <a:pt x="20743" y="-2536"/>
                      <a:pt x="29796" y="2636"/>
                    </a:cubicBezTo>
                    <a:lnTo>
                      <a:pt x="135845" y="69863"/>
                    </a:lnTo>
                    <a:cubicBezTo>
                      <a:pt x="141018" y="73742"/>
                      <a:pt x="144898" y="80206"/>
                      <a:pt x="144898" y="86670"/>
                    </a:cubicBezTo>
                    <a:cubicBezTo>
                      <a:pt x="144898" y="93134"/>
                      <a:pt x="141018" y="99599"/>
                      <a:pt x="135845" y="103477"/>
                    </a:cubicBezTo>
                    <a:lnTo>
                      <a:pt x="29796" y="170705"/>
                    </a:lnTo>
                    <a:cubicBezTo>
                      <a:pt x="27209" y="173290"/>
                      <a:pt x="23329" y="173290"/>
                      <a:pt x="19450" y="173290"/>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37" name="Google Shape;737;p10"/>
            <p:cNvGrpSpPr/>
            <p:nvPr/>
          </p:nvGrpSpPr>
          <p:grpSpPr>
            <a:xfrm>
              <a:off x="6878150" y="3028659"/>
              <a:ext cx="926224" cy="1004553"/>
              <a:chOff x="6878150" y="3028659"/>
              <a:chExt cx="926224" cy="1004553"/>
            </a:xfrm>
          </p:grpSpPr>
          <p:sp>
            <p:nvSpPr>
              <p:cNvPr id="738" name="Google Shape;738;p10"/>
              <p:cNvSpPr/>
              <p:nvPr/>
            </p:nvSpPr>
            <p:spPr>
              <a:xfrm>
                <a:off x="6878150" y="3585471"/>
                <a:ext cx="448819" cy="291307"/>
              </a:xfrm>
              <a:custGeom>
                <a:rect b="b" l="l" r="r" t="t"/>
                <a:pathLst>
                  <a:path extrusionOk="0" h="291307" w="448819">
                    <a:moveTo>
                      <a:pt x="429420" y="291308"/>
                    </a:moveTo>
                    <a:cubicBezTo>
                      <a:pt x="429420" y="291308"/>
                      <a:pt x="428126" y="291308"/>
                      <a:pt x="428126" y="291308"/>
                    </a:cubicBezTo>
                    <a:cubicBezTo>
                      <a:pt x="420367" y="290015"/>
                      <a:pt x="411314" y="288722"/>
                      <a:pt x="403554" y="286136"/>
                    </a:cubicBezTo>
                    <a:lnTo>
                      <a:pt x="400967" y="284843"/>
                    </a:lnTo>
                    <a:cubicBezTo>
                      <a:pt x="329837" y="261572"/>
                      <a:pt x="261292" y="229251"/>
                      <a:pt x="200508" y="189173"/>
                    </a:cubicBezTo>
                    <a:lnTo>
                      <a:pt x="168176" y="167195"/>
                    </a:lnTo>
                    <a:lnTo>
                      <a:pt x="159123" y="160731"/>
                    </a:lnTo>
                    <a:cubicBezTo>
                      <a:pt x="150070" y="154267"/>
                      <a:pt x="141017" y="147803"/>
                      <a:pt x="130670" y="143924"/>
                    </a:cubicBezTo>
                    <a:cubicBezTo>
                      <a:pt x="108685" y="133581"/>
                      <a:pt x="84112" y="127117"/>
                      <a:pt x="58247" y="125824"/>
                    </a:cubicBezTo>
                    <a:lnTo>
                      <a:pt x="55660" y="125824"/>
                    </a:lnTo>
                    <a:cubicBezTo>
                      <a:pt x="23328" y="124531"/>
                      <a:pt x="-1245" y="96089"/>
                      <a:pt x="49" y="63768"/>
                    </a:cubicBezTo>
                    <a:cubicBezTo>
                      <a:pt x="1342" y="37911"/>
                      <a:pt x="19448" y="17226"/>
                      <a:pt x="44020" y="10762"/>
                    </a:cubicBezTo>
                    <a:cubicBezTo>
                      <a:pt x="84112" y="419"/>
                      <a:pt x="125497" y="-2167"/>
                      <a:pt x="166883" y="1712"/>
                    </a:cubicBezTo>
                    <a:cubicBezTo>
                      <a:pt x="188868" y="4298"/>
                      <a:pt x="209561" y="9469"/>
                      <a:pt x="230254" y="15933"/>
                    </a:cubicBezTo>
                    <a:lnTo>
                      <a:pt x="335009" y="54718"/>
                    </a:lnTo>
                    <a:cubicBezTo>
                      <a:pt x="345356" y="58597"/>
                      <a:pt x="350529" y="68939"/>
                      <a:pt x="346649" y="79282"/>
                    </a:cubicBezTo>
                    <a:cubicBezTo>
                      <a:pt x="342770" y="89625"/>
                      <a:pt x="332423" y="94796"/>
                      <a:pt x="322077" y="90918"/>
                    </a:cubicBezTo>
                    <a:lnTo>
                      <a:pt x="217321" y="52133"/>
                    </a:lnTo>
                    <a:cubicBezTo>
                      <a:pt x="199215" y="45669"/>
                      <a:pt x="181109" y="41790"/>
                      <a:pt x="161710" y="40497"/>
                    </a:cubicBezTo>
                    <a:cubicBezTo>
                      <a:pt x="125497" y="36618"/>
                      <a:pt x="89285" y="39204"/>
                      <a:pt x="53073" y="48254"/>
                    </a:cubicBezTo>
                    <a:cubicBezTo>
                      <a:pt x="45314" y="50840"/>
                      <a:pt x="38847" y="57304"/>
                      <a:pt x="38847" y="66354"/>
                    </a:cubicBezTo>
                    <a:cubicBezTo>
                      <a:pt x="38847" y="76697"/>
                      <a:pt x="46607" y="87039"/>
                      <a:pt x="56953" y="87039"/>
                    </a:cubicBezTo>
                    <a:lnTo>
                      <a:pt x="59540" y="87039"/>
                    </a:lnTo>
                    <a:cubicBezTo>
                      <a:pt x="90579" y="88332"/>
                      <a:pt x="120324" y="96089"/>
                      <a:pt x="146190" y="107725"/>
                    </a:cubicBezTo>
                    <a:cubicBezTo>
                      <a:pt x="159123" y="114189"/>
                      <a:pt x="172056" y="120653"/>
                      <a:pt x="182402" y="129703"/>
                    </a:cubicBezTo>
                    <a:lnTo>
                      <a:pt x="190162" y="136167"/>
                    </a:lnTo>
                    <a:lnTo>
                      <a:pt x="221200" y="156852"/>
                    </a:lnTo>
                    <a:cubicBezTo>
                      <a:pt x="279398" y="194345"/>
                      <a:pt x="344063" y="225373"/>
                      <a:pt x="412607" y="247351"/>
                    </a:cubicBezTo>
                    <a:lnTo>
                      <a:pt x="415193" y="248644"/>
                    </a:lnTo>
                    <a:cubicBezTo>
                      <a:pt x="420367" y="249937"/>
                      <a:pt x="425539" y="251230"/>
                      <a:pt x="430713" y="251230"/>
                    </a:cubicBezTo>
                    <a:cubicBezTo>
                      <a:pt x="441059" y="252523"/>
                      <a:pt x="448819" y="261572"/>
                      <a:pt x="448819" y="271915"/>
                    </a:cubicBezTo>
                    <a:cubicBezTo>
                      <a:pt x="447525" y="283551"/>
                      <a:pt x="438472" y="291308"/>
                      <a:pt x="429420" y="291308"/>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10"/>
              <p:cNvSpPr/>
              <p:nvPr/>
            </p:nvSpPr>
            <p:spPr>
              <a:xfrm>
                <a:off x="7460016" y="3210620"/>
                <a:ext cx="208375" cy="161952"/>
              </a:xfrm>
              <a:custGeom>
                <a:rect b="b" l="l" r="r" t="t"/>
                <a:pathLst>
                  <a:path extrusionOk="0" h="161952" w="208375">
                    <a:moveTo>
                      <a:pt x="188981" y="161953"/>
                    </a:moveTo>
                    <a:cubicBezTo>
                      <a:pt x="181222" y="161953"/>
                      <a:pt x="173462" y="156781"/>
                      <a:pt x="170876" y="149024"/>
                    </a:cubicBezTo>
                    <a:cubicBezTo>
                      <a:pt x="152770" y="102482"/>
                      <a:pt x="126904" y="76625"/>
                      <a:pt x="89398" y="46890"/>
                    </a:cubicBezTo>
                    <a:cubicBezTo>
                      <a:pt x="72586" y="33962"/>
                      <a:pt x="48014" y="36547"/>
                      <a:pt x="35081" y="53354"/>
                    </a:cubicBezTo>
                    <a:cubicBezTo>
                      <a:pt x="28614" y="62404"/>
                      <a:pt x="15682" y="63697"/>
                      <a:pt x="7921" y="57233"/>
                    </a:cubicBezTo>
                    <a:cubicBezTo>
                      <a:pt x="-1132" y="50769"/>
                      <a:pt x="-2425" y="37840"/>
                      <a:pt x="4042" y="30083"/>
                    </a:cubicBezTo>
                    <a:cubicBezTo>
                      <a:pt x="29907" y="-3531"/>
                      <a:pt x="79052" y="-9995"/>
                      <a:pt x="112678" y="15862"/>
                    </a:cubicBezTo>
                    <a:cubicBezTo>
                      <a:pt x="155356" y="49476"/>
                      <a:pt x="186395" y="80504"/>
                      <a:pt x="207088" y="134803"/>
                    </a:cubicBezTo>
                    <a:cubicBezTo>
                      <a:pt x="210967" y="145146"/>
                      <a:pt x="205794" y="155489"/>
                      <a:pt x="195448" y="159367"/>
                    </a:cubicBezTo>
                    <a:cubicBezTo>
                      <a:pt x="194155" y="161953"/>
                      <a:pt x="191568" y="161953"/>
                      <a:pt x="188981" y="161953"/>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10"/>
              <p:cNvSpPr/>
              <p:nvPr/>
            </p:nvSpPr>
            <p:spPr>
              <a:xfrm>
                <a:off x="7346656" y="3203049"/>
                <a:ext cx="230940" cy="188915"/>
              </a:xfrm>
              <a:custGeom>
                <a:rect b="b" l="l" r="r" t="t"/>
                <a:pathLst>
                  <a:path extrusionOk="0" h="188915" w="230940">
                    <a:moveTo>
                      <a:pt x="210518" y="188916"/>
                    </a:moveTo>
                    <a:cubicBezTo>
                      <a:pt x="204051" y="188916"/>
                      <a:pt x="197585" y="185037"/>
                      <a:pt x="193705" y="178573"/>
                    </a:cubicBezTo>
                    <a:cubicBezTo>
                      <a:pt x="189825" y="172109"/>
                      <a:pt x="187239" y="166938"/>
                      <a:pt x="184652" y="160473"/>
                    </a:cubicBezTo>
                    <a:cubicBezTo>
                      <a:pt x="163959" y="121688"/>
                      <a:pt x="141974" y="81610"/>
                      <a:pt x="88949" y="45411"/>
                    </a:cubicBezTo>
                    <a:cubicBezTo>
                      <a:pt x="79895" y="40240"/>
                      <a:pt x="69549" y="37654"/>
                      <a:pt x="60496" y="38947"/>
                    </a:cubicBezTo>
                    <a:cubicBezTo>
                      <a:pt x="50150" y="41532"/>
                      <a:pt x="41097" y="46704"/>
                      <a:pt x="35924" y="55754"/>
                    </a:cubicBezTo>
                    <a:cubicBezTo>
                      <a:pt x="29458" y="64803"/>
                      <a:pt x="17818" y="67389"/>
                      <a:pt x="8765" y="60925"/>
                    </a:cubicBezTo>
                    <a:cubicBezTo>
                      <a:pt x="-288" y="54461"/>
                      <a:pt x="-2874" y="42825"/>
                      <a:pt x="3592" y="33775"/>
                    </a:cubicBezTo>
                    <a:cubicBezTo>
                      <a:pt x="15231" y="16968"/>
                      <a:pt x="32044" y="5333"/>
                      <a:pt x="52737" y="1454"/>
                    </a:cubicBezTo>
                    <a:cubicBezTo>
                      <a:pt x="73429" y="-2424"/>
                      <a:pt x="94122" y="1454"/>
                      <a:pt x="110935" y="13090"/>
                    </a:cubicBezTo>
                    <a:cubicBezTo>
                      <a:pt x="173012" y="54461"/>
                      <a:pt x="198878" y="102296"/>
                      <a:pt x="219571" y="141081"/>
                    </a:cubicBezTo>
                    <a:cubicBezTo>
                      <a:pt x="222157" y="146252"/>
                      <a:pt x="226037" y="152716"/>
                      <a:pt x="228623" y="157888"/>
                    </a:cubicBezTo>
                    <a:cubicBezTo>
                      <a:pt x="233797" y="166938"/>
                      <a:pt x="229917" y="178573"/>
                      <a:pt x="220864" y="183744"/>
                    </a:cubicBezTo>
                    <a:cubicBezTo>
                      <a:pt x="216984" y="187623"/>
                      <a:pt x="213105" y="188916"/>
                      <a:pt x="210518" y="188916"/>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10"/>
              <p:cNvSpPr/>
              <p:nvPr/>
            </p:nvSpPr>
            <p:spPr>
              <a:xfrm>
                <a:off x="7196165" y="3195454"/>
                <a:ext cx="257556" cy="188754"/>
              </a:xfrm>
              <a:custGeom>
                <a:rect b="b" l="l" r="r" t="t"/>
                <a:pathLst>
                  <a:path extrusionOk="0" h="188754" w="257556">
                    <a:moveTo>
                      <a:pt x="236854" y="188754"/>
                    </a:moveTo>
                    <a:cubicBezTo>
                      <a:pt x="229094" y="188754"/>
                      <a:pt x="221335" y="183583"/>
                      <a:pt x="218748" y="175826"/>
                    </a:cubicBezTo>
                    <a:cubicBezTo>
                      <a:pt x="210988" y="156433"/>
                      <a:pt x="194175" y="129284"/>
                      <a:pt x="183829" y="115063"/>
                    </a:cubicBezTo>
                    <a:cubicBezTo>
                      <a:pt x="176070" y="103427"/>
                      <a:pt x="168310" y="93084"/>
                      <a:pt x="160550" y="84034"/>
                    </a:cubicBezTo>
                    <a:cubicBezTo>
                      <a:pt x="152790" y="74985"/>
                      <a:pt x="143738" y="64642"/>
                      <a:pt x="129511" y="54299"/>
                    </a:cubicBezTo>
                    <a:cubicBezTo>
                      <a:pt x="123045" y="50421"/>
                      <a:pt x="116578" y="45249"/>
                      <a:pt x="106232" y="41371"/>
                    </a:cubicBezTo>
                    <a:cubicBezTo>
                      <a:pt x="101058" y="40078"/>
                      <a:pt x="95886" y="38785"/>
                      <a:pt x="89419" y="37492"/>
                    </a:cubicBezTo>
                    <a:cubicBezTo>
                      <a:pt x="82953" y="37492"/>
                      <a:pt x="76487" y="37492"/>
                      <a:pt x="71313" y="40078"/>
                    </a:cubicBezTo>
                    <a:cubicBezTo>
                      <a:pt x="60967" y="43957"/>
                      <a:pt x="53208" y="49128"/>
                      <a:pt x="46741" y="59471"/>
                    </a:cubicBezTo>
                    <a:cubicBezTo>
                      <a:pt x="41568" y="67228"/>
                      <a:pt x="37688" y="73692"/>
                      <a:pt x="36394" y="80156"/>
                    </a:cubicBezTo>
                    <a:cubicBezTo>
                      <a:pt x="32514" y="90499"/>
                      <a:pt x="20875" y="94377"/>
                      <a:pt x="11822" y="90499"/>
                    </a:cubicBezTo>
                    <a:cubicBezTo>
                      <a:pt x="1476" y="86620"/>
                      <a:pt x="-2404" y="74985"/>
                      <a:pt x="1476" y="65935"/>
                    </a:cubicBezTo>
                    <a:cubicBezTo>
                      <a:pt x="5356" y="58178"/>
                      <a:pt x="9235" y="47835"/>
                      <a:pt x="16995" y="37492"/>
                    </a:cubicBezTo>
                    <a:cubicBezTo>
                      <a:pt x="28635" y="21978"/>
                      <a:pt x="42861" y="11636"/>
                      <a:pt x="59674" y="5171"/>
                    </a:cubicBezTo>
                    <a:cubicBezTo>
                      <a:pt x="70020" y="1293"/>
                      <a:pt x="81659" y="0"/>
                      <a:pt x="93299" y="0"/>
                    </a:cubicBezTo>
                    <a:cubicBezTo>
                      <a:pt x="102352" y="0"/>
                      <a:pt x="111405" y="2586"/>
                      <a:pt x="120458" y="5171"/>
                    </a:cubicBezTo>
                    <a:cubicBezTo>
                      <a:pt x="134684" y="10343"/>
                      <a:pt x="145031" y="16807"/>
                      <a:pt x="154084" y="23271"/>
                    </a:cubicBezTo>
                    <a:cubicBezTo>
                      <a:pt x="170896" y="36199"/>
                      <a:pt x="181242" y="49128"/>
                      <a:pt x="191589" y="59471"/>
                    </a:cubicBezTo>
                    <a:cubicBezTo>
                      <a:pt x="200642" y="69813"/>
                      <a:pt x="208402" y="80156"/>
                      <a:pt x="217454" y="93084"/>
                    </a:cubicBezTo>
                    <a:cubicBezTo>
                      <a:pt x="222628" y="99549"/>
                      <a:pt x="245907" y="134455"/>
                      <a:pt x="256253" y="161605"/>
                    </a:cubicBezTo>
                    <a:cubicBezTo>
                      <a:pt x="260133" y="171947"/>
                      <a:pt x="254960" y="182290"/>
                      <a:pt x="245907" y="186169"/>
                    </a:cubicBezTo>
                    <a:cubicBezTo>
                      <a:pt x="242027" y="188754"/>
                      <a:pt x="239440" y="188754"/>
                      <a:pt x="236854" y="188754"/>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10"/>
              <p:cNvSpPr/>
              <p:nvPr/>
            </p:nvSpPr>
            <p:spPr>
              <a:xfrm>
                <a:off x="7292056" y="3840585"/>
                <a:ext cx="96986" cy="192627"/>
              </a:xfrm>
              <a:custGeom>
                <a:rect b="b" l="l" r="r" t="t"/>
                <a:pathLst>
                  <a:path extrusionOk="0" h="192627" w="96986">
                    <a:moveTo>
                      <a:pt x="77592" y="192628"/>
                    </a:moveTo>
                    <a:cubicBezTo>
                      <a:pt x="69832" y="192628"/>
                      <a:pt x="62073" y="187456"/>
                      <a:pt x="59486" y="179699"/>
                    </a:cubicBezTo>
                    <a:lnTo>
                      <a:pt x="1288" y="25852"/>
                    </a:lnTo>
                    <a:cubicBezTo>
                      <a:pt x="-2592" y="15509"/>
                      <a:pt x="2582" y="5166"/>
                      <a:pt x="12928" y="1288"/>
                    </a:cubicBezTo>
                    <a:cubicBezTo>
                      <a:pt x="23274" y="-2591"/>
                      <a:pt x="33620" y="2581"/>
                      <a:pt x="37500" y="12923"/>
                    </a:cubicBezTo>
                    <a:lnTo>
                      <a:pt x="95698" y="166771"/>
                    </a:lnTo>
                    <a:cubicBezTo>
                      <a:pt x="99578" y="177114"/>
                      <a:pt x="94405" y="187456"/>
                      <a:pt x="84059" y="191335"/>
                    </a:cubicBezTo>
                    <a:cubicBezTo>
                      <a:pt x="82765" y="191335"/>
                      <a:pt x="80179" y="192628"/>
                      <a:pt x="77592" y="192628"/>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10"/>
              <p:cNvSpPr/>
              <p:nvPr/>
            </p:nvSpPr>
            <p:spPr>
              <a:xfrm>
                <a:off x="7627011" y="3338300"/>
                <a:ext cx="177363" cy="694912"/>
              </a:xfrm>
              <a:custGeom>
                <a:rect b="b" l="l" r="r" t="t"/>
                <a:pathLst>
                  <a:path extrusionOk="0" h="694912" w="177363">
                    <a:moveTo>
                      <a:pt x="156488" y="694913"/>
                    </a:moveTo>
                    <a:cubicBezTo>
                      <a:pt x="148728" y="694913"/>
                      <a:pt x="142261" y="691034"/>
                      <a:pt x="138382" y="683277"/>
                    </a:cubicBezTo>
                    <a:lnTo>
                      <a:pt x="1294" y="367825"/>
                    </a:lnTo>
                    <a:cubicBezTo>
                      <a:pt x="0" y="365239"/>
                      <a:pt x="0" y="361361"/>
                      <a:pt x="0" y="358775"/>
                    </a:cubicBezTo>
                    <a:cubicBezTo>
                      <a:pt x="9053" y="241127"/>
                      <a:pt x="20693" y="78229"/>
                      <a:pt x="5173" y="25223"/>
                    </a:cubicBezTo>
                    <a:cubicBezTo>
                      <a:pt x="2587" y="14880"/>
                      <a:pt x="7760" y="4537"/>
                      <a:pt x="18106" y="659"/>
                    </a:cubicBezTo>
                    <a:cubicBezTo>
                      <a:pt x="28452" y="-1927"/>
                      <a:pt x="38799" y="3245"/>
                      <a:pt x="42679" y="13587"/>
                    </a:cubicBezTo>
                    <a:cubicBezTo>
                      <a:pt x="59492" y="69179"/>
                      <a:pt x="51731" y="201049"/>
                      <a:pt x="40092" y="356189"/>
                    </a:cubicBezTo>
                    <a:lnTo>
                      <a:pt x="175887" y="667763"/>
                    </a:lnTo>
                    <a:cubicBezTo>
                      <a:pt x="179767" y="678106"/>
                      <a:pt x="175887" y="688449"/>
                      <a:pt x="165541" y="693620"/>
                    </a:cubicBezTo>
                    <a:cubicBezTo>
                      <a:pt x="161661" y="693620"/>
                      <a:pt x="159075" y="694913"/>
                      <a:pt x="156488" y="694913"/>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10"/>
              <p:cNvSpPr/>
              <p:nvPr/>
            </p:nvSpPr>
            <p:spPr>
              <a:xfrm>
                <a:off x="7135568" y="3444976"/>
                <a:ext cx="88508" cy="233998"/>
              </a:xfrm>
              <a:custGeom>
                <a:rect b="b" l="l" r="r" t="t"/>
                <a:pathLst>
                  <a:path extrusionOk="0" h="233998" w="88508">
                    <a:moveTo>
                      <a:pt x="71125" y="233999"/>
                    </a:moveTo>
                    <a:cubicBezTo>
                      <a:pt x="62073" y="233999"/>
                      <a:pt x="54313" y="228827"/>
                      <a:pt x="53020" y="219777"/>
                    </a:cubicBezTo>
                    <a:cubicBezTo>
                      <a:pt x="43967" y="187456"/>
                      <a:pt x="38793" y="162892"/>
                      <a:pt x="33620" y="140914"/>
                    </a:cubicBezTo>
                    <a:cubicBezTo>
                      <a:pt x="25860" y="106007"/>
                      <a:pt x="19394" y="77565"/>
                      <a:pt x="1288" y="25852"/>
                    </a:cubicBezTo>
                    <a:cubicBezTo>
                      <a:pt x="-2592" y="15509"/>
                      <a:pt x="2581" y="5166"/>
                      <a:pt x="12927" y="1288"/>
                    </a:cubicBezTo>
                    <a:cubicBezTo>
                      <a:pt x="23274" y="-2591"/>
                      <a:pt x="33620" y="2580"/>
                      <a:pt x="37500" y="12923"/>
                    </a:cubicBezTo>
                    <a:cubicBezTo>
                      <a:pt x="55606" y="65930"/>
                      <a:pt x="62073" y="95665"/>
                      <a:pt x="69832" y="131864"/>
                    </a:cubicBezTo>
                    <a:cubicBezTo>
                      <a:pt x="75006" y="153843"/>
                      <a:pt x="80178" y="177114"/>
                      <a:pt x="87939" y="208142"/>
                    </a:cubicBezTo>
                    <a:cubicBezTo>
                      <a:pt x="90525" y="218485"/>
                      <a:pt x="84058" y="228827"/>
                      <a:pt x="73712" y="231413"/>
                    </a:cubicBezTo>
                    <a:cubicBezTo>
                      <a:pt x="73712" y="232706"/>
                      <a:pt x="72419" y="233999"/>
                      <a:pt x="71125" y="233999"/>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10"/>
              <p:cNvSpPr/>
              <p:nvPr/>
            </p:nvSpPr>
            <p:spPr>
              <a:xfrm>
                <a:off x="6905615" y="3028659"/>
                <a:ext cx="400446" cy="456389"/>
              </a:xfrm>
              <a:custGeom>
                <a:rect b="b" l="l" r="r" t="t"/>
                <a:pathLst>
                  <a:path extrusionOk="0" h="456389" w="400446">
                    <a:moveTo>
                      <a:pt x="249347" y="455097"/>
                    </a:moveTo>
                    <a:cubicBezTo>
                      <a:pt x="241587" y="455097"/>
                      <a:pt x="233828" y="449926"/>
                      <a:pt x="231241" y="442169"/>
                    </a:cubicBezTo>
                    <a:cubicBezTo>
                      <a:pt x="209255" y="374941"/>
                      <a:pt x="179510" y="333570"/>
                      <a:pt x="143298" y="279271"/>
                    </a:cubicBezTo>
                    <a:lnTo>
                      <a:pt x="136831" y="270221"/>
                    </a:lnTo>
                    <a:cubicBezTo>
                      <a:pt x="101913" y="218508"/>
                      <a:pt x="63114" y="168087"/>
                      <a:pt x="23022" y="116374"/>
                    </a:cubicBezTo>
                    <a:lnTo>
                      <a:pt x="12676" y="102152"/>
                    </a:lnTo>
                    <a:cubicBezTo>
                      <a:pt x="-8017" y="73710"/>
                      <a:pt x="-2844" y="34925"/>
                      <a:pt x="24315" y="12947"/>
                    </a:cubicBezTo>
                    <a:cubicBezTo>
                      <a:pt x="50181" y="-6446"/>
                      <a:pt x="86393" y="-3860"/>
                      <a:pt x="108379" y="19411"/>
                    </a:cubicBezTo>
                    <a:cubicBezTo>
                      <a:pt x="121312" y="32339"/>
                      <a:pt x="143298" y="54317"/>
                      <a:pt x="167870" y="80174"/>
                    </a:cubicBezTo>
                    <a:cubicBezTo>
                      <a:pt x="240294" y="152573"/>
                      <a:pt x="351517" y="262464"/>
                      <a:pt x="396782" y="324521"/>
                    </a:cubicBezTo>
                    <a:cubicBezTo>
                      <a:pt x="403248" y="333570"/>
                      <a:pt x="400661" y="345206"/>
                      <a:pt x="392902" y="351670"/>
                    </a:cubicBezTo>
                    <a:cubicBezTo>
                      <a:pt x="383849" y="358134"/>
                      <a:pt x="372209" y="355549"/>
                      <a:pt x="365742" y="347791"/>
                    </a:cubicBezTo>
                    <a:cubicBezTo>
                      <a:pt x="321771" y="288321"/>
                      <a:pt x="213135" y="179723"/>
                      <a:pt x="140711" y="108616"/>
                    </a:cubicBezTo>
                    <a:cubicBezTo>
                      <a:pt x="113552" y="82760"/>
                      <a:pt x="92859" y="60782"/>
                      <a:pt x="79927" y="47853"/>
                    </a:cubicBezTo>
                    <a:cubicBezTo>
                      <a:pt x="70873" y="38803"/>
                      <a:pt x="56648" y="37510"/>
                      <a:pt x="47594" y="45268"/>
                    </a:cubicBezTo>
                    <a:cubicBezTo>
                      <a:pt x="37248" y="53025"/>
                      <a:pt x="34662" y="68539"/>
                      <a:pt x="42421" y="80174"/>
                    </a:cubicBezTo>
                    <a:lnTo>
                      <a:pt x="52767" y="94395"/>
                    </a:lnTo>
                    <a:cubicBezTo>
                      <a:pt x="91566" y="144816"/>
                      <a:pt x="131658" y="197822"/>
                      <a:pt x="167870" y="250829"/>
                    </a:cubicBezTo>
                    <a:lnTo>
                      <a:pt x="174336" y="259879"/>
                    </a:lnTo>
                    <a:cubicBezTo>
                      <a:pt x="211842" y="312885"/>
                      <a:pt x="242880" y="359427"/>
                      <a:pt x="267453" y="431826"/>
                    </a:cubicBezTo>
                    <a:cubicBezTo>
                      <a:pt x="271333" y="442169"/>
                      <a:pt x="264866" y="452511"/>
                      <a:pt x="255813" y="456390"/>
                    </a:cubicBezTo>
                    <a:cubicBezTo>
                      <a:pt x="253227" y="455097"/>
                      <a:pt x="251933" y="455097"/>
                      <a:pt x="249347" y="455097"/>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46" name="Google Shape;746;p10"/>
          <p:cNvGrpSpPr/>
          <p:nvPr/>
        </p:nvGrpSpPr>
        <p:grpSpPr>
          <a:xfrm>
            <a:off x="8884369" y="3228983"/>
            <a:ext cx="714909" cy="1214024"/>
            <a:chOff x="9105238" y="4713195"/>
            <a:chExt cx="714909" cy="1214024"/>
          </a:xfrm>
        </p:grpSpPr>
        <p:grpSp>
          <p:nvGrpSpPr>
            <p:cNvPr id="747" name="Google Shape;747;p10"/>
            <p:cNvGrpSpPr/>
            <p:nvPr/>
          </p:nvGrpSpPr>
          <p:grpSpPr>
            <a:xfrm>
              <a:off x="9154383" y="4713195"/>
              <a:ext cx="384106" cy="173290"/>
              <a:chOff x="9154383" y="4713195"/>
              <a:chExt cx="384106" cy="173290"/>
            </a:xfrm>
          </p:grpSpPr>
          <p:sp>
            <p:nvSpPr>
              <p:cNvPr id="748" name="Google Shape;748;p10"/>
              <p:cNvSpPr/>
              <p:nvPr/>
            </p:nvSpPr>
            <p:spPr>
              <a:xfrm>
                <a:off x="9154383" y="4780472"/>
                <a:ext cx="384106" cy="38785"/>
              </a:xfrm>
              <a:custGeom>
                <a:rect b="b" l="l" r="r" t="t"/>
                <a:pathLst>
                  <a:path extrusionOk="0" h="38785" w="384106">
                    <a:moveTo>
                      <a:pt x="364707" y="38785"/>
                    </a:moveTo>
                    <a:lnTo>
                      <a:pt x="19399" y="38785"/>
                    </a:lnTo>
                    <a:cubicBezTo>
                      <a:pt x="9053" y="38785"/>
                      <a:pt x="0" y="29735"/>
                      <a:pt x="0" y="19393"/>
                    </a:cubicBezTo>
                    <a:cubicBezTo>
                      <a:pt x="0" y="9050"/>
                      <a:pt x="9053" y="0"/>
                      <a:pt x="19399" y="0"/>
                    </a:cubicBezTo>
                    <a:lnTo>
                      <a:pt x="364707" y="0"/>
                    </a:lnTo>
                    <a:cubicBezTo>
                      <a:pt x="375053" y="0"/>
                      <a:pt x="384106" y="9050"/>
                      <a:pt x="384106" y="19393"/>
                    </a:cubicBezTo>
                    <a:cubicBezTo>
                      <a:pt x="384106" y="29735"/>
                      <a:pt x="375053" y="38785"/>
                      <a:pt x="364707" y="38785"/>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10"/>
              <p:cNvSpPr/>
              <p:nvPr/>
            </p:nvSpPr>
            <p:spPr>
              <a:xfrm>
                <a:off x="9154383" y="4713195"/>
                <a:ext cx="144897" cy="173290"/>
              </a:xfrm>
              <a:custGeom>
                <a:rect b="b" l="l" r="r" t="t"/>
                <a:pathLst>
                  <a:path extrusionOk="0" h="173290" w="144897">
                    <a:moveTo>
                      <a:pt x="125449" y="173290"/>
                    </a:moveTo>
                    <a:cubicBezTo>
                      <a:pt x="121568" y="173290"/>
                      <a:pt x="117689" y="171997"/>
                      <a:pt x="115102" y="170705"/>
                    </a:cubicBezTo>
                    <a:lnTo>
                      <a:pt x="9053" y="103477"/>
                    </a:lnTo>
                    <a:cubicBezTo>
                      <a:pt x="3880" y="99598"/>
                      <a:pt x="0" y="93134"/>
                      <a:pt x="0" y="86670"/>
                    </a:cubicBezTo>
                    <a:cubicBezTo>
                      <a:pt x="0" y="80206"/>
                      <a:pt x="3880" y="73742"/>
                      <a:pt x="9053" y="69863"/>
                    </a:cubicBezTo>
                    <a:lnTo>
                      <a:pt x="115102" y="2636"/>
                    </a:lnTo>
                    <a:cubicBezTo>
                      <a:pt x="124155" y="-2536"/>
                      <a:pt x="135795" y="50"/>
                      <a:pt x="142261" y="9100"/>
                    </a:cubicBezTo>
                    <a:cubicBezTo>
                      <a:pt x="147434" y="18150"/>
                      <a:pt x="144848" y="29785"/>
                      <a:pt x="135795" y="36250"/>
                    </a:cubicBezTo>
                    <a:lnTo>
                      <a:pt x="55611" y="86670"/>
                    </a:lnTo>
                    <a:lnTo>
                      <a:pt x="135795" y="137091"/>
                    </a:lnTo>
                    <a:cubicBezTo>
                      <a:pt x="144848" y="142262"/>
                      <a:pt x="147434" y="155190"/>
                      <a:pt x="142261" y="164240"/>
                    </a:cubicBezTo>
                    <a:cubicBezTo>
                      <a:pt x="138382" y="169412"/>
                      <a:pt x="131915" y="173290"/>
                      <a:pt x="125449" y="173290"/>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50" name="Google Shape;750;p10"/>
            <p:cNvGrpSpPr/>
            <p:nvPr/>
          </p:nvGrpSpPr>
          <p:grpSpPr>
            <a:xfrm>
              <a:off x="9105238" y="4754177"/>
              <a:ext cx="714909" cy="1173042"/>
              <a:chOff x="9105238" y="4754177"/>
              <a:chExt cx="714909" cy="1173042"/>
            </a:xfrm>
          </p:grpSpPr>
          <p:sp>
            <p:nvSpPr>
              <p:cNvPr id="751" name="Google Shape;751;p10"/>
              <p:cNvSpPr/>
              <p:nvPr/>
            </p:nvSpPr>
            <p:spPr>
              <a:xfrm>
                <a:off x="9105238" y="5079968"/>
                <a:ext cx="186276" cy="623590"/>
              </a:xfrm>
              <a:custGeom>
                <a:rect b="b" l="l" r="r" t="t"/>
                <a:pathLst>
                  <a:path extrusionOk="0" h="623590" w="186276">
                    <a:moveTo>
                      <a:pt x="121568" y="623591"/>
                    </a:moveTo>
                    <a:cubicBezTo>
                      <a:pt x="117689" y="623591"/>
                      <a:pt x="112515" y="622298"/>
                      <a:pt x="108636" y="619712"/>
                    </a:cubicBezTo>
                    <a:cubicBezTo>
                      <a:pt x="102169" y="614541"/>
                      <a:pt x="96996" y="609369"/>
                      <a:pt x="93116" y="602905"/>
                    </a:cubicBezTo>
                    <a:lnTo>
                      <a:pt x="90530" y="599027"/>
                    </a:lnTo>
                    <a:cubicBezTo>
                      <a:pt x="72424" y="577048"/>
                      <a:pt x="58198" y="552485"/>
                      <a:pt x="45265" y="525335"/>
                    </a:cubicBezTo>
                    <a:cubicBezTo>
                      <a:pt x="33625" y="500771"/>
                      <a:pt x="24572" y="476207"/>
                      <a:pt x="18106" y="450350"/>
                    </a:cubicBezTo>
                    <a:cubicBezTo>
                      <a:pt x="5173" y="401223"/>
                      <a:pt x="0" y="353388"/>
                      <a:pt x="0" y="301674"/>
                    </a:cubicBezTo>
                    <a:cubicBezTo>
                      <a:pt x="0" y="295210"/>
                      <a:pt x="0" y="288746"/>
                      <a:pt x="1293" y="282282"/>
                    </a:cubicBezTo>
                    <a:lnTo>
                      <a:pt x="1293" y="278403"/>
                    </a:lnTo>
                    <a:cubicBezTo>
                      <a:pt x="1293" y="275817"/>
                      <a:pt x="1293" y="273232"/>
                      <a:pt x="2586" y="270646"/>
                    </a:cubicBezTo>
                    <a:cubicBezTo>
                      <a:pt x="3880" y="264182"/>
                      <a:pt x="3880" y="259011"/>
                      <a:pt x="5173" y="255132"/>
                    </a:cubicBezTo>
                    <a:cubicBezTo>
                      <a:pt x="7759" y="240911"/>
                      <a:pt x="11639" y="230568"/>
                      <a:pt x="15519" y="220226"/>
                    </a:cubicBezTo>
                    <a:lnTo>
                      <a:pt x="16813" y="216347"/>
                    </a:lnTo>
                    <a:cubicBezTo>
                      <a:pt x="21985" y="202126"/>
                      <a:pt x="27159" y="189197"/>
                      <a:pt x="32332" y="177562"/>
                    </a:cubicBezTo>
                    <a:cubicBezTo>
                      <a:pt x="34918" y="171097"/>
                      <a:pt x="37505" y="163340"/>
                      <a:pt x="40092" y="156876"/>
                    </a:cubicBezTo>
                    <a:cubicBezTo>
                      <a:pt x="55611" y="116799"/>
                      <a:pt x="65957" y="83185"/>
                      <a:pt x="69837" y="52157"/>
                    </a:cubicBezTo>
                    <a:lnTo>
                      <a:pt x="69837" y="50864"/>
                    </a:lnTo>
                    <a:cubicBezTo>
                      <a:pt x="73717" y="18543"/>
                      <a:pt x="103463" y="-3436"/>
                      <a:pt x="134501" y="443"/>
                    </a:cubicBezTo>
                    <a:cubicBezTo>
                      <a:pt x="161661" y="4322"/>
                      <a:pt x="182353" y="26300"/>
                      <a:pt x="184940" y="53449"/>
                    </a:cubicBezTo>
                    <a:cubicBezTo>
                      <a:pt x="188819" y="102577"/>
                      <a:pt x="183646" y="147827"/>
                      <a:pt x="177180" y="193076"/>
                    </a:cubicBezTo>
                    <a:cubicBezTo>
                      <a:pt x="175887" y="200833"/>
                      <a:pt x="174594" y="208590"/>
                      <a:pt x="173300" y="216347"/>
                    </a:cubicBezTo>
                    <a:cubicBezTo>
                      <a:pt x="170713" y="229275"/>
                      <a:pt x="169420" y="242204"/>
                      <a:pt x="168127" y="253839"/>
                    </a:cubicBezTo>
                    <a:cubicBezTo>
                      <a:pt x="162954" y="301674"/>
                      <a:pt x="175887" y="326238"/>
                      <a:pt x="181060" y="335288"/>
                    </a:cubicBezTo>
                    <a:cubicBezTo>
                      <a:pt x="186233" y="344338"/>
                      <a:pt x="183646" y="355974"/>
                      <a:pt x="174594" y="362438"/>
                    </a:cubicBezTo>
                    <a:cubicBezTo>
                      <a:pt x="165540" y="367609"/>
                      <a:pt x="153901" y="365023"/>
                      <a:pt x="147434" y="355974"/>
                    </a:cubicBezTo>
                    <a:cubicBezTo>
                      <a:pt x="138381" y="340459"/>
                      <a:pt x="122862" y="306845"/>
                      <a:pt x="129329" y="248668"/>
                    </a:cubicBezTo>
                    <a:cubicBezTo>
                      <a:pt x="130622" y="235739"/>
                      <a:pt x="133208" y="222811"/>
                      <a:pt x="134501" y="209883"/>
                    </a:cubicBezTo>
                    <a:cubicBezTo>
                      <a:pt x="135795" y="202126"/>
                      <a:pt x="137088" y="194369"/>
                      <a:pt x="138381" y="186612"/>
                    </a:cubicBezTo>
                    <a:cubicBezTo>
                      <a:pt x="144847" y="141362"/>
                      <a:pt x="150021" y="99991"/>
                      <a:pt x="146141" y="56035"/>
                    </a:cubicBezTo>
                    <a:cubicBezTo>
                      <a:pt x="144847" y="46985"/>
                      <a:pt x="138381" y="39228"/>
                      <a:pt x="129329" y="37935"/>
                    </a:cubicBezTo>
                    <a:cubicBezTo>
                      <a:pt x="118982" y="36642"/>
                      <a:pt x="108636" y="44400"/>
                      <a:pt x="107343" y="54742"/>
                    </a:cubicBezTo>
                    <a:lnTo>
                      <a:pt x="107343" y="56035"/>
                    </a:lnTo>
                    <a:cubicBezTo>
                      <a:pt x="102169" y="90942"/>
                      <a:pt x="90530" y="127141"/>
                      <a:pt x="75010" y="169805"/>
                    </a:cubicBezTo>
                    <a:cubicBezTo>
                      <a:pt x="72424" y="176269"/>
                      <a:pt x="69837" y="184026"/>
                      <a:pt x="67250" y="190490"/>
                    </a:cubicBezTo>
                    <a:cubicBezTo>
                      <a:pt x="62078" y="202126"/>
                      <a:pt x="58198" y="215054"/>
                      <a:pt x="53024" y="227982"/>
                    </a:cubicBezTo>
                    <a:lnTo>
                      <a:pt x="51731" y="231861"/>
                    </a:lnTo>
                    <a:cubicBezTo>
                      <a:pt x="49145" y="240911"/>
                      <a:pt x="45265" y="249961"/>
                      <a:pt x="42678" y="261596"/>
                    </a:cubicBezTo>
                    <a:cubicBezTo>
                      <a:pt x="42678" y="264182"/>
                      <a:pt x="41385" y="269353"/>
                      <a:pt x="41385" y="273232"/>
                    </a:cubicBezTo>
                    <a:cubicBezTo>
                      <a:pt x="41385" y="277110"/>
                      <a:pt x="41385" y="278403"/>
                      <a:pt x="41385" y="280989"/>
                    </a:cubicBezTo>
                    <a:lnTo>
                      <a:pt x="41385" y="284867"/>
                    </a:lnTo>
                    <a:cubicBezTo>
                      <a:pt x="41385" y="290039"/>
                      <a:pt x="41385" y="296503"/>
                      <a:pt x="41385" y="302967"/>
                    </a:cubicBezTo>
                    <a:cubicBezTo>
                      <a:pt x="41385" y="350802"/>
                      <a:pt x="46558" y="396051"/>
                      <a:pt x="58198" y="441300"/>
                    </a:cubicBezTo>
                    <a:cubicBezTo>
                      <a:pt x="64664" y="464572"/>
                      <a:pt x="72424" y="487843"/>
                      <a:pt x="82770" y="509821"/>
                    </a:cubicBezTo>
                    <a:cubicBezTo>
                      <a:pt x="94410" y="533092"/>
                      <a:pt x="107343" y="555070"/>
                      <a:pt x="124155" y="575756"/>
                    </a:cubicBezTo>
                    <a:lnTo>
                      <a:pt x="126742" y="579634"/>
                    </a:lnTo>
                    <a:cubicBezTo>
                      <a:pt x="129329" y="583513"/>
                      <a:pt x="133208" y="587391"/>
                      <a:pt x="137088" y="589977"/>
                    </a:cubicBezTo>
                    <a:cubicBezTo>
                      <a:pt x="144847" y="596441"/>
                      <a:pt x="146141" y="609369"/>
                      <a:pt x="139675" y="617126"/>
                    </a:cubicBezTo>
                    <a:cubicBezTo>
                      <a:pt x="133208" y="622298"/>
                      <a:pt x="126742" y="623591"/>
                      <a:pt x="121568" y="623591"/>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10"/>
              <p:cNvSpPr/>
              <p:nvPr/>
            </p:nvSpPr>
            <p:spPr>
              <a:xfrm>
                <a:off x="9693024" y="5265574"/>
                <a:ext cx="127123" cy="220787"/>
              </a:xfrm>
              <a:custGeom>
                <a:rect b="b" l="l" r="r" t="t"/>
                <a:pathLst>
                  <a:path extrusionOk="0" h="220787" w="127123">
                    <a:moveTo>
                      <a:pt x="102828" y="220788"/>
                    </a:moveTo>
                    <a:cubicBezTo>
                      <a:pt x="101535" y="220788"/>
                      <a:pt x="100242" y="220788"/>
                      <a:pt x="97656" y="220788"/>
                    </a:cubicBezTo>
                    <a:cubicBezTo>
                      <a:pt x="87309" y="218202"/>
                      <a:pt x="80842" y="207859"/>
                      <a:pt x="83429" y="197516"/>
                    </a:cubicBezTo>
                    <a:cubicBezTo>
                      <a:pt x="95069" y="149682"/>
                      <a:pt x="88603" y="113482"/>
                      <a:pt x="74376" y="66940"/>
                    </a:cubicBezTo>
                    <a:cubicBezTo>
                      <a:pt x="71790" y="56597"/>
                      <a:pt x="64030" y="48840"/>
                      <a:pt x="54977" y="43669"/>
                    </a:cubicBezTo>
                    <a:cubicBezTo>
                      <a:pt x="45924" y="38498"/>
                      <a:pt x="35577" y="38498"/>
                      <a:pt x="25231" y="41083"/>
                    </a:cubicBezTo>
                    <a:cubicBezTo>
                      <a:pt x="14885" y="43669"/>
                      <a:pt x="4539" y="38498"/>
                      <a:pt x="659" y="28155"/>
                    </a:cubicBezTo>
                    <a:cubicBezTo>
                      <a:pt x="-1927" y="17812"/>
                      <a:pt x="3245" y="7469"/>
                      <a:pt x="13592" y="3591"/>
                    </a:cubicBezTo>
                    <a:cubicBezTo>
                      <a:pt x="32991" y="-2873"/>
                      <a:pt x="54977" y="-288"/>
                      <a:pt x="73083" y="8762"/>
                    </a:cubicBezTo>
                    <a:cubicBezTo>
                      <a:pt x="91189" y="17812"/>
                      <a:pt x="105415" y="34619"/>
                      <a:pt x="110589" y="54012"/>
                    </a:cubicBezTo>
                    <a:cubicBezTo>
                      <a:pt x="126107" y="105725"/>
                      <a:pt x="133868" y="149682"/>
                      <a:pt x="119641" y="205273"/>
                    </a:cubicBezTo>
                    <a:cubicBezTo>
                      <a:pt x="119641" y="215616"/>
                      <a:pt x="111882" y="220788"/>
                      <a:pt x="102828" y="220788"/>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10"/>
              <p:cNvSpPr/>
              <p:nvPr/>
            </p:nvSpPr>
            <p:spPr>
              <a:xfrm>
                <a:off x="9569267" y="5186131"/>
                <a:ext cx="159212" cy="264030"/>
              </a:xfrm>
              <a:custGeom>
                <a:rect b="b" l="l" r="r" t="t"/>
                <a:pathLst>
                  <a:path extrusionOk="0" h="264030" w="159212">
                    <a:moveTo>
                      <a:pt x="139935" y="264031"/>
                    </a:moveTo>
                    <a:cubicBezTo>
                      <a:pt x="138642" y="264031"/>
                      <a:pt x="138642" y="264031"/>
                      <a:pt x="137349" y="264031"/>
                    </a:cubicBezTo>
                    <a:cubicBezTo>
                      <a:pt x="127002" y="262738"/>
                      <a:pt x="119243" y="253688"/>
                      <a:pt x="120536" y="243346"/>
                    </a:cubicBezTo>
                    <a:cubicBezTo>
                      <a:pt x="124416" y="208439"/>
                      <a:pt x="117950" y="177411"/>
                      <a:pt x="111484" y="146383"/>
                    </a:cubicBezTo>
                    <a:cubicBezTo>
                      <a:pt x="107603" y="125697"/>
                      <a:pt x="102430" y="103719"/>
                      <a:pt x="101137" y="77862"/>
                    </a:cubicBezTo>
                    <a:cubicBezTo>
                      <a:pt x="99844" y="66227"/>
                      <a:pt x="90790" y="48127"/>
                      <a:pt x="75271" y="40370"/>
                    </a:cubicBezTo>
                    <a:cubicBezTo>
                      <a:pt x="62338" y="35199"/>
                      <a:pt x="48112" y="39077"/>
                      <a:pt x="31300" y="52005"/>
                    </a:cubicBezTo>
                    <a:cubicBezTo>
                      <a:pt x="23539" y="58470"/>
                      <a:pt x="10607" y="57177"/>
                      <a:pt x="4140" y="49420"/>
                    </a:cubicBezTo>
                    <a:cubicBezTo>
                      <a:pt x="-2326" y="41663"/>
                      <a:pt x="-1033" y="28735"/>
                      <a:pt x="6727" y="22270"/>
                    </a:cubicBezTo>
                    <a:cubicBezTo>
                      <a:pt x="44232" y="-7465"/>
                      <a:pt x="75271" y="-1001"/>
                      <a:pt x="90790" y="5463"/>
                    </a:cubicBezTo>
                    <a:cubicBezTo>
                      <a:pt x="120536" y="18392"/>
                      <a:pt x="137349" y="50713"/>
                      <a:pt x="139935" y="75277"/>
                    </a:cubicBezTo>
                    <a:cubicBezTo>
                      <a:pt x="141229" y="98548"/>
                      <a:pt x="145109" y="119233"/>
                      <a:pt x="148988" y="138626"/>
                    </a:cubicBezTo>
                    <a:cubicBezTo>
                      <a:pt x="155455" y="169654"/>
                      <a:pt x="161921" y="205853"/>
                      <a:pt x="158042" y="245931"/>
                    </a:cubicBezTo>
                    <a:cubicBezTo>
                      <a:pt x="158042" y="256274"/>
                      <a:pt x="148988" y="264031"/>
                      <a:pt x="139935" y="264031"/>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10"/>
              <p:cNvSpPr/>
              <p:nvPr/>
            </p:nvSpPr>
            <p:spPr>
              <a:xfrm>
                <a:off x="9468866" y="5109676"/>
                <a:ext cx="143480" cy="238352"/>
              </a:xfrm>
              <a:custGeom>
                <a:rect b="b" l="l" r="r" t="t"/>
                <a:pathLst>
                  <a:path extrusionOk="0" h="238352" w="143480">
                    <a:moveTo>
                      <a:pt x="125234" y="238352"/>
                    </a:moveTo>
                    <a:cubicBezTo>
                      <a:pt x="114888" y="238352"/>
                      <a:pt x="105835" y="230595"/>
                      <a:pt x="105835" y="220253"/>
                    </a:cubicBezTo>
                    <a:cubicBezTo>
                      <a:pt x="105835" y="211203"/>
                      <a:pt x="105835" y="203446"/>
                      <a:pt x="104541" y="195689"/>
                    </a:cubicBezTo>
                    <a:lnTo>
                      <a:pt x="104541" y="193103"/>
                    </a:lnTo>
                    <a:cubicBezTo>
                      <a:pt x="103248" y="156904"/>
                      <a:pt x="103248" y="128461"/>
                      <a:pt x="95489" y="75455"/>
                    </a:cubicBezTo>
                    <a:cubicBezTo>
                      <a:pt x="94195" y="63819"/>
                      <a:pt x="83849" y="48305"/>
                      <a:pt x="69623" y="41841"/>
                    </a:cubicBezTo>
                    <a:cubicBezTo>
                      <a:pt x="57983" y="36669"/>
                      <a:pt x="45050" y="39255"/>
                      <a:pt x="30824" y="48305"/>
                    </a:cubicBezTo>
                    <a:cubicBezTo>
                      <a:pt x="21771" y="54769"/>
                      <a:pt x="10131" y="52184"/>
                      <a:pt x="3665" y="44427"/>
                    </a:cubicBezTo>
                    <a:cubicBezTo>
                      <a:pt x="-2801" y="35377"/>
                      <a:pt x="-215" y="23741"/>
                      <a:pt x="7545" y="17277"/>
                    </a:cubicBezTo>
                    <a:cubicBezTo>
                      <a:pt x="32117" y="-823"/>
                      <a:pt x="59276" y="-4701"/>
                      <a:pt x="83849" y="5641"/>
                    </a:cubicBezTo>
                    <a:cubicBezTo>
                      <a:pt x="109715" y="15984"/>
                      <a:pt x="129114" y="43134"/>
                      <a:pt x="132994" y="68990"/>
                    </a:cubicBezTo>
                    <a:cubicBezTo>
                      <a:pt x="140754" y="124583"/>
                      <a:pt x="140754" y="154318"/>
                      <a:pt x="142047" y="190517"/>
                    </a:cubicBezTo>
                    <a:lnTo>
                      <a:pt x="142047" y="193103"/>
                    </a:lnTo>
                    <a:cubicBezTo>
                      <a:pt x="142047" y="200860"/>
                      <a:pt x="142047" y="208617"/>
                      <a:pt x="143340" y="216374"/>
                    </a:cubicBezTo>
                    <a:cubicBezTo>
                      <a:pt x="144633" y="229303"/>
                      <a:pt x="136873" y="238352"/>
                      <a:pt x="125234" y="238352"/>
                    </a:cubicBezTo>
                    <a:cubicBezTo>
                      <a:pt x="125234" y="238352"/>
                      <a:pt x="125234" y="238352"/>
                      <a:pt x="125234" y="238352"/>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10"/>
              <p:cNvSpPr/>
              <p:nvPr/>
            </p:nvSpPr>
            <p:spPr>
              <a:xfrm>
                <a:off x="9209853" y="5668511"/>
                <a:ext cx="62359" cy="257415"/>
              </a:xfrm>
              <a:custGeom>
                <a:rect b="b" l="l" r="r" t="t"/>
                <a:pathLst>
                  <a:path extrusionOk="0" h="257415" w="62359">
                    <a:moveTo>
                      <a:pt x="42819" y="257416"/>
                    </a:moveTo>
                    <a:cubicBezTo>
                      <a:pt x="32473" y="257416"/>
                      <a:pt x="24714" y="249658"/>
                      <a:pt x="23420" y="240608"/>
                    </a:cubicBezTo>
                    <a:lnTo>
                      <a:pt x="141" y="22119"/>
                    </a:lnTo>
                    <a:cubicBezTo>
                      <a:pt x="-1152" y="11776"/>
                      <a:pt x="6607" y="1434"/>
                      <a:pt x="16954" y="141"/>
                    </a:cubicBezTo>
                    <a:cubicBezTo>
                      <a:pt x="27300" y="-1152"/>
                      <a:pt x="37647" y="6605"/>
                      <a:pt x="38940" y="16948"/>
                    </a:cubicBezTo>
                    <a:lnTo>
                      <a:pt x="62219" y="235437"/>
                    </a:lnTo>
                    <a:cubicBezTo>
                      <a:pt x="63512" y="245780"/>
                      <a:pt x="55752" y="256123"/>
                      <a:pt x="45406" y="257416"/>
                    </a:cubicBezTo>
                    <a:cubicBezTo>
                      <a:pt x="44113" y="257416"/>
                      <a:pt x="42819" y="257416"/>
                      <a:pt x="42819" y="257416"/>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10"/>
              <p:cNvSpPr/>
              <p:nvPr/>
            </p:nvSpPr>
            <p:spPr>
              <a:xfrm>
                <a:off x="9575509" y="5449503"/>
                <a:ext cx="239108" cy="477716"/>
              </a:xfrm>
              <a:custGeom>
                <a:rect b="b" l="l" r="r" t="t"/>
                <a:pathLst>
                  <a:path extrusionOk="0" h="477716" w="239108">
                    <a:moveTo>
                      <a:pt x="47044" y="477716"/>
                    </a:moveTo>
                    <a:cubicBezTo>
                      <a:pt x="37990" y="477716"/>
                      <a:pt x="28937" y="471252"/>
                      <a:pt x="27644" y="460909"/>
                    </a:cubicBezTo>
                    <a:lnTo>
                      <a:pt x="485" y="300597"/>
                    </a:lnTo>
                    <a:cubicBezTo>
                      <a:pt x="-808" y="295426"/>
                      <a:pt x="485" y="288962"/>
                      <a:pt x="4365" y="285083"/>
                    </a:cubicBezTo>
                    <a:lnTo>
                      <a:pt x="10831" y="276033"/>
                    </a:lnTo>
                    <a:cubicBezTo>
                      <a:pt x="88428" y="181656"/>
                      <a:pt x="184132" y="64008"/>
                      <a:pt x="200944" y="13587"/>
                    </a:cubicBezTo>
                    <a:cubicBezTo>
                      <a:pt x="204824" y="3245"/>
                      <a:pt x="215171" y="-1927"/>
                      <a:pt x="225517" y="659"/>
                    </a:cubicBezTo>
                    <a:cubicBezTo>
                      <a:pt x="235863" y="4538"/>
                      <a:pt x="241037" y="14880"/>
                      <a:pt x="238450" y="25223"/>
                    </a:cubicBezTo>
                    <a:cubicBezTo>
                      <a:pt x="219051" y="83401"/>
                      <a:pt x="124641" y="198463"/>
                      <a:pt x="41870" y="299304"/>
                    </a:cubicBezTo>
                    <a:lnTo>
                      <a:pt x="40577" y="300597"/>
                    </a:lnTo>
                    <a:lnTo>
                      <a:pt x="66443" y="451859"/>
                    </a:lnTo>
                    <a:cubicBezTo>
                      <a:pt x="67736" y="462202"/>
                      <a:pt x="61269" y="472545"/>
                      <a:pt x="50923" y="473837"/>
                    </a:cubicBezTo>
                    <a:cubicBezTo>
                      <a:pt x="49630" y="477716"/>
                      <a:pt x="48337" y="477716"/>
                      <a:pt x="47044" y="477716"/>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10"/>
              <p:cNvSpPr/>
              <p:nvPr/>
            </p:nvSpPr>
            <p:spPr>
              <a:xfrm>
                <a:off x="9232702" y="4754177"/>
                <a:ext cx="400047" cy="746406"/>
              </a:xfrm>
              <a:custGeom>
                <a:rect b="b" l="l" r="r" t="t"/>
                <a:pathLst>
                  <a:path extrusionOk="0" h="746406" w="400047">
                    <a:moveTo>
                      <a:pt x="19970" y="746407"/>
                    </a:moveTo>
                    <a:cubicBezTo>
                      <a:pt x="18677" y="746407"/>
                      <a:pt x="17383" y="746407"/>
                      <a:pt x="14797" y="746407"/>
                    </a:cubicBezTo>
                    <a:cubicBezTo>
                      <a:pt x="4450" y="743821"/>
                      <a:pt x="-2016" y="733478"/>
                      <a:pt x="570" y="723135"/>
                    </a:cubicBezTo>
                    <a:cubicBezTo>
                      <a:pt x="30316" y="609366"/>
                      <a:pt x="76875" y="480082"/>
                      <a:pt x="76875" y="478789"/>
                    </a:cubicBezTo>
                    <a:cubicBezTo>
                      <a:pt x="98861" y="407683"/>
                      <a:pt x="190684" y="178850"/>
                      <a:pt x="281214" y="32760"/>
                    </a:cubicBezTo>
                    <a:cubicBezTo>
                      <a:pt x="288973" y="18539"/>
                      <a:pt x="301906" y="6903"/>
                      <a:pt x="318719" y="3025"/>
                    </a:cubicBezTo>
                    <a:cubicBezTo>
                      <a:pt x="335532" y="-2147"/>
                      <a:pt x="352344" y="-854"/>
                      <a:pt x="366570" y="8196"/>
                    </a:cubicBezTo>
                    <a:cubicBezTo>
                      <a:pt x="395023" y="23710"/>
                      <a:pt x="407956" y="57324"/>
                      <a:pt x="395023" y="88352"/>
                    </a:cubicBezTo>
                    <a:cubicBezTo>
                      <a:pt x="395023" y="88352"/>
                      <a:pt x="393730" y="89645"/>
                      <a:pt x="393730" y="90938"/>
                    </a:cubicBezTo>
                    <a:cubicBezTo>
                      <a:pt x="250174" y="388290"/>
                      <a:pt x="243708" y="535674"/>
                      <a:pt x="242415" y="551188"/>
                    </a:cubicBezTo>
                    <a:cubicBezTo>
                      <a:pt x="242415" y="561530"/>
                      <a:pt x="233362" y="570581"/>
                      <a:pt x="223016" y="570581"/>
                    </a:cubicBezTo>
                    <a:cubicBezTo>
                      <a:pt x="212670" y="570581"/>
                      <a:pt x="203616" y="561530"/>
                      <a:pt x="203616" y="551188"/>
                    </a:cubicBezTo>
                    <a:cubicBezTo>
                      <a:pt x="203616" y="524038"/>
                      <a:pt x="213963" y="374069"/>
                      <a:pt x="358811" y="75423"/>
                    </a:cubicBezTo>
                    <a:cubicBezTo>
                      <a:pt x="363984" y="63788"/>
                      <a:pt x="358811" y="50860"/>
                      <a:pt x="347171" y="44395"/>
                    </a:cubicBezTo>
                    <a:cubicBezTo>
                      <a:pt x="340704" y="41810"/>
                      <a:pt x="334238" y="40517"/>
                      <a:pt x="327772" y="43103"/>
                    </a:cubicBezTo>
                    <a:cubicBezTo>
                      <a:pt x="321305" y="44395"/>
                      <a:pt x="316133" y="49567"/>
                      <a:pt x="313546" y="54738"/>
                    </a:cubicBezTo>
                    <a:cubicBezTo>
                      <a:pt x="313546" y="54738"/>
                      <a:pt x="313546" y="56031"/>
                      <a:pt x="312253" y="56031"/>
                    </a:cubicBezTo>
                    <a:cubicBezTo>
                      <a:pt x="223016" y="199536"/>
                      <a:pt x="133779" y="424490"/>
                      <a:pt x="110500" y="494303"/>
                    </a:cubicBezTo>
                    <a:cubicBezTo>
                      <a:pt x="109207" y="496889"/>
                      <a:pt x="62648" y="623587"/>
                      <a:pt x="34196" y="736064"/>
                    </a:cubicBezTo>
                    <a:cubicBezTo>
                      <a:pt x="36782" y="741235"/>
                      <a:pt x="29023" y="746407"/>
                      <a:pt x="19970" y="746407"/>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grpSp>
        <p:nvGrpSpPr>
          <p:cNvPr id="758" name="Google Shape;758;p10"/>
          <p:cNvGrpSpPr/>
          <p:nvPr/>
        </p:nvGrpSpPr>
        <p:grpSpPr>
          <a:xfrm>
            <a:off x="9490020" y="2015291"/>
            <a:ext cx="1082734" cy="1406607"/>
            <a:chOff x="3040815" y="4466313"/>
            <a:chExt cx="1082734" cy="1406607"/>
          </a:xfrm>
        </p:grpSpPr>
        <p:grpSp>
          <p:nvGrpSpPr>
            <p:cNvPr id="759" name="Google Shape;759;p10"/>
            <p:cNvGrpSpPr/>
            <p:nvPr/>
          </p:nvGrpSpPr>
          <p:grpSpPr>
            <a:xfrm>
              <a:off x="3951443" y="4466313"/>
              <a:ext cx="172106" cy="396900"/>
              <a:chOff x="3951443" y="4466313"/>
              <a:chExt cx="172106" cy="396900"/>
            </a:xfrm>
          </p:grpSpPr>
          <p:sp>
            <p:nvSpPr>
              <p:cNvPr id="760" name="Google Shape;760;p10"/>
              <p:cNvSpPr/>
              <p:nvPr/>
            </p:nvSpPr>
            <p:spPr>
              <a:xfrm>
                <a:off x="4018744" y="4466313"/>
                <a:ext cx="38798" cy="396900"/>
              </a:xfrm>
              <a:custGeom>
                <a:rect b="b" l="l" r="r" t="t"/>
                <a:pathLst>
                  <a:path extrusionOk="0" h="396900" w="38798">
                    <a:moveTo>
                      <a:pt x="19399" y="396901"/>
                    </a:moveTo>
                    <a:cubicBezTo>
                      <a:pt x="9053" y="396901"/>
                      <a:pt x="0" y="387851"/>
                      <a:pt x="0" y="377508"/>
                    </a:cubicBezTo>
                    <a:lnTo>
                      <a:pt x="0" y="19393"/>
                    </a:lnTo>
                    <a:cubicBezTo>
                      <a:pt x="0" y="9050"/>
                      <a:pt x="9053" y="0"/>
                      <a:pt x="19399" y="0"/>
                    </a:cubicBezTo>
                    <a:cubicBezTo>
                      <a:pt x="29745" y="0"/>
                      <a:pt x="38799" y="9050"/>
                      <a:pt x="38799" y="19393"/>
                    </a:cubicBezTo>
                    <a:lnTo>
                      <a:pt x="38799" y="377508"/>
                    </a:lnTo>
                    <a:cubicBezTo>
                      <a:pt x="38799" y="389144"/>
                      <a:pt x="31039" y="396901"/>
                      <a:pt x="19399" y="396901"/>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10"/>
              <p:cNvSpPr/>
              <p:nvPr/>
            </p:nvSpPr>
            <p:spPr>
              <a:xfrm>
                <a:off x="3951443" y="4469222"/>
                <a:ext cx="172106" cy="144524"/>
              </a:xfrm>
              <a:custGeom>
                <a:rect b="b" l="l" r="r" t="t"/>
                <a:pathLst>
                  <a:path extrusionOk="0" h="144524" w="172106">
                    <a:moveTo>
                      <a:pt x="153951" y="144475"/>
                    </a:moveTo>
                    <a:cubicBezTo>
                      <a:pt x="147484" y="144475"/>
                      <a:pt x="141018" y="141889"/>
                      <a:pt x="137138" y="135425"/>
                    </a:cubicBezTo>
                    <a:lnTo>
                      <a:pt x="86700" y="55269"/>
                    </a:lnTo>
                    <a:lnTo>
                      <a:pt x="36262" y="135425"/>
                    </a:lnTo>
                    <a:cubicBezTo>
                      <a:pt x="31089" y="144475"/>
                      <a:pt x="18156" y="147060"/>
                      <a:pt x="9103" y="141889"/>
                    </a:cubicBezTo>
                    <a:cubicBezTo>
                      <a:pt x="50" y="136717"/>
                      <a:pt x="-2536" y="123789"/>
                      <a:pt x="2637" y="114739"/>
                    </a:cubicBezTo>
                    <a:lnTo>
                      <a:pt x="69887" y="8727"/>
                    </a:lnTo>
                    <a:cubicBezTo>
                      <a:pt x="77647" y="-2909"/>
                      <a:pt x="95753" y="-2909"/>
                      <a:pt x="102219" y="8727"/>
                    </a:cubicBezTo>
                    <a:lnTo>
                      <a:pt x="169470" y="114739"/>
                    </a:lnTo>
                    <a:cubicBezTo>
                      <a:pt x="174643" y="123789"/>
                      <a:pt x="172057" y="135425"/>
                      <a:pt x="163004" y="141889"/>
                    </a:cubicBezTo>
                    <a:cubicBezTo>
                      <a:pt x="161711" y="143182"/>
                      <a:pt x="157831" y="144475"/>
                      <a:pt x="153951" y="144475"/>
                    </a:cubicBezTo>
                    <a:close/>
                  </a:path>
                </a:pathLst>
              </a:custGeom>
              <a:solidFill>
                <a:srgbClr val="6CD1D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762" name="Google Shape;762;p10"/>
            <p:cNvGrpSpPr/>
            <p:nvPr/>
          </p:nvGrpSpPr>
          <p:grpSpPr>
            <a:xfrm>
              <a:off x="3040815" y="4836187"/>
              <a:ext cx="1053298" cy="1036733"/>
              <a:chOff x="3040815" y="4836187"/>
              <a:chExt cx="1053298" cy="1036733"/>
            </a:xfrm>
          </p:grpSpPr>
          <p:sp>
            <p:nvSpPr>
              <p:cNvPr id="763" name="Google Shape;763;p10"/>
              <p:cNvSpPr/>
              <p:nvPr/>
            </p:nvSpPr>
            <p:spPr>
              <a:xfrm>
                <a:off x="3518965" y="5307163"/>
                <a:ext cx="515298" cy="408030"/>
              </a:xfrm>
              <a:custGeom>
                <a:rect b="b" l="l" r="r" t="t"/>
                <a:pathLst>
                  <a:path extrusionOk="0" h="408030" w="515298">
                    <a:moveTo>
                      <a:pt x="52302" y="408031"/>
                    </a:moveTo>
                    <a:cubicBezTo>
                      <a:pt x="49715" y="408031"/>
                      <a:pt x="45835" y="408031"/>
                      <a:pt x="43249" y="408031"/>
                    </a:cubicBezTo>
                    <a:lnTo>
                      <a:pt x="38076" y="408031"/>
                    </a:lnTo>
                    <a:cubicBezTo>
                      <a:pt x="30316" y="408031"/>
                      <a:pt x="22556" y="406738"/>
                      <a:pt x="14797" y="405445"/>
                    </a:cubicBezTo>
                    <a:cubicBezTo>
                      <a:pt x="4450" y="402860"/>
                      <a:pt x="-2016" y="392517"/>
                      <a:pt x="570" y="382174"/>
                    </a:cubicBezTo>
                    <a:cubicBezTo>
                      <a:pt x="3157" y="371832"/>
                      <a:pt x="13503" y="365367"/>
                      <a:pt x="23850" y="367953"/>
                    </a:cubicBezTo>
                    <a:cubicBezTo>
                      <a:pt x="29023" y="369246"/>
                      <a:pt x="34196" y="369246"/>
                      <a:pt x="38076" y="370539"/>
                    </a:cubicBezTo>
                    <a:lnTo>
                      <a:pt x="43249" y="370539"/>
                    </a:lnTo>
                    <a:cubicBezTo>
                      <a:pt x="69115" y="371832"/>
                      <a:pt x="94980" y="369246"/>
                      <a:pt x="120846" y="364074"/>
                    </a:cubicBezTo>
                    <a:cubicBezTo>
                      <a:pt x="144125" y="358903"/>
                      <a:pt x="167404" y="352439"/>
                      <a:pt x="190683" y="343389"/>
                    </a:cubicBezTo>
                    <a:cubicBezTo>
                      <a:pt x="233362" y="326582"/>
                      <a:pt x="273454" y="303311"/>
                      <a:pt x="310959" y="274869"/>
                    </a:cubicBezTo>
                    <a:cubicBezTo>
                      <a:pt x="316132" y="270990"/>
                      <a:pt x="320012" y="267112"/>
                      <a:pt x="325185" y="263233"/>
                    </a:cubicBezTo>
                    <a:lnTo>
                      <a:pt x="327772" y="260647"/>
                    </a:lnTo>
                    <a:cubicBezTo>
                      <a:pt x="329065" y="259355"/>
                      <a:pt x="330358" y="258062"/>
                      <a:pt x="332945" y="256769"/>
                    </a:cubicBezTo>
                    <a:cubicBezTo>
                      <a:pt x="336825" y="254183"/>
                      <a:pt x="339411" y="250305"/>
                      <a:pt x="341998" y="249012"/>
                    </a:cubicBezTo>
                    <a:cubicBezTo>
                      <a:pt x="349758" y="239962"/>
                      <a:pt x="354931" y="232205"/>
                      <a:pt x="361397" y="224448"/>
                    </a:cubicBezTo>
                    <a:lnTo>
                      <a:pt x="363984" y="220569"/>
                    </a:lnTo>
                    <a:cubicBezTo>
                      <a:pt x="371744" y="208934"/>
                      <a:pt x="378210" y="197298"/>
                      <a:pt x="385969" y="186956"/>
                    </a:cubicBezTo>
                    <a:cubicBezTo>
                      <a:pt x="389850" y="180492"/>
                      <a:pt x="393729" y="174028"/>
                      <a:pt x="397609" y="168856"/>
                    </a:cubicBezTo>
                    <a:cubicBezTo>
                      <a:pt x="422182" y="130071"/>
                      <a:pt x="442874" y="99043"/>
                      <a:pt x="468740" y="74479"/>
                    </a:cubicBezTo>
                    <a:lnTo>
                      <a:pt x="470033" y="73186"/>
                    </a:lnTo>
                    <a:cubicBezTo>
                      <a:pt x="473913" y="69308"/>
                      <a:pt x="476499" y="64136"/>
                      <a:pt x="476499" y="58965"/>
                    </a:cubicBezTo>
                    <a:cubicBezTo>
                      <a:pt x="476499" y="53793"/>
                      <a:pt x="475206" y="48622"/>
                      <a:pt x="471326" y="44744"/>
                    </a:cubicBezTo>
                    <a:cubicBezTo>
                      <a:pt x="464860" y="38280"/>
                      <a:pt x="454514" y="36987"/>
                      <a:pt x="446754" y="42158"/>
                    </a:cubicBezTo>
                    <a:cubicBezTo>
                      <a:pt x="409249" y="65429"/>
                      <a:pt x="378210" y="93871"/>
                      <a:pt x="345878" y="126192"/>
                    </a:cubicBezTo>
                    <a:cubicBezTo>
                      <a:pt x="340704" y="131364"/>
                      <a:pt x="334238" y="137828"/>
                      <a:pt x="329065" y="142999"/>
                    </a:cubicBezTo>
                    <a:cubicBezTo>
                      <a:pt x="320012" y="152049"/>
                      <a:pt x="310959" y="162392"/>
                      <a:pt x="301906" y="170149"/>
                    </a:cubicBezTo>
                    <a:cubicBezTo>
                      <a:pt x="257934" y="211520"/>
                      <a:pt x="219136" y="217984"/>
                      <a:pt x="204910" y="219277"/>
                    </a:cubicBezTo>
                    <a:cubicBezTo>
                      <a:pt x="194563" y="220569"/>
                      <a:pt x="185510" y="211520"/>
                      <a:pt x="184217" y="201177"/>
                    </a:cubicBezTo>
                    <a:cubicBezTo>
                      <a:pt x="182924" y="190834"/>
                      <a:pt x="191977" y="181784"/>
                      <a:pt x="202323" y="180492"/>
                    </a:cubicBezTo>
                    <a:cubicBezTo>
                      <a:pt x="210083" y="180492"/>
                      <a:pt x="239828" y="175320"/>
                      <a:pt x="276040" y="141707"/>
                    </a:cubicBezTo>
                    <a:cubicBezTo>
                      <a:pt x="283800" y="133950"/>
                      <a:pt x="292853" y="124899"/>
                      <a:pt x="301906" y="115850"/>
                    </a:cubicBezTo>
                    <a:cubicBezTo>
                      <a:pt x="307079" y="110678"/>
                      <a:pt x="313546" y="104214"/>
                      <a:pt x="318719" y="99043"/>
                    </a:cubicBezTo>
                    <a:cubicBezTo>
                      <a:pt x="351051" y="66722"/>
                      <a:pt x="384676" y="34401"/>
                      <a:pt x="426061" y="8544"/>
                    </a:cubicBezTo>
                    <a:cubicBezTo>
                      <a:pt x="449341" y="-5677"/>
                      <a:pt x="479086" y="-1798"/>
                      <a:pt x="498485" y="17594"/>
                    </a:cubicBezTo>
                    <a:cubicBezTo>
                      <a:pt x="508832" y="29230"/>
                      <a:pt x="515298" y="43451"/>
                      <a:pt x="515298" y="58965"/>
                    </a:cubicBezTo>
                    <a:cubicBezTo>
                      <a:pt x="515298" y="74479"/>
                      <a:pt x="508832" y="88700"/>
                      <a:pt x="497192" y="100336"/>
                    </a:cubicBezTo>
                    <a:lnTo>
                      <a:pt x="495899" y="101629"/>
                    </a:lnTo>
                    <a:cubicBezTo>
                      <a:pt x="472620" y="123607"/>
                      <a:pt x="453220" y="152049"/>
                      <a:pt x="429941" y="188248"/>
                    </a:cubicBezTo>
                    <a:cubicBezTo>
                      <a:pt x="426061" y="194713"/>
                      <a:pt x="422182" y="199884"/>
                      <a:pt x="418302" y="206348"/>
                    </a:cubicBezTo>
                    <a:cubicBezTo>
                      <a:pt x="411835" y="217984"/>
                      <a:pt x="404076" y="229619"/>
                      <a:pt x="396316" y="241255"/>
                    </a:cubicBezTo>
                    <a:lnTo>
                      <a:pt x="393729" y="245134"/>
                    </a:lnTo>
                    <a:cubicBezTo>
                      <a:pt x="387263" y="254183"/>
                      <a:pt x="380796" y="263233"/>
                      <a:pt x="371744" y="273576"/>
                    </a:cubicBezTo>
                    <a:cubicBezTo>
                      <a:pt x="369157" y="276162"/>
                      <a:pt x="365277" y="280040"/>
                      <a:pt x="361397" y="283919"/>
                    </a:cubicBezTo>
                    <a:cubicBezTo>
                      <a:pt x="357517" y="286504"/>
                      <a:pt x="356224" y="289090"/>
                      <a:pt x="354931" y="290383"/>
                    </a:cubicBezTo>
                    <a:lnTo>
                      <a:pt x="352344" y="292968"/>
                    </a:lnTo>
                    <a:cubicBezTo>
                      <a:pt x="347171" y="298140"/>
                      <a:pt x="341998" y="302018"/>
                      <a:pt x="336825" y="305897"/>
                    </a:cubicBezTo>
                    <a:cubicBezTo>
                      <a:pt x="295440" y="336925"/>
                      <a:pt x="254054" y="361489"/>
                      <a:pt x="207496" y="379589"/>
                    </a:cubicBezTo>
                    <a:cubicBezTo>
                      <a:pt x="181630" y="389931"/>
                      <a:pt x="157058" y="397688"/>
                      <a:pt x="131192" y="402860"/>
                    </a:cubicBezTo>
                    <a:cubicBezTo>
                      <a:pt x="102740" y="405445"/>
                      <a:pt x="78168" y="408031"/>
                      <a:pt x="52302" y="408031"/>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10"/>
              <p:cNvSpPr/>
              <p:nvPr/>
            </p:nvSpPr>
            <p:spPr>
              <a:xfrm>
                <a:off x="3353734" y="5008618"/>
                <a:ext cx="231753" cy="118335"/>
              </a:xfrm>
              <a:custGeom>
                <a:rect b="b" l="l" r="r" t="t"/>
                <a:pathLst>
                  <a:path extrusionOk="0" h="118335" w="231753">
                    <a:moveTo>
                      <a:pt x="19660" y="118335"/>
                    </a:moveTo>
                    <a:cubicBezTo>
                      <a:pt x="15780" y="118335"/>
                      <a:pt x="10607" y="117043"/>
                      <a:pt x="6727" y="114457"/>
                    </a:cubicBezTo>
                    <a:cubicBezTo>
                      <a:pt x="-1033" y="107993"/>
                      <a:pt x="-2326" y="95064"/>
                      <a:pt x="4140" y="87307"/>
                    </a:cubicBezTo>
                    <a:cubicBezTo>
                      <a:pt x="41646" y="42058"/>
                      <a:pt x="80444" y="22665"/>
                      <a:pt x="130882" y="4566"/>
                    </a:cubicBezTo>
                    <a:cubicBezTo>
                      <a:pt x="150282" y="-1899"/>
                      <a:pt x="170974" y="-1899"/>
                      <a:pt x="190373" y="7151"/>
                    </a:cubicBezTo>
                    <a:cubicBezTo>
                      <a:pt x="208480" y="16201"/>
                      <a:pt x="222706" y="31715"/>
                      <a:pt x="230465" y="51108"/>
                    </a:cubicBezTo>
                    <a:cubicBezTo>
                      <a:pt x="234345" y="61450"/>
                      <a:pt x="229172" y="71793"/>
                      <a:pt x="218826" y="75672"/>
                    </a:cubicBezTo>
                    <a:cubicBezTo>
                      <a:pt x="208480" y="79550"/>
                      <a:pt x="198133" y="74379"/>
                      <a:pt x="194253" y="64036"/>
                    </a:cubicBezTo>
                    <a:cubicBezTo>
                      <a:pt x="190373" y="53693"/>
                      <a:pt x="183907" y="45936"/>
                      <a:pt x="174854" y="42058"/>
                    </a:cubicBezTo>
                    <a:cubicBezTo>
                      <a:pt x="165801" y="38179"/>
                      <a:pt x="155455" y="36886"/>
                      <a:pt x="145108" y="40765"/>
                    </a:cubicBezTo>
                    <a:cubicBezTo>
                      <a:pt x="98550" y="57572"/>
                      <a:pt x="66218" y="74379"/>
                      <a:pt x="35179" y="111871"/>
                    </a:cubicBezTo>
                    <a:cubicBezTo>
                      <a:pt x="30006" y="115750"/>
                      <a:pt x="24833" y="118335"/>
                      <a:pt x="19660" y="118335"/>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10"/>
              <p:cNvSpPr/>
              <p:nvPr/>
            </p:nvSpPr>
            <p:spPr>
              <a:xfrm>
                <a:off x="3435431" y="5039273"/>
                <a:ext cx="276992" cy="134221"/>
              </a:xfrm>
              <a:custGeom>
                <a:rect b="b" l="l" r="r" t="t"/>
                <a:pathLst>
                  <a:path extrusionOk="0" h="134221" w="276992">
                    <a:moveTo>
                      <a:pt x="19440" y="134222"/>
                    </a:moveTo>
                    <a:cubicBezTo>
                      <a:pt x="14266" y="134222"/>
                      <a:pt x="9093" y="131636"/>
                      <a:pt x="5213" y="127757"/>
                    </a:cubicBezTo>
                    <a:cubicBezTo>
                      <a:pt x="-2546" y="120000"/>
                      <a:pt x="-1253" y="107072"/>
                      <a:pt x="6507" y="100608"/>
                    </a:cubicBezTo>
                    <a:cubicBezTo>
                      <a:pt x="36252" y="73458"/>
                      <a:pt x="68584" y="57944"/>
                      <a:pt x="98330" y="43723"/>
                    </a:cubicBezTo>
                    <a:cubicBezTo>
                      <a:pt x="116436" y="34673"/>
                      <a:pt x="135835" y="25623"/>
                      <a:pt x="155235" y="12695"/>
                    </a:cubicBezTo>
                    <a:cubicBezTo>
                      <a:pt x="175927" y="-234"/>
                      <a:pt x="212139" y="-6698"/>
                      <a:pt x="240592" y="10109"/>
                    </a:cubicBezTo>
                    <a:cubicBezTo>
                      <a:pt x="254818" y="17866"/>
                      <a:pt x="279390" y="38552"/>
                      <a:pt x="276803" y="87679"/>
                    </a:cubicBezTo>
                    <a:cubicBezTo>
                      <a:pt x="276803" y="98022"/>
                      <a:pt x="267750" y="107072"/>
                      <a:pt x="257404" y="105779"/>
                    </a:cubicBezTo>
                    <a:cubicBezTo>
                      <a:pt x="247058" y="105779"/>
                      <a:pt x="238005" y="96729"/>
                      <a:pt x="239298" y="86387"/>
                    </a:cubicBezTo>
                    <a:cubicBezTo>
                      <a:pt x="240592" y="65701"/>
                      <a:pt x="234125" y="51480"/>
                      <a:pt x="222485" y="43723"/>
                    </a:cubicBezTo>
                    <a:cubicBezTo>
                      <a:pt x="208259" y="35966"/>
                      <a:pt x="187567" y="39845"/>
                      <a:pt x="177220" y="45016"/>
                    </a:cubicBezTo>
                    <a:cubicBezTo>
                      <a:pt x="156528" y="59237"/>
                      <a:pt x="135835" y="68287"/>
                      <a:pt x="116436" y="77337"/>
                    </a:cubicBezTo>
                    <a:cubicBezTo>
                      <a:pt x="87984" y="90265"/>
                      <a:pt x="59531" y="104486"/>
                      <a:pt x="33666" y="127757"/>
                    </a:cubicBezTo>
                    <a:cubicBezTo>
                      <a:pt x="28493" y="132929"/>
                      <a:pt x="24613" y="134222"/>
                      <a:pt x="19440" y="134222"/>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10"/>
              <p:cNvSpPr/>
              <p:nvPr/>
            </p:nvSpPr>
            <p:spPr>
              <a:xfrm>
                <a:off x="3585780" y="5078627"/>
                <a:ext cx="250609" cy="125895"/>
              </a:xfrm>
              <a:custGeom>
                <a:rect b="b" l="l" r="r" t="t"/>
                <a:pathLst>
                  <a:path extrusionOk="0" h="125895" w="250609">
                    <a:moveTo>
                      <a:pt x="19112" y="125896"/>
                    </a:moveTo>
                    <a:cubicBezTo>
                      <a:pt x="12645" y="125896"/>
                      <a:pt x="7472" y="123310"/>
                      <a:pt x="3592" y="118139"/>
                    </a:cubicBezTo>
                    <a:cubicBezTo>
                      <a:pt x="-2874" y="109089"/>
                      <a:pt x="-288" y="97454"/>
                      <a:pt x="8765" y="90989"/>
                    </a:cubicBezTo>
                    <a:cubicBezTo>
                      <a:pt x="16525" y="85818"/>
                      <a:pt x="22991" y="81939"/>
                      <a:pt x="28165" y="76768"/>
                    </a:cubicBezTo>
                    <a:lnTo>
                      <a:pt x="30751" y="75475"/>
                    </a:lnTo>
                    <a:cubicBezTo>
                      <a:pt x="60497" y="53497"/>
                      <a:pt x="85069" y="36690"/>
                      <a:pt x="134214" y="9540"/>
                    </a:cubicBezTo>
                    <a:cubicBezTo>
                      <a:pt x="157493" y="-3388"/>
                      <a:pt x="191118" y="-3388"/>
                      <a:pt x="214398" y="10833"/>
                    </a:cubicBezTo>
                    <a:cubicBezTo>
                      <a:pt x="237677" y="23762"/>
                      <a:pt x="250610" y="48326"/>
                      <a:pt x="250610" y="79354"/>
                    </a:cubicBezTo>
                    <a:cubicBezTo>
                      <a:pt x="250610" y="89697"/>
                      <a:pt x="241557" y="98747"/>
                      <a:pt x="231210" y="98747"/>
                    </a:cubicBezTo>
                    <a:cubicBezTo>
                      <a:pt x="231210" y="98747"/>
                      <a:pt x="231210" y="98747"/>
                      <a:pt x="231210" y="98747"/>
                    </a:cubicBezTo>
                    <a:cubicBezTo>
                      <a:pt x="220864" y="98747"/>
                      <a:pt x="211811" y="89697"/>
                      <a:pt x="211811" y="79354"/>
                    </a:cubicBezTo>
                    <a:cubicBezTo>
                      <a:pt x="211811" y="62547"/>
                      <a:pt x="205345" y="50911"/>
                      <a:pt x="194998" y="44447"/>
                    </a:cubicBezTo>
                    <a:cubicBezTo>
                      <a:pt x="182066" y="36690"/>
                      <a:pt x="162666" y="37983"/>
                      <a:pt x="152320" y="43154"/>
                    </a:cubicBezTo>
                    <a:cubicBezTo>
                      <a:pt x="104468" y="70304"/>
                      <a:pt x="81189" y="85818"/>
                      <a:pt x="52737" y="106503"/>
                    </a:cubicBezTo>
                    <a:lnTo>
                      <a:pt x="50150" y="107796"/>
                    </a:lnTo>
                    <a:cubicBezTo>
                      <a:pt x="43684" y="111675"/>
                      <a:pt x="37218" y="116846"/>
                      <a:pt x="30751" y="122017"/>
                    </a:cubicBezTo>
                    <a:cubicBezTo>
                      <a:pt x="26871" y="124603"/>
                      <a:pt x="22991" y="125896"/>
                      <a:pt x="19112" y="125896"/>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10"/>
              <p:cNvSpPr/>
              <p:nvPr/>
            </p:nvSpPr>
            <p:spPr>
              <a:xfrm>
                <a:off x="3453395" y="5674933"/>
                <a:ext cx="99948" cy="195400"/>
              </a:xfrm>
              <a:custGeom>
                <a:rect b="b" l="l" r="r" t="t"/>
                <a:pathLst>
                  <a:path extrusionOk="0" h="195400" w="99948">
                    <a:moveTo>
                      <a:pt x="19582" y="195401"/>
                    </a:moveTo>
                    <a:cubicBezTo>
                      <a:pt x="16995" y="195401"/>
                      <a:pt x="14409" y="195401"/>
                      <a:pt x="11822" y="194108"/>
                    </a:cubicBezTo>
                    <a:cubicBezTo>
                      <a:pt x="1476" y="190230"/>
                      <a:pt x="-2404" y="178594"/>
                      <a:pt x="1476" y="169544"/>
                    </a:cubicBezTo>
                    <a:lnTo>
                      <a:pt x="63554" y="11818"/>
                    </a:lnTo>
                    <a:cubicBezTo>
                      <a:pt x="67434" y="1475"/>
                      <a:pt x="79073" y="-2403"/>
                      <a:pt x="88126" y="1475"/>
                    </a:cubicBezTo>
                    <a:cubicBezTo>
                      <a:pt x="98472" y="5354"/>
                      <a:pt x="102352" y="16989"/>
                      <a:pt x="98472" y="26039"/>
                    </a:cubicBezTo>
                    <a:lnTo>
                      <a:pt x="36395" y="183765"/>
                    </a:lnTo>
                    <a:cubicBezTo>
                      <a:pt x="33808" y="190230"/>
                      <a:pt x="27342" y="195401"/>
                      <a:pt x="19582" y="195401"/>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10"/>
              <p:cNvSpPr/>
              <p:nvPr/>
            </p:nvSpPr>
            <p:spPr>
              <a:xfrm>
                <a:off x="3040815" y="5089022"/>
                <a:ext cx="348537" cy="783898"/>
              </a:xfrm>
              <a:custGeom>
                <a:rect b="b" l="l" r="r" t="t"/>
                <a:pathLst>
                  <a:path extrusionOk="0" h="783898" w="348537">
                    <a:moveTo>
                      <a:pt x="19604" y="783899"/>
                    </a:moveTo>
                    <a:cubicBezTo>
                      <a:pt x="17018" y="783899"/>
                      <a:pt x="14431" y="783899"/>
                      <a:pt x="10551" y="781313"/>
                    </a:cubicBezTo>
                    <a:cubicBezTo>
                      <a:pt x="1498" y="776141"/>
                      <a:pt x="-2382" y="764506"/>
                      <a:pt x="1498" y="755456"/>
                    </a:cubicBezTo>
                    <a:lnTo>
                      <a:pt x="207131" y="339162"/>
                    </a:lnTo>
                    <a:lnTo>
                      <a:pt x="209717" y="330112"/>
                    </a:lnTo>
                    <a:cubicBezTo>
                      <a:pt x="242049" y="202122"/>
                      <a:pt x="278261" y="58617"/>
                      <a:pt x="313180" y="8196"/>
                    </a:cubicBezTo>
                    <a:cubicBezTo>
                      <a:pt x="319646" y="-854"/>
                      <a:pt x="331286" y="-2147"/>
                      <a:pt x="340339" y="3025"/>
                    </a:cubicBezTo>
                    <a:cubicBezTo>
                      <a:pt x="349392" y="9489"/>
                      <a:pt x="350685" y="21124"/>
                      <a:pt x="345512" y="30174"/>
                    </a:cubicBezTo>
                    <a:cubicBezTo>
                      <a:pt x="314473" y="74131"/>
                      <a:pt x="278261" y="221514"/>
                      <a:pt x="248516" y="339162"/>
                    </a:cubicBezTo>
                    <a:lnTo>
                      <a:pt x="245929" y="350798"/>
                    </a:lnTo>
                    <a:cubicBezTo>
                      <a:pt x="245929" y="352091"/>
                      <a:pt x="244636" y="353384"/>
                      <a:pt x="244636" y="354676"/>
                    </a:cubicBezTo>
                    <a:lnTo>
                      <a:pt x="37710" y="772263"/>
                    </a:lnTo>
                    <a:cubicBezTo>
                      <a:pt x="33830" y="780020"/>
                      <a:pt x="27364" y="783899"/>
                      <a:pt x="19604" y="783899"/>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10"/>
              <p:cNvSpPr/>
              <p:nvPr/>
            </p:nvSpPr>
            <p:spPr>
              <a:xfrm>
                <a:off x="3668003" y="4836187"/>
                <a:ext cx="426110" cy="734209"/>
              </a:xfrm>
              <a:custGeom>
                <a:rect b="b" l="l" r="r" t="t"/>
                <a:pathLst>
                  <a:path extrusionOk="0" h="734209" w="426110">
                    <a:moveTo>
                      <a:pt x="18366" y="734209"/>
                    </a:moveTo>
                    <a:cubicBezTo>
                      <a:pt x="14487" y="734209"/>
                      <a:pt x="9313" y="732916"/>
                      <a:pt x="6727" y="730330"/>
                    </a:cubicBezTo>
                    <a:cubicBezTo>
                      <a:pt x="-1033" y="723866"/>
                      <a:pt x="-2326" y="710938"/>
                      <a:pt x="4140" y="703181"/>
                    </a:cubicBezTo>
                    <a:cubicBezTo>
                      <a:pt x="76564" y="613975"/>
                      <a:pt x="151575" y="500205"/>
                      <a:pt x="151575" y="498913"/>
                    </a:cubicBezTo>
                    <a:cubicBezTo>
                      <a:pt x="194253" y="438149"/>
                      <a:pt x="322289" y="231295"/>
                      <a:pt x="383073" y="74862"/>
                    </a:cubicBezTo>
                    <a:cubicBezTo>
                      <a:pt x="383073" y="74862"/>
                      <a:pt x="383073" y="73569"/>
                      <a:pt x="383073" y="73569"/>
                    </a:cubicBezTo>
                    <a:cubicBezTo>
                      <a:pt x="388246" y="60641"/>
                      <a:pt x="383073" y="46419"/>
                      <a:pt x="371434" y="41248"/>
                    </a:cubicBezTo>
                    <a:cubicBezTo>
                      <a:pt x="359794" y="36077"/>
                      <a:pt x="346861" y="39955"/>
                      <a:pt x="340395" y="50298"/>
                    </a:cubicBezTo>
                    <a:cubicBezTo>
                      <a:pt x="187787" y="343772"/>
                      <a:pt x="72685" y="442028"/>
                      <a:pt x="50699" y="458834"/>
                    </a:cubicBezTo>
                    <a:cubicBezTo>
                      <a:pt x="41646" y="465299"/>
                      <a:pt x="30006" y="464006"/>
                      <a:pt x="23540" y="454956"/>
                    </a:cubicBezTo>
                    <a:cubicBezTo>
                      <a:pt x="17073" y="445906"/>
                      <a:pt x="18366" y="434271"/>
                      <a:pt x="27420" y="427806"/>
                    </a:cubicBezTo>
                    <a:cubicBezTo>
                      <a:pt x="40352" y="417464"/>
                      <a:pt x="152868" y="324379"/>
                      <a:pt x="306769" y="32198"/>
                    </a:cubicBezTo>
                    <a:cubicBezTo>
                      <a:pt x="306769" y="32198"/>
                      <a:pt x="308062" y="30906"/>
                      <a:pt x="308062" y="30906"/>
                    </a:cubicBezTo>
                    <a:cubicBezTo>
                      <a:pt x="324875" y="2463"/>
                      <a:pt x="359794" y="-7880"/>
                      <a:pt x="389540" y="6341"/>
                    </a:cubicBezTo>
                    <a:cubicBezTo>
                      <a:pt x="420578" y="20563"/>
                      <a:pt x="434805" y="58055"/>
                      <a:pt x="420578" y="90376"/>
                    </a:cubicBezTo>
                    <a:cubicBezTo>
                      <a:pt x="358501" y="250688"/>
                      <a:pt x="227879" y="461420"/>
                      <a:pt x="185200" y="522184"/>
                    </a:cubicBezTo>
                    <a:cubicBezTo>
                      <a:pt x="185200" y="522184"/>
                      <a:pt x="110190" y="637246"/>
                      <a:pt x="35179" y="729038"/>
                    </a:cubicBezTo>
                    <a:cubicBezTo>
                      <a:pt x="30006" y="731623"/>
                      <a:pt x="24833" y="734209"/>
                      <a:pt x="18366" y="734209"/>
                    </a:cubicBezTo>
                    <a:close/>
                  </a:path>
                </a:pathLst>
              </a:custGeom>
              <a:solidFill>
                <a:srgbClr val="3C3C3C"/>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770" name="Google Shape;770;p10"/>
          <p:cNvSpPr txBox="1"/>
          <p:nvPr/>
        </p:nvSpPr>
        <p:spPr>
          <a:xfrm>
            <a:off x="8678338" y="4420418"/>
            <a:ext cx="2784547" cy="175432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92E4B"/>
                </a:solidFill>
                <a:latin typeface="Calibri"/>
                <a:ea typeface="Calibri"/>
                <a:cs typeface="Calibri"/>
                <a:sym typeface="Calibri"/>
              </a:rPr>
              <a:t>Et retningsbestemt swipe - dette kan bruges til at bladre til næste side, for at få menuen ned for at vende tilbage til startsiden eller til at rulle gennem sider</a:t>
            </a:r>
            <a:endParaRPr b="0" i="0" sz="1400" u="none" cap="none" strike="noStrike">
              <a:solidFill>
                <a:srgbClr val="000000"/>
              </a:solidFill>
              <a:latin typeface="Arial"/>
              <a:ea typeface="Arial"/>
              <a:cs typeface="Arial"/>
              <a:sym typeface="Arial"/>
            </a:endParaRPr>
          </a:p>
        </p:txBody>
      </p:sp>
      <p:sp>
        <p:nvSpPr>
          <p:cNvPr id="771" name="Google Shape;771;p10"/>
          <p:cNvSpPr txBox="1"/>
          <p:nvPr/>
        </p:nvSpPr>
        <p:spPr>
          <a:xfrm>
            <a:off x="2068232" y="2372221"/>
            <a:ext cx="2507157"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92E4B"/>
                </a:solidFill>
                <a:latin typeface="Calibri"/>
                <a:ea typeface="Calibri"/>
                <a:cs typeface="Calibri"/>
                <a:sym typeface="Calibri"/>
              </a:rPr>
              <a:t>Tap bruges til at aktivere en skærm eller et ikon osv.</a:t>
            </a:r>
            <a:endParaRPr b="0" i="0" sz="1400" u="none" cap="none" strike="noStrike">
              <a:solidFill>
                <a:srgbClr val="000000"/>
              </a:solidFill>
              <a:latin typeface="Arial"/>
              <a:ea typeface="Arial"/>
              <a:cs typeface="Arial"/>
              <a:sym typeface="Arial"/>
            </a:endParaRPr>
          </a:p>
        </p:txBody>
      </p:sp>
      <p:sp>
        <p:nvSpPr>
          <p:cNvPr id="772" name="Google Shape;772;p10"/>
          <p:cNvSpPr txBox="1"/>
          <p:nvPr/>
        </p:nvSpPr>
        <p:spPr>
          <a:xfrm>
            <a:off x="6011491" y="1434575"/>
            <a:ext cx="2507157"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92E4B"/>
                </a:solidFill>
                <a:latin typeface="Calibri"/>
                <a:ea typeface="Calibri"/>
                <a:cs typeface="Calibri"/>
                <a:sym typeface="Calibri"/>
              </a:rPr>
              <a:t>Et dobbelttryk bruges til at aktivere redigeringsinstruktioner, f.eks. kopier og indsæt</a:t>
            </a:r>
            <a:endParaRPr b="0" i="0" sz="1400" u="none" cap="none" strike="noStrike">
              <a:solidFill>
                <a:srgbClr val="000000"/>
              </a:solidFill>
              <a:latin typeface="Arial"/>
              <a:ea typeface="Arial"/>
              <a:cs typeface="Arial"/>
              <a:sym typeface="Arial"/>
            </a:endParaRPr>
          </a:p>
        </p:txBody>
      </p:sp>
      <p:sp>
        <p:nvSpPr>
          <p:cNvPr id="773" name="Google Shape;773;p10"/>
          <p:cNvSpPr txBox="1"/>
          <p:nvPr/>
        </p:nvSpPr>
        <p:spPr>
          <a:xfrm>
            <a:off x="4494529" y="4882750"/>
            <a:ext cx="2507157"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92E4B"/>
                </a:solidFill>
                <a:latin typeface="Calibri"/>
                <a:ea typeface="Calibri"/>
                <a:cs typeface="Calibri"/>
                <a:sym typeface="Calibri"/>
              </a:rPr>
              <a:t>Sprednings- eller knib-bevægelse bruges for at zoome ind eller minimere et objekt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63"/>
          <p:cNvSpPr txBox="1"/>
          <p:nvPr>
            <p:ph idx="1" type="body"/>
          </p:nvPr>
        </p:nvSpPr>
        <p:spPr>
          <a:xfrm>
            <a:off x="411246" y="429619"/>
            <a:ext cx="8123154" cy="582221"/>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3600"/>
              <a:buFont typeface="Arial"/>
              <a:buNone/>
            </a:pPr>
            <a:r>
              <a:rPr lang="en-US">
                <a:solidFill>
                  <a:srgbClr val="092E4B"/>
                </a:solidFill>
              </a:rPr>
              <a:t>De fire grundlæggende smartphone-opsætningstrin</a:t>
            </a:r>
            <a:endParaRPr>
              <a:solidFill>
                <a:srgbClr val="092E4B"/>
              </a:solidFill>
            </a:endParaRPr>
          </a:p>
        </p:txBody>
      </p:sp>
      <p:sp>
        <p:nvSpPr>
          <p:cNvPr id="779" name="Google Shape;779;p63"/>
          <p:cNvSpPr txBox="1"/>
          <p:nvPr>
            <p:ph idx="2" type="body"/>
          </p:nvPr>
        </p:nvSpPr>
        <p:spPr>
          <a:xfrm>
            <a:off x="1866700" y="3291600"/>
            <a:ext cx="2093228" cy="120208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400"/>
              <a:buNone/>
            </a:pPr>
            <a:r>
              <a:rPr b="1" lang="en-US" sz="2000">
                <a:solidFill>
                  <a:schemeClr val="lt1"/>
                </a:solidFill>
                <a:latin typeface="Calibri"/>
                <a:ea typeface="Calibri"/>
                <a:cs typeface="Calibri"/>
                <a:sym typeface="Calibri"/>
                <a:extLst>
                  <a:ext uri="http://customooxmlschemas.google.com/">
                    <go:slidesCustomData xmlns:go="http://customooxmlschemas.google.com/" textRoundtripDataId="7"/>
                  </a:ext>
                </a:extLst>
              </a:rPr>
              <a:t>Opladning </a:t>
            </a:r>
            <a:r>
              <a:rPr lang="en-US" sz="1800">
                <a:solidFill>
                  <a:schemeClr val="lt1"/>
                </a:solidFill>
                <a:latin typeface="Calibri"/>
                <a:ea typeface="Calibri"/>
                <a:cs typeface="Calibri"/>
                <a:sym typeface="Calibri"/>
              </a:rPr>
              <a:t>– Inden du bruger den første gang, skal du tilslutte din nye telefon i ~ 8 timer</a:t>
            </a:r>
            <a:endParaRPr sz="1800">
              <a:solidFill>
                <a:schemeClr val="lt1"/>
              </a:solidFill>
              <a:latin typeface="Calibri"/>
              <a:ea typeface="Calibri"/>
              <a:cs typeface="Calibri"/>
              <a:sym typeface="Calibri"/>
            </a:endParaRPr>
          </a:p>
        </p:txBody>
      </p:sp>
      <p:sp>
        <p:nvSpPr>
          <p:cNvPr id="780" name="Google Shape;780;p63"/>
          <p:cNvSpPr txBox="1"/>
          <p:nvPr>
            <p:ph idx="6" type="body"/>
          </p:nvPr>
        </p:nvSpPr>
        <p:spPr>
          <a:xfrm>
            <a:off x="2218064" y="2319441"/>
            <a:ext cx="695250" cy="734798"/>
          </a:xfrm>
          <a:prstGeom prst="rect">
            <a:avLst/>
          </a:prstGeom>
          <a:noFill/>
          <a:ln>
            <a:noFill/>
          </a:ln>
        </p:spPr>
        <p:txBody>
          <a:bodyPr anchorCtr="0" anchor="t" bIns="45700" lIns="91425" spcFirstLastPara="1" rIns="91425" wrap="square" tIns="45700">
            <a:noAutofit/>
          </a:bodyPr>
          <a:lstStyle/>
          <a:p>
            <a:pPr indent="-228600" lvl="0" marL="457200" rtl="0" algn="just">
              <a:lnSpc>
                <a:spcPct val="100000"/>
              </a:lnSpc>
              <a:spcBef>
                <a:spcPts val="0"/>
              </a:spcBef>
              <a:spcAft>
                <a:spcPts val="0"/>
              </a:spcAft>
              <a:buSzPts val="4800"/>
              <a:buNone/>
            </a:pPr>
            <a:r>
              <a:rPr lang="en-US"/>
              <a:t>1</a:t>
            </a:r>
            <a:endParaRPr/>
          </a:p>
        </p:txBody>
      </p:sp>
      <p:sp>
        <p:nvSpPr>
          <p:cNvPr id="781" name="Google Shape;781;p63"/>
          <p:cNvSpPr txBox="1"/>
          <p:nvPr>
            <p:ph idx="7" type="body"/>
          </p:nvPr>
        </p:nvSpPr>
        <p:spPr>
          <a:xfrm>
            <a:off x="4548217" y="2291895"/>
            <a:ext cx="695250" cy="734798"/>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0"/>
              </a:spcBef>
              <a:spcAft>
                <a:spcPts val="0"/>
              </a:spcAft>
              <a:buClr>
                <a:srgbClr val="000000"/>
              </a:buClr>
              <a:buSzPts val="4800"/>
              <a:buFont typeface="Arial"/>
              <a:buNone/>
            </a:pPr>
            <a:r>
              <a:rPr lang="en-US"/>
              <a:t>2</a:t>
            </a:r>
            <a:endParaRPr/>
          </a:p>
        </p:txBody>
      </p:sp>
      <p:sp>
        <p:nvSpPr>
          <p:cNvPr id="782" name="Google Shape;782;p63"/>
          <p:cNvSpPr txBox="1"/>
          <p:nvPr>
            <p:ph idx="8" type="body"/>
          </p:nvPr>
        </p:nvSpPr>
        <p:spPr>
          <a:xfrm>
            <a:off x="6882108" y="2291895"/>
            <a:ext cx="695250" cy="734798"/>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0"/>
              </a:spcBef>
              <a:spcAft>
                <a:spcPts val="0"/>
              </a:spcAft>
              <a:buClr>
                <a:srgbClr val="000000"/>
              </a:buClr>
              <a:buSzPts val="4800"/>
              <a:buFont typeface="Arial"/>
              <a:buNone/>
            </a:pPr>
            <a:r>
              <a:rPr lang="en-US"/>
              <a:t>3</a:t>
            </a:r>
            <a:endParaRPr/>
          </a:p>
        </p:txBody>
      </p:sp>
      <p:sp>
        <p:nvSpPr>
          <p:cNvPr id="783" name="Google Shape;783;p63"/>
          <p:cNvSpPr txBox="1"/>
          <p:nvPr>
            <p:ph idx="9" type="body"/>
          </p:nvPr>
        </p:nvSpPr>
        <p:spPr>
          <a:xfrm>
            <a:off x="9105795" y="2319441"/>
            <a:ext cx="695250" cy="734798"/>
          </a:xfrm>
          <a:prstGeom prst="rect">
            <a:avLst/>
          </a:prstGeom>
          <a:noFill/>
          <a:ln>
            <a:noFill/>
          </a:ln>
        </p:spPr>
        <p:txBody>
          <a:bodyPr anchorCtr="0" anchor="t" bIns="45700" lIns="91425" spcFirstLastPara="1" rIns="91425" wrap="square" tIns="45700">
            <a:noAutofit/>
          </a:bodyPr>
          <a:lstStyle/>
          <a:p>
            <a:pPr indent="-228600" lvl="0" marL="457200" marR="0" rtl="0" algn="ctr">
              <a:lnSpc>
                <a:spcPct val="100000"/>
              </a:lnSpc>
              <a:spcBef>
                <a:spcPts val="0"/>
              </a:spcBef>
              <a:spcAft>
                <a:spcPts val="0"/>
              </a:spcAft>
              <a:buClr>
                <a:srgbClr val="000000"/>
              </a:buClr>
              <a:buSzPts val="4800"/>
              <a:buFont typeface="Arial"/>
              <a:buNone/>
            </a:pPr>
            <a:r>
              <a:rPr lang="en-US"/>
              <a:t>4</a:t>
            </a:r>
            <a:endParaRPr/>
          </a:p>
        </p:txBody>
      </p:sp>
      <p:sp>
        <p:nvSpPr>
          <p:cNvPr id="784" name="Google Shape;784;p63"/>
          <p:cNvSpPr txBox="1"/>
          <p:nvPr/>
        </p:nvSpPr>
        <p:spPr>
          <a:xfrm>
            <a:off x="4262988" y="3291600"/>
            <a:ext cx="2093228" cy="120208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SIM-kort</a:t>
            </a:r>
            <a:r>
              <a:rPr b="0" i="0" lang="en-US" sz="2000" u="none" cap="none" strike="noStrike">
                <a:solidFill>
                  <a:schemeClr val="lt1"/>
                </a:solidFill>
                <a:latin typeface="Calibri"/>
                <a:ea typeface="Calibri"/>
                <a:cs typeface="Calibri"/>
                <a:sym typeface="Calibri"/>
              </a:rPr>
              <a:t> </a:t>
            </a:r>
            <a:r>
              <a:rPr b="0" i="0" lang="en-US" sz="1800" u="none" cap="none" strike="noStrike">
                <a:solidFill>
                  <a:schemeClr val="lt1"/>
                </a:solidFill>
                <a:latin typeface="Calibri"/>
                <a:ea typeface="Calibri"/>
                <a:cs typeface="Calibri"/>
                <a:sym typeface="Calibri"/>
              </a:rPr>
              <a:t>– Indsæt SIM-kortet i den rigtige slot. Dette vil forbinde dig med din mobiludbyder</a:t>
            </a:r>
            <a:endParaRPr b="0" i="0" sz="1800" u="none" cap="none" strike="noStrike">
              <a:solidFill>
                <a:schemeClr val="lt1"/>
              </a:solidFill>
              <a:latin typeface="Calibri"/>
              <a:ea typeface="Calibri"/>
              <a:cs typeface="Calibri"/>
              <a:sym typeface="Calibri"/>
            </a:endParaRPr>
          </a:p>
        </p:txBody>
      </p:sp>
      <p:sp>
        <p:nvSpPr>
          <p:cNvPr id="785" name="Google Shape;785;p63"/>
          <p:cNvSpPr txBox="1"/>
          <p:nvPr/>
        </p:nvSpPr>
        <p:spPr>
          <a:xfrm>
            <a:off x="6530744" y="3323730"/>
            <a:ext cx="2093228" cy="120208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Opret forbindelse til WiFi </a:t>
            </a:r>
            <a:r>
              <a:rPr b="0" i="0" lang="en-US" sz="1800" u="none" cap="none" strike="noStrike">
                <a:solidFill>
                  <a:schemeClr val="lt1"/>
                </a:solidFill>
                <a:latin typeface="Calibri"/>
                <a:ea typeface="Calibri"/>
                <a:cs typeface="Calibri"/>
                <a:sym typeface="Calibri"/>
              </a:rPr>
              <a:t>- Vælg et sikkert netværk med en  sikker</a:t>
            </a:r>
            <a:endParaRPr/>
          </a:p>
          <a:p>
            <a:pPr indent="0" lvl="0" marL="0" marR="0" rtl="0" algn="ctr">
              <a:lnSpc>
                <a:spcPct val="100000"/>
              </a:lnSpc>
              <a:spcBef>
                <a:spcPts val="0"/>
              </a:spcBef>
              <a:spcAft>
                <a:spcPts val="0"/>
              </a:spcAft>
              <a:buClr>
                <a:srgbClr val="000000"/>
              </a:buClr>
              <a:buSzPts val="1400"/>
              <a:buFont typeface="Arial"/>
              <a:buNone/>
            </a:pPr>
            <a:r>
              <a:rPr b="0" i="0" lang="en-US" sz="1800" u="none" cap="none" strike="noStrike">
                <a:solidFill>
                  <a:schemeClr val="lt1"/>
                </a:solidFill>
                <a:latin typeface="Calibri"/>
                <a:ea typeface="Calibri"/>
                <a:cs typeface="Calibri"/>
                <a:sym typeface="Calibri"/>
              </a:rPr>
              <a:t>adgangskode </a:t>
            </a:r>
            <a:endParaRPr b="0" i="0" sz="1800" u="none" cap="none" strike="noStrike">
              <a:solidFill>
                <a:schemeClr val="lt1"/>
              </a:solidFill>
              <a:latin typeface="Calibri"/>
              <a:ea typeface="Calibri"/>
              <a:cs typeface="Calibri"/>
              <a:sym typeface="Calibri"/>
            </a:endParaRPr>
          </a:p>
        </p:txBody>
      </p:sp>
      <p:sp>
        <p:nvSpPr>
          <p:cNvPr id="786" name="Google Shape;786;p63"/>
          <p:cNvSpPr txBox="1"/>
          <p:nvPr/>
        </p:nvSpPr>
        <p:spPr>
          <a:xfrm>
            <a:off x="8851280" y="3263585"/>
            <a:ext cx="2323929" cy="120208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2000" u="none" cap="none" strike="noStrike">
                <a:solidFill>
                  <a:schemeClr val="lt1"/>
                </a:solidFill>
                <a:latin typeface="Calibri"/>
                <a:ea typeface="Calibri"/>
                <a:cs typeface="Calibri"/>
                <a:sym typeface="Calibri"/>
              </a:rPr>
              <a:t>Opsætning </a:t>
            </a:r>
            <a:r>
              <a:rPr b="0" i="0" lang="en-US" sz="1800" u="none" cap="none" strike="noStrike">
                <a:solidFill>
                  <a:schemeClr val="lt1"/>
                </a:solidFill>
                <a:latin typeface="Calibri"/>
                <a:ea typeface="Calibri"/>
                <a:cs typeface="Calibri"/>
                <a:sym typeface="Calibri"/>
              </a:rPr>
              <a:t>– Følg instruktionerne til opsætning af telefonen, dette vil gøre din telefon i stand til at fungere korrekt</a:t>
            </a:r>
            <a:endParaRPr b="0" i="0" sz="1800" u="none" cap="none" strike="noStrike">
              <a:solidFill>
                <a:schemeClr val="lt1"/>
              </a:solidFill>
              <a:latin typeface="Calibri"/>
              <a:ea typeface="Calibri"/>
              <a:cs typeface="Calibri"/>
              <a:sym typeface="Calibri"/>
            </a:endParaRPr>
          </a:p>
        </p:txBody>
      </p:sp>
      <p:pic>
        <p:nvPicPr>
          <p:cNvPr descr="Plugged Unplugged with solid fill" id="787" name="Google Shape;787;p63"/>
          <p:cNvPicPr preferRelativeResize="0"/>
          <p:nvPr/>
        </p:nvPicPr>
        <p:blipFill rotWithShape="1">
          <a:blip r:embed="rId3">
            <a:alphaModFix/>
          </a:blip>
          <a:srcRect b="0" l="0" r="0" t="0"/>
          <a:stretch/>
        </p:blipFill>
        <p:spPr>
          <a:xfrm>
            <a:off x="2456114" y="5333999"/>
            <a:ext cx="914400" cy="914400"/>
          </a:xfrm>
          <a:prstGeom prst="rect">
            <a:avLst/>
          </a:prstGeom>
          <a:noFill/>
          <a:ln>
            <a:noFill/>
          </a:ln>
        </p:spPr>
      </p:pic>
      <p:pic>
        <p:nvPicPr>
          <p:cNvPr descr="Smart Phone with solid fill" id="788" name="Google Shape;788;p63"/>
          <p:cNvPicPr preferRelativeResize="0"/>
          <p:nvPr/>
        </p:nvPicPr>
        <p:blipFill rotWithShape="1">
          <a:blip r:embed="rId4">
            <a:alphaModFix/>
          </a:blip>
          <a:srcRect b="0" l="0" r="0" t="0"/>
          <a:stretch/>
        </p:blipFill>
        <p:spPr>
          <a:xfrm>
            <a:off x="4852402" y="5444067"/>
            <a:ext cx="914400" cy="914400"/>
          </a:xfrm>
          <a:prstGeom prst="rect">
            <a:avLst/>
          </a:prstGeom>
          <a:noFill/>
          <a:ln>
            <a:noFill/>
          </a:ln>
        </p:spPr>
      </p:pic>
      <p:sp>
        <p:nvSpPr>
          <p:cNvPr id="789" name="Google Shape;789;p63"/>
          <p:cNvSpPr/>
          <p:nvPr/>
        </p:nvSpPr>
        <p:spPr>
          <a:xfrm>
            <a:off x="5652697" y="6019516"/>
            <a:ext cx="423333" cy="152400"/>
          </a:xfrm>
          <a:prstGeom prst="leftArrow">
            <a:avLst>
              <a:gd fmla="val 50000" name="adj1"/>
              <a:gd fmla="val 50000" name="adj2"/>
            </a:avLst>
          </a:prstGeom>
          <a:solidFill>
            <a:srgbClr val="010F0F"/>
          </a:solidFill>
          <a:ln cap="flat" cmpd="sng" w="25400">
            <a:solidFill>
              <a:srgbClr val="010F0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Wi-Fi with solid fill" id="790" name="Google Shape;790;p63"/>
          <p:cNvPicPr preferRelativeResize="0"/>
          <p:nvPr/>
        </p:nvPicPr>
        <p:blipFill rotWithShape="1">
          <a:blip r:embed="rId5">
            <a:alphaModFix/>
          </a:blip>
          <a:srcRect b="0" l="0" r="0" t="0"/>
          <a:stretch/>
        </p:blipFill>
        <p:spPr>
          <a:xfrm>
            <a:off x="6984692" y="5244250"/>
            <a:ext cx="1185333" cy="1185333"/>
          </a:xfrm>
          <a:prstGeom prst="rect">
            <a:avLst/>
          </a:prstGeom>
          <a:noFill/>
          <a:ln>
            <a:noFill/>
          </a:ln>
        </p:spPr>
      </p:pic>
      <p:grpSp>
        <p:nvGrpSpPr>
          <p:cNvPr id="791" name="Google Shape;791;p63"/>
          <p:cNvGrpSpPr/>
          <p:nvPr/>
        </p:nvGrpSpPr>
        <p:grpSpPr>
          <a:xfrm>
            <a:off x="9690208" y="5498500"/>
            <a:ext cx="824158" cy="805533"/>
            <a:chOff x="10404966" y="1987546"/>
            <a:chExt cx="1091621" cy="1086133"/>
          </a:xfrm>
        </p:grpSpPr>
        <p:sp>
          <p:nvSpPr>
            <p:cNvPr id="792" name="Google Shape;792;p63"/>
            <p:cNvSpPr/>
            <p:nvPr/>
          </p:nvSpPr>
          <p:spPr>
            <a:xfrm>
              <a:off x="10643587" y="2308449"/>
              <a:ext cx="853000" cy="342845"/>
            </a:xfrm>
            <a:custGeom>
              <a:rect b="b" l="l" r="r" t="t"/>
              <a:pathLst>
                <a:path extrusionOk="0" h="342845" w="853000">
                  <a:moveTo>
                    <a:pt x="740547" y="0"/>
                  </a:moveTo>
                  <a:cubicBezTo>
                    <a:pt x="685692" y="0"/>
                    <a:pt x="639064" y="41141"/>
                    <a:pt x="630837" y="93254"/>
                  </a:cubicBezTo>
                  <a:lnTo>
                    <a:pt x="584209" y="93254"/>
                  </a:lnTo>
                  <a:cubicBezTo>
                    <a:pt x="575981" y="93254"/>
                    <a:pt x="567753" y="101482"/>
                    <a:pt x="567753" y="109710"/>
                  </a:cubicBezTo>
                  <a:cubicBezTo>
                    <a:pt x="567753" y="117939"/>
                    <a:pt x="575981" y="126167"/>
                    <a:pt x="584209" y="126167"/>
                  </a:cubicBezTo>
                  <a:lnTo>
                    <a:pt x="644550" y="126167"/>
                  </a:lnTo>
                  <a:cubicBezTo>
                    <a:pt x="652778" y="126167"/>
                    <a:pt x="661007" y="117939"/>
                    <a:pt x="661007" y="109710"/>
                  </a:cubicBezTo>
                  <a:cubicBezTo>
                    <a:pt x="661007" y="65827"/>
                    <a:pt x="696663" y="30171"/>
                    <a:pt x="740547" y="30171"/>
                  </a:cubicBezTo>
                  <a:cubicBezTo>
                    <a:pt x="784432" y="30171"/>
                    <a:pt x="820087" y="65827"/>
                    <a:pt x="820087" y="109710"/>
                  </a:cubicBezTo>
                  <a:lnTo>
                    <a:pt x="820087" y="172794"/>
                  </a:lnTo>
                  <a:cubicBezTo>
                    <a:pt x="820087" y="216678"/>
                    <a:pt x="784432" y="252334"/>
                    <a:pt x="740547" y="252334"/>
                  </a:cubicBezTo>
                  <a:cubicBezTo>
                    <a:pt x="696663" y="252334"/>
                    <a:pt x="661007" y="216678"/>
                    <a:pt x="661007" y="172794"/>
                  </a:cubicBezTo>
                  <a:cubicBezTo>
                    <a:pt x="661007" y="164566"/>
                    <a:pt x="652778" y="156337"/>
                    <a:pt x="644550" y="156337"/>
                  </a:cubicBezTo>
                  <a:lnTo>
                    <a:pt x="126167" y="156337"/>
                  </a:lnTo>
                  <a:cubicBezTo>
                    <a:pt x="117939" y="156337"/>
                    <a:pt x="109711" y="148109"/>
                    <a:pt x="109711" y="139881"/>
                  </a:cubicBezTo>
                  <a:cubicBezTo>
                    <a:pt x="109711" y="131653"/>
                    <a:pt x="117939" y="123424"/>
                    <a:pt x="126167" y="123424"/>
                  </a:cubicBezTo>
                  <a:lnTo>
                    <a:pt x="515640" y="123424"/>
                  </a:lnTo>
                  <a:cubicBezTo>
                    <a:pt x="523869" y="123424"/>
                    <a:pt x="532097" y="115196"/>
                    <a:pt x="532097" y="106968"/>
                  </a:cubicBezTo>
                  <a:cubicBezTo>
                    <a:pt x="532097" y="98740"/>
                    <a:pt x="523869" y="90511"/>
                    <a:pt x="515640" y="90511"/>
                  </a:cubicBezTo>
                  <a:lnTo>
                    <a:pt x="222164" y="90511"/>
                  </a:lnTo>
                  <a:cubicBezTo>
                    <a:pt x="202965" y="49370"/>
                    <a:pt x="161823" y="24685"/>
                    <a:pt x="117939" y="24685"/>
                  </a:cubicBezTo>
                  <a:cubicBezTo>
                    <a:pt x="52112" y="24685"/>
                    <a:pt x="0" y="76797"/>
                    <a:pt x="0" y="142624"/>
                  </a:cubicBezTo>
                  <a:cubicBezTo>
                    <a:pt x="0" y="181022"/>
                    <a:pt x="19200" y="213936"/>
                    <a:pt x="46627" y="235878"/>
                  </a:cubicBezTo>
                  <a:lnTo>
                    <a:pt x="30171" y="282505"/>
                  </a:lnTo>
                  <a:cubicBezTo>
                    <a:pt x="24685" y="296218"/>
                    <a:pt x="27428" y="309932"/>
                    <a:pt x="35656" y="323646"/>
                  </a:cubicBezTo>
                  <a:cubicBezTo>
                    <a:pt x="43884" y="334617"/>
                    <a:pt x="57598" y="342845"/>
                    <a:pt x="71312" y="342845"/>
                  </a:cubicBezTo>
                  <a:lnTo>
                    <a:pt x="161823" y="342845"/>
                  </a:lnTo>
                  <a:cubicBezTo>
                    <a:pt x="175537" y="342845"/>
                    <a:pt x="189251" y="334617"/>
                    <a:pt x="197480" y="323646"/>
                  </a:cubicBezTo>
                  <a:cubicBezTo>
                    <a:pt x="205708" y="312675"/>
                    <a:pt x="208450" y="296218"/>
                    <a:pt x="202965" y="282505"/>
                  </a:cubicBezTo>
                  <a:lnTo>
                    <a:pt x="186508" y="235878"/>
                  </a:lnTo>
                  <a:cubicBezTo>
                    <a:pt x="202965" y="222164"/>
                    <a:pt x="216678" y="205707"/>
                    <a:pt x="224907" y="186508"/>
                  </a:cubicBezTo>
                  <a:lnTo>
                    <a:pt x="630837" y="186508"/>
                  </a:lnTo>
                  <a:cubicBezTo>
                    <a:pt x="639064" y="238620"/>
                    <a:pt x="685692" y="279762"/>
                    <a:pt x="740547" y="279762"/>
                  </a:cubicBezTo>
                  <a:cubicBezTo>
                    <a:pt x="800888" y="279762"/>
                    <a:pt x="853001" y="230392"/>
                    <a:pt x="853001" y="167309"/>
                  </a:cubicBezTo>
                  <a:lnTo>
                    <a:pt x="853001" y="104225"/>
                  </a:lnTo>
                  <a:cubicBezTo>
                    <a:pt x="853001" y="52113"/>
                    <a:pt x="800888" y="0"/>
                    <a:pt x="740547" y="0"/>
                  </a:cubicBezTo>
                  <a:lnTo>
                    <a:pt x="740547" y="0"/>
                  </a:lnTo>
                  <a:close/>
                  <a:moveTo>
                    <a:pt x="159080" y="222164"/>
                  </a:moveTo>
                  <a:cubicBezTo>
                    <a:pt x="153595" y="224906"/>
                    <a:pt x="150852" y="233135"/>
                    <a:pt x="150852" y="241363"/>
                  </a:cubicBezTo>
                  <a:lnTo>
                    <a:pt x="172794" y="301704"/>
                  </a:lnTo>
                  <a:cubicBezTo>
                    <a:pt x="172794" y="304447"/>
                    <a:pt x="172794" y="309932"/>
                    <a:pt x="170052" y="312675"/>
                  </a:cubicBezTo>
                  <a:cubicBezTo>
                    <a:pt x="167309" y="315418"/>
                    <a:pt x="164566" y="318161"/>
                    <a:pt x="159080" y="318161"/>
                  </a:cubicBezTo>
                  <a:lnTo>
                    <a:pt x="68569" y="318161"/>
                  </a:lnTo>
                  <a:cubicBezTo>
                    <a:pt x="65826" y="318161"/>
                    <a:pt x="60341" y="315418"/>
                    <a:pt x="57598" y="312675"/>
                  </a:cubicBezTo>
                  <a:cubicBezTo>
                    <a:pt x="54855" y="309932"/>
                    <a:pt x="54855" y="304447"/>
                    <a:pt x="54855" y="301704"/>
                  </a:cubicBezTo>
                  <a:lnTo>
                    <a:pt x="76797" y="241363"/>
                  </a:lnTo>
                  <a:cubicBezTo>
                    <a:pt x="79540" y="233135"/>
                    <a:pt x="76797" y="224906"/>
                    <a:pt x="68569" y="222164"/>
                  </a:cubicBezTo>
                  <a:cubicBezTo>
                    <a:pt x="41142" y="205707"/>
                    <a:pt x="24685" y="178280"/>
                    <a:pt x="24685" y="148109"/>
                  </a:cubicBezTo>
                  <a:cubicBezTo>
                    <a:pt x="24685" y="101482"/>
                    <a:pt x="63083" y="63084"/>
                    <a:pt x="109711" y="63084"/>
                  </a:cubicBezTo>
                  <a:cubicBezTo>
                    <a:pt x="137138" y="63084"/>
                    <a:pt x="161823" y="76797"/>
                    <a:pt x="178280" y="95997"/>
                  </a:cubicBezTo>
                  <a:lnTo>
                    <a:pt x="117939" y="95997"/>
                  </a:lnTo>
                  <a:cubicBezTo>
                    <a:pt x="90511" y="95997"/>
                    <a:pt x="68569" y="117939"/>
                    <a:pt x="68569" y="145366"/>
                  </a:cubicBezTo>
                  <a:cubicBezTo>
                    <a:pt x="68569" y="172794"/>
                    <a:pt x="90511" y="194736"/>
                    <a:pt x="117939" y="194736"/>
                  </a:cubicBezTo>
                  <a:lnTo>
                    <a:pt x="181023" y="194736"/>
                  </a:lnTo>
                  <a:cubicBezTo>
                    <a:pt x="181023" y="202965"/>
                    <a:pt x="170052" y="213936"/>
                    <a:pt x="159080" y="222164"/>
                  </a:cubicBezTo>
                  <a:lnTo>
                    <a:pt x="159080" y="222164"/>
                  </a:lnTo>
                  <a:close/>
                </a:path>
              </a:pathLst>
            </a:custGeom>
            <a:solidFill>
              <a:srgbClr val="24BAA2"/>
            </a:solidFill>
            <a:ln cap="flat" cmpd="sng" w="19050">
              <a:solidFill>
                <a:srgbClr val="24BAA2"/>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793" name="Google Shape;793;p63"/>
            <p:cNvGrpSpPr/>
            <p:nvPr/>
          </p:nvGrpSpPr>
          <p:grpSpPr>
            <a:xfrm>
              <a:off x="10404966" y="1987546"/>
              <a:ext cx="685692" cy="1086133"/>
              <a:chOff x="10404966" y="1987546"/>
              <a:chExt cx="685692" cy="1086133"/>
            </a:xfrm>
          </p:grpSpPr>
          <p:sp>
            <p:nvSpPr>
              <p:cNvPr id="794" name="Google Shape;794;p63"/>
              <p:cNvSpPr/>
              <p:nvPr/>
            </p:nvSpPr>
            <p:spPr>
              <a:xfrm>
                <a:off x="10404966" y="2250851"/>
                <a:ext cx="681982" cy="822828"/>
              </a:xfrm>
              <a:custGeom>
                <a:rect b="b" l="l" r="r" t="t"/>
                <a:pathLst>
                  <a:path extrusionOk="0" h="822828" w="681982">
                    <a:moveTo>
                      <a:pt x="669236" y="290733"/>
                    </a:moveTo>
                    <a:cubicBezTo>
                      <a:pt x="661007" y="290733"/>
                      <a:pt x="652779" y="298961"/>
                      <a:pt x="652779" y="307189"/>
                    </a:cubicBezTo>
                    <a:lnTo>
                      <a:pt x="652779" y="704890"/>
                    </a:lnTo>
                    <a:cubicBezTo>
                      <a:pt x="652779" y="754260"/>
                      <a:pt x="614381" y="792658"/>
                      <a:pt x="565010" y="792658"/>
                    </a:cubicBezTo>
                    <a:lnTo>
                      <a:pt x="120682" y="792658"/>
                    </a:lnTo>
                    <a:cubicBezTo>
                      <a:pt x="71312" y="792658"/>
                      <a:pt x="32914" y="754260"/>
                      <a:pt x="32914" y="704890"/>
                    </a:cubicBezTo>
                    <a:lnTo>
                      <a:pt x="32914" y="16456"/>
                    </a:lnTo>
                    <a:cubicBezTo>
                      <a:pt x="32914" y="8228"/>
                      <a:pt x="24686" y="0"/>
                      <a:pt x="16457" y="0"/>
                    </a:cubicBezTo>
                    <a:cubicBezTo>
                      <a:pt x="8229" y="0"/>
                      <a:pt x="0" y="8228"/>
                      <a:pt x="0" y="16456"/>
                    </a:cubicBezTo>
                    <a:lnTo>
                      <a:pt x="0" y="704890"/>
                    </a:lnTo>
                    <a:cubicBezTo>
                      <a:pt x="0" y="770716"/>
                      <a:pt x="52113" y="822829"/>
                      <a:pt x="117940" y="822829"/>
                    </a:cubicBezTo>
                    <a:lnTo>
                      <a:pt x="562267" y="822829"/>
                    </a:lnTo>
                    <a:cubicBezTo>
                      <a:pt x="628094" y="822829"/>
                      <a:pt x="680207" y="770716"/>
                      <a:pt x="680207" y="704890"/>
                    </a:cubicBezTo>
                    <a:lnTo>
                      <a:pt x="680207" y="307189"/>
                    </a:lnTo>
                    <a:cubicBezTo>
                      <a:pt x="685692" y="296218"/>
                      <a:pt x="677464" y="290733"/>
                      <a:pt x="669236" y="290733"/>
                    </a:cubicBezTo>
                    <a:lnTo>
                      <a:pt x="669236" y="290733"/>
                    </a:lnTo>
                    <a:close/>
                  </a:path>
                </a:pathLst>
              </a:custGeom>
              <a:solidFill>
                <a:srgbClr val="000000"/>
              </a:solidFill>
              <a:ln cap="flat" cmpd="sng" w="19050">
                <a:solidFill>
                  <a:srgbClr val="010F0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5" name="Google Shape;795;p63"/>
              <p:cNvSpPr/>
              <p:nvPr/>
            </p:nvSpPr>
            <p:spPr>
              <a:xfrm>
                <a:off x="10409739" y="1987546"/>
                <a:ext cx="680919" cy="381243"/>
              </a:xfrm>
              <a:custGeom>
                <a:rect b="b" l="l" r="r" t="t"/>
                <a:pathLst>
                  <a:path extrusionOk="0" h="381243" w="680919">
                    <a:moveTo>
                      <a:pt x="11684" y="224906"/>
                    </a:moveTo>
                    <a:cubicBezTo>
                      <a:pt x="19913" y="224906"/>
                      <a:pt x="28141" y="216678"/>
                      <a:pt x="28141" y="208450"/>
                    </a:cubicBezTo>
                    <a:lnTo>
                      <a:pt x="28141" y="117939"/>
                    </a:lnTo>
                    <a:cubicBezTo>
                      <a:pt x="28141" y="68569"/>
                      <a:pt x="66540" y="30171"/>
                      <a:pt x="115910" y="30171"/>
                    </a:cubicBezTo>
                    <a:lnTo>
                      <a:pt x="560238" y="30171"/>
                    </a:lnTo>
                    <a:cubicBezTo>
                      <a:pt x="609608" y="30171"/>
                      <a:pt x="648007" y="68569"/>
                      <a:pt x="648007" y="117939"/>
                    </a:cubicBezTo>
                    <a:lnTo>
                      <a:pt x="648007" y="364787"/>
                    </a:lnTo>
                    <a:cubicBezTo>
                      <a:pt x="648007" y="373016"/>
                      <a:pt x="656235" y="381244"/>
                      <a:pt x="664464" y="381244"/>
                    </a:cubicBezTo>
                    <a:cubicBezTo>
                      <a:pt x="672692" y="381244"/>
                      <a:pt x="680920" y="373016"/>
                      <a:pt x="680920" y="364787"/>
                    </a:cubicBezTo>
                    <a:lnTo>
                      <a:pt x="680920" y="117939"/>
                    </a:lnTo>
                    <a:cubicBezTo>
                      <a:pt x="680920" y="52112"/>
                      <a:pt x="628807" y="0"/>
                      <a:pt x="562981" y="0"/>
                    </a:cubicBezTo>
                    <a:lnTo>
                      <a:pt x="118652" y="0"/>
                    </a:lnTo>
                    <a:cubicBezTo>
                      <a:pt x="52826" y="0"/>
                      <a:pt x="714" y="52112"/>
                      <a:pt x="714" y="117939"/>
                    </a:cubicBezTo>
                    <a:lnTo>
                      <a:pt x="714" y="208450"/>
                    </a:lnTo>
                    <a:cubicBezTo>
                      <a:pt x="-2029" y="219421"/>
                      <a:pt x="3456" y="224906"/>
                      <a:pt x="11684" y="224906"/>
                    </a:cubicBezTo>
                    <a:lnTo>
                      <a:pt x="11684" y="224906"/>
                    </a:lnTo>
                    <a:close/>
                  </a:path>
                </a:pathLst>
              </a:custGeom>
              <a:solidFill>
                <a:srgbClr val="000000"/>
              </a:solidFill>
              <a:ln cap="flat" cmpd="sng" w="19050">
                <a:solidFill>
                  <a:srgbClr val="010F0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6" name="Google Shape;796;p63"/>
              <p:cNvSpPr/>
              <p:nvPr/>
            </p:nvSpPr>
            <p:spPr>
              <a:xfrm>
                <a:off x="10473536" y="2050629"/>
                <a:ext cx="554039" cy="954481"/>
              </a:xfrm>
              <a:custGeom>
                <a:rect b="b" l="l" r="r" t="t"/>
                <a:pathLst>
                  <a:path extrusionOk="0" h="954481" w="554039">
                    <a:moveTo>
                      <a:pt x="537583" y="318160"/>
                    </a:moveTo>
                    <a:cubicBezTo>
                      <a:pt x="545811" y="318160"/>
                      <a:pt x="554039" y="309932"/>
                      <a:pt x="554039" y="301704"/>
                    </a:cubicBezTo>
                    <a:lnTo>
                      <a:pt x="554039" y="54855"/>
                    </a:lnTo>
                    <a:cubicBezTo>
                      <a:pt x="554039" y="24685"/>
                      <a:pt x="529355" y="0"/>
                      <a:pt x="499184" y="0"/>
                    </a:cubicBezTo>
                    <a:lnTo>
                      <a:pt x="447072" y="0"/>
                    </a:lnTo>
                    <a:cubicBezTo>
                      <a:pt x="430615" y="0"/>
                      <a:pt x="419644" y="10971"/>
                      <a:pt x="414158" y="24685"/>
                    </a:cubicBezTo>
                    <a:cubicBezTo>
                      <a:pt x="411415" y="32913"/>
                      <a:pt x="405930" y="38399"/>
                      <a:pt x="397701" y="38399"/>
                    </a:cubicBezTo>
                    <a:lnTo>
                      <a:pt x="156338" y="38399"/>
                    </a:lnTo>
                    <a:cubicBezTo>
                      <a:pt x="148110" y="38399"/>
                      <a:pt x="142624" y="32913"/>
                      <a:pt x="139881" y="24685"/>
                    </a:cubicBezTo>
                    <a:cubicBezTo>
                      <a:pt x="134396" y="10971"/>
                      <a:pt x="120682" y="0"/>
                      <a:pt x="106969" y="0"/>
                    </a:cubicBezTo>
                    <a:lnTo>
                      <a:pt x="54855" y="0"/>
                    </a:lnTo>
                    <a:cubicBezTo>
                      <a:pt x="24686" y="0"/>
                      <a:pt x="0" y="24685"/>
                      <a:pt x="0" y="54855"/>
                    </a:cubicBezTo>
                    <a:lnTo>
                      <a:pt x="0" y="899626"/>
                    </a:lnTo>
                    <a:cubicBezTo>
                      <a:pt x="0" y="929796"/>
                      <a:pt x="24686" y="954481"/>
                      <a:pt x="54855" y="954481"/>
                    </a:cubicBezTo>
                    <a:lnTo>
                      <a:pt x="392216" y="954481"/>
                    </a:lnTo>
                    <a:cubicBezTo>
                      <a:pt x="400444" y="954481"/>
                      <a:pt x="408673" y="946253"/>
                      <a:pt x="408673" y="938025"/>
                    </a:cubicBezTo>
                    <a:cubicBezTo>
                      <a:pt x="408673" y="929796"/>
                      <a:pt x="400444" y="921568"/>
                      <a:pt x="392216" y="921568"/>
                    </a:cubicBezTo>
                    <a:lnTo>
                      <a:pt x="54855" y="921568"/>
                    </a:lnTo>
                    <a:cubicBezTo>
                      <a:pt x="41142" y="921568"/>
                      <a:pt x="30171" y="910597"/>
                      <a:pt x="30171" y="896883"/>
                    </a:cubicBezTo>
                    <a:lnTo>
                      <a:pt x="30171" y="52112"/>
                    </a:lnTo>
                    <a:cubicBezTo>
                      <a:pt x="30171" y="38399"/>
                      <a:pt x="41142" y="27428"/>
                      <a:pt x="54855" y="27428"/>
                    </a:cubicBezTo>
                    <a:lnTo>
                      <a:pt x="106969" y="27428"/>
                    </a:lnTo>
                    <a:cubicBezTo>
                      <a:pt x="109711" y="27428"/>
                      <a:pt x="109711" y="27428"/>
                      <a:pt x="109711" y="30170"/>
                    </a:cubicBezTo>
                    <a:cubicBezTo>
                      <a:pt x="115197" y="49370"/>
                      <a:pt x="134396" y="63084"/>
                      <a:pt x="156338" y="63084"/>
                    </a:cubicBezTo>
                    <a:lnTo>
                      <a:pt x="394959" y="63084"/>
                    </a:lnTo>
                    <a:cubicBezTo>
                      <a:pt x="416901" y="63084"/>
                      <a:pt x="436101" y="49370"/>
                      <a:pt x="441586" y="30170"/>
                    </a:cubicBezTo>
                    <a:cubicBezTo>
                      <a:pt x="441586" y="30170"/>
                      <a:pt x="444329" y="27428"/>
                      <a:pt x="444329" y="27428"/>
                    </a:cubicBezTo>
                    <a:lnTo>
                      <a:pt x="496441" y="27428"/>
                    </a:lnTo>
                    <a:cubicBezTo>
                      <a:pt x="510155" y="27428"/>
                      <a:pt x="521126" y="38399"/>
                      <a:pt x="521126" y="52112"/>
                    </a:cubicBezTo>
                    <a:lnTo>
                      <a:pt x="521126" y="298961"/>
                    </a:lnTo>
                    <a:cubicBezTo>
                      <a:pt x="521126" y="312675"/>
                      <a:pt x="529355" y="318160"/>
                      <a:pt x="537583" y="318160"/>
                    </a:cubicBezTo>
                    <a:lnTo>
                      <a:pt x="537583" y="318160"/>
                    </a:lnTo>
                    <a:close/>
                  </a:path>
                </a:pathLst>
              </a:custGeom>
              <a:solidFill>
                <a:srgbClr val="000000"/>
              </a:solidFill>
              <a:ln cap="flat" cmpd="sng" w="19050">
                <a:solidFill>
                  <a:srgbClr val="010F0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7" name="Google Shape;797;p63"/>
              <p:cNvSpPr/>
              <p:nvPr/>
            </p:nvSpPr>
            <p:spPr>
              <a:xfrm>
                <a:off x="10915121" y="2538841"/>
                <a:ext cx="112453" cy="469012"/>
              </a:xfrm>
              <a:custGeom>
                <a:rect b="b" l="l" r="r" t="t"/>
                <a:pathLst>
                  <a:path extrusionOk="0" h="469012" w="112453">
                    <a:moveTo>
                      <a:pt x="0" y="452556"/>
                    </a:moveTo>
                    <a:cubicBezTo>
                      <a:pt x="0" y="460784"/>
                      <a:pt x="8229" y="469012"/>
                      <a:pt x="16457" y="469012"/>
                    </a:cubicBezTo>
                    <a:lnTo>
                      <a:pt x="57598" y="469012"/>
                    </a:lnTo>
                    <a:cubicBezTo>
                      <a:pt x="87769" y="469012"/>
                      <a:pt x="112454" y="444327"/>
                      <a:pt x="112454" y="414157"/>
                    </a:cubicBezTo>
                    <a:lnTo>
                      <a:pt x="112454" y="16456"/>
                    </a:lnTo>
                    <a:cubicBezTo>
                      <a:pt x="112454" y="8228"/>
                      <a:pt x="104226" y="0"/>
                      <a:pt x="95997" y="0"/>
                    </a:cubicBezTo>
                    <a:cubicBezTo>
                      <a:pt x="87769" y="0"/>
                      <a:pt x="79540" y="8228"/>
                      <a:pt x="79540" y="16456"/>
                    </a:cubicBezTo>
                    <a:lnTo>
                      <a:pt x="79540" y="414157"/>
                    </a:lnTo>
                    <a:cubicBezTo>
                      <a:pt x="79540" y="427871"/>
                      <a:pt x="68569" y="438842"/>
                      <a:pt x="54855" y="438842"/>
                    </a:cubicBezTo>
                    <a:lnTo>
                      <a:pt x="16457" y="438842"/>
                    </a:lnTo>
                    <a:cubicBezTo>
                      <a:pt x="8229" y="438842"/>
                      <a:pt x="0" y="444327"/>
                      <a:pt x="0" y="452556"/>
                    </a:cubicBezTo>
                    <a:lnTo>
                      <a:pt x="0" y="452556"/>
                    </a:lnTo>
                    <a:close/>
                  </a:path>
                </a:pathLst>
              </a:custGeom>
              <a:solidFill>
                <a:srgbClr val="000000"/>
              </a:solidFill>
              <a:ln cap="flat" cmpd="sng" w="19050">
                <a:solidFill>
                  <a:srgbClr val="010F0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8" name="Google Shape;798;p63"/>
              <p:cNvSpPr/>
              <p:nvPr/>
            </p:nvSpPr>
            <p:spPr>
              <a:xfrm>
                <a:off x="10544848" y="2733577"/>
                <a:ext cx="405930" cy="178279"/>
              </a:xfrm>
              <a:custGeom>
                <a:rect b="b" l="l" r="r" t="t"/>
                <a:pathLst>
                  <a:path extrusionOk="0" h="178279" w="405930">
                    <a:moveTo>
                      <a:pt x="367531" y="0"/>
                    </a:moveTo>
                    <a:lnTo>
                      <a:pt x="38399" y="0"/>
                    </a:lnTo>
                    <a:cubicBezTo>
                      <a:pt x="16457" y="0"/>
                      <a:pt x="0" y="16457"/>
                      <a:pt x="0" y="38399"/>
                    </a:cubicBezTo>
                    <a:lnTo>
                      <a:pt x="0" y="139881"/>
                    </a:lnTo>
                    <a:cubicBezTo>
                      <a:pt x="0" y="161823"/>
                      <a:pt x="16457" y="178280"/>
                      <a:pt x="38399" y="178280"/>
                    </a:cubicBezTo>
                    <a:lnTo>
                      <a:pt x="367531" y="178280"/>
                    </a:lnTo>
                    <a:cubicBezTo>
                      <a:pt x="389473" y="178280"/>
                      <a:pt x="405930" y="161823"/>
                      <a:pt x="405930" y="139881"/>
                    </a:cubicBezTo>
                    <a:lnTo>
                      <a:pt x="405930" y="38399"/>
                    </a:lnTo>
                    <a:cubicBezTo>
                      <a:pt x="405930" y="19199"/>
                      <a:pt x="389473" y="0"/>
                      <a:pt x="367531" y="0"/>
                    </a:cubicBezTo>
                    <a:lnTo>
                      <a:pt x="367531" y="0"/>
                    </a:lnTo>
                    <a:close/>
                    <a:moveTo>
                      <a:pt x="375759" y="139881"/>
                    </a:moveTo>
                    <a:cubicBezTo>
                      <a:pt x="375759" y="142624"/>
                      <a:pt x="373017" y="145366"/>
                      <a:pt x="370274" y="145366"/>
                    </a:cubicBezTo>
                    <a:lnTo>
                      <a:pt x="41142" y="145366"/>
                    </a:lnTo>
                    <a:cubicBezTo>
                      <a:pt x="38399" y="145366"/>
                      <a:pt x="35656" y="142624"/>
                      <a:pt x="35656" y="139881"/>
                    </a:cubicBezTo>
                    <a:lnTo>
                      <a:pt x="35656" y="38399"/>
                    </a:lnTo>
                    <a:cubicBezTo>
                      <a:pt x="35656" y="35656"/>
                      <a:pt x="38399" y="32913"/>
                      <a:pt x="41142" y="32913"/>
                    </a:cubicBezTo>
                    <a:lnTo>
                      <a:pt x="370274" y="32913"/>
                    </a:lnTo>
                    <a:cubicBezTo>
                      <a:pt x="373017" y="32913"/>
                      <a:pt x="375759" y="35656"/>
                      <a:pt x="375759" y="38399"/>
                    </a:cubicBezTo>
                    <a:lnTo>
                      <a:pt x="375759" y="139881"/>
                    </a:lnTo>
                    <a:close/>
                  </a:path>
                </a:pathLst>
              </a:custGeom>
              <a:solidFill>
                <a:srgbClr val="000000"/>
              </a:solidFill>
              <a:ln cap="flat" cmpd="sng" w="19050">
                <a:solidFill>
                  <a:srgbClr val="010F0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63"/>
              <p:cNvSpPr/>
              <p:nvPr/>
            </p:nvSpPr>
            <p:spPr>
              <a:xfrm>
                <a:off x="10731356" y="2807631"/>
                <a:ext cx="41141" cy="32913"/>
              </a:xfrm>
              <a:custGeom>
                <a:rect b="b" l="l" r="r" t="t"/>
                <a:pathLst>
                  <a:path extrusionOk="0" h="32913" w="41141">
                    <a:moveTo>
                      <a:pt x="24685" y="0"/>
                    </a:moveTo>
                    <a:lnTo>
                      <a:pt x="16456" y="0"/>
                    </a:lnTo>
                    <a:cubicBezTo>
                      <a:pt x="8228" y="0"/>
                      <a:pt x="0" y="8228"/>
                      <a:pt x="0" y="16457"/>
                    </a:cubicBezTo>
                    <a:cubicBezTo>
                      <a:pt x="0" y="24685"/>
                      <a:pt x="8228" y="32913"/>
                      <a:pt x="16456" y="32913"/>
                    </a:cubicBezTo>
                    <a:lnTo>
                      <a:pt x="24685" y="32913"/>
                    </a:lnTo>
                    <a:cubicBezTo>
                      <a:pt x="32913" y="32913"/>
                      <a:pt x="41142" y="24685"/>
                      <a:pt x="41142" y="16457"/>
                    </a:cubicBezTo>
                    <a:cubicBezTo>
                      <a:pt x="41142" y="8228"/>
                      <a:pt x="35656" y="0"/>
                      <a:pt x="24685" y="0"/>
                    </a:cubicBezTo>
                    <a:lnTo>
                      <a:pt x="24685" y="0"/>
                    </a:lnTo>
                    <a:close/>
                  </a:path>
                </a:pathLst>
              </a:custGeom>
              <a:solidFill>
                <a:srgbClr val="000000"/>
              </a:solidFill>
              <a:ln cap="flat" cmpd="sng" w="19050">
                <a:solidFill>
                  <a:srgbClr val="010F0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0" name="Google Shape;800;p63"/>
              <p:cNvSpPr/>
              <p:nvPr/>
            </p:nvSpPr>
            <p:spPr>
              <a:xfrm>
                <a:off x="10640844" y="2807631"/>
                <a:ext cx="41141" cy="32913"/>
              </a:xfrm>
              <a:custGeom>
                <a:rect b="b" l="l" r="r" t="t"/>
                <a:pathLst>
                  <a:path extrusionOk="0" h="32913" w="41141">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41142" y="8228"/>
                      <a:pt x="35656" y="0"/>
                      <a:pt x="24685" y="0"/>
                    </a:cubicBezTo>
                    <a:lnTo>
                      <a:pt x="24685" y="0"/>
                    </a:lnTo>
                    <a:close/>
                  </a:path>
                </a:pathLst>
              </a:custGeom>
              <a:solidFill>
                <a:srgbClr val="000000"/>
              </a:solidFill>
              <a:ln cap="flat" cmpd="sng" w="19050">
                <a:solidFill>
                  <a:srgbClr val="010F0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63"/>
              <p:cNvSpPr/>
              <p:nvPr/>
            </p:nvSpPr>
            <p:spPr>
              <a:xfrm>
                <a:off x="10832838" y="2807631"/>
                <a:ext cx="41141" cy="32913"/>
              </a:xfrm>
              <a:custGeom>
                <a:rect b="b" l="l" r="r" t="t"/>
                <a:pathLst>
                  <a:path extrusionOk="0" h="32913" w="41141">
                    <a:moveTo>
                      <a:pt x="24685" y="0"/>
                    </a:moveTo>
                    <a:lnTo>
                      <a:pt x="16457" y="0"/>
                    </a:lnTo>
                    <a:cubicBezTo>
                      <a:pt x="8229" y="0"/>
                      <a:pt x="0" y="8228"/>
                      <a:pt x="0" y="16457"/>
                    </a:cubicBezTo>
                    <a:cubicBezTo>
                      <a:pt x="0" y="24685"/>
                      <a:pt x="8229" y="32913"/>
                      <a:pt x="16457" y="32913"/>
                    </a:cubicBezTo>
                    <a:lnTo>
                      <a:pt x="24685" y="32913"/>
                    </a:lnTo>
                    <a:cubicBezTo>
                      <a:pt x="32914" y="32913"/>
                      <a:pt x="41142" y="24685"/>
                      <a:pt x="41142" y="16457"/>
                    </a:cubicBezTo>
                    <a:cubicBezTo>
                      <a:pt x="38399" y="8228"/>
                      <a:pt x="32914" y="0"/>
                      <a:pt x="24685" y="0"/>
                    </a:cubicBezTo>
                    <a:lnTo>
                      <a:pt x="24685" y="0"/>
                    </a:lnTo>
                    <a:close/>
                  </a:path>
                </a:pathLst>
              </a:custGeom>
              <a:solidFill>
                <a:srgbClr val="000000"/>
              </a:solidFill>
              <a:ln cap="flat" cmpd="sng" w="19050">
                <a:solidFill>
                  <a:srgbClr val="010F0F"/>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64"/>
          <p:cNvSpPr txBox="1"/>
          <p:nvPr>
            <p:ph idx="1" type="body"/>
          </p:nvPr>
        </p:nvSpPr>
        <p:spPr>
          <a:xfrm>
            <a:off x="5451987" y="1731969"/>
            <a:ext cx="5384800" cy="391318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chemeClr val="lt1"/>
              </a:buClr>
              <a:buSzPts val="2400"/>
              <a:buFont typeface="Arial"/>
              <a:buNone/>
            </a:pPr>
            <a:r>
              <a:rPr lang="en-US"/>
              <a:t>I denne korte video lærer du:</a:t>
            </a:r>
            <a:endParaRPr/>
          </a:p>
          <a:p>
            <a:pPr indent="-342900" lvl="0" marL="571500" rtl="0" algn="l">
              <a:lnSpc>
                <a:spcPct val="90000"/>
              </a:lnSpc>
              <a:spcBef>
                <a:spcPts val="1000"/>
              </a:spcBef>
              <a:spcAft>
                <a:spcPts val="0"/>
              </a:spcAft>
              <a:buSzPts val="2400"/>
              <a:buFont typeface="Arial"/>
              <a:buChar char="•"/>
            </a:pPr>
            <a:r>
              <a:rPr lang="en-US"/>
              <a:t>hvordan du forbinder </a:t>
            </a:r>
            <a:r>
              <a:rPr lang="en-US">
                <a:extLst>
                  <a:ext uri="http://customooxmlschemas.google.com/">
                    <go:slidesCustomData xmlns:go="http://customooxmlschemas.google.com/" textRoundtripDataId="8"/>
                  </a:ext>
                </a:extLst>
              </a:rPr>
              <a:t>din </a:t>
            </a:r>
            <a:r>
              <a:rPr lang="en-US"/>
              <a:t>Android-telefon til et Wifi-netværk</a:t>
            </a:r>
            <a:endParaRPr/>
          </a:p>
          <a:p>
            <a:pPr indent="-342900" lvl="0" marL="571500" rtl="0" algn="l">
              <a:lnSpc>
                <a:spcPct val="90000"/>
              </a:lnSpc>
              <a:spcBef>
                <a:spcPts val="1000"/>
              </a:spcBef>
              <a:spcAft>
                <a:spcPts val="0"/>
              </a:spcAft>
              <a:buSzPts val="2400"/>
              <a:buFont typeface="Arial"/>
              <a:buChar char="•"/>
            </a:pPr>
            <a:r>
              <a:rPr lang="en-US"/>
              <a:t>hvordan du søger efter apps i Google Play Butik</a:t>
            </a:r>
            <a:endParaRPr/>
          </a:p>
          <a:p>
            <a:pPr indent="-342900" lvl="0" marL="571500" rtl="0" algn="l">
              <a:lnSpc>
                <a:spcPct val="90000"/>
              </a:lnSpc>
              <a:spcBef>
                <a:spcPts val="1000"/>
              </a:spcBef>
              <a:spcAft>
                <a:spcPts val="0"/>
              </a:spcAft>
              <a:buSzPts val="2400"/>
              <a:buFont typeface="Arial"/>
              <a:buChar char="•"/>
            </a:pPr>
            <a:r>
              <a:rPr lang="en-US"/>
              <a:t>hvordan du deler billeder eller videoer, som du har taget med din smartphone</a:t>
            </a:r>
            <a:endParaRPr/>
          </a:p>
          <a:p>
            <a:pPr indent="0" lvl="0" marL="228600" rtl="0" algn="l">
              <a:lnSpc>
                <a:spcPct val="90000"/>
              </a:lnSpc>
              <a:spcBef>
                <a:spcPts val="1000"/>
              </a:spcBef>
              <a:spcAft>
                <a:spcPts val="0"/>
              </a:spcAft>
              <a:buSzPts val="2400"/>
              <a:buNone/>
            </a:pPr>
            <a:r>
              <a:rPr lang="en-US"/>
              <a:t>Disse instruktioner kan også anvendes på en iPhone, bortset fra de apps, du henter fra Apple App-Store.</a:t>
            </a:r>
            <a:endParaRPr/>
          </a:p>
        </p:txBody>
      </p:sp>
      <p:sp>
        <p:nvSpPr>
          <p:cNvPr id="807" name="Google Shape;807;p64"/>
          <p:cNvSpPr txBox="1"/>
          <p:nvPr>
            <p:ph idx="2" type="body"/>
          </p:nvPr>
        </p:nvSpPr>
        <p:spPr>
          <a:xfrm>
            <a:off x="5130800" y="381993"/>
            <a:ext cx="5803799"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Nogle enkle, men nyttige funktioner i en smartphone</a:t>
            </a:r>
            <a:endParaRPr/>
          </a:p>
        </p:txBody>
      </p:sp>
      <p:sp>
        <p:nvSpPr>
          <p:cNvPr id="808" name="Google Shape;808;p64"/>
          <p:cNvSpPr/>
          <p:nvPr>
            <p:ph idx="3" type="pic"/>
          </p:nvPr>
        </p:nvSpPr>
        <p:spPr>
          <a:xfrm>
            <a:off x="0" y="1866787"/>
            <a:ext cx="5130800" cy="3913188"/>
          </a:xfrm>
          <a:prstGeom prst="rect">
            <a:avLst/>
          </a:prstGeom>
          <a:solidFill>
            <a:srgbClr val="D8D8D8"/>
          </a:solidFill>
          <a:ln>
            <a:noFill/>
          </a:ln>
        </p:spPr>
      </p:sp>
      <p:pic>
        <p:nvPicPr>
          <p:cNvPr id="809" name="Google Shape;809;p64" title="Smartphone Basics (Android)"/>
          <p:cNvPicPr preferRelativeResize="0"/>
          <p:nvPr/>
        </p:nvPicPr>
        <p:blipFill rotWithShape="1">
          <a:blip r:embed="rId3">
            <a:alphaModFix/>
          </a:blip>
          <a:srcRect b="0" l="0" r="0" t="0"/>
          <a:stretch/>
        </p:blipFill>
        <p:spPr>
          <a:xfrm>
            <a:off x="0" y="1875155"/>
            <a:ext cx="5291667" cy="3904820"/>
          </a:xfrm>
          <a:prstGeom prst="rect">
            <a:avLst/>
          </a:prstGeom>
          <a:noFill/>
          <a:ln>
            <a:noFill/>
          </a:ln>
        </p:spPr>
      </p:pic>
      <p:sp>
        <p:nvSpPr>
          <p:cNvPr id="810" name="Google Shape;810;p64"/>
          <p:cNvSpPr txBox="1"/>
          <p:nvPr/>
        </p:nvSpPr>
        <p:spPr>
          <a:xfrm>
            <a:off x="0" y="6425693"/>
            <a:ext cx="341206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24BAA2"/>
                </a:solidFill>
                <a:latin typeface="Arial"/>
                <a:ea typeface="Arial"/>
                <a:cs typeface="Arial"/>
                <a:sym typeface="Arial"/>
                <a:hlinkClick r:id="rId4">
                  <a:extLst>
                    <a:ext uri="{A12FA001-AC4F-418D-AE19-62706E023703}">
                      <ahyp:hlinkClr val="tx"/>
                    </a:ext>
                  </a:extLst>
                </a:hlinkClick>
              </a:rPr>
              <a:t>Smartphone Basics (Android) - YouTube</a:t>
            </a:r>
            <a:endParaRPr b="0" i="0" sz="1400" u="none" cap="none" strike="noStrike">
              <a:solidFill>
                <a:srgbClr val="24BAA2"/>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1"/>
                                        <p:tgtEl>
                                          <p:spTgt spid="8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6"/>
          <p:cNvSpPr txBox="1"/>
          <p:nvPr>
            <p:ph idx="1" type="body"/>
          </p:nvPr>
        </p:nvSpPr>
        <p:spPr>
          <a:xfrm>
            <a:off x="283780" y="1338040"/>
            <a:ext cx="7589686" cy="37479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92E4B"/>
              </a:buClr>
              <a:buSzPts val="2400"/>
              <a:buNone/>
            </a:pPr>
            <a:r>
              <a:t/>
            </a:r>
            <a:endParaRPr/>
          </a:p>
          <a:p>
            <a:pPr indent="0" lvl="0" marL="457200" rtl="0" algn="l">
              <a:lnSpc>
                <a:spcPct val="100000"/>
              </a:lnSpc>
              <a:spcBef>
                <a:spcPts val="1000"/>
              </a:spcBef>
              <a:spcAft>
                <a:spcPts val="0"/>
              </a:spcAft>
              <a:buSzPts val="2400"/>
              <a:buNone/>
            </a:pPr>
            <a:r>
              <a:rPr b="1" lang="en-US"/>
              <a:t>Fordele:</a:t>
            </a:r>
            <a:endParaRPr b="1"/>
          </a:p>
          <a:p>
            <a:pPr indent="-342900" lvl="0" marL="702900" rtl="0" algn="l">
              <a:lnSpc>
                <a:spcPct val="100000"/>
              </a:lnSpc>
              <a:spcBef>
                <a:spcPts val="600"/>
              </a:spcBef>
              <a:spcAft>
                <a:spcPts val="0"/>
              </a:spcAft>
              <a:buSzPts val="2400"/>
              <a:buFont typeface="Arial"/>
              <a:buChar char="•"/>
            </a:pPr>
            <a:r>
              <a:rPr lang="en-US"/>
              <a:t>Smartphones er effektivt valg til kommunikation, da du både kan ringe, sende sms'er og bruge et stort udvalg af beskedapps.</a:t>
            </a:r>
            <a:endParaRPr/>
          </a:p>
          <a:p>
            <a:pPr indent="-342900" lvl="0" marL="702900" rtl="0" algn="l">
              <a:lnSpc>
                <a:spcPct val="100000"/>
              </a:lnSpc>
              <a:spcBef>
                <a:spcPts val="600"/>
              </a:spcBef>
              <a:spcAft>
                <a:spcPts val="0"/>
              </a:spcAft>
              <a:buSzPts val="2400"/>
              <a:buFont typeface="Arial"/>
              <a:buChar char="•"/>
            </a:pPr>
            <a:r>
              <a:rPr lang="en-US"/>
              <a:t>Evne til at gemme personlige og vigtige detaljer, hvilket letter øjeblikkelig kommunikation/interaktion</a:t>
            </a:r>
            <a:endParaRPr/>
          </a:p>
          <a:p>
            <a:pPr indent="-342900" lvl="0" marL="702900" rtl="0" algn="l">
              <a:lnSpc>
                <a:spcPct val="100000"/>
              </a:lnSpc>
              <a:spcBef>
                <a:spcPts val="600"/>
              </a:spcBef>
              <a:spcAft>
                <a:spcPts val="0"/>
              </a:spcAft>
              <a:buSzPts val="2400"/>
              <a:buFont typeface="Arial"/>
              <a:buChar char="•"/>
            </a:pPr>
            <a:r>
              <a:rPr lang="en-US"/>
              <a:t>Smartphones letter øjeblikkelig hentning af data, efterhånden som du har brug for det.</a:t>
            </a:r>
            <a:endParaRPr/>
          </a:p>
          <a:p>
            <a:pPr indent="-342900" lvl="0" marL="702900" rtl="0" algn="l">
              <a:lnSpc>
                <a:spcPct val="100000"/>
              </a:lnSpc>
              <a:spcBef>
                <a:spcPts val="600"/>
              </a:spcBef>
              <a:spcAft>
                <a:spcPts val="0"/>
              </a:spcAft>
              <a:buSzPts val="2400"/>
              <a:buFont typeface="Arial"/>
              <a:buChar char="•"/>
            </a:pPr>
            <a:r>
              <a:rPr lang="en-US"/>
              <a:t>Adgang til et uendeligt antal funktioner og applikationer med et tryk på en knap/skærm.</a:t>
            </a:r>
            <a:endParaRPr/>
          </a:p>
          <a:p>
            <a:pPr indent="0" lvl="0" marL="457200" rtl="0" algn="l">
              <a:lnSpc>
                <a:spcPct val="100000"/>
              </a:lnSpc>
              <a:spcBef>
                <a:spcPts val="1000"/>
              </a:spcBef>
              <a:spcAft>
                <a:spcPts val="0"/>
              </a:spcAft>
              <a:buSzPts val="2400"/>
              <a:buNone/>
            </a:pPr>
            <a:r>
              <a:t/>
            </a:r>
            <a:endParaRPr/>
          </a:p>
        </p:txBody>
      </p:sp>
      <p:sp>
        <p:nvSpPr>
          <p:cNvPr id="816" name="Google Shape;816;p6"/>
          <p:cNvSpPr txBox="1"/>
          <p:nvPr>
            <p:ph idx="2" type="body"/>
          </p:nvPr>
        </p:nvSpPr>
        <p:spPr>
          <a:xfrm>
            <a:off x="2776850" y="761600"/>
            <a:ext cx="86166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rgbClr val="24BAA2"/>
              </a:buClr>
              <a:buSzPts val="3600"/>
              <a:buNone/>
            </a:pPr>
            <a:r>
              <a:rPr lang="en-US"/>
              <a:t>Fordele ved at bruge en smartphone</a:t>
            </a:r>
            <a:endParaRPr/>
          </a:p>
        </p:txBody>
      </p:sp>
      <p:pic>
        <p:nvPicPr>
          <p:cNvPr descr="White office desk with work accessories" id="817" name="Google Shape;817;p6"/>
          <p:cNvPicPr preferRelativeResize="0"/>
          <p:nvPr/>
        </p:nvPicPr>
        <p:blipFill rotWithShape="1">
          <a:blip r:embed="rId3">
            <a:alphaModFix/>
          </a:blip>
          <a:srcRect b="0" l="19136" r="19505" t="0"/>
          <a:stretch/>
        </p:blipFill>
        <p:spPr>
          <a:xfrm>
            <a:off x="7873465" y="1981200"/>
            <a:ext cx="3658564" cy="3975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4"/>
          <p:cNvSpPr txBox="1"/>
          <p:nvPr>
            <p:ph idx="1" type="body"/>
          </p:nvPr>
        </p:nvSpPr>
        <p:spPr>
          <a:xfrm>
            <a:off x="565673" y="2544495"/>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01</a:t>
            </a:r>
            <a:endParaRPr/>
          </a:p>
        </p:txBody>
      </p:sp>
      <p:sp>
        <p:nvSpPr>
          <p:cNvPr id="242" name="Google Shape;242;p4"/>
          <p:cNvSpPr txBox="1"/>
          <p:nvPr>
            <p:ph idx="2" type="body"/>
          </p:nvPr>
        </p:nvSpPr>
        <p:spPr>
          <a:xfrm>
            <a:off x="1400830" y="3249075"/>
            <a:ext cx="6874800" cy="689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en-US"/>
              <a:t>Effektiv brug af mobiltelefoner</a:t>
            </a:r>
            <a:endParaRPr/>
          </a:p>
        </p:txBody>
      </p:sp>
      <p:sp>
        <p:nvSpPr>
          <p:cNvPr id="243" name="Google Shape;243;p4"/>
          <p:cNvSpPr txBox="1"/>
          <p:nvPr>
            <p:ph idx="3" type="body"/>
          </p:nvPr>
        </p:nvSpPr>
        <p:spPr>
          <a:xfrm>
            <a:off x="565673" y="3256285"/>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02</a:t>
            </a:r>
            <a:endParaRPr/>
          </a:p>
        </p:txBody>
      </p:sp>
      <p:sp>
        <p:nvSpPr>
          <p:cNvPr id="244" name="Google Shape;244;p4"/>
          <p:cNvSpPr txBox="1"/>
          <p:nvPr>
            <p:ph idx="4" type="body"/>
          </p:nvPr>
        </p:nvSpPr>
        <p:spPr>
          <a:xfrm>
            <a:off x="1400970" y="3968071"/>
            <a:ext cx="687466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en-US"/>
              <a:t>Effektiv brug af tablets/ipads</a:t>
            </a:r>
            <a:endParaRPr/>
          </a:p>
        </p:txBody>
      </p:sp>
      <p:sp>
        <p:nvSpPr>
          <p:cNvPr id="245" name="Google Shape;245;p4"/>
          <p:cNvSpPr txBox="1"/>
          <p:nvPr>
            <p:ph idx="5" type="body"/>
          </p:nvPr>
        </p:nvSpPr>
        <p:spPr>
          <a:xfrm>
            <a:off x="565673" y="3968072"/>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03</a:t>
            </a:r>
            <a:endParaRPr/>
          </a:p>
        </p:txBody>
      </p:sp>
      <p:sp>
        <p:nvSpPr>
          <p:cNvPr id="246" name="Google Shape;246;p4"/>
          <p:cNvSpPr txBox="1"/>
          <p:nvPr>
            <p:ph idx="6" type="body"/>
          </p:nvPr>
        </p:nvSpPr>
        <p:spPr>
          <a:xfrm>
            <a:off x="1400970" y="4716782"/>
            <a:ext cx="687466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en-US"/>
              <a:t>Effektiv brug af smart-tv</a:t>
            </a:r>
            <a:endParaRPr/>
          </a:p>
        </p:txBody>
      </p:sp>
      <p:sp>
        <p:nvSpPr>
          <p:cNvPr id="247" name="Google Shape;247;p4"/>
          <p:cNvSpPr txBox="1"/>
          <p:nvPr>
            <p:ph idx="7" type="body"/>
          </p:nvPr>
        </p:nvSpPr>
        <p:spPr>
          <a:xfrm>
            <a:off x="565673" y="4679864"/>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04</a:t>
            </a:r>
            <a:endParaRPr/>
          </a:p>
        </p:txBody>
      </p:sp>
      <p:sp>
        <p:nvSpPr>
          <p:cNvPr id="248" name="Google Shape;248;p4"/>
          <p:cNvSpPr txBox="1"/>
          <p:nvPr>
            <p:ph idx="8" type="body"/>
          </p:nvPr>
        </p:nvSpPr>
        <p:spPr>
          <a:xfrm>
            <a:off x="1400830" y="2566766"/>
            <a:ext cx="548243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en-US"/>
              <a:t>Betydningen af digital dannelse i vores hverdag</a:t>
            </a:r>
            <a:endParaRPr/>
          </a:p>
        </p:txBody>
      </p:sp>
      <p:sp>
        <p:nvSpPr>
          <p:cNvPr id="249" name="Google Shape;249;p4"/>
          <p:cNvSpPr txBox="1"/>
          <p:nvPr>
            <p:ph idx="9" type="body"/>
          </p:nvPr>
        </p:nvSpPr>
        <p:spPr>
          <a:xfrm>
            <a:off x="565673" y="5374717"/>
            <a:ext cx="700387" cy="68951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24BAA2"/>
              </a:buClr>
              <a:buSzPts val="3200"/>
              <a:buNone/>
            </a:pPr>
            <a:r>
              <a:rPr lang="en-US"/>
              <a:t>05</a:t>
            </a:r>
            <a:endParaRPr/>
          </a:p>
        </p:txBody>
      </p:sp>
      <p:sp>
        <p:nvSpPr>
          <p:cNvPr id="250" name="Google Shape;250;p4"/>
          <p:cNvSpPr txBox="1"/>
          <p:nvPr>
            <p:ph idx="13" type="body"/>
          </p:nvPr>
        </p:nvSpPr>
        <p:spPr>
          <a:xfrm>
            <a:off x="1400970" y="5508819"/>
            <a:ext cx="6130130" cy="68951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92E4B"/>
              </a:buClr>
              <a:buSzPts val="2200"/>
              <a:buNone/>
            </a:pPr>
            <a:r>
              <a:rPr lang="en-US"/>
              <a:t>Opmærksomhed på overholdelse af datasikkerhed </a:t>
            </a:r>
            <a:endParaRPr/>
          </a:p>
        </p:txBody>
      </p:sp>
      <p:sp>
        <p:nvSpPr>
          <p:cNvPr id="251" name="Google Shape;251;p4"/>
          <p:cNvSpPr txBox="1"/>
          <p:nvPr>
            <p:ph idx="14" type="body"/>
          </p:nvPr>
        </p:nvSpPr>
        <p:spPr>
          <a:xfrm>
            <a:off x="565673" y="659662"/>
            <a:ext cx="5041923" cy="7207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lt1"/>
              </a:buClr>
              <a:buSzPts val="3600"/>
              <a:buNone/>
            </a:pPr>
            <a:r>
              <a:rPr lang="en-US"/>
              <a:t>indhold</a:t>
            </a:r>
            <a:endParaRPr/>
          </a:p>
        </p:txBody>
      </p:sp>
      <p:pic>
        <p:nvPicPr>
          <p:cNvPr id="252" name="Google Shape;252;p4"/>
          <p:cNvPicPr preferRelativeResize="0"/>
          <p:nvPr/>
        </p:nvPicPr>
        <p:blipFill rotWithShape="1">
          <a:blip r:embed="rId3">
            <a:alphaModFix/>
          </a:blip>
          <a:srcRect b="0" l="0" r="0" t="0"/>
          <a:stretch/>
        </p:blipFill>
        <p:spPr>
          <a:xfrm>
            <a:off x="7666010" y="2178136"/>
            <a:ext cx="3778044" cy="40386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g136ea598341_1_12"/>
          <p:cNvSpPr txBox="1"/>
          <p:nvPr>
            <p:ph idx="1" type="body"/>
          </p:nvPr>
        </p:nvSpPr>
        <p:spPr>
          <a:xfrm>
            <a:off x="720003" y="1497874"/>
            <a:ext cx="10595100" cy="4005844"/>
          </a:xfrm>
          <a:prstGeom prst="rect">
            <a:avLst/>
          </a:prstGeom>
          <a:noFill/>
          <a:ln>
            <a:noFill/>
          </a:ln>
        </p:spPr>
        <p:txBody>
          <a:bodyPr anchorCtr="0" anchor="t" bIns="45700" lIns="91425" spcFirstLastPara="1" rIns="91425" wrap="square" tIns="45700">
            <a:noAutofit/>
          </a:bodyPr>
          <a:lstStyle/>
          <a:p>
            <a:pPr indent="-342900" lvl="0" marL="342900" rtl="0" algn="l">
              <a:lnSpc>
                <a:spcPct val="100000"/>
              </a:lnSpc>
              <a:spcBef>
                <a:spcPts val="0"/>
              </a:spcBef>
              <a:spcAft>
                <a:spcPts val="0"/>
              </a:spcAft>
              <a:buSzPts val="2400"/>
              <a:buFont typeface="Arial"/>
              <a:buChar char="•"/>
            </a:pPr>
            <a:r>
              <a:rPr lang="en-US">
                <a:latin typeface="Calibri"/>
                <a:ea typeface="Calibri"/>
                <a:cs typeface="Calibri"/>
                <a:sym typeface="Calibri"/>
              </a:rPr>
              <a:t>Smartphones gør </a:t>
            </a:r>
            <a:r>
              <a:rPr b="1" lang="en-US">
                <a:latin typeface="Calibri"/>
                <a:ea typeface="Calibri"/>
                <a:cs typeface="Calibri"/>
                <a:sym typeface="Calibri"/>
              </a:rPr>
              <a:t>kommunikation meget tilgængelig </a:t>
            </a:r>
            <a:r>
              <a:rPr lang="en-US">
                <a:latin typeface="Calibri"/>
                <a:ea typeface="Calibri"/>
                <a:cs typeface="Calibri"/>
                <a:sym typeface="Calibri"/>
              </a:rPr>
              <a:t>, så alle kan holde kontakten med hinanden. Eksempel: For synshandicappede er der mulighed for at bruge zoomfunktionen til at se beskeder eller oplæser til at læse beskeder.</a:t>
            </a:r>
            <a:endParaRPr/>
          </a:p>
          <a:p>
            <a:pPr indent="-19050" lvl="0" marL="171450" rtl="0" algn="l">
              <a:lnSpc>
                <a:spcPct val="100000"/>
              </a:lnSpc>
              <a:spcBef>
                <a:spcPts val="0"/>
              </a:spcBef>
              <a:spcAft>
                <a:spcPts val="0"/>
              </a:spcAft>
              <a:buSzPts val="2400"/>
              <a:buFont typeface="Arial"/>
              <a:buNone/>
            </a:pPr>
            <a:r>
              <a:t/>
            </a:r>
            <a:endParaRPr sz="800">
              <a:latin typeface="Calibri"/>
              <a:ea typeface="Calibri"/>
              <a:cs typeface="Calibri"/>
              <a:sym typeface="Calibri"/>
            </a:endParaRPr>
          </a:p>
          <a:p>
            <a:pPr indent="-342900" lvl="0" marL="342900" rtl="0" algn="l">
              <a:lnSpc>
                <a:spcPct val="100000"/>
              </a:lnSpc>
              <a:spcBef>
                <a:spcPts val="0"/>
              </a:spcBef>
              <a:spcAft>
                <a:spcPts val="0"/>
              </a:spcAft>
              <a:buSzPts val="2400"/>
              <a:buFont typeface="Arial"/>
              <a:buChar char="•"/>
            </a:pPr>
            <a:r>
              <a:rPr lang="en-US">
                <a:latin typeface="Calibri"/>
                <a:ea typeface="Calibri"/>
                <a:cs typeface="Calibri"/>
                <a:sym typeface="Calibri"/>
              </a:rPr>
              <a:t>At have </a:t>
            </a:r>
            <a:r>
              <a:rPr b="1" lang="en-US">
                <a:latin typeface="Calibri"/>
                <a:ea typeface="Calibri"/>
                <a:cs typeface="Calibri"/>
                <a:sym typeface="Calibri"/>
              </a:rPr>
              <a:t>adgang til information i realtid </a:t>
            </a:r>
            <a:r>
              <a:rPr lang="en-US">
                <a:latin typeface="Calibri"/>
                <a:ea typeface="Calibri"/>
                <a:cs typeface="Calibri"/>
                <a:sym typeface="Calibri"/>
              </a:rPr>
              <a:t>giver folk mulighed for at holde sig ajour med de seneste nyheder, hvilket letter og forbedrer læring, råd og vejledning, som kan anvendes i virkelige situationer.</a:t>
            </a:r>
            <a:endParaRPr>
              <a:latin typeface="Calibri"/>
              <a:ea typeface="Calibri"/>
              <a:cs typeface="Calibri"/>
              <a:sym typeface="Calibri"/>
            </a:endParaRPr>
          </a:p>
          <a:p>
            <a:pPr indent="-342900" lvl="0" marL="342900" rtl="0" algn="l">
              <a:lnSpc>
                <a:spcPct val="115000"/>
              </a:lnSpc>
              <a:spcBef>
                <a:spcPts val="1200"/>
              </a:spcBef>
              <a:spcAft>
                <a:spcPts val="0"/>
              </a:spcAft>
              <a:buSzPts val="2400"/>
              <a:buFont typeface="Arial"/>
              <a:buChar char="•"/>
            </a:pPr>
            <a:r>
              <a:rPr lang="en-US">
                <a:latin typeface="Calibri"/>
                <a:ea typeface="Calibri"/>
                <a:cs typeface="Calibri"/>
                <a:sym typeface="Calibri"/>
              </a:rPr>
              <a:t>Kameraer på telefoner er normalt bedre end på mange andre enheder, hvilket giver </a:t>
            </a:r>
            <a:r>
              <a:rPr lang="en-US"/>
              <a:t>øjeblikkelige </a:t>
            </a:r>
            <a:r>
              <a:rPr lang="en-US">
                <a:latin typeface="Calibri"/>
                <a:ea typeface="Calibri"/>
                <a:cs typeface="Calibri"/>
                <a:sym typeface="Calibri"/>
              </a:rPr>
              <a:t>mulighed for en række </a:t>
            </a:r>
            <a:r>
              <a:rPr b="1" lang="en-US">
                <a:latin typeface="Calibri"/>
                <a:ea typeface="Calibri"/>
                <a:cs typeface="Calibri"/>
                <a:sym typeface="Calibri"/>
              </a:rPr>
              <a:t>foto- og videomuligheder</a:t>
            </a:r>
            <a:endParaRPr/>
          </a:p>
          <a:p>
            <a:pPr indent="-342900" lvl="0" marL="342900" rtl="0" algn="l">
              <a:lnSpc>
                <a:spcPct val="115000"/>
              </a:lnSpc>
              <a:spcBef>
                <a:spcPts val="1200"/>
              </a:spcBef>
              <a:spcAft>
                <a:spcPts val="0"/>
              </a:spcAft>
              <a:buSzPts val="2400"/>
              <a:buFont typeface="Arial"/>
              <a:buChar char="•"/>
            </a:pPr>
            <a:r>
              <a:rPr lang="en-US"/>
              <a:t>Mulighederne ved brug af apps er uendelige og kan passe til ethvert behov, uanset om det er socialt, medicinsk eller uddannelsesmæssigt</a:t>
            </a:r>
            <a:endParaRPr>
              <a:latin typeface="Calibri"/>
              <a:ea typeface="Calibri"/>
              <a:cs typeface="Calibri"/>
              <a:sym typeface="Calibri"/>
            </a:endParaRPr>
          </a:p>
          <a:p>
            <a:pPr indent="-190500" lvl="0" marL="342900" rtl="0" algn="l">
              <a:lnSpc>
                <a:spcPct val="100000"/>
              </a:lnSpc>
              <a:spcBef>
                <a:spcPts val="1200"/>
              </a:spcBef>
              <a:spcAft>
                <a:spcPts val="0"/>
              </a:spcAft>
              <a:buSzPts val="2400"/>
              <a:buFont typeface="Arial"/>
              <a:buNone/>
            </a:pPr>
            <a:r>
              <a:t/>
            </a:r>
            <a:endParaRPr>
              <a:latin typeface="Calibri"/>
              <a:ea typeface="Calibri"/>
              <a:cs typeface="Calibri"/>
              <a:sym typeface="Calibri"/>
            </a:endParaRPr>
          </a:p>
          <a:p>
            <a:pPr indent="-190500" lvl="0" marL="342900" rtl="0" algn="l">
              <a:lnSpc>
                <a:spcPct val="100000"/>
              </a:lnSpc>
              <a:spcBef>
                <a:spcPts val="0"/>
              </a:spcBef>
              <a:spcAft>
                <a:spcPts val="0"/>
              </a:spcAft>
              <a:buSzPts val="2400"/>
              <a:buFont typeface="Arial"/>
              <a:buNone/>
            </a:pPr>
            <a:r>
              <a:t/>
            </a:r>
            <a:endParaRPr>
              <a:latin typeface="Calibri"/>
              <a:ea typeface="Calibri"/>
              <a:cs typeface="Calibri"/>
              <a:sym typeface="Calibri"/>
            </a:endParaRPr>
          </a:p>
          <a:p>
            <a:pPr indent="-190500" lvl="0" marL="342900" rtl="0" algn="l">
              <a:lnSpc>
                <a:spcPct val="90000"/>
              </a:lnSpc>
              <a:spcBef>
                <a:spcPts val="1000"/>
              </a:spcBef>
              <a:spcAft>
                <a:spcPts val="0"/>
              </a:spcAft>
              <a:buSzPts val="2400"/>
              <a:buFont typeface="Arial"/>
              <a:buNone/>
            </a:pPr>
            <a:r>
              <a:t/>
            </a:r>
            <a:endParaRPr>
              <a:latin typeface="Calibri"/>
              <a:ea typeface="Calibri"/>
              <a:cs typeface="Calibri"/>
              <a:sym typeface="Calibri"/>
            </a:endParaRPr>
          </a:p>
        </p:txBody>
      </p:sp>
      <p:sp>
        <p:nvSpPr>
          <p:cNvPr id="824" name="Google Shape;824;g136ea598341_1_12"/>
          <p:cNvSpPr txBox="1"/>
          <p:nvPr>
            <p:ph idx="2" type="body"/>
          </p:nvPr>
        </p:nvSpPr>
        <p:spPr>
          <a:xfrm>
            <a:off x="-195069" y="772278"/>
            <a:ext cx="10595100" cy="8037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3600"/>
              <a:buNone/>
            </a:pPr>
            <a:r>
              <a:rPr lang="en-US" sz="3700">
                <a:latin typeface="Calibri"/>
                <a:ea typeface="Calibri"/>
                <a:cs typeface="Calibri"/>
                <a:sym typeface="Calibri"/>
              </a:rPr>
              <a:t>Muligheder </a:t>
            </a:r>
            <a:r>
              <a:rPr lang="en-US" sz="3700"/>
              <a:t>ved</a:t>
            </a:r>
            <a:r>
              <a:rPr lang="en-US" sz="3700">
                <a:latin typeface="Calibri"/>
                <a:ea typeface="Calibri"/>
                <a:cs typeface="Calibri"/>
                <a:sym typeface="Calibri"/>
              </a:rPr>
              <a:t> at bruge smartphones</a:t>
            </a:r>
            <a:endParaRPr sz="5200">
              <a:latin typeface="Calibri"/>
              <a:ea typeface="Calibri"/>
              <a:cs typeface="Calibri"/>
              <a:sym typeface="Calibri"/>
            </a:endParaRPr>
          </a:p>
        </p:txBody>
      </p:sp>
      <p:pic>
        <p:nvPicPr>
          <p:cNvPr descr="Icon&#10;&#10;Description automatically generated" id="825" name="Google Shape;825;g136ea598341_1_12"/>
          <p:cNvPicPr preferRelativeResize="0"/>
          <p:nvPr/>
        </p:nvPicPr>
        <p:blipFill rotWithShape="1">
          <a:blip r:embed="rId3">
            <a:alphaModFix/>
          </a:blip>
          <a:srcRect b="0" l="0" r="0" t="0"/>
          <a:stretch/>
        </p:blipFill>
        <p:spPr>
          <a:xfrm>
            <a:off x="9726038" y="575163"/>
            <a:ext cx="1929835" cy="119792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g136ea598341_1_69"/>
          <p:cNvSpPr txBox="1"/>
          <p:nvPr>
            <p:ph idx="1" type="body"/>
          </p:nvPr>
        </p:nvSpPr>
        <p:spPr>
          <a:xfrm>
            <a:off x="798375" y="1565300"/>
            <a:ext cx="10595100" cy="4738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en-US"/>
              <a:t>Ud over telefonopkald og tekstbeskeder er de potentielle funktioner i en smartphone:</a:t>
            </a:r>
            <a:endParaRPr/>
          </a:p>
          <a:p>
            <a:pPr indent="0" lvl="0" marL="457200" rtl="0" algn="l">
              <a:lnSpc>
                <a:spcPct val="90000"/>
              </a:lnSpc>
              <a:spcBef>
                <a:spcPts val="1000"/>
              </a:spcBef>
              <a:spcAft>
                <a:spcPts val="0"/>
              </a:spcAft>
              <a:buSzPts val="2400"/>
              <a:buNone/>
            </a:pPr>
            <a:r>
              <a:t/>
            </a:r>
            <a:endParaRPr/>
          </a:p>
          <a:p>
            <a:pPr indent="-381000" lvl="0" marL="457200" rtl="0" algn="l">
              <a:lnSpc>
                <a:spcPct val="90000"/>
              </a:lnSpc>
              <a:spcBef>
                <a:spcPts val="1000"/>
              </a:spcBef>
              <a:spcAft>
                <a:spcPts val="0"/>
              </a:spcAft>
              <a:buSzPts val="2400"/>
              <a:buChar char="●"/>
            </a:pPr>
            <a:r>
              <a:rPr lang="en-US"/>
              <a:t>Optimeret og personlig Health Tracker</a:t>
            </a:r>
            <a:endParaRPr/>
          </a:p>
          <a:p>
            <a:pPr indent="-381000" lvl="0" marL="457200" rtl="0" algn="l">
              <a:lnSpc>
                <a:spcPct val="90000"/>
              </a:lnSpc>
              <a:spcBef>
                <a:spcPts val="0"/>
              </a:spcBef>
              <a:spcAft>
                <a:spcPts val="0"/>
              </a:spcAft>
              <a:buSzPts val="2400"/>
              <a:buChar char="●"/>
            </a:pPr>
            <a:r>
              <a:rPr lang="en-US"/>
              <a:t>GPS f.eks. muligheder for at finde vej i ukendte områder</a:t>
            </a:r>
            <a:endParaRPr/>
          </a:p>
          <a:p>
            <a:pPr indent="-381000" lvl="0" marL="457200" rtl="0" algn="l">
              <a:lnSpc>
                <a:spcPct val="90000"/>
              </a:lnSpc>
              <a:spcBef>
                <a:spcPts val="0"/>
              </a:spcBef>
              <a:spcAft>
                <a:spcPts val="0"/>
              </a:spcAft>
              <a:buSzPts val="2400"/>
              <a:buChar char="●"/>
            </a:pPr>
            <a:r>
              <a:rPr lang="en-US"/>
              <a:t>Opret apps på telefonen, som du derefter kan bruge på selve telefonen</a:t>
            </a:r>
            <a:endParaRPr/>
          </a:p>
          <a:p>
            <a:pPr indent="-381000" lvl="0" marL="457200" rtl="0" algn="l">
              <a:lnSpc>
                <a:spcPct val="90000"/>
              </a:lnSpc>
              <a:spcBef>
                <a:spcPts val="0"/>
              </a:spcBef>
              <a:spcAft>
                <a:spcPts val="0"/>
              </a:spcAft>
              <a:buSzPts val="2400"/>
              <a:buChar char="●"/>
            </a:pPr>
            <a:r>
              <a:rPr lang="en-US"/>
              <a:t>Ubegrænset telefonlagerhukommelse </a:t>
            </a:r>
            <a:endParaRPr/>
          </a:p>
          <a:p>
            <a:pPr indent="-381000" lvl="0" marL="457200" rtl="0" algn="l">
              <a:lnSpc>
                <a:spcPct val="90000"/>
              </a:lnSpc>
              <a:spcBef>
                <a:spcPts val="0"/>
              </a:spcBef>
              <a:spcAft>
                <a:spcPts val="0"/>
              </a:spcAft>
              <a:buSzPts val="2400"/>
              <a:buChar char="●"/>
            </a:pPr>
            <a:r>
              <a:rPr lang="en-US"/>
              <a:t>Bedre telefonforbindelser i landdistrikter.</a:t>
            </a:r>
            <a:endParaRPr/>
          </a:p>
          <a:p>
            <a:pPr indent="-381000" lvl="0" marL="457200" rtl="0" algn="l">
              <a:lnSpc>
                <a:spcPct val="90000"/>
              </a:lnSpc>
              <a:spcBef>
                <a:spcPts val="0"/>
              </a:spcBef>
              <a:spcAft>
                <a:spcPts val="0"/>
              </a:spcAft>
              <a:buSzPts val="2400"/>
              <a:buChar char="●"/>
            </a:pPr>
            <a:r>
              <a:rPr lang="en-US"/>
              <a:t>Trådløs forbindelse med </a:t>
            </a:r>
            <a:r>
              <a:rPr lang="en-US">
                <a:extLst>
                  <a:ext uri="http://customooxmlschemas.google.com/">
                    <go:slidesCustomData xmlns:go="http://customooxmlschemas.google.com/" textRoundtripDataId="9"/>
                  </a:ext>
                </a:extLst>
              </a:rPr>
              <a:t>andre </a:t>
            </a:r>
            <a:r>
              <a:rPr lang="en-US"/>
              <a:t>enheder</a:t>
            </a:r>
            <a:endParaRPr/>
          </a:p>
          <a:p>
            <a:pPr indent="-381000" lvl="0" marL="457200" rtl="0" algn="l">
              <a:lnSpc>
                <a:spcPct val="90000"/>
              </a:lnSpc>
              <a:spcBef>
                <a:spcPts val="0"/>
              </a:spcBef>
              <a:spcAft>
                <a:spcPts val="0"/>
              </a:spcAft>
              <a:buSzPts val="2400"/>
              <a:buChar char="●"/>
            </a:pPr>
            <a:r>
              <a:rPr lang="en-US"/>
              <a:t>Universelt og tilgængeligt opladningssystem</a:t>
            </a:r>
            <a:endParaRPr/>
          </a:p>
          <a:p>
            <a:pPr indent="0" lvl="0" marL="0" rtl="0" algn="l">
              <a:lnSpc>
                <a:spcPct val="90000"/>
              </a:lnSpc>
              <a:spcBef>
                <a:spcPts val="1000"/>
              </a:spcBef>
              <a:spcAft>
                <a:spcPts val="0"/>
              </a:spcAft>
              <a:buSzPts val="2400"/>
              <a:buNone/>
            </a:pPr>
            <a:r>
              <a:t/>
            </a:r>
            <a:endParaRPr/>
          </a:p>
          <a:p>
            <a:pPr indent="0" lvl="0" marL="0" rtl="0" algn="l">
              <a:lnSpc>
                <a:spcPct val="90000"/>
              </a:lnSpc>
              <a:spcBef>
                <a:spcPts val="1000"/>
              </a:spcBef>
              <a:spcAft>
                <a:spcPts val="0"/>
              </a:spcAft>
              <a:buSzPts val="2400"/>
              <a:buNone/>
            </a:pPr>
            <a:r>
              <a:t/>
            </a:r>
            <a:endParaRPr/>
          </a:p>
        </p:txBody>
      </p:sp>
      <p:sp>
        <p:nvSpPr>
          <p:cNvPr id="832" name="Google Shape;832;g136ea598341_1_69"/>
          <p:cNvSpPr txBox="1"/>
          <p:nvPr>
            <p:ph idx="2" type="body"/>
          </p:nvPr>
        </p:nvSpPr>
        <p:spPr>
          <a:xfrm>
            <a:off x="798381" y="761603"/>
            <a:ext cx="105951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3600"/>
              <a:buNone/>
            </a:pPr>
            <a:r>
              <a:rPr lang="en-US"/>
              <a:t>Smartphones mulige funktioner</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66"/>
          <p:cNvSpPr txBox="1"/>
          <p:nvPr>
            <p:ph idx="1" type="body"/>
          </p:nvPr>
        </p:nvSpPr>
        <p:spPr>
          <a:xfrm>
            <a:off x="5427133" y="1543289"/>
            <a:ext cx="6011333" cy="4236686"/>
          </a:xfrm>
          <a:prstGeom prst="rect">
            <a:avLst/>
          </a:prstGeom>
          <a:noFill/>
          <a:ln>
            <a:noFill/>
          </a:ln>
        </p:spPr>
        <p:txBody>
          <a:bodyPr anchorCtr="0" anchor="t" bIns="45700" lIns="91425" spcFirstLastPara="1" rIns="91425" wrap="square" tIns="45700">
            <a:noAutofit/>
          </a:bodyPr>
          <a:lstStyle/>
          <a:p>
            <a:pPr indent="0" lvl="0" marL="180000" rtl="0" algn="l">
              <a:lnSpc>
                <a:spcPct val="90000"/>
              </a:lnSpc>
              <a:spcBef>
                <a:spcPts val="1000"/>
              </a:spcBef>
              <a:spcAft>
                <a:spcPts val="0"/>
              </a:spcAft>
              <a:buSzPts val="2400"/>
              <a:buNone/>
            </a:pPr>
            <a:r>
              <a:rPr lang="en-US" u="sng">
                <a:solidFill>
                  <a:srgbClr val="24BAA2"/>
                </a:solidFill>
                <a:hlinkClick r:id="rId4">
                  <a:extLst>
                    <a:ext uri="{A12FA001-AC4F-418D-AE19-62706E023703}">
                      <ahyp:hlinkClr val="tx"/>
                    </a:ext>
                  </a:extLst>
                </a:hlinkClick>
              </a:rPr>
              <a:t>iPhone-tip til ældre: Grundlæggende indstillinger – YouTube</a:t>
            </a:r>
            <a:r>
              <a:rPr lang="en-US">
                <a:solidFill>
                  <a:srgbClr val="24BAA2"/>
                </a:solidFill>
              </a:rPr>
              <a:t> </a:t>
            </a:r>
            <a:r>
              <a:rPr lang="en-US"/>
              <a:t>Tips til, hvordan du opsætter skærmens lysstyrke, tekststørrelse, opsætning af hjemmeskærmen osv.</a:t>
            </a:r>
            <a:endParaRPr/>
          </a:p>
          <a:p>
            <a:pPr indent="0" lvl="0" marL="180000" rtl="0" algn="l">
              <a:lnSpc>
                <a:spcPct val="90000"/>
              </a:lnSpc>
              <a:spcBef>
                <a:spcPts val="1000"/>
              </a:spcBef>
              <a:spcAft>
                <a:spcPts val="0"/>
              </a:spcAft>
              <a:buSzPts val="2400"/>
              <a:buNone/>
            </a:pPr>
            <a:r>
              <a:rPr lang="en-US" u="sng">
                <a:solidFill>
                  <a:srgbClr val="24BAA2"/>
                </a:solidFill>
                <a:hlinkClick r:id="rId5">
                  <a:extLst>
                    <a:ext uri="{A12FA001-AC4F-418D-AE19-62706E023703}">
                      <ahyp:hlinkClr val="tx"/>
                    </a:ext>
                  </a:extLst>
                </a:hlinkClick>
              </a:rPr>
              <a:t>iPhone-tip til ældre 2: Brug af Apple-kontakter – YouTube</a:t>
            </a:r>
            <a:r>
              <a:rPr lang="en-US">
                <a:solidFill>
                  <a:srgbClr val="24BAA2"/>
                </a:solidFill>
              </a:rPr>
              <a:t> </a:t>
            </a:r>
            <a:r>
              <a:rPr lang="en-US"/>
              <a:t>lære, hvordan du opsætter og søger efter kontakter i din telefon osv.</a:t>
            </a:r>
            <a:endParaRPr/>
          </a:p>
          <a:p>
            <a:pPr indent="0" lvl="0" marL="180000" rtl="0" algn="l">
              <a:lnSpc>
                <a:spcPct val="90000"/>
              </a:lnSpc>
              <a:spcBef>
                <a:spcPts val="1000"/>
              </a:spcBef>
              <a:spcAft>
                <a:spcPts val="0"/>
              </a:spcAft>
              <a:buSzPts val="2400"/>
              <a:buNone/>
            </a:pPr>
            <a:r>
              <a:rPr lang="en-US" u="sng">
                <a:solidFill>
                  <a:srgbClr val="24BAA2"/>
                </a:solidFill>
                <a:hlinkClick r:id="rId6">
                  <a:extLst>
                    <a:ext uri="{A12FA001-AC4F-418D-AE19-62706E023703}">
                      <ahyp:hlinkClr val="tx"/>
                    </a:ext>
                  </a:extLst>
                </a:hlinkClick>
              </a:rPr>
              <a:t>Konfigurer en smartphone til et ældre familiemedlem [How-To] – YouTube</a:t>
            </a:r>
            <a:r>
              <a:rPr lang="en-US">
                <a:solidFill>
                  <a:srgbClr val="24BAA2"/>
                </a:solidFill>
              </a:rPr>
              <a:t> </a:t>
            </a:r>
            <a:r>
              <a:rPr lang="en-US"/>
              <a:t>denne korte video fremhæver smartphone-muligheder, der kan konfigureres til seniorer, du holder af.</a:t>
            </a:r>
            <a:endParaRPr/>
          </a:p>
          <a:p>
            <a:pPr indent="0" lvl="0" marL="180000" rtl="0" algn="l">
              <a:lnSpc>
                <a:spcPct val="90000"/>
              </a:lnSpc>
              <a:spcBef>
                <a:spcPts val="1000"/>
              </a:spcBef>
              <a:spcAft>
                <a:spcPts val="0"/>
              </a:spcAft>
              <a:buSzPts val="2400"/>
              <a:buNone/>
            </a:pPr>
            <a:r>
              <a:rPr lang="en-US" u="sng">
                <a:solidFill>
                  <a:srgbClr val="24BAA2"/>
                </a:solidFill>
                <a:hlinkClick r:id="rId7">
                  <a:extLst>
                    <a:ext uri="{A12FA001-AC4F-418D-AE19-62706E023703}">
                      <ahyp:hlinkClr val="tx"/>
                    </a:ext>
                  </a:extLst>
                </a:hlinkClick>
              </a:rPr>
              <a:t>Apps til seniorer – YouTube</a:t>
            </a:r>
            <a:r>
              <a:rPr lang="en-US">
                <a:solidFill>
                  <a:srgbClr val="24BAA2"/>
                </a:solidFill>
              </a:rPr>
              <a:t> </a:t>
            </a:r>
            <a:r>
              <a:rPr lang="en-US"/>
              <a:t>nogle enkle forslag til senioregnede apps</a:t>
            </a:r>
            <a:endParaRPr/>
          </a:p>
        </p:txBody>
      </p:sp>
      <p:sp>
        <p:nvSpPr>
          <p:cNvPr id="838" name="Google Shape;838;p66"/>
          <p:cNvSpPr txBox="1"/>
          <p:nvPr>
            <p:ph idx="2" type="body"/>
          </p:nvPr>
        </p:nvSpPr>
        <p:spPr>
          <a:xfrm>
            <a:off x="5559214" y="262660"/>
            <a:ext cx="5367866"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3600"/>
              <a:buNone/>
            </a:pPr>
            <a:r>
              <a:rPr lang="en-US">
                <a:solidFill>
                  <a:schemeClr val="lt1"/>
                </a:solidFill>
              </a:rPr>
              <a:t>Flere nyttige videoer om smartphones til seniorer...</a:t>
            </a:r>
            <a:endParaRPr>
              <a:solidFill>
                <a:schemeClr val="lt1"/>
              </a:solidFill>
            </a:endParaRPr>
          </a:p>
        </p:txBody>
      </p:sp>
      <p:pic>
        <p:nvPicPr>
          <p:cNvPr descr="Logo, company name&#10;&#10;Description automatically generated" id="839" name="Google Shape;839;p66"/>
          <p:cNvPicPr preferRelativeResize="0"/>
          <p:nvPr>
            <p:ph idx="3" type="pic"/>
          </p:nvPr>
        </p:nvPicPr>
        <p:blipFill rotWithShape="1">
          <a:blip r:embed="rId8">
            <a:alphaModFix/>
          </a:blip>
          <a:srcRect b="0" l="14959" r="14713" t="0"/>
          <a:stretch/>
        </p:blipFill>
        <p:spPr>
          <a:xfrm>
            <a:off x="0" y="1866787"/>
            <a:ext cx="5130800" cy="3913188"/>
          </a:xfrm>
          <a:prstGeom prst="rect">
            <a:avLst/>
          </a:prstGeom>
          <a:solidFill>
            <a:srgbClr val="D8D8D8"/>
          </a:solidFill>
          <a:ln>
            <a:noFill/>
          </a:ln>
        </p:spPr>
      </p:pic>
      <p:sp>
        <p:nvSpPr>
          <p:cNvPr id="840" name="Google Shape;840;p66"/>
          <p:cNvSpPr/>
          <p:nvPr/>
        </p:nvSpPr>
        <p:spPr>
          <a:xfrm rot="1597209">
            <a:off x="3913632" y="638208"/>
            <a:ext cx="1737360" cy="948929"/>
          </a:xfrm>
          <a:prstGeom prst="rightArrow">
            <a:avLst>
              <a:gd fmla="val 50000" name="adj1"/>
              <a:gd fmla="val 50000" name="adj2"/>
            </a:avLst>
          </a:prstGeom>
          <a:solidFill>
            <a:srgbClr val="24BAA2"/>
          </a:solidFill>
          <a:ln cap="flat" cmpd="sng" w="25400">
            <a:solidFill>
              <a:srgbClr val="24BA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92E4B"/>
                </a:solidFill>
                <a:latin typeface="Calibri"/>
                <a:ea typeface="Calibri"/>
                <a:cs typeface="Calibri"/>
                <a:sym typeface="Calibri"/>
              </a:rPr>
              <a:t>Klik på LINKS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4" name="Shape 844"/>
        <p:cNvGrpSpPr/>
        <p:nvPr/>
      </p:nvGrpSpPr>
      <p:grpSpPr>
        <a:xfrm>
          <a:off x="0" y="0"/>
          <a:ext cx="0" cy="0"/>
          <a:chOff x="0" y="0"/>
          <a:chExt cx="0" cy="0"/>
        </a:xfrm>
      </p:grpSpPr>
      <p:sp>
        <p:nvSpPr>
          <p:cNvPr id="845" name="Google Shape;845;p67"/>
          <p:cNvSpPr txBox="1"/>
          <p:nvPr>
            <p:ph idx="1" type="body"/>
          </p:nvPr>
        </p:nvSpPr>
        <p:spPr>
          <a:xfrm>
            <a:off x="5427133" y="1543289"/>
            <a:ext cx="6011333" cy="4236686"/>
          </a:xfrm>
          <a:prstGeom prst="rect">
            <a:avLst/>
          </a:prstGeom>
          <a:noFill/>
          <a:ln>
            <a:noFill/>
          </a:ln>
        </p:spPr>
        <p:txBody>
          <a:bodyPr anchorCtr="0" anchor="t" bIns="45700" lIns="91425" spcFirstLastPara="1" rIns="91425" wrap="square" tIns="45700">
            <a:noAutofit/>
          </a:bodyPr>
          <a:lstStyle/>
          <a:p>
            <a:pPr indent="0" lvl="0" marL="180000" rtl="0" algn="l">
              <a:lnSpc>
                <a:spcPct val="90000"/>
              </a:lnSpc>
              <a:spcBef>
                <a:spcPts val="1000"/>
              </a:spcBef>
              <a:spcAft>
                <a:spcPts val="0"/>
              </a:spcAft>
              <a:buSzPts val="2400"/>
              <a:buNone/>
            </a:pPr>
            <a:r>
              <a:rPr lang="en-US" u="sng">
                <a:solidFill>
                  <a:srgbClr val="24BAA2"/>
                </a:solidFill>
                <a:hlinkClick r:id="rId3">
                  <a:extLst>
                    <a:ext uri="{A12FA001-AC4F-418D-AE19-62706E023703}">
                      <ahyp:hlinkClr val="tx"/>
                    </a:ext>
                  </a:extLst>
                </a:hlinkClick>
              </a:rPr>
              <a:t>Opsætning af et Apple ID - YouTube</a:t>
            </a:r>
            <a:r>
              <a:rPr lang="en-US">
                <a:solidFill>
                  <a:srgbClr val="24BAA2"/>
                </a:solidFill>
              </a:rPr>
              <a:t> </a:t>
            </a:r>
            <a:r>
              <a:rPr lang="en-US">
                <a:solidFill>
                  <a:schemeClr val="lt1"/>
                </a:solidFill>
              </a:rPr>
              <a:t>En video om, hvordan du opsætter et Apple-id for enhver Apple-enhed.</a:t>
            </a:r>
            <a:endParaRPr/>
          </a:p>
          <a:p>
            <a:pPr indent="0" lvl="0" marL="180000" rtl="0" algn="l">
              <a:lnSpc>
                <a:spcPct val="90000"/>
              </a:lnSpc>
              <a:spcBef>
                <a:spcPts val="1000"/>
              </a:spcBef>
              <a:spcAft>
                <a:spcPts val="0"/>
              </a:spcAft>
              <a:buSzPts val="2400"/>
              <a:buNone/>
            </a:pPr>
            <a:r>
              <a:rPr lang="en-US" u="sng">
                <a:solidFill>
                  <a:srgbClr val="24BAA2"/>
                </a:solidFill>
                <a:hlinkClick r:id="rId4">
                  <a:extLst>
                    <a:ext uri="{A12FA001-AC4F-418D-AE19-62706E023703}">
                      <ahyp:hlinkClr val="tx"/>
                    </a:ext>
                  </a:extLst>
                </a:hlinkClick>
              </a:rPr>
              <a:t>Sådan downloader du en app (iOS) - YouTube</a:t>
            </a:r>
            <a:r>
              <a:rPr lang="en-US">
                <a:solidFill>
                  <a:srgbClr val="24BAA2"/>
                </a:solidFill>
              </a:rPr>
              <a:t> </a:t>
            </a:r>
            <a:r>
              <a:rPr lang="en-US"/>
              <a:t>En kort video med instruktioner om download af apps fra Apple App Store.</a:t>
            </a:r>
            <a:endParaRPr/>
          </a:p>
          <a:p>
            <a:pPr indent="0" lvl="0" marL="180000" rtl="0" algn="l">
              <a:lnSpc>
                <a:spcPct val="90000"/>
              </a:lnSpc>
              <a:spcBef>
                <a:spcPts val="1000"/>
              </a:spcBef>
              <a:spcAft>
                <a:spcPts val="0"/>
              </a:spcAft>
              <a:buSzPts val="2400"/>
              <a:buNone/>
            </a:pPr>
            <a:r>
              <a:rPr lang="en-US" u="sng">
                <a:solidFill>
                  <a:srgbClr val="24BAA2"/>
                </a:solidFill>
                <a:hlinkClick r:id="rId5">
                  <a:extLst>
                    <a:ext uri="{A12FA001-AC4F-418D-AE19-62706E023703}">
                      <ahyp:hlinkClr val="tx"/>
                    </a:ext>
                  </a:extLst>
                </a:hlinkClick>
              </a:rPr>
              <a:t>Sådan downloader du en app (Android) – YouTube</a:t>
            </a:r>
            <a:r>
              <a:rPr lang="en-US">
                <a:solidFill>
                  <a:srgbClr val="24BAA2"/>
                </a:solidFill>
              </a:rPr>
              <a:t> </a:t>
            </a:r>
            <a:r>
              <a:rPr lang="en-US"/>
              <a:t>denne korte video viser, hvordan man downloader en app på en Android-telefon</a:t>
            </a:r>
            <a:endParaRPr/>
          </a:p>
          <a:p>
            <a:pPr indent="0" lvl="0" marL="180000" rtl="0" algn="l">
              <a:lnSpc>
                <a:spcPct val="90000"/>
              </a:lnSpc>
              <a:spcBef>
                <a:spcPts val="1000"/>
              </a:spcBef>
              <a:spcAft>
                <a:spcPts val="0"/>
              </a:spcAft>
              <a:buSzPts val="2400"/>
              <a:buNone/>
            </a:pPr>
            <a:r>
              <a:rPr lang="en-US" u="sng">
                <a:solidFill>
                  <a:srgbClr val="24BAA2"/>
                </a:solidFill>
                <a:hlinkClick r:id="rId6">
                  <a:extLst>
                    <a:ext uri="{A12FA001-AC4F-418D-AE19-62706E023703}">
                      <ahyp:hlinkClr val="tx"/>
                    </a:ext>
                  </a:extLst>
                </a:hlinkClick>
              </a:rPr>
              <a:t>Tech Tips Video Tutorials - Senior Planet fra AARP</a:t>
            </a:r>
            <a:r>
              <a:rPr lang="en-US">
                <a:solidFill>
                  <a:srgbClr val="24BAA2"/>
                </a:solidFill>
              </a:rPr>
              <a:t> </a:t>
            </a:r>
            <a:r>
              <a:rPr lang="en-US"/>
              <a:t>for mange andre nyttige instruktionsvideoer, brug dette link.</a:t>
            </a:r>
            <a:endParaRPr/>
          </a:p>
        </p:txBody>
      </p:sp>
      <p:sp>
        <p:nvSpPr>
          <p:cNvPr id="846" name="Google Shape;846;p67"/>
          <p:cNvSpPr txBox="1"/>
          <p:nvPr>
            <p:ph idx="2" type="body"/>
          </p:nvPr>
        </p:nvSpPr>
        <p:spPr>
          <a:xfrm>
            <a:off x="5559214" y="262660"/>
            <a:ext cx="5367866" cy="9926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3600"/>
              <a:buNone/>
            </a:pPr>
            <a:r>
              <a:rPr lang="en-US">
                <a:solidFill>
                  <a:schemeClr val="lt1"/>
                </a:solidFill>
              </a:rPr>
              <a:t>Flere nyttige videoer om smartphones til seniorer...</a:t>
            </a:r>
            <a:endParaRPr>
              <a:solidFill>
                <a:schemeClr val="lt1"/>
              </a:solidFill>
            </a:endParaRPr>
          </a:p>
        </p:txBody>
      </p:sp>
      <p:pic>
        <p:nvPicPr>
          <p:cNvPr descr="Logo, company name&#10;&#10;Description automatically generated" id="847" name="Google Shape;847;p67"/>
          <p:cNvPicPr preferRelativeResize="0"/>
          <p:nvPr>
            <p:ph idx="3" type="pic"/>
          </p:nvPr>
        </p:nvPicPr>
        <p:blipFill rotWithShape="1">
          <a:blip r:embed="rId7">
            <a:alphaModFix/>
          </a:blip>
          <a:srcRect b="0" l="14959" r="14713" t="0"/>
          <a:stretch/>
        </p:blipFill>
        <p:spPr>
          <a:xfrm>
            <a:off x="0" y="1866787"/>
            <a:ext cx="5130800" cy="3913188"/>
          </a:xfrm>
          <a:prstGeom prst="rect">
            <a:avLst/>
          </a:prstGeom>
          <a:solidFill>
            <a:srgbClr val="D8D8D8"/>
          </a:solidFill>
          <a:ln>
            <a:noFill/>
          </a:ln>
        </p:spPr>
      </p:pic>
      <p:sp>
        <p:nvSpPr>
          <p:cNvPr id="848" name="Google Shape;848;p67"/>
          <p:cNvSpPr/>
          <p:nvPr/>
        </p:nvSpPr>
        <p:spPr>
          <a:xfrm rot="1597209">
            <a:off x="3913632" y="638208"/>
            <a:ext cx="1737360" cy="948929"/>
          </a:xfrm>
          <a:prstGeom prst="rightArrow">
            <a:avLst>
              <a:gd fmla="val 50000" name="adj1"/>
              <a:gd fmla="val 50000" name="adj2"/>
            </a:avLst>
          </a:prstGeom>
          <a:solidFill>
            <a:srgbClr val="24BAA2"/>
          </a:solidFill>
          <a:ln cap="flat" cmpd="sng" w="25400">
            <a:solidFill>
              <a:srgbClr val="24BA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92E4B"/>
                </a:solidFill>
                <a:latin typeface="Calibri"/>
                <a:ea typeface="Calibri"/>
                <a:cs typeface="Calibri"/>
                <a:sym typeface="Calibri"/>
              </a:rPr>
              <a:t>Klik på LINKS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descr="Wooden bridge with cherry blossom on both sides" id="853" name="Google Shape;853;g136ea598341_1_30"/>
          <p:cNvPicPr preferRelativeResize="0"/>
          <p:nvPr>
            <p:ph idx="2" type="pic"/>
          </p:nvPr>
        </p:nvPicPr>
        <p:blipFill rotWithShape="1">
          <a:blip r:embed="rId3">
            <a:alphaModFix/>
          </a:blip>
          <a:srcRect b="7832" l="0" r="0" t="7833"/>
          <a:stretch/>
        </p:blipFill>
        <p:spPr>
          <a:xfrm>
            <a:off x="0" y="0"/>
            <a:ext cx="12192000" cy="6858000"/>
          </a:xfrm>
          <a:prstGeom prst="rect">
            <a:avLst/>
          </a:prstGeom>
          <a:solidFill>
            <a:srgbClr val="F2F2F2"/>
          </a:solidFill>
          <a:ln>
            <a:noFill/>
          </a:ln>
        </p:spPr>
      </p:pic>
      <p:sp>
        <p:nvSpPr>
          <p:cNvPr id="854" name="Google Shape;854;g136ea598341_1_30"/>
          <p:cNvSpPr txBox="1"/>
          <p:nvPr>
            <p:ph idx="1" type="body"/>
          </p:nvPr>
        </p:nvSpPr>
        <p:spPr>
          <a:xfrm>
            <a:off x="0" y="2545080"/>
            <a:ext cx="7689670" cy="1767840"/>
          </a:xfrm>
          <a:prstGeom prst="rect">
            <a:avLst/>
          </a:prstGeom>
          <a:solidFill>
            <a:srgbClr val="7F3494"/>
          </a:solidFill>
          <a:ln>
            <a:noFill/>
          </a:ln>
        </p:spPr>
        <p:txBody>
          <a:bodyPr anchorCtr="0" anchor="t" bIns="45700" lIns="91425" spcFirstLastPara="1" rIns="91425" wrap="square" tIns="45700">
            <a:normAutofit/>
          </a:bodyPr>
          <a:lstStyle/>
          <a:p>
            <a:pPr indent="-228600" lvl="0" marL="457200" marR="0" rtl="0" algn="ctr">
              <a:lnSpc>
                <a:spcPct val="90000"/>
              </a:lnSpc>
              <a:spcBef>
                <a:spcPts val="1000"/>
              </a:spcBef>
              <a:spcAft>
                <a:spcPts val="0"/>
              </a:spcAft>
              <a:buClr>
                <a:schemeClr val="lt1"/>
              </a:buClr>
              <a:buSzPts val="3000"/>
              <a:buFont typeface="Arial"/>
              <a:buNone/>
            </a:pPr>
            <a:r>
              <a:rPr b="1" lang="en-US">
                <a:solidFill>
                  <a:schemeClr val="lt1"/>
                </a:solidFill>
              </a:rPr>
              <a:t>Godt arbejde! </a:t>
            </a:r>
            <a:r>
              <a:rPr lang="en-US">
                <a:solidFill>
                  <a:schemeClr val="lt1"/>
                </a:solidFill>
              </a:rPr>
              <a:t>Du har nu </a:t>
            </a:r>
            <a:r>
              <a:rPr lang="en-US"/>
              <a:t>gennem</a:t>
            </a:r>
            <a:r>
              <a:rPr lang="en-US">
                <a:solidFill>
                  <a:schemeClr val="lt1"/>
                </a:solidFill>
              </a:rPr>
              <a:t>ført din anden sektion af denne læringsrejse...fortsæt nu og se, hvad sektion 3 bringer!!!</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9" name="Shape 859"/>
        <p:cNvGrpSpPr/>
        <p:nvPr/>
      </p:nvGrpSpPr>
      <p:grpSpPr>
        <a:xfrm>
          <a:off x="0" y="0"/>
          <a:ext cx="0" cy="0"/>
          <a:chOff x="0" y="0"/>
          <a:chExt cx="0" cy="0"/>
        </a:xfrm>
      </p:grpSpPr>
      <p:sp>
        <p:nvSpPr>
          <p:cNvPr id="860" name="Google Shape;860;p68"/>
          <p:cNvSpPr txBox="1"/>
          <p:nvPr>
            <p:ph idx="1" type="body"/>
          </p:nvPr>
        </p:nvSpPr>
        <p:spPr>
          <a:xfrm>
            <a:off x="5497150" y="3602325"/>
            <a:ext cx="6156900" cy="225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None/>
            </a:pPr>
            <a:r>
              <a:rPr lang="en-US">
                <a:solidFill>
                  <a:schemeClr val="lt1"/>
                </a:solidFill>
              </a:rPr>
              <a:t>Effektiv </a:t>
            </a:r>
            <a:r>
              <a:rPr lang="en-US"/>
              <a:t>brug af en Smart Tablet (Ipad)</a:t>
            </a:r>
            <a:endParaRPr/>
          </a:p>
        </p:txBody>
      </p:sp>
      <p:sp>
        <p:nvSpPr>
          <p:cNvPr id="861" name="Google Shape;861;p68"/>
          <p:cNvSpPr txBox="1"/>
          <p:nvPr>
            <p:ph idx="2" type="body"/>
          </p:nvPr>
        </p:nvSpPr>
        <p:spPr>
          <a:xfrm>
            <a:off x="891650" y="2003717"/>
            <a:ext cx="2067000" cy="2253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13000"/>
              <a:buNone/>
            </a:pPr>
            <a:r>
              <a:rPr lang="en-US"/>
              <a:t>03</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2"/>
          <p:cNvSpPr txBox="1"/>
          <p:nvPr>
            <p:ph idx="1" type="body"/>
          </p:nvPr>
        </p:nvSpPr>
        <p:spPr>
          <a:xfrm>
            <a:off x="6206067" y="1515534"/>
            <a:ext cx="4724400" cy="4246168"/>
          </a:xfrm>
          <a:prstGeom prst="rect">
            <a:avLst/>
          </a:prstGeom>
          <a:noFill/>
          <a:ln>
            <a:noFill/>
          </a:ln>
        </p:spPr>
        <p:txBody>
          <a:bodyPr anchorCtr="0" anchor="t" bIns="45700" lIns="91425" spcFirstLastPara="1" rIns="91425" wrap="square" tIns="45700">
            <a:normAutofit/>
          </a:bodyPr>
          <a:lstStyle/>
          <a:p>
            <a:pPr indent="-228600" lvl="0" marL="457200" marR="0" rtl="0" algn="ctr">
              <a:lnSpc>
                <a:spcPct val="90000"/>
              </a:lnSpc>
              <a:spcBef>
                <a:spcPts val="1000"/>
              </a:spcBef>
              <a:spcAft>
                <a:spcPts val="0"/>
              </a:spcAft>
              <a:buClr>
                <a:schemeClr val="lt1"/>
              </a:buClr>
              <a:buSzPts val="3000"/>
              <a:buFont typeface="Arial"/>
              <a:buNone/>
            </a:pPr>
            <a:r>
              <a:rPr i="0" lang="en-US"/>
              <a:t>I lighed med smartphones er der generelt to typer tablets. Dem, der fungerer ved hjælp af IOS-systemet (iPads) eller Android-tablets, der fungerer via Google Android-systemet.</a:t>
            </a:r>
            <a:endParaRPr i="0"/>
          </a:p>
        </p:txBody>
      </p:sp>
      <p:pic>
        <p:nvPicPr>
          <p:cNvPr descr="Pink and gold dressing table" id="867" name="Google Shape;867;p12"/>
          <p:cNvPicPr preferRelativeResize="0"/>
          <p:nvPr>
            <p:ph idx="2" type="pic"/>
          </p:nvPr>
        </p:nvPicPr>
        <p:blipFill rotWithShape="1">
          <a:blip r:embed="rId3">
            <a:alphaModFix/>
          </a:blip>
          <a:srcRect b="0" l="19955" r="19955" t="0"/>
          <a:stretch/>
        </p:blipFill>
        <p:spPr>
          <a:xfrm>
            <a:off x="414116" y="352414"/>
            <a:ext cx="5497412" cy="6099184"/>
          </a:xfrm>
          <a:prstGeom prst="rect">
            <a:avLst/>
          </a:prstGeom>
          <a:solidFill>
            <a:srgbClr val="F2F2F2"/>
          </a:solidFill>
          <a:ln>
            <a:noFill/>
          </a:ln>
        </p:spPr>
      </p:pic>
      <p:sp>
        <p:nvSpPr>
          <p:cNvPr id="868" name="Google Shape;868;p12"/>
          <p:cNvSpPr txBox="1"/>
          <p:nvPr/>
        </p:nvSpPr>
        <p:spPr>
          <a:xfrm>
            <a:off x="6612467" y="663926"/>
            <a:ext cx="43180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24BAA2"/>
                </a:solidFill>
                <a:latin typeface="Calibri"/>
                <a:ea typeface="Calibri"/>
                <a:cs typeface="Calibri"/>
                <a:sym typeface="Calibri"/>
              </a:rPr>
              <a:t>Typer af tablets...</a:t>
            </a:r>
            <a:endParaRPr b="0" i="0" sz="3600" u="none" cap="none" strike="noStrike">
              <a:solidFill>
                <a:srgbClr val="24BAA2"/>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g136ea598341_1_24"/>
          <p:cNvSpPr txBox="1"/>
          <p:nvPr>
            <p:ph idx="2" type="body"/>
          </p:nvPr>
        </p:nvSpPr>
        <p:spPr>
          <a:xfrm>
            <a:off x="438194" y="167867"/>
            <a:ext cx="6498610" cy="992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24BAA2"/>
              </a:buClr>
              <a:buSzPts val="3600"/>
              <a:buFont typeface="Arial"/>
              <a:buNone/>
            </a:pPr>
            <a:r>
              <a:rPr lang="en-US" sz="3600"/>
              <a:t>Fordele ved at bruge en Smart Tablet (Ipad)</a:t>
            </a:r>
            <a:endParaRPr/>
          </a:p>
        </p:txBody>
      </p:sp>
      <p:sp>
        <p:nvSpPr>
          <p:cNvPr id="874" name="Google Shape;874;g136ea598341_1_24"/>
          <p:cNvSpPr txBox="1"/>
          <p:nvPr>
            <p:ph idx="1" type="body"/>
          </p:nvPr>
        </p:nvSpPr>
        <p:spPr>
          <a:xfrm>
            <a:off x="0" y="1239837"/>
            <a:ext cx="6498609" cy="4378325"/>
          </a:xfrm>
          <a:prstGeom prst="rect">
            <a:avLst/>
          </a:prstGeom>
          <a:noFill/>
          <a:ln>
            <a:noFill/>
          </a:ln>
        </p:spPr>
        <p:txBody>
          <a:bodyPr anchorCtr="0" anchor="t" bIns="45700" lIns="91425" spcFirstLastPara="1" rIns="91425" wrap="square" tIns="45700">
            <a:noAutofit/>
          </a:bodyPr>
          <a:lstStyle/>
          <a:p>
            <a:pPr indent="-335280" lvl="0" marL="457200" rtl="0" algn="l">
              <a:lnSpc>
                <a:spcPct val="90000"/>
              </a:lnSpc>
              <a:spcBef>
                <a:spcPts val="0"/>
              </a:spcBef>
              <a:spcAft>
                <a:spcPts val="0"/>
              </a:spcAft>
              <a:buSzPts val="2200"/>
              <a:buChar char="●"/>
            </a:pPr>
            <a:r>
              <a:rPr lang="en-US" sz="2200"/>
              <a:t>De har </a:t>
            </a:r>
            <a:r>
              <a:rPr b="1" lang="en-US" sz="2200"/>
              <a:t>større skærme </a:t>
            </a:r>
            <a:r>
              <a:rPr lang="en-US" sz="2200"/>
              <a:t>end smartphones, hvilket gør det lettere at skrive (større skærmstørrelse = større taster/ikoner).</a:t>
            </a:r>
            <a:endParaRPr/>
          </a:p>
          <a:p>
            <a:pPr indent="-335280" lvl="0" marL="457200" rtl="0" algn="l">
              <a:lnSpc>
                <a:spcPct val="90000"/>
              </a:lnSpc>
              <a:spcBef>
                <a:spcPts val="0"/>
              </a:spcBef>
              <a:spcAft>
                <a:spcPts val="0"/>
              </a:spcAft>
              <a:buSzPts val="2200"/>
              <a:buChar char="●"/>
            </a:pPr>
            <a:r>
              <a:rPr lang="en-US" sz="2200"/>
              <a:t>De er nyttige til videopkald, til at se film på eller bruge software, der er for vanskelig at bruge på skærmen på en smartphone.</a:t>
            </a:r>
            <a:endParaRPr/>
          </a:p>
          <a:p>
            <a:pPr indent="-335280" lvl="0" marL="457200" rtl="0" algn="l">
              <a:lnSpc>
                <a:spcPct val="90000"/>
              </a:lnSpc>
              <a:spcBef>
                <a:spcPts val="0"/>
              </a:spcBef>
              <a:spcAft>
                <a:spcPts val="0"/>
              </a:spcAft>
              <a:buSzPts val="2200"/>
              <a:buChar char="●"/>
            </a:pPr>
            <a:r>
              <a:rPr lang="en-US" sz="2200"/>
              <a:t>Det kan være godt at bruge en tablet, når du skal have </a:t>
            </a:r>
            <a:r>
              <a:rPr b="1" lang="en-US" sz="2200"/>
              <a:t>adgang til data på farten .</a:t>
            </a:r>
            <a:endParaRPr b="1"/>
          </a:p>
          <a:p>
            <a:pPr indent="-335280" lvl="0" marL="457200" rtl="0" algn="l">
              <a:lnSpc>
                <a:spcPct val="90000"/>
              </a:lnSpc>
              <a:spcBef>
                <a:spcPts val="0"/>
              </a:spcBef>
              <a:spcAft>
                <a:spcPts val="0"/>
              </a:spcAft>
              <a:buSzPts val="2200"/>
              <a:buChar char="●"/>
            </a:pPr>
            <a:r>
              <a:rPr lang="en-US" sz="2200"/>
              <a:t>Tilbehør såsom tastaturer til tablets gør det nemmere at skrive. Dette gør den ideel til at bruge den som </a:t>
            </a:r>
            <a:r>
              <a:rPr b="1" lang="en-US" sz="2200"/>
              <a:t>et alternativ til en bærbar computer.</a:t>
            </a:r>
            <a:endParaRPr b="1"/>
          </a:p>
          <a:p>
            <a:pPr indent="-335280" lvl="0" marL="457200" rtl="0" algn="l">
              <a:lnSpc>
                <a:spcPct val="90000"/>
              </a:lnSpc>
              <a:spcBef>
                <a:spcPts val="0"/>
              </a:spcBef>
              <a:spcAft>
                <a:spcPts val="0"/>
              </a:spcAft>
              <a:buSzPts val="2200"/>
              <a:buChar char="●"/>
            </a:pPr>
            <a:r>
              <a:rPr lang="en-US" sz="2200"/>
              <a:t>Tablets har rigelig </a:t>
            </a:r>
            <a:r>
              <a:rPr b="1" lang="en-US" sz="2200"/>
              <a:t>indbygget lagerplads </a:t>
            </a:r>
            <a:r>
              <a:rPr lang="en-US" sz="2200"/>
              <a:t>, nogle giver også mulighed for at bruge et eksternt SD-kort til ekstra lagerplads</a:t>
            </a:r>
            <a:endParaRPr/>
          </a:p>
          <a:p>
            <a:pPr indent="-335280" lvl="0" marL="457200" rtl="0" algn="l">
              <a:lnSpc>
                <a:spcPct val="90000"/>
              </a:lnSpc>
              <a:spcBef>
                <a:spcPts val="0"/>
              </a:spcBef>
              <a:spcAft>
                <a:spcPts val="0"/>
              </a:spcAft>
              <a:buSzPts val="2200"/>
              <a:buChar char="●"/>
            </a:pPr>
            <a:r>
              <a:rPr lang="en-US" sz="2200"/>
              <a:t>Tablets har kameraer til at tage billeder og videoer og deltage i videoopkald. Ved videoopkald med en gruppe gør den store skærmstørrelse det nemmere at se alle tydeligt.</a:t>
            </a:r>
            <a:endParaRPr/>
          </a:p>
          <a:p>
            <a:pPr indent="0" lvl="0" marL="0" rtl="0" algn="l">
              <a:lnSpc>
                <a:spcPct val="90000"/>
              </a:lnSpc>
              <a:spcBef>
                <a:spcPts val="1200"/>
              </a:spcBef>
              <a:spcAft>
                <a:spcPts val="0"/>
              </a:spcAft>
              <a:buSzPts val="2400"/>
              <a:buNone/>
            </a:pPr>
            <a:r>
              <a:t/>
            </a:r>
            <a:endParaRPr sz="2200"/>
          </a:p>
          <a:p>
            <a:pPr indent="0" lvl="0" marL="0" rtl="0" algn="l">
              <a:lnSpc>
                <a:spcPct val="90000"/>
              </a:lnSpc>
              <a:spcBef>
                <a:spcPts val="0"/>
              </a:spcBef>
              <a:spcAft>
                <a:spcPts val="0"/>
              </a:spcAft>
              <a:buClr>
                <a:schemeClr val="lt1"/>
              </a:buClr>
              <a:buSzPts val="4400"/>
              <a:buNone/>
            </a:pPr>
            <a:r>
              <a:t/>
            </a:r>
            <a:endParaRPr sz="2200"/>
          </a:p>
        </p:txBody>
      </p:sp>
      <p:pic>
        <p:nvPicPr>
          <p:cNvPr descr="Graphical user interface&#10;&#10;Description automatically generated" id="875" name="Google Shape;875;g136ea598341_1_24"/>
          <p:cNvPicPr preferRelativeResize="0"/>
          <p:nvPr>
            <p:ph idx="3" type="pic"/>
          </p:nvPr>
        </p:nvPicPr>
        <p:blipFill rotWithShape="1">
          <a:blip r:embed="rId3">
            <a:alphaModFix/>
          </a:blip>
          <a:srcRect b="0" l="16284" r="12318" t="0"/>
          <a:stretch/>
        </p:blipFill>
        <p:spPr>
          <a:xfrm>
            <a:off x="6400800" y="439738"/>
            <a:ext cx="5499100" cy="60452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13"/>
          <p:cNvSpPr txBox="1"/>
          <p:nvPr>
            <p:ph idx="1" type="body"/>
          </p:nvPr>
        </p:nvSpPr>
        <p:spPr>
          <a:xfrm>
            <a:off x="798375" y="1828800"/>
            <a:ext cx="10595100" cy="4066676"/>
          </a:xfrm>
          <a:prstGeom prst="rect">
            <a:avLst/>
          </a:prstGeom>
          <a:noFill/>
          <a:ln>
            <a:noFill/>
          </a:ln>
        </p:spPr>
        <p:txBody>
          <a:bodyPr anchorCtr="0" anchor="t" bIns="45700" lIns="91425" spcFirstLastPara="1" rIns="91425" wrap="square" tIns="45700">
            <a:noAutofit/>
          </a:bodyPr>
          <a:lstStyle/>
          <a:p>
            <a:pPr indent="-381000" lvl="0" marL="457200" rtl="0" algn="l">
              <a:lnSpc>
                <a:spcPct val="90000"/>
              </a:lnSpc>
              <a:spcBef>
                <a:spcPts val="1000"/>
              </a:spcBef>
              <a:spcAft>
                <a:spcPts val="0"/>
              </a:spcAft>
              <a:buSzPts val="2400"/>
              <a:buChar char="●"/>
            </a:pPr>
            <a:r>
              <a:rPr lang="en-US"/>
              <a:t>Funktionen minder om en bærbar computer, men tablets fylder mindre - de er bærbare og er lettere at transportere end en pc </a:t>
            </a:r>
            <a:endParaRPr/>
          </a:p>
          <a:p>
            <a:pPr indent="-381000" lvl="0" marL="457200" rtl="0" algn="l">
              <a:lnSpc>
                <a:spcPct val="90000"/>
              </a:lnSpc>
              <a:spcBef>
                <a:spcPts val="0"/>
              </a:spcBef>
              <a:spcAft>
                <a:spcPts val="0"/>
              </a:spcAft>
              <a:buSzPts val="2400"/>
              <a:buChar char="●"/>
            </a:pPr>
            <a:r>
              <a:rPr lang="en-US"/>
              <a:t>Mulighed for at tilføje ekstraudstyr til tabletten for at forbedre brugervenlighed og tilgængelighed</a:t>
            </a:r>
            <a:endParaRPr/>
          </a:p>
          <a:p>
            <a:pPr indent="-381000" lvl="0" marL="457200" rtl="0" algn="l">
              <a:lnSpc>
                <a:spcPct val="90000"/>
              </a:lnSpc>
              <a:spcBef>
                <a:spcPts val="0"/>
              </a:spcBef>
              <a:spcAft>
                <a:spcPts val="0"/>
              </a:spcAft>
              <a:buSzPts val="2400"/>
              <a:buChar char="●"/>
            </a:pPr>
            <a:r>
              <a:rPr lang="en-US"/>
              <a:t>Mange tablets er udstyret med integreret trådløst netværk, og nogle har endda højhastighedsbredbånd (f.eks. 4G-aktiveret)</a:t>
            </a:r>
            <a:endParaRPr/>
          </a:p>
          <a:p>
            <a:pPr indent="-381000" lvl="0" marL="457200" rtl="0" algn="l">
              <a:lnSpc>
                <a:spcPct val="90000"/>
              </a:lnSpc>
              <a:spcBef>
                <a:spcPts val="0"/>
              </a:spcBef>
              <a:spcAft>
                <a:spcPts val="0"/>
              </a:spcAft>
              <a:buSzPts val="2400"/>
              <a:buChar char="●"/>
            </a:pPr>
            <a:r>
              <a:rPr lang="en-US"/>
              <a:t>Lettere opbevaringsmuligheder giver større muligheder for brug</a:t>
            </a:r>
            <a:endParaRPr/>
          </a:p>
          <a:p>
            <a:pPr indent="-381000" lvl="0" marL="457200" rtl="0" algn="l">
              <a:lnSpc>
                <a:spcPct val="90000"/>
              </a:lnSpc>
              <a:spcBef>
                <a:spcPts val="0"/>
              </a:spcBef>
              <a:spcAft>
                <a:spcPts val="0"/>
              </a:spcAft>
              <a:buSzPts val="2400"/>
              <a:buChar char="●"/>
            </a:pPr>
            <a:r>
              <a:rPr lang="en-US"/>
              <a:t>De fleste tablets giver mulighed for brug af nyttige apps ligesom på din smartphone, der kan bruges i hjemmet eller mens du er på farten, hvis du har en WiFi- eller bredbåndsforbindelse</a:t>
            </a:r>
            <a:endParaRPr/>
          </a:p>
          <a:p>
            <a:pPr indent="0" lvl="0" marL="457200" rtl="0" algn="l">
              <a:lnSpc>
                <a:spcPct val="90000"/>
              </a:lnSpc>
              <a:spcBef>
                <a:spcPts val="1000"/>
              </a:spcBef>
              <a:spcAft>
                <a:spcPts val="0"/>
              </a:spcAft>
              <a:buSzPts val="2400"/>
              <a:buNone/>
            </a:pPr>
            <a:r>
              <a:t/>
            </a:r>
            <a:endParaRPr/>
          </a:p>
        </p:txBody>
      </p:sp>
      <p:sp>
        <p:nvSpPr>
          <p:cNvPr id="882" name="Google Shape;882;p13"/>
          <p:cNvSpPr txBox="1"/>
          <p:nvPr>
            <p:ph idx="2" type="body"/>
          </p:nvPr>
        </p:nvSpPr>
        <p:spPr>
          <a:xfrm>
            <a:off x="798381" y="761603"/>
            <a:ext cx="10595100" cy="8037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3600"/>
              <a:buNone/>
            </a:pPr>
            <a:r>
              <a:rPr lang="en-US" sz="3700">
                <a:latin typeface="Calibri"/>
                <a:ea typeface="Calibri"/>
                <a:cs typeface="Calibri"/>
                <a:sym typeface="Calibri"/>
              </a:rPr>
              <a:t>Muligheder for at bruge Smart Tablet (Ipad)</a:t>
            </a:r>
            <a:endParaRPr>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pic>
        <p:nvPicPr>
          <p:cNvPr descr="Image result for tablet ipad" id="887" name="Google Shape;887;p14"/>
          <p:cNvPicPr preferRelativeResize="0"/>
          <p:nvPr/>
        </p:nvPicPr>
        <p:blipFill rotWithShape="1">
          <a:blip r:embed="rId3">
            <a:alphaModFix/>
          </a:blip>
          <a:srcRect b="0" l="0" r="0" t="0"/>
          <a:stretch/>
        </p:blipFill>
        <p:spPr>
          <a:xfrm>
            <a:off x="9549252" y="584776"/>
            <a:ext cx="2324214" cy="1468196"/>
          </a:xfrm>
          <a:prstGeom prst="rect">
            <a:avLst/>
          </a:prstGeom>
          <a:noFill/>
          <a:ln>
            <a:noFill/>
          </a:ln>
        </p:spPr>
      </p:pic>
      <p:sp>
        <p:nvSpPr>
          <p:cNvPr id="888" name="Google Shape;888;p14"/>
          <p:cNvSpPr txBox="1"/>
          <p:nvPr/>
        </p:nvSpPr>
        <p:spPr>
          <a:xfrm>
            <a:off x="0" y="0"/>
            <a:ext cx="12192000" cy="584775"/>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Calibri"/>
                <a:ea typeface="Calibri"/>
                <a:cs typeface="Calibri"/>
                <a:sym typeface="Calibri"/>
              </a:rPr>
              <a:t>Tablet – grundlæggende dele</a:t>
            </a:r>
            <a:endParaRPr b="0" i="0" sz="1400" u="none" cap="none" strike="noStrike">
              <a:solidFill>
                <a:srgbClr val="000000"/>
              </a:solidFill>
              <a:latin typeface="Arial"/>
              <a:ea typeface="Arial"/>
              <a:cs typeface="Arial"/>
              <a:sym typeface="Arial"/>
            </a:endParaRPr>
          </a:p>
        </p:txBody>
      </p:sp>
      <p:pic>
        <p:nvPicPr>
          <p:cNvPr descr="Image result for tablet" id="889" name="Google Shape;889;p14"/>
          <p:cNvPicPr preferRelativeResize="0"/>
          <p:nvPr/>
        </p:nvPicPr>
        <p:blipFill rotWithShape="1">
          <a:blip r:embed="rId4">
            <a:alphaModFix/>
          </a:blip>
          <a:srcRect b="0" l="0" r="0" t="0"/>
          <a:stretch/>
        </p:blipFill>
        <p:spPr>
          <a:xfrm>
            <a:off x="1446130" y="1139721"/>
            <a:ext cx="8103121" cy="4558006"/>
          </a:xfrm>
          <a:prstGeom prst="rect">
            <a:avLst/>
          </a:prstGeom>
          <a:noFill/>
          <a:ln>
            <a:noFill/>
          </a:ln>
        </p:spPr>
      </p:pic>
      <p:sp>
        <p:nvSpPr>
          <p:cNvPr id="890" name="Google Shape;890;p14"/>
          <p:cNvSpPr/>
          <p:nvPr/>
        </p:nvSpPr>
        <p:spPr>
          <a:xfrm rot="810596">
            <a:off x="1918360" y="3725211"/>
            <a:ext cx="1041186"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92E4B"/>
              </a:solidFill>
              <a:latin typeface="Calibri"/>
              <a:ea typeface="Calibri"/>
              <a:cs typeface="Calibri"/>
              <a:sym typeface="Calibri"/>
            </a:endParaRPr>
          </a:p>
        </p:txBody>
      </p:sp>
      <p:sp>
        <p:nvSpPr>
          <p:cNvPr id="891" name="Google Shape;891;p14"/>
          <p:cNvSpPr/>
          <p:nvPr/>
        </p:nvSpPr>
        <p:spPr>
          <a:xfrm>
            <a:off x="4200174" y="1424471"/>
            <a:ext cx="1041186"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892" name="Google Shape;892;p14"/>
          <p:cNvSpPr/>
          <p:nvPr/>
        </p:nvSpPr>
        <p:spPr>
          <a:xfrm rot="10638555">
            <a:off x="7467233" y="2497414"/>
            <a:ext cx="1870991"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92E4B"/>
              </a:solidFill>
              <a:latin typeface="Calibri"/>
              <a:ea typeface="Calibri"/>
              <a:cs typeface="Calibri"/>
              <a:sym typeface="Calibri"/>
            </a:endParaRPr>
          </a:p>
        </p:txBody>
      </p:sp>
      <p:sp>
        <p:nvSpPr>
          <p:cNvPr id="893" name="Google Shape;893;p14"/>
          <p:cNvSpPr/>
          <p:nvPr/>
        </p:nvSpPr>
        <p:spPr>
          <a:xfrm rot="-10344614">
            <a:off x="7769168" y="3522928"/>
            <a:ext cx="1586252"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92E4B"/>
              </a:solidFill>
              <a:latin typeface="Calibri"/>
              <a:ea typeface="Calibri"/>
              <a:cs typeface="Calibri"/>
              <a:sym typeface="Calibri"/>
            </a:endParaRPr>
          </a:p>
        </p:txBody>
      </p:sp>
      <p:sp>
        <p:nvSpPr>
          <p:cNvPr id="894" name="Google Shape;894;p14"/>
          <p:cNvSpPr/>
          <p:nvPr/>
        </p:nvSpPr>
        <p:spPr>
          <a:xfrm rot="-8830909">
            <a:off x="5233802" y="5542638"/>
            <a:ext cx="1041186"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895" name="Google Shape;895;p14"/>
          <p:cNvSpPr/>
          <p:nvPr/>
        </p:nvSpPr>
        <p:spPr>
          <a:xfrm rot="-10638081">
            <a:off x="8296576" y="4953488"/>
            <a:ext cx="1041186"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rgbClr val="092E4B"/>
              </a:solidFill>
              <a:latin typeface="Calibri"/>
              <a:ea typeface="Calibri"/>
              <a:cs typeface="Calibri"/>
              <a:sym typeface="Calibri"/>
            </a:endParaRPr>
          </a:p>
        </p:txBody>
      </p:sp>
      <p:sp>
        <p:nvSpPr>
          <p:cNvPr id="896" name="Google Shape;896;p14"/>
          <p:cNvSpPr txBox="1"/>
          <p:nvPr/>
        </p:nvSpPr>
        <p:spPr>
          <a:xfrm>
            <a:off x="3548418" y="1269243"/>
            <a:ext cx="74202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Pen</a:t>
            </a:r>
            <a:endParaRPr b="0" i="0" sz="1400" u="none" cap="none" strike="noStrike">
              <a:solidFill>
                <a:srgbClr val="092E4B"/>
              </a:solidFill>
              <a:latin typeface="Arial"/>
              <a:ea typeface="Arial"/>
              <a:cs typeface="Arial"/>
              <a:sym typeface="Arial"/>
            </a:endParaRPr>
          </a:p>
        </p:txBody>
      </p:sp>
      <p:sp>
        <p:nvSpPr>
          <p:cNvPr id="897" name="Google Shape;897;p14"/>
          <p:cNvSpPr txBox="1"/>
          <p:nvPr/>
        </p:nvSpPr>
        <p:spPr>
          <a:xfrm>
            <a:off x="651810" y="3434468"/>
            <a:ext cx="1285324"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Proces</a:t>
            </a:r>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linje</a:t>
            </a:r>
            <a:endParaRPr b="0" i="0" sz="1400" u="none" cap="none" strike="noStrike">
              <a:solidFill>
                <a:srgbClr val="092E4B"/>
              </a:solidFill>
              <a:latin typeface="Arial"/>
              <a:ea typeface="Arial"/>
              <a:cs typeface="Arial"/>
              <a:sym typeface="Arial"/>
            </a:endParaRPr>
          </a:p>
        </p:txBody>
      </p:sp>
      <p:sp>
        <p:nvSpPr>
          <p:cNvPr id="898" name="Google Shape;898;p14"/>
          <p:cNvSpPr txBox="1"/>
          <p:nvPr/>
        </p:nvSpPr>
        <p:spPr>
          <a:xfrm>
            <a:off x="9340151" y="2292826"/>
            <a:ext cx="153589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Desktop</a:t>
            </a:r>
            <a:endParaRPr b="0" i="0" sz="1400" u="none" cap="none" strike="noStrike">
              <a:solidFill>
                <a:srgbClr val="092E4B"/>
              </a:solidFill>
              <a:latin typeface="Arial"/>
              <a:ea typeface="Arial"/>
              <a:cs typeface="Arial"/>
              <a:sym typeface="Arial"/>
            </a:endParaRPr>
          </a:p>
        </p:txBody>
      </p:sp>
      <p:sp>
        <p:nvSpPr>
          <p:cNvPr id="899" name="Google Shape;899;p14"/>
          <p:cNvSpPr txBox="1"/>
          <p:nvPr/>
        </p:nvSpPr>
        <p:spPr>
          <a:xfrm>
            <a:off x="9340151" y="3481060"/>
            <a:ext cx="922965"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Porte</a:t>
            </a:r>
            <a:endParaRPr b="0" i="0" sz="1400" u="none" cap="none" strike="noStrike">
              <a:solidFill>
                <a:srgbClr val="092E4B"/>
              </a:solidFill>
              <a:latin typeface="Arial"/>
              <a:ea typeface="Arial"/>
              <a:cs typeface="Arial"/>
              <a:sym typeface="Arial"/>
            </a:endParaRPr>
          </a:p>
        </p:txBody>
      </p:sp>
      <p:sp>
        <p:nvSpPr>
          <p:cNvPr id="900" name="Google Shape;900;p14"/>
          <p:cNvSpPr txBox="1"/>
          <p:nvPr/>
        </p:nvSpPr>
        <p:spPr>
          <a:xfrm>
            <a:off x="5874483" y="5693710"/>
            <a:ext cx="2374710"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Notifikationsområde</a:t>
            </a:r>
            <a:endParaRPr b="0" i="0" sz="1400" u="none" cap="none" strike="noStrike">
              <a:solidFill>
                <a:srgbClr val="092E4B"/>
              </a:solidFill>
              <a:latin typeface="Arial"/>
              <a:ea typeface="Arial"/>
              <a:cs typeface="Arial"/>
              <a:sym typeface="Arial"/>
            </a:endParaRPr>
          </a:p>
        </p:txBody>
      </p:sp>
      <p:sp>
        <p:nvSpPr>
          <p:cNvPr id="901" name="Google Shape;901;p14"/>
          <p:cNvSpPr txBox="1"/>
          <p:nvPr/>
        </p:nvSpPr>
        <p:spPr>
          <a:xfrm>
            <a:off x="9340151" y="4749987"/>
            <a:ext cx="1405719"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Tablet</a:t>
            </a:r>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stativ</a:t>
            </a:r>
            <a:endParaRPr b="0" i="0" sz="1400" u="none" cap="none" strike="noStrike">
              <a:solidFill>
                <a:srgbClr val="092E4B"/>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136ea598341_1_62"/>
          <p:cNvSpPr txBox="1"/>
          <p:nvPr>
            <p:ph idx="1" type="body"/>
          </p:nvPr>
        </p:nvSpPr>
        <p:spPr>
          <a:xfrm>
            <a:off x="5497150" y="2980267"/>
            <a:ext cx="6156900" cy="287505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4800"/>
              <a:buNone/>
            </a:pPr>
            <a:r>
              <a:rPr lang="en-US"/>
              <a:t>Betydningen af digital dannelse i vores hverdag</a:t>
            </a:r>
            <a:endParaRPr/>
          </a:p>
        </p:txBody>
      </p:sp>
      <p:sp>
        <p:nvSpPr>
          <p:cNvPr id="259" name="Google Shape;259;g136ea598341_1_62"/>
          <p:cNvSpPr txBox="1"/>
          <p:nvPr>
            <p:ph idx="2" type="body"/>
          </p:nvPr>
        </p:nvSpPr>
        <p:spPr>
          <a:xfrm>
            <a:off x="891650" y="2003717"/>
            <a:ext cx="2067000" cy="2253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13000"/>
              <a:buNone/>
            </a:pPr>
            <a:r>
              <a:rPr lang="en-US"/>
              <a:t>01</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pic>
        <p:nvPicPr>
          <p:cNvPr descr="Related image" id="906" name="Google Shape;906;p15"/>
          <p:cNvPicPr preferRelativeResize="0"/>
          <p:nvPr/>
        </p:nvPicPr>
        <p:blipFill rotWithShape="1">
          <a:blip r:embed="rId3">
            <a:alphaModFix/>
          </a:blip>
          <a:srcRect b="0" l="0" r="0" t="20317"/>
          <a:stretch/>
        </p:blipFill>
        <p:spPr>
          <a:xfrm rot="10800000">
            <a:off x="3081800" y="1093007"/>
            <a:ext cx="5213765" cy="3115845"/>
          </a:xfrm>
          <a:prstGeom prst="rect">
            <a:avLst/>
          </a:prstGeom>
          <a:noFill/>
          <a:ln>
            <a:noFill/>
          </a:ln>
          <a:effectLst>
            <a:outerShdw blurRad="292100" rotWithShape="0" algn="tl" dir="2700000" dist="139700">
              <a:srgbClr val="333333">
                <a:alpha val="63921"/>
              </a:srgbClr>
            </a:outerShdw>
          </a:effectLst>
        </p:spPr>
      </p:pic>
      <p:sp>
        <p:nvSpPr>
          <p:cNvPr id="907" name="Google Shape;907;p15"/>
          <p:cNvSpPr txBox="1"/>
          <p:nvPr/>
        </p:nvSpPr>
        <p:spPr>
          <a:xfrm>
            <a:off x="0" y="-14540"/>
            <a:ext cx="12191999" cy="584775"/>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Calibri"/>
                <a:ea typeface="Calibri"/>
                <a:cs typeface="Calibri"/>
                <a:sym typeface="Calibri"/>
              </a:rPr>
              <a:t>Tablet - Porte</a:t>
            </a:r>
            <a:endParaRPr b="0" i="0" sz="1400" u="none" cap="none" strike="noStrike">
              <a:solidFill>
                <a:srgbClr val="000000"/>
              </a:solidFill>
              <a:latin typeface="Arial"/>
              <a:ea typeface="Arial"/>
              <a:cs typeface="Arial"/>
              <a:sym typeface="Arial"/>
            </a:endParaRPr>
          </a:p>
        </p:txBody>
      </p:sp>
      <p:pic>
        <p:nvPicPr>
          <p:cNvPr descr="Image result for tablet ipad" id="908" name="Google Shape;908;p15"/>
          <p:cNvPicPr preferRelativeResize="0"/>
          <p:nvPr/>
        </p:nvPicPr>
        <p:blipFill rotWithShape="1">
          <a:blip r:embed="rId4">
            <a:alphaModFix/>
          </a:blip>
          <a:srcRect b="0" l="0" r="10700" t="0"/>
          <a:stretch/>
        </p:blipFill>
        <p:spPr>
          <a:xfrm>
            <a:off x="-22550" y="570235"/>
            <a:ext cx="2816733" cy="2217833"/>
          </a:xfrm>
          <a:prstGeom prst="rect">
            <a:avLst/>
          </a:prstGeom>
          <a:noFill/>
          <a:ln>
            <a:noFill/>
          </a:ln>
        </p:spPr>
      </p:pic>
      <p:sp>
        <p:nvSpPr>
          <p:cNvPr id="909" name="Google Shape;909;p15"/>
          <p:cNvSpPr/>
          <p:nvPr/>
        </p:nvSpPr>
        <p:spPr>
          <a:xfrm rot="-1208876">
            <a:off x="2276480" y="2874190"/>
            <a:ext cx="1710447"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910" name="Google Shape;910;p15"/>
          <p:cNvSpPr/>
          <p:nvPr/>
        </p:nvSpPr>
        <p:spPr>
          <a:xfrm rot="-2600989">
            <a:off x="2299054" y="3720720"/>
            <a:ext cx="2700493"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911" name="Google Shape;911;p15"/>
          <p:cNvSpPr/>
          <p:nvPr/>
        </p:nvSpPr>
        <p:spPr>
          <a:xfrm rot="-3378778">
            <a:off x="2505298" y="4373416"/>
            <a:ext cx="3407129"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912" name="Google Shape;912;p15"/>
          <p:cNvSpPr/>
          <p:nvPr/>
        </p:nvSpPr>
        <p:spPr>
          <a:xfrm rot="-5400000">
            <a:off x="4239015" y="4649204"/>
            <a:ext cx="3017427"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913" name="Google Shape;913;p15"/>
          <p:cNvSpPr/>
          <p:nvPr/>
        </p:nvSpPr>
        <p:spPr>
          <a:xfrm rot="-9270111">
            <a:off x="7058342" y="4029790"/>
            <a:ext cx="2221375"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914" name="Google Shape;914;p15"/>
          <p:cNvSpPr/>
          <p:nvPr/>
        </p:nvSpPr>
        <p:spPr>
          <a:xfrm rot="-6265819">
            <a:off x="5639444" y="4129141"/>
            <a:ext cx="1704063"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915" name="Google Shape;915;p15"/>
          <p:cNvSpPr/>
          <p:nvPr/>
        </p:nvSpPr>
        <p:spPr>
          <a:xfrm rot="-7341873">
            <a:off x="6179160" y="4467712"/>
            <a:ext cx="2466994" cy="126000"/>
          </a:xfrm>
          <a:prstGeom prst="stripedRightArrow">
            <a:avLst>
              <a:gd fmla="val 50000" name="adj1"/>
              <a:gd fmla="val 50000" name="adj2"/>
            </a:avLst>
          </a:prstGeom>
          <a:solidFill>
            <a:srgbClr val="24BAA2"/>
          </a:solidFill>
          <a:ln>
            <a:noFill/>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916" name="Google Shape;916;p15"/>
          <p:cNvSpPr txBox="1"/>
          <p:nvPr/>
        </p:nvSpPr>
        <p:spPr>
          <a:xfrm>
            <a:off x="317036" y="2998079"/>
            <a:ext cx="201346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Power knap</a:t>
            </a:r>
            <a:endParaRPr b="0" i="0" sz="1400" u="none" cap="none" strike="noStrike">
              <a:solidFill>
                <a:srgbClr val="092E4B"/>
              </a:solidFill>
              <a:latin typeface="Arial"/>
              <a:ea typeface="Arial"/>
              <a:cs typeface="Arial"/>
              <a:sym typeface="Arial"/>
            </a:endParaRPr>
          </a:p>
        </p:txBody>
      </p:sp>
      <p:sp>
        <p:nvSpPr>
          <p:cNvPr id="917" name="Google Shape;917;p15"/>
          <p:cNvSpPr txBox="1"/>
          <p:nvPr/>
        </p:nvSpPr>
        <p:spPr>
          <a:xfrm>
            <a:off x="6034799" y="4971025"/>
            <a:ext cx="1556400" cy="708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Micro SD-kortplads</a:t>
            </a:r>
            <a:endParaRPr b="0" i="0" sz="1400" u="none" cap="none" strike="noStrike">
              <a:solidFill>
                <a:srgbClr val="092E4B"/>
              </a:solidFill>
              <a:latin typeface="Arial"/>
              <a:ea typeface="Arial"/>
              <a:cs typeface="Arial"/>
              <a:sym typeface="Arial"/>
            </a:endParaRPr>
          </a:p>
        </p:txBody>
      </p:sp>
      <p:sp>
        <p:nvSpPr>
          <p:cNvPr id="918" name="Google Shape;918;p15"/>
          <p:cNvSpPr txBox="1"/>
          <p:nvPr/>
        </p:nvSpPr>
        <p:spPr>
          <a:xfrm>
            <a:off x="890764" y="4556355"/>
            <a:ext cx="1903419"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Hovedtelefoner</a:t>
            </a:r>
            <a:endParaRPr b="0" i="0" sz="1400" u="none" cap="none" strike="noStrike">
              <a:solidFill>
                <a:srgbClr val="092E4B"/>
              </a:solidFill>
              <a:latin typeface="Arial"/>
              <a:ea typeface="Arial"/>
              <a:cs typeface="Arial"/>
              <a:sym typeface="Arial"/>
            </a:endParaRPr>
          </a:p>
        </p:txBody>
      </p:sp>
      <p:sp>
        <p:nvSpPr>
          <p:cNvPr id="919" name="Google Shape;919;p15"/>
          <p:cNvSpPr txBox="1"/>
          <p:nvPr/>
        </p:nvSpPr>
        <p:spPr>
          <a:xfrm>
            <a:off x="2312125" y="5841206"/>
            <a:ext cx="1678899"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HDMI port</a:t>
            </a:r>
            <a:endParaRPr b="0" i="0" sz="1400" u="none" cap="none" strike="noStrike">
              <a:solidFill>
                <a:srgbClr val="092E4B"/>
              </a:solidFill>
              <a:latin typeface="Arial"/>
              <a:ea typeface="Arial"/>
              <a:cs typeface="Arial"/>
              <a:sym typeface="Arial"/>
            </a:endParaRPr>
          </a:p>
        </p:txBody>
      </p:sp>
      <p:sp>
        <p:nvSpPr>
          <p:cNvPr id="920" name="Google Shape;920;p15"/>
          <p:cNvSpPr txBox="1"/>
          <p:nvPr/>
        </p:nvSpPr>
        <p:spPr>
          <a:xfrm>
            <a:off x="7744942" y="5564938"/>
            <a:ext cx="1361042"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USB-port</a:t>
            </a:r>
            <a:endParaRPr b="0" i="0" sz="1400" u="none" cap="none" strike="noStrike">
              <a:solidFill>
                <a:srgbClr val="092E4B"/>
              </a:solidFill>
              <a:latin typeface="Arial"/>
              <a:ea typeface="Arial"/>
              <a:cs typeface="Arial"/>
              <a:sym typeface="Arial"/>
            </a:endParaRPr>
          </a:p>
        </p:txBody>
      </p:sp>
      <p:sp>
        <p:nvSpPr>
          <p:cNvPr id="921" name="Google Shape;921;p15"/>
          <p:cNvSpPr txBox="1"/>
          <p:nvPr/>
        </p:nvSpPr>
        <p:spPr>
          <a:xfrm>
            <a:off x="5032490" y="6220918"/>
            <a:ext cx="1556478" cy="40011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USB-port</a:t>
            </a:r>
            <a:endParaRPr b="0" i="0" sz="1400" u="none" cap="none" strike="noStrike">
              <a:solidFill>
                <a:srgbClr val="092E4B"/>
              </a:solidFill>
              <a:latin typeface="Arial"/>
              <a:ea typeface="Arial"/>
              <a:cs typeface="Arial"/>
              <a:sym typeface="Arial"/>
            </a:endParaRPr>
          </a:p>
        </p:txBody>
      </p:sp>
      <p:sp>
        <p:nvSpPr>
          <p:cNvPr id="922" name="Google Shape;922;p15"/>
          <p:cNvSpPr txBox="1"/>
          <p:nvPr/>
        </p:nvSpPr>
        <p:spPr>
          <a:xfrm>
            <a:off x="9198656" y="4446127"/>
            <a:ext cx="2231344" cy="400069"/>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Mikrofon port</a:t>
            </a:r>
            <a:endParaRPr b="0" i="0" sz="1400" u="none" cap="none" strike="noStrike">
              <a:solidFill>
                <a:srgbClr val="092E4B"/>
              </a:solidFill>
              <a:latin typeface="Arial"/>
              <a:ea typeface="Arial"/>
              <a:cs typeface="Arial"/>
              <a:sym typeface="Arial"/>
            </a:endParaRPr>
          </a:p>
        </p:txBody>
      </p:sp>
      <p:sp>
        <p:nvSpPr>
          <p:cNvPr id="923" name="Google Shape;923;p15"/>
          <p:cNvSpPr/>
          <p:nvPr/>
        </p:nvSpPr>
        <p:spPr>
          <a:xfrm>
            <a:off x="9198656" y="1093007"/>
            <a:ext cx="2654677" cy="1490460"/>
          </a:xfrm>
          <a:prstGeom prst="wedgeRoundRectCallout">
            <a:avLst>
              <a:gd fmla="val -46029" name="adj1"/>
              <a:gd fmla="val 89767" name="adj2"/>
              <a:gd fmla="val 16667" name="adj3"/>
            </a:avLst>
          </a:prstGeom>
          <a:solidFill>
            <a:srgbClr val="24BAA2"/>
          </a:solidFill>
          <a:ln cap="flat" cmpd="sng" w="25400">
            <a:solidFill>
              <a:srgbClr val="24BA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Calibri"/>
                <a:ea typeface="Calibri"/>
                <a:cs typeface="Calibri"/>
                <a:sym typeface="Calibri"/>
              </a:rPr>
              <a:t>BEMÆRK DENNE OPSÆTNING KAN VARIERE MELLEM MÆRKER OG MODELLER OG ER KUN ment som en vejledning!</a:t>
            </a:r>
            <a:endParaRPr b="1" i="0" sz="1400" u="none" cap="none" strike="noStrike">
              <a:solidFill>
                <a:schemeClr val="lt1"/>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pic>
        <p:nvPicPr>
          <p:cNvPr descr="Related image" id="928" name="Google Shape;928;p32"/>
          <p:cNvPicPr preferRelativeResize="0"/>
          <p:nvPr/>
        </p:nvPicPr>
        <p:blipFill rotWithShape="1">
          <a:blip r:embed="rId3">
            <a:alphaModFix/>
          </a:blip>
          <a:srcRect b="0" l="0" r="0" t="0"/>
          <a:stretch/>
        </p:blipFill>
        <p:spPr>
          <a:xfrm>
            <a:off x="3038896" y="1281084"/>
            <a:ext cx="6233320" cy="3895825"/>
          </a:xfrm>
          <a:prstGeom prst="rect">
            <a:avLst/>
          </a:prstGeom>
          <a:noFill/>
          <a:ln>
            <a:noFill/>
          </a:ln>
          <a:effectLst>
            <a:outerShdw blurRad="292100" rotWithShape="0" algn="tl" dir="2700000" dist="139700">
              <a:srgbClr val="333333">
                <a:alpha val="63921"/>
              </a:srgbClr>
            </a:outerShdw>
          </a:effectLst>
        </p:spPr>
      </p:pic>
      <p:sp>
        <p:nvSpPr>
          <p:cNvPr id="929" name="Google Shape;929;p32"/>
          <p:cNvSpPr txBox="1"/>
          <p:nvPr/>
        </p:nvSpPr>
        <p:spPr>
          <a:xfrm>
            <a:off x="0" y="0"/>
            <a:ext cx="12192000" cy="584775"/>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Calibri"/>
                <a:ea typeface="Calibri"/>
                <a:cs typeface="Calibri"/>
                <a:sym typeface="Calibri"/>
              </a:rPr>
              <a:t>Tablet - Tastatur</a:t>
            </a:r>
            <a:endParaRPr b="0" i="0" sz="1400" u="none" cap="none" strike="noStrike">
              <a:solidFill>
                <a:srgbClr val="000000"/>
              </a:solidFill>
              <a:latin typeface="Arial"/>
              <a:ea typeface="Arial"/>
              <a:cs typeface="Arial"/>
              <a:sym typeface="Arial"/>
            </a:endParaRPr>
          </a:p>
        </p:txBody>
      </p:sp>
      <p:sp>
        <p:nvSpPr>
          <p:cNvPr id="930" name="Google Shape;930;p32"/>
          <p:cNvSpPr/>
          <p:nvPr/>
        </p:nvSpPr>
        <p:spPr>
          <a:xfrm>
            <a:off x="9692640" y="1561514"/>
            <a:ext cx="1814732" cy="516016"/>
          </a:xfrm>
          <a:prstGeom prst="wedgeRoundRectCallout">
            <a:avLst>
              <a:gd fmla="val -99137" name="adj1"/>
              <a:gd fmla="val 240167" name="adj2"/>
              <a:gd fmla="val 16667" name="adj3"/>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Minimer tastatur</a:t>
            </a:r>
            <a:endParaRPr b="0" i="0" sz="1400" u="none" cap="none" strike="noStrike">
              <a:solidFill>
                <a:srgbClr val="000000"/>
              </a:solidFill>
              <a:latin typeface="Arial"/>
              <a:ea typeface="Arial"/>
              <a:cs typeface="Arial"/>
              <a:sym typeface="Arial"/>
            </a:endParaRPr>
          </a:p>
        </p:txBody>
      </p:sp>
      <p:sp>
        <p:nvSpPr>
          <p:cNvPr id="931" name="Google Shape;931;p32"/>
          <p:cNvSpPr/>
          <p:nvPr/>
        </p:nvSpPr>
        <p:spPr>
          <a:xfrm>
            <a:off x="9936016" y="2407707"/>
            <a:ext cx="1993387" cy="379828"/>
          </a:xfrm>
          <a:prstGeom prst="wedgeRoundRectCallout">
            <a:avLst>
              <a:gd fmla="val -86147" name="adj1"/>
              <a:gd fmla="val 143981" name="adj2"/>
              <a:gd fmla="val 16667" name="adj3"/>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Afslut tastatur</a:t>
            </a:r>
            <a:endParaRPr b="0" i="0" sz="1400" u="none" cap="none" strike="noStrike">
              <a:solidFill>
                <a:srgbClr val="000000"/>
              </a:solidFill>
              <a:latin typeface="Arial"/>
              <a:ea typeface="Arial"/>
              <a:cs typeface="Arial"/>
              <a:sym typeface="Arial"/>
            </a:endParaRPr>
          </a:p>
        </p:txBody>
      </p:sp>
      <p:sp>
        <p:nvSpPr>
          <p:cNvPr id="932" name="Google Shape;932;p32"/>
          <p:cNvSpPr/>
          <p:nvPr/>
        </p:nvSpPr>
        <p:spPr>
          <a:xfrm>
            <a:off x="9551964" y="3221502"/>
            <a:ext cx="2377440" cy="387322"/>
          </a:xfrm>
          <a:prstGeom prst="wedgeRoundRectCallout">
            <a:avLst>
              <a:gd fmla="val -64433" name="adj1"/>
              <a:gd fmla="val 32727" name="adj2"/>
              <a:gd fmla="val 16667" name="adj3"/>
            </a:avLst>
          </a:prstGeom>
          <a:solidFill>
            <a:schemeClr val="accent5"/>
          </a:solidFill>
          <a:ln cap="flat" cmpd="sng" w="254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Slet/Tilbage</a:t>
            </a:r>
            <a:endParaRPr b="0" i="0" sz="1400" u="none" cap="none" strike="noStrike">
              <a:solidFill>
                <a:srgbClr val="000000"/>
              </a:solidFill>
              <a:latin typeface="Arial"/>
              <a:ea typeface="Arial"/>
              <a:cs typeface="Arial"/>
              <a:sym typeface="Arial"/>
            </a:endParaRPr>
          </a:p>
        </p:txBody>
      </p:sp>
      <p:sp>
        <p:nvSpPr>
          <p:cNvPr id="933" name="Google Shape;933;p32"/>
          <p:cNvSpPr/>
          <p:nvPr/>
        </p:nvSpPr>
        <p:spPr>
          <a:xfrm>
            <a:off x="10170941" y="3773991"/>
            <a:ext cx="1758462" cy="379828"/>
          </a:xfrm>
          <a:prstGeom prst="wedgeRoundRectCallout">
            <a:avLst>
              <a:gd fmla="val -103779" name="adj1"/>
              <a:gd fmla="val 21578" name="adj2"/>
              <a:gd fmla="val 16667" name="adj3"/>
            </a:avLst>
          </a:prstGeom>
          <a:solidFill>
            <a:srgbClr val="00B050"/>
          </a:solid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Indtast/OK</a:t>
            </a:r>
            <a:endParaRPr b="0" i="0" sz="1400" u="none" cap="none" strike="noStrike">
              <a:solidFill>
                <a:srgbClr val="000000"/>
              </a:solidFill>
              <a:latin typeface="Arial"/>
              <a:ea typeface="Arial"/>
              <a:cs typeface="Arial"/>
              <a:sym typeface="Arial"/>
            </a:endParaRPr>
          </a:p>
        </p:txBody>
      </p:sp>
      <p:sp>
        <p:nvSpPr>
          <p:cNvPr id="934" name="Google Shape;934;p32"/>
          <p:cNvSpPr/>
          <p:nvPr/>
        </p:nvSpPr>
        <p:spPr>
          <a:xfrm>
            <a:off x="10170941" y="4303557"/>
            <a:ext cx="1758462" cy="379828"/>
          </a:xfrm>
          <a:prstGeom prst="wedgeRoundRectCallout">
            <a:avLst>
              <a:gd fmla="val -103233" name="adj1"/>
              <a:gd fmla="val -4167" name="adj2"/>
              <a:gd fmla="val 16667" name="adj3"/>
            </a:avLst>
          </a:prstGeom>
          <a:solidFill>
            <a:srgbClr val="FAFF2F"/>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Skift OP</a:t>
            </a:r>
            <a:endParaRPr b="0" i="0" sz="1400" u="none" cap="none" strike="noStrike">
              <a:solidFill>
                <a:srgbClr val="000000"/>
              </a:solidFill>
              <a:latin typeface="Arial"/>
              <a:ea typeface="Arial"/>
              <a:cs typeface="Arial"/>
              <a:sym typeface="Arial"/>
            </a:endParaRPr>
          </a:p>
        </p:txBody>
      </p:sp>
      <p:sp>
        <p:nvSpPr>
          <p:cNvPr id="935" name="Google Shape;935;p32"/>
          <p:cNvSpPr/>
          <p:nvPr/>
        </p:nvSpPr>
        <p:spPr>
          <a:xfrm>
            <a:off x="616634" y="4246130"/>
            <a:ext cx="1758462" cy="360000"/>
          </a:xfrm>
          <a:prstGeom prst="wedgeRoundRectCallout">
            <a:avLst>
              <a:gd fmla="val 90367" name="adj1"/>
              <a:gd fmla="val 3240" name="adj2"/>
              <a:gd fmla="val 16667" name="adj3"/>
            </a:avLst>
          </a:prstGeom>
          <a:solidFill>
            <a:srgbClr val="FAFF2F"/>
          </a:solid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Skift OP</a:t>
            </a:r>
            <a:endParaRPr b="0" i="0" sz="1400" u="none" cap="none" strike="noStrike">
              <a:solidFill>
                <a:srgbClr val="000000"/>
              </a:solidFill>
              <a:latin typeface="Arial"/>
              <a:ea typeface="Arial"/>
              <a:cs typeface="Arial"/>
              <a:sym typeface="Arial"/>
            </a:endParaRPr>
          </a:p>
        </p:txBody>
      </p:sp>
      <p:sp>
        <p:nvSpPr>
          <p:cNvPr id="936" name="Google Shape;936;p32"/>
          <p:cNvSpPr/>
          <p:nvPr/>
        </p:nvSpPr>
        <p:spPr>
          <a:xfrm>
            <a:off x="5477016" y="6130012"/>
            <a:ext cx="1758462" cy="379828"/>
          </a:xfrm>
          <a:prstGeom prst="wedgeRoundRectCallout">
            <a:avLst>
              <a:gd fmla="val 4767" name="adj1"/>
              <a:gd fmla="val -324322" name="adj2"/>
              <a:gd fmla="val 16667" name="adj3"/>
            </a:avLst>
          </a:prstGeom>
          <a:solidFill>
            <a:schemeClr val="accent2"/>
          </a:solid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Mellemrum</a:t>
            </a:r>
            <a:endParaRPr b="0" i="0" sz="1400" u="none" cap="none" strike="noStrike">
              <a:solidFill>
                <a:srgbClr val="000000"/>
              </a:solidFill>
              <a:latin typeface="Arial"/>
              <a:ea typeface="Arial"/>
              <a:cs typeface="Arial"/>
              <a:sym typeface="Arial"/>
            </a:endParaRPr>
          </a:p>
        </p:txBody>
      </p:sp>
      <p:sp>
        <p:nvSpPr>
          <p:cNvPr id="937" name="Google Shape;937;p32"/>
          <p:cNvSpPr/>
          <p:nvPr/>
        </p:nvSpPr>
        <p:spPr>
          <a:xfrm>
            <a:off x="7401946" y="6130012"/>
            <a:ext cx="2150018" cy="379828"/>
          </a:xfrm>
          <a:prstGeom prst="wedgeRoundRectCallout">
            <a:avLst>
              <a:gd fmla="val -12921" name="adj1"/>
              <a:gd fmla="val -323572" name="adj2"/>
              <a:gd fmla="val 16667" name="adj3"/>
            </a:avLst>
          </a:prstGeom>
          <a:solidFill>
            <a:srgbClr val="20EEF1"/>
          </a:solidFill>
          <a:ln cap="flat" cmpd="sng" w="25400">
            <a:solidFill>
              <a:srgbClr val="20EEF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Navigationstaster</a:t>
            </a:r>
            <a:endParaRPr b="0" i="0" sz="1400" u="none" cap="none" strike="noStrike">
              <a:solidFill>
                <a:srgbClr val="000000"/>
              </a:solidFill>
              <a:latin typeface="Arial"/>
              <a:ea typeface="Arial"/>
              <a:cs typeface="Arial"/>
              <a:sym typeface="Arial"/>
            </a:endParaRPr>
          </a:p>
        </p:txBody>
      </p:sp>
      <p:sp>
        <p:nvSpPr>
          <p:cNvPr id="938" name="Google Shape;938;p32"/>
          <p:cNvSpPr/>
          <p:nvPr/>
        </p:nvSpPr>
        <p:spPr>
          <a:xfrm>
            <a:off x="9996819" y="5566091"/>
            <a:ext cx="1758462" cy="569742"/>
          </a:xfrm>
          <a:prstGeom prst="wedgeRoundRectCallout">
            <a:avLst>
              <a:gd fmla="val -95272" name="adj1"/>
              <a:gd fmla="val -133129" name="adj2"/>
              <a:gd fmla="val 16667" name="adj3"/>
            </a:avLst>
          </a:prstGeom>
          <a:solidFill>
            <a:srgbClr val="C00000"/>
          </a:solid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Valg af sprog</a:t>
            </a:r>
            <a:endParaRPr b="0" i="0" sz="1400" u="none" cap="none" strike="noStrike">
              <a:solidFill>
                <a:srgbClr val="000000"/>
              </a:solidFill>
              <a:latin typeface="Arial"/>
              <a:ea typeface="Arial"/>
              <a:cs typeface="Arial"/>
              <a:sym typeface="Arial"/>
            </a:endParaRPr>
          </a:p>
        </p:txBody>
      </p:sp>
      <p:sp>
        <p:nvSpPr>
          <p:cNvPr id="939" name="Google Shape;939;p32"/>
          <p:cNvSpPr/>
          <p:nvPr/>
        </p:nvSpPr>
        <p:spPr>
          <a:xfrm>
            <a:off x="3440279" y="6130012"/>
            <a:ext cx="1953503" cy="379828"/>
          </a:xfrm>
          <a:prstGeom prst="wedgeRoundRectCallout">
            <a:avLst>
              <a:gd fmla="val -5172" name="adj1"/>
              <a:gd fmla="val -317491" name="adj2"/>
              <a:gd fmla="val 16667" name="adj3"/>
            </a:avLst>
          </a:prstGeom>
          <a:solidFill>
            <a:srgbClr val="16D10D"/>
          </a:solidFill>
          <a:ln cap="flat" cmpd="sng" w="25400">
            <a:solidFill>
              <a:srgbClr val="16D1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Humørikon </a:t>
            </a:r>
            <a:endParaRPr b="0" i="0" sz="1400" u="none" cap="none" strike="noStrike">
              <a:solidFill>
                <a:srgbClr val="000000"/>
              </a:solidFill>
              <a:latin typeface="Arial"/>
              <a:ea typeface="Arial"/>
              <a:cs typeface="Arial"/>
              <a:sym typeface="Arial"/>
            </a:endParaRPr>
          </a:p>
        </p:txBody>
      </p:sp>
      <p:sp>
        <p:nvSpPr>
          <p:cNvPr id="940" name="Google Shape;940;p32"/>
          <p:cNvSpPr/>
          <p:nvPr/>
        </p:nvSpPr>
        <p:spPr>
          <a:xfrm>
            <a:off x="1495865" y="6130012"/>
            <a:ext cx="1758462" cy="379828"/>
          </a:xfrm>
          <a:prstGeom prst="wedgeRoundRectCallout">
            <a:avLst>
              <a:gd fmla="val 73167" name="adj1"/>
              <a:gd fmla="val -306019" name="adj2"/>
              <a:gd fmla="val 16667" name="adj3"/>
            </a:avLst>
          </a:prstGeom>
          <a:solidFill>
            <a:srgbClr val="FF0000"/>
          </a:solid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Kontrolnøgle</a:t>
            </a:r>
            <a:endParaRPr b="0" i="0" sz="1400" u="none" cap="none" strike="noStrike">
              <a:solidFill>
                <a:srgbClr val="000000"/>
              </a:solidFill>
              <a:latin typeface="Arial"/>
              <a:ea typeface="Arial"/>
              <a:cs typeface="Arial"/>
              <a:sym typeface="Arial"/>
            </a:endParaRPr>
          </a:p>
        </p:txBody>
      </p:sp>
      <p:sp>
        <p:nvSpPr>
          <p:cNvPr id="941" name="Google Shape;941;p32"/>
          <p:cNvSpPr/>
          <p:nvPr/>
        </p:nvSpPr>
        <p:spPr>
          <a:xfrm>
            <a:off x="616634" y="4820334"/>
            <a:ext cx="1931957" cy="1122263"/>
          </a:xfrm>
          <a:prstGeom prst="wedgeRoundRectCallout">
            <a:avLst>
              <a:gd fmla="val 77758" name="adj1"/>
              <a:gd fmla="val -48853" name="adj2"/>
              <a:gd fmla="val 16667" name="adj3"/>
            </a:avLst>
          </a:prstGeom>
          <a:solidFill>
            <a:srgbClr val="7030A0"/>
          </a:solid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Tal og symboler Valgtilstand</a:t>
            </a:r>
            <a:endParaRPr b="0" i="0" sz="1400" u="none" cap="none" strike="noStrike">
              <a:solidFill>
                <a:srgbClr val="000000"/>
              </a:solidFill>
              <a:latin typeface="Arial"/>
              <a:ea typeface="Arial"/>
              <a:cs typeface="Arial"/>
              <a:sym typeface="Arial"/>
            </a:endParaRPr>
          </a:p>
        </p:txBody>
      </p:sp>
      <p:sp>
        <p:nvSpPr>
          <p:cNvPr id="942" name="Google Shape;942;p32"/>
          <p:cNvSpPr/>
          <p:nvPr/>
        </p:nvSpPr>
        <p:spPr>
          <a:xfrm>
            <a:off x="3137372" y="4246130"/>
            <a:ext cx="401383" cy="379828"/>
          </a:xfrm>
          <a:prstGeom prst="rect">
            <a:avLst/>
          </a:pr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943" name="Google Shape;943;p32"/>
          <p:cNvSpPr/>
          <p:nvPr/>
        </p:nvSpPr>
        <p:spPr>
          <a:xfrm>
            <a:off x="8773093" y="4268506"/>
            <a:ext cx="401383" cy="379828"/>
          </a:xfrm>
          <a:prstGeom prst="rect">
            <a:avLst/>
          </a:prstGeom>
          <a:noFill/>
          <a:ln cap="flat" cmpd="sng" w="25400">
            <a:solidFill>
              <a:srgbClr val="FFFF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944" name="Google Shape;944;p32"/>
          <p:cNvSpPr/>
          <p:nvPr/>
        </p:nvSpPr>
        <p:spPr>
          <a:xfrm>
            <a:off x="8257734" y="3329471"/>
            <a:ext cx="902673" cy="379828"/>
          </a:xfrm>
          <a:prstGeom prst="rect">
            <a:avLst/>
          </a:prstGeom>
          <a:noFill/>
          <a:ln cap="flat" cmpd="sng" w="25400">
            <a:solidFill>
              <a:schemeClr val="accent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945" name="Google Shape;945;p32"/>
          <p:cNvSpPr/>
          <p:nvPr/>
        </p:nvSpPr>
        <p:spPr>
          <a:xfrm>
            <a:off x="8370276" y="3773990"/>
            <a:ext cx="804199" cy="414407"/>
          </a:xfrm>
          <a:prstGeom prst="rect">
            <a:avLst/>
          </a:prstGeom>
          <a:noFill/>
          <a:ln cap="flat" cmpd="sng" w="25400">
            <a:solidFill>
              <a:srgbClr val="00B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946" name="Google Shape;946;p32"/>
          <p:cNvSpPr/>
          <p:nvPr/>
        </p:nvSpPr>
        <p:spPr>
          <a:xfrm>
            <a:off x="8952411" y="3074126"/>
            <a:ext cx="213355" cy="172431"/>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947" name="Google Shape;947;p32"/>
          <p:cNvSpPr/>
          <p:nvPr/>
        </p:nvSpPr>
        <p:spPr>
          <a:xfrm>
            <a:off x="8577942" y="3074126"/>
            <a:ext cx="243840" cy="174171"/>
          </a:xfrm>
          <a:prstGeom prst="rect">
            <a:avLst/>
          </a:prstGeom>
          <a:no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948" name="Google Shape;948;p32"/>
          <p:cNvSpPr/>
          <p:nvPr/>
        </p:nvSpPr>
        <p:spPr>
          <a:xfrm>
            <a:off x="8753088" y="4715830"/>
            <a:ext cx="432608" cy="393582"/>
          </a:xfrm>
          <a:prstGeom prst="rect">
            <a:avLst/>
          </a:prstGeom>
          <a:noFill/>
          <a:ln cap="flat" cmpd="sng" w="254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949" name="Google Shape;949;p32"/>
          <p:cNvSpPr/>
          <p:nvPr/>
        </p:nvSpPr>
        <p:spPr>
          <a:xfrm>
            <a:off x="7707887" y="4715830"/>
            <a:ext cx="992938" cy="393582"/>
          </a:xfrm>
          <a:prstGeom prst="rect">
            <a:avLst/>
          </a:prstGeom>
          <a:noFill/>
          <a:ln cap="flat" cmpd="sng" w="25400">
            <a:solidFill>
              <a:srgbClr val="20EEF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950" name="Google Shape;950;p32"/>
          <p:cNvSpPr/>
          <p:nvPr/>
        </p:nvSpPr>
        <p:spPr>
          <a:xfrm>
            <a:off x="4657061" y="4715830"/>
            <a:ext cx="2987749" cy="393582"/>
          </a:xfrm>
          <a:prstGeom prst="rect">
            <a:avLst/>
          </a:prstGeom>
          <a:noFill/>
          <a:ln cap="flat" cmpd="sng" w="254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951" name="Google Shape;951;p32"/>
          <p:cNvSpPr/>
          <p:nvPr/>
        </p:nvSpPr>
        <p:spPr>
          <a:xfrm>
            <a:off x="4132428" y="4715830"/>
            <a:ext cx="438113" cy="393582"/>
          </a:xfrm>
          <a:prstGeom prst="rect">
            <a:avLst/>
          </a:prstGeom>
          <a:noFill/>
          <a:ln cap="flat" cmpd="sng" w="25400">
            <a:solidFill>
              <a:srgbClr val="16D10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952" name="Google Shape;952;p32"/>
          <p:cNvSpPr/>
          <p:nvPr/>
        </p:nvSpPr>
        <p:spPr>
          <a:xfrm>
            <a:off x="3631859" y="4715830"/>
            <a:ext cx="438113" cy="393582"/>
          </a:xfrm>
          <a:prstGeom prst="rect">
            <a:avLst/>
          </a:prstGeom>
          <a:noFill/>
          <a:ln cap="flat" cmpd="sng" w="2540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sp>
        <p:nvSpPr>
          <p:cNvPr id="953" name="Google Shape;953;p32"/>
          <p:cNvSpPr/>
          <p:nvPr/>
        </p:nvSpPr>
        <p:spPr>
          <a:xfrm>
            <a:off x="3130715" y="4715830"/>
            <a:ext cx="438067" cy="393582"/>
          </a:xfrm>
          <a:prstGeom prst="rect">
            <a:avLst/>
          </a:prstGeom>
          <a:noFill/>
          <a:ln cap="flat" cmpd="sng" w="25400">
            <a:solidFill>
              <a:srgbClr val="7030A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Calibri"/>
              <a:ea typeface="Calibri"/>
              <a:cs typeface="Calibri"/>
              <a:sym typeface="Calibri"/>
            </a:endParaRPr>
          </a:p>
        </p:txBody>
      </p:sp>
      <p:cxnSp>
        <p:nvCxnSpPr>
          <p:cNvPr id="954" name="Google Shape;954;p32"/>
          <p:cNvCxnSpPr/>
          <p:nvPr/>
        </p:nvCxnSpPr>
        <p:spPr>
          <a:xfrm>
            <a:off x="3130715" y="3318839"/>
            <a:ext cx="5040000" cy="0"/>
          </a:xfrm>
          <a:prstGeom prst="straightConnector1">
            <a:avLst/>
          </a:prstGeom>
          <a:noFill/>
          <a:ln cap="flat" cmpd="sng" w="25400">
            <a:solidFill>
              <a:srgbClr val="00B0F0"/>
            </a:solidFill>
            <a:prstDash val="solid"/>
            <a:round/>
            <a:headEnd len="sm" w="sm" type="none"/>
            <a:tailEnd len="sm" w="sm" type="none"/>
          </a:ln>
        </p:spPr>
      </p:cxnSp>
      <p:cxnSp>
        <p:nvCxnSpPr>
          <p:cNvPr id="955" name="Google Shape;955;p32"/>
          <p:cNvCxnSpPr/>
          <p:nvPr/>
        </p:nvCxnSpPr>
        <p:spPr>
          <a:xfrm>
            <a:off x="3130715" y="3329471"/>
            <a:ext cx="0" cy="401092"/>
          </a:xfrm>
          <a:prstGeom prst="straightConnector1">
            <a:avLst/>
          </a:prstGeom>
          <a:noFill/>
          <a:ln cap="flat" cmpd="sng" w="25400">
            <a:solidFill>
              <a:srgbClr val="00B0F0"/>
            </a:solidFill>
            <a:prstDash val="solid"/>
            <a:round/>
            <a:headEnd len="sm" w="sm" type="none"/>
            <a:tailEnd len="sm" w="sm" type="none"/>
          </a:ln>
        </p:spPr>
      </p:cxnSp>
      <p:cxnSp>
        <p:nvCxnSpPr>
          <p:cNvPr id="956" name="Google Shape;956;p32"/>
          <p:cNvCxnSpPr/>
          <p:nvPr/>
        </p:nvCxnSpPr>
        <p:spPr>
          <a:xfrm>
            <a:off x="3137372" y="3730563"/>
            <a:ext cx="116955" cy="0"/>
          </a:xfrm>
          <a:prstGeom prst="straightConnector1">
            <a:avLst/>
          </a:prstGeom>
          <a:noFill/>
          <a:ln cap="flat" cmpd="sng" w="25400">
            <a:solidFill>
              <a:srgbClr val="00B0F0"/>
            </a:solidFill>
            <a:prstDash val="solid"/>
            <a:round/>
            <a:headEnd len="sm" w="sm" type="none"/>
            <a:tailEnd len="sm" w="sm" type="none"/>
          </a:ln>
        </p:spPr>
      </p:cxnSp>
      <p:cxnSp>
        <p:nvCxnSpPr>
          <p:cNvPr id="957" name="Google Shape;957;p32"/>
          <p:cNvCxnSpPr/>
          <p:nvPr/>
        </p:nvCxnSpPr>
        <p:spPr>
          <a:xfrm>
            <a:off x="3254327" y="3730563"/>
            <a:ext cx="0" cy="457834"/>
          </a:xfrm>
          <a:prstGeom prst="straightConnector1">
            <a:avLst/>
          </a:prstGeom>
          <a:noFill/>
          <a:ln cap="flat" cmpd="sng" w="25400">
            <a:solidFill>
              <a:srgbClr val="00B0F0"/>
            </a:solidFill>
            <a:prstDash val="solid"/>
            <a:round/>
            <a:headEnd len="sm" w="sm" type="none"/>
            <a:tailEnd len="sm" w="sm" type="none"/>
          </a:ln>
        </p:spPr>
      </p:cxnSp>
      <p:cxnSp>
        <p:nvCxnSpPr>
          <p:cNvPr id="958" name="Google Shape;958;p32"/>
          <p:cNvCxnSpPr/>
          <p:nvPr/>
        </p:nvCxnSpPr>
        <p:spPr>
          <a:xfrm>
            <a:off x="3254327" y="4188397"/>
            <a:ext cx="377532" cy="0"/>
          </a:xfrm>
          <a:prstGeom prst="straightConnector1">
            <a:avLst/>
          </a:prstGeom>
          <a:noFill/>
          <a:ln cap="flat" cmpd="sng" w="25400">
            <a:solidFill>
              <a:srgbClr val="00B0F0"/>
            </a:solidFill>
            <a:prstDash val="solid"/>
            <a:round/>
            <a:headEnd len="sm" w="sm" type="none"/>
            <a:tailEnd len="sm" w="sm" type="none"/>
          </a:ln>
        </p:spPr>
      </p:cxnSp>
      <p:cxnSp>
        <p:nvCxnSpPr>
          <p:cNvPr id="959" name="Google Shape;959;p32"/>
          <p:cNvCxnSpPr/>
          <p:nvPr/>
        </p:nvCxnSpPr>
        <p:spPr>
          <a:xfrm>
            <a:off x="3631859" y="4188397"/>
            <a:ext cx="0" cy="475885"/>
          </a:xfrm>
          <a:prstGeom prst="straightConnector1">
            <a:avLst/>
          </a:prstGeom>
          <a:noFill/>
          <a:ln cap="flat" cmpd="sng" w="25400">
            <a:solidFill>
              <a:srgbClr val="00B0F0"/>
            </a:solidFill>
            <a:prstDash val="solid"/>
            <a:round/>
            <a:headEnd len="sm" w="sm" type="none"/>
            <a:tailEnd len="sm" w="sm" type="none"/>
          </a:ln>
        </p:spPr>
      </p:cxnSp>
      <p:cxnSp>
        <p:nvCxnSpPr>
          <p:cNvPr id="960" name="Google Shape;960;p32"/>
          <p:cNvCxnSpPr/>
          <p:nvPr/>
        </p:nvCxnSpPr>
        <p:spPr>
          <a:xfrm>
            <a:off x="3631859" y="4664282"/>
            <a:ext cx="3534485" cy="0"/>
          </a:xfrm>
          <a:prstGeom prst="straightConnector1">
            <a:avLst/>
          </a:prstGeom>
          <a:noFill/>
          <a:ln cap="flat" cmpd="sng" w="25400">
            <a:solidFill>
              <a:srgbClr val="00B0F0"/>
            </a:solidFill>
            <a:prstDash val="solid"/>
            <a:round/>
            <a:headEnd len="sm" w="sm" type="none"/>
            <a:tailEnd len="sm" w="sm" type="none"/>
          </a:ln>
        </p:spPr>
      </p:cxnSp>
      <p:cxnSp>
        <p:nvCxnSpPr>
          <p:cNvPr id="961" name="Google Shape;961;p32"/>
          <p:cNvCxnSpPr/>
          <p:nvPr/>
        </p:nvCxnSpPr>
        <p:spPr>
          <a:xfrm>
            <a:off x="8165805" y="3318839"/>
            <a:ext cx="0" cy="411724"/>
          </a:xfrm>
          <a:prstGeom prst="straightConnector1">
            <a:avLst/>
          </a:prstGeom>
          <a:noFill/>
          <a:ln cap="flat" cmpd="sng" w="25400">
            <a:solidFill>
              <a:srgbClr val="00B0F0"/>
            </a:solidFill>
            <a:prstDash val="solid"/>
            <a:round/>
            <a:headEnd len="sm" w="sm" type="none"/>
            <a:tailEnd len="sm" w="sm" type="none"/>
          </a:ln>
        </p:spPr>
      </p:cxnSp>
      <p:cxnSp>
        <p:nvCxnSpPr>
          <p:cNvPr id="962" name="Google Shape;962;p32"/>
          <p:cNvCxnSpPr/>
          <p:nvPr/>
        </p:nvCxnSpPr>
        <p:spPr>
          <a:xfrm rot="10800000">
            <a:off x="7798981" y="3730563"/>
            <a:ext cx="366824" cy="0"/>
          </a:xfrm>
          <a:prstGeom prst="straightConnector1">
            <a:avLst/>
          </a:prstGeom>
          <a:noFill/>
          <a:ln cap="flat" cmpd="sng" w="25400">
            <a:solidFill>
              <a:srgbClr val="00B0F0"/>
            </a:solidFill>
            <a:prstDash val="solid"/>
            <a:round/>
            <a:headEnd len="sm" w="sm" type="none"/>
            <a:tailEnd len="sm" w="sm" type="none"/>
          </a:ln>
        </p:spPr>
      </p:cxnSp>
      <p:cxnSp>
        <p:nvCxnSpPr>
          <p:cNvPr id="963" name="Google Shape;963;p32"/>
          <p:cNvCxnSpPr/>
          <p:nvPr/>
        </p:nvCxnSpPr>
        <p:spPr>
          <a:xfrm>
            <a:off x="7788349" y="3730563"/>
            <a:ext cx="10632" cy="457834"/>
          </a:xfrm>
          <a:prstGeom prst="straightConnector1">
            <a:avLst/>
          </a:prstGeom>
          <a:noFill/>
          <a:ln cap="flat" cmpd="sng" w="25400">
            <a:solidFill>
              <a:srgbClr val="00B0F0"/>
            </a:solidFill>
            <a:prstDash val="solid"/>
            <a:round/>
            <a:headEnd len="sm" w="sm" type="none"/>
            <a:tailEnd len="sm" w="sm" type="none"/>
          </a:ln>
        </p:spPr>
      </p:cxnSp>
      <p:cxnSp>
        <p:nvCxnSpPr>
          <p:cNvPr id="964" name="Google Shape;964;p32"/>
          <p:cNvCxnSpPr/>
          <p:nvPr/>
        </p:nvCxnSpPr>
        <p:spPr>
          <a:xfrm rot="10800000">
            <a:off x="7166344" y="4188397"/>
            <a:ext cx="632638" cy="0"/>
          </a:xfrm>
          <a:prstGeom prst="straightConnector1">
            <a:avLst/>
          </a:prstGeom>
          <a:noFill/>
          <a:ln cap="flat" cmpd="sng" w="25400">
            <a:solidFill>
              <a:srgbClr val="00B0F0"/>
            </a:solidFill>
            <a:prstDash val="solid"/>
            <a:round/>
            <a:headEnd len="sm" w="sm" type="none"/>
            <a:tailEnd len="sm" w="sm" type="none"/>
          </a:ln>
        </p:spPr>
      </p:cxnSp>
      <p:cxnSp>
        <p:nvCxnSpPr>
          <p:cNvPr id="965" name="Google Shape;965;p32"/>
          <p:cNvCxnSpPr/>
          <p:nvPr/>
        </p:nvCxnSpPr>
        <p:spPr>
          <a:xfrm rot="10800000">
            <a:off x="7166344" y="4188397"/>
            <a:ext cx="0" cy="475885"/>
          </a:xfrm>
          <a:prstGeom prst="straightConnector1">
            <a:avLst/>
          </a:prstGeom>
          <a:noFill/>
          <a:ln cap="flat" cmpd="sng" w="25400">
            <a:solidFill>
              <a:srgbClr val="00B0F0"/>
            </a:solidFill>
            <a:prstDash val="solid"/>
            <a:round/>
            <a:headEnd len="sm" w="sm" type="none"/>
            <a:tailEnd len="sm" w="sm" type="none"/>
          </a:ln>
        </p:spPr>
      </p:cxnSp>
      <p:cxnSp>
        <p:nvCxnSpPr>
          <p:cNvPr id="966" name="Google Shape;966;p32"/>
          <p:cNvCxnSpPr/>
          <p:nvPr/>
        </p:nvCxnSpPr>
        <p:spPr>
          <a:xfrm>
            <a:off x="7841129" y="3773990"/>
            <a:ext cx="11953" cy="472140"/>
          </a:xfrm>
          <a:prstGeom prst="straightConnector1">
            <a:avLst/>
          </a:prstGeom>
          <a:noFill/>
          <a:ln cap="flat" cmpd="sng" w="25400">
            <a:solidFill>
              <a:srgbClr val="F33DCC"/>
            </a:solidFill>
            <a:prstDash val="solid"/>
            <a:round/>
            <a:headEnd len="sm" w="sm" type="none"/>
            <a:tailEnd len="sm" w="sm" type="none"/>
          </a:ln>
        </p:spPr>
      </p:cxnSp>
      <p:cxnSp>
        <p:nvCxnSpPr>
          <p:cNvPr id="967" name="Google Shape;967;p32"/>
          <p:cNvCxnSpPr/>
          <p:nvPr/>
        </p:nvCxnSpPr>
        <p:spPr>
          <a:xfrm>
            <a:off x="8290491" y="3772770"/>
            <a:ext cx="11953" cy="472140"/>
          </a:xfrm>
          <a:prstGeom prst="straightConnector1">
            <a:avLst/>
          </a:prstGeom>
          <a:noFill/>
          <a:ln cap="flat" cmpd="sng" w="25400">
            <a:solidFill>
              <a:srgbClr val="F33DCC"/>
            </a:solidFill>
            <a:prstDash val="solid"/>
            <a:round/>
            <a:headEnd len="sm" w="sm" type="none"/>
            <a:tailEnd len="sm" w="sm" type="none"/>
          </a:ln>
        </p:spPr>
      </p:cxnSp>
      <p:cxnSp>
        <p:nvCxnSpPr>
          <p:cNvPr id="968" name="Google Shape;968;p32"/>
          <p:cNvCxnSpPr/>
          <p:nvPr/>
        </p:nvCxnSpPr>
        <p:spPr>
          <a:xfrm rot="10800000">
            <a:off x="7196224" y="4244910"/>
            <a:ext cx="656858" cy="0"/>
          </a:xfrm>
          <a:prstGeom prst="straightConnector1">
            <a:avLst/>
          </a:prstGeom>
          <a:noFill/>
          <a:ln cap="flat" cmpd="sng" w="25400">
            <a:solidFill>
              <a:srgbClr val="F33DCC"/>
            </a:solidFill>
            <a:prstDash val="solid"/>
            <a:round/>
            <a:headEnd len="sm" w="sm" type="none"/>
            <a:tailEnd len="sm" w="sm" type="none"/>
          </a:ln>
        </p:spPr>
      </p:cxnSp>
      <p:cxnSp>
        <p:nvCxnSpPr>
          <p:cNvPr id="969" name="Google Shape;969;p32"/>
          <p:cNvCxnSpPr/>
          <p:nvPr/>
        </p:nvCxnSpPr>
        <p:spPr>
          <a:xfrm>
            <a:off x="7841129" y="3772770"/>
            <a:ext cx="449362" cy="0"/>
          </a:xfrm>
          <a:prstGeom prst="straightConnector1">
            <a:avLst/>
          </a:prstGeom>
          <a:noFill/>
          <a:ln cap="flat" cmpd="sng" w="25400">
            <a:solidFill>
              <a:srgbClr val="F33DCC"/>
            </a:solidFill>
            <a:prstDash val="solid"/>
            <a:round/>
            <a:headEnd len="sm" w="sm" type="none"/>
            <a:tailEnd len="sm" w="sm" type="none"/>
          </a:ln>
        </p:spPr>
      </p:cxnSp>
      <p:cxnSp>
        <p:nvCxnSpPr>
          <p:cNvPr id="970" name="Google Shape;970;p32"/>
          <p:cNvCxnSpPr/>
          <p:nvPr/>
        </p:nvCxnSpPr>
        <p:spPr>
          <a:xfrm>
            <a:off x="8302444" y="4244910"/>
            <a:ext cx="388698" cy="0"/>
          </a:xfrm>
          <a:prstGeom prst="straightConnector1">
            <a:avLst/>
          </a:prstGeom>
          <a:noFill/>
          <a:ln cap="flat" cmpd="sng" w="25400">
            <a:solidFill>
              <a:srgbClr val="F33DCC"/>
            </a:solidFill>
            <a:prstDash val="solid"/>
            <a:round/>
            <a:headEnd len="sm" w="sm" type="none"/>
            <a:tailEnd len="sm" w="sm" type="none"/>
          </a:ln>
        </p:spPr>
      </p:cxnSp>
      <p:cxnSp>
        <p:nvCxnSpPr>
          <p:cNvPr id="971" name="Google Shape;971;p32"/>
          <p:cNvCxnSpPr/>
          <p:nvPr/>
        </p:nvCxnSpPr>
        <p:spPr>
          <a:xfrm>
            <a:off x="8691142" y="4244910"/>
            <a:ext cx="0" cy="419372"/>
          </a:xfrm>
          <a:prstGeom prst="straightConnector1">
            <a:avLst/>
          </a:prstGeom>
          <a:noFill/>
          <a:ln cap="flat" cmpd="sng" w="25400">
            <a:solidFill>
              <a:srgbClr val="F33DCC"/>
            </a:solidFill>
            <a:prstDash val="solid"/>
            <a:round/>
            <a:headEnd len="sm" w="sm" type="none"/>
            <a:tailEnd len="sm" w="sm" type="none"/>
          </a:ln>
        </p:spPr>
      </p:cxnSp>
      <p:cxnSp>
        <p:nvCxnSpPr>
          <p:cNvPr id="972" name="Google Shape;972;p32"/>
          <p:cNvCxnSpPr/>
          <p:nvPr/>
        </p:nvCxnSpPr>
        <p:spPr>
          <a:xfrm>
            <a:off x="7196224" y="4244910"/>
            <a:ext cx="0" cy="419372"/>
          </a:xfrm>
          <a:prstGeom prst="straightConnector1">
            <a:avLst/>
          </a:prstGeom>
          <a:noFill/>
          <a:ln cap="flat" cmpd="sng" w="25400">
            <a:solidFill>
              <a:srgbClr val="F33DCC"/>
            </a:solidFill>
            <a:prstDash val="solid"/>
            <a:round/>
            <a:headEnd len="sm" w="sm" type="none"/>
            <a:tailEnd len="sm" w="sm" type="none"/>
          </a:ln>
        </p:spPr>
      </p:cxnSp>
      <p:cxnSp>
        <p:nvCxnSpPr>
          <p:cNvPr id="973" name="Google Shape;973;p32"/>
          <p:cNvCxnSpPr/>
          <p:nvPr/>
        </p:nvCxnSpPr>
        <p:spPr>
          <a:xfrm>
            <a:off x="7196224" y="4648334"/>
            <a:ext cx="1494918" cy="0"/>
          </a:xfrm>
          <a:prstGeom prst="straightConnector1">
            <a:avLst/>
          </a:prstGeom>
          <a:noFill/>
          <a:ln cap="flat" cmpd="sng" w="25400">
            <a:solidFill>
              <a:srgbClr val="F33DCC"/>
            </a:solidFill>
            <a:prstDash val="solid"/>
            <a:round/>
            <a:headEnd len="sm" w="sm" type="none"/>
            <a:tailEnd len="sm" w="sm" type="none"/>
          </a:ln>
        </p:spPr>
      </p:cxnSp>
      <p:sp>
        <p:nvSpPr>
          <p:cNvPr id="974" name="Google Shape;974;p32"/>
          <p:cNvSpPr/>
          <p:nvPr/>
        </p:nvSpPr>
        <p:spPr>
          <a:xfrm>
            <a:off x="548177" y="1819522"/>
            <a:ext cx="2210971" cy="1074561"/>
          </a:xfrm>
          <a:prstGeom prst="wedgeRoundRectCallout">
            <a:avLst>
              <a:gd fmla="val 281014" name="adj1"/>
              <a:gd fmla="val 138430" name="adj2"/>
              <a:gd fmla="val 16667" name="adj3"/>
            </a:avLst>
          </a:prstGeom>
          <a:solidFill>
            <a:srgbClr val="F33DCC"/>
          </a:solidFill>
          <a:ln cap="flat" cmpd="sng" w="25400">
            <a:solidFill>
              <a:srgbClr val="F33DCC"/>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Apostrof, komma, punktum og spørgsmålstegn</a:t>
            </a:r>
            <a:endParaRPr b="0" i="0" sz="1400" u="none" cap="none" strike="noStrike">
              <a:solidFill>
                <a:srgbClr val="000000"/>
              </a:solidFill>
              <a:latin typeface="Arial"/>
              <a:ea typeface="Arial"/>
              <a:cs typeface="Arial"/>
              <a:sym typeface="Arial"/>
            </a:endParaRPr>
          </a:p>
        </p:txBody>
      </p:sp>
      <p:sp>
        <p:nvSpPr>
          <p:cNvPr id="975" name="Google Shape;975;p32"/>
          <p:cNvSpPr/>
          <p:nvPr/>
        </p:nvSpPr>
        <p:spPr>
          <a:xfrm>
            <a:off x="631836" y="3268200"/>
            <a:ext cx="1446663" cy="523634"/>
          </a:xfrm>
          <a:prstGeom prst="wedgeRoundRectCallout">
            <a:avLst>
              <a:gd fmla="val 122680" name="adj1"/>
              <a:gd fmla="val 18547" name="adj2"/>
              <a:gd fmla="val 16667" name="adj3"/>
            </a:avLst>
          </a:prstGeom>
          <a:solidFill>
            <a:srgbClr val="00B0F0"/>
          </a:solidFill>
          <a:ln cap="flat" cmpd="sng" w="25400">
            <a:solidFill>
              <a:srgbClr val="00B0F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lt1"/>
                </a:solidFill>
                <a:latin typeface="Calibri"/>
                <a:ea typeface="Calibri"/>
                <a:cs typeface="Calibri"/>
                <a:sym typeface="Calibri"/>
              </a:rPr>
              <a:t>Bogstaver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33"/>
          <p:cNvSpPr txBox="1"/>
          <p:nvPr/>
        </p:nvSpPr>
        <p:spPr>
          <a:xfrm>
            <a:off x="0" y="0"/>
            <a:ext cx="8761007" cy="584775"/>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Calibri"/>
                <a:ea typeface="Calibri"/>
                <a:cs typeface="Calibri"/>
                <a:sym typeface="Calibri"/>
              </a:rPr>
              <a:t>Tablet – Tastaturdefinitioner</a:t>
            </a:r>
            <a:endParaRPr b="0" i="0" sz="1400" u="none" cap="none" strike="noStrike">
              <a:solidFill>
                <a:srgbClr val="000000"/>
              </a:solidFill>
              <a:latin typeface="Arial"/>
              <a:ea typeface="Arial"/>
              <a:cs typeface="Arial"/>
              <a:sym typeface="Arial"/>
            </a:endParaRPr>
          </a:p>
        </p:txBody>
      </p:sp>
      <p:pic>
        <p:nvPicPr>
          <p:cNvPr descr="Image result for tablet ipad" id="981" name="Google Shape;981;p33"/>
          <p:cNvPicPr preferRelativeResize="0"/>
          <p:nvPr/>
        </p:nvPicPr>
        <p:blipFill rotWithShape="1">
          <a:blip r:embed="rId3">
            <a:alphaModFix/>
          </a:blip>
          <a:srcRect b="0" l="0" r="0" t="0"/>
          <a:stretch/>
        </p:blipFill>
        <p:spPr>
          <a:xfrm>
            <a:off x="9842924" y="68166"/>
            <a:ext cx="2417314" cy="1699673"/>
          </a:xfrm>
          <a:prstGeom prst="rect">
            <a:avLst/>
          </a:prstGeom>
          <a:noFill/>
          <a:ln>
            <a:noFill/>
          </a:ln>
        </p:spPr>
      </p:pic>
      <p:sp>
        <p:nvSpPr>
          <p:cNvPr id="982" name="Google Shape;982;p33"/>
          <p:cNvSpPr txBox="1"/>
          <p:nvPr/>
        </p:nvSpPr>
        <p:spPr>
          <a:xfrm>
            <a:off x="287867" y="1041423"/>
            <a:ext cx="6868714" cy="50167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1. Nøgle</a:t>
            </a:r>
            <a:endParaRPr b="1"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Et af de ikoner, du trykker på på en tastaturberøringsskærm for at få den til at producere bogstaver, tal osv.</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92E4B"/>
              </a:solidFill>
              <a:latin typeface="Calibri"/>
              <a:ea typeface="Calibri"/>
              <a:cs typeface="Calibri"/>
              <a:sym typeface="Calibri"/>
            </a:endParaRPr>
          </a:p>
          <a:p>
            <a:pPr indent="0" lvl="6"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2. Slet/Tilbage</a:t>
            </a:r>
            <a:endParaRPr b="0" i="0" sz="2000" u="none" cap="none" strike="noStrike">
              <a:solidFill>
                <a:srgbClr val="092E4B"/>
              </a:solidFill>
              <a:latin typeface="Calibri"/>
              <a:ea typeface="Calibri"/>
              <a:cs typeface="Calibri"/>
              <a:sym typeface="Calibri"/>
            </a:endParaRPr>
          </a:p>
          <a:p>
            <a:pPr indent="0" lvl="6"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Den tast, du trykker på på et tastatur for at flytte et mellemrum bagud i et dokument eller slette et eller flere tegn, altså bogstaver, tal mv.</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3. Enter-tast</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Nøglen, der får computeren til at udføre en handling eller starte</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en ny skrivemåde</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t/>
            </a:r>
            <a:endParaRPr b="1" i="0" sz="1000" u="none" cap="none" strike="noStrike">
              <a:solidFill>
                <a:srgbClr val="092E4B"/>
              </a:solidFill>
              <a:latin typeface="Calibri"/>
              <a:ea typeface="Calibri"/>
              <a:cs typeface="Calibri"/>
              <a:sym typeface="Calibri"/>
            </a:endParaRPr>
          </a:p>
          <a:p>
            <a:pPr indent="0" lvl="5"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4. Kontroltast</a:t>
            </a:r>
            <a:endParaRPr b="0" i="0" sz="2000" u="none" cap="none" strike="noStrike">
              <a:solidFill>
                <a:srgbClr val="092E4B"/>
              </a:solidFill>
              <a:latin typeface="Calibri"/>
              <a:ea typeface="Calibri"/>
              <a:cs typeface="Calibri"/>
              <a:sym typeface="Calibri"/>
            </a:endParaRPr>
          </a:p>
          <a:p>
            <a:pPr indent="0" lvl="5"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Nøgle, der bruges i kombination med andre taster til at udføre bestemte handlinger. Denne tast er normalt mærket 'Ctrl'</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92E4B"/>
              </a:solidFill>
              <a:latin typeface="Calibri"/>
              <a:ea typeface="Calibri"/>
              <a:cs typeface="Calibri"/>
              <a:sym typeface="Calibri"/>
            </a:endParaRPr>
          </a:p>
        </p:txBody>
      </p:sp>
      <p:pic>
        <p:nvPicPr>
          <p:cNvPr descr="Related image" id="983" name="Google Shape;983;p33"/>
          <p:cNvPicPr preferRelativeResize="0"/>
          <p:nvPr/>
        </p:nvPicPr>
        <p:blipFill rotWithShape="1">
          <a:blip r:embed="rId4">
            <a:alphaModFix/>
          </a:blip>
          <a:srcRect b="36196" l="82615" r="524" t="51543"/>
          <a:stretch/>
        </p:blipFill>
        <p:spPr>
          <a:xfrm>
            <a:off x="7310612" y="2017239"/>
            <a:ext cx="2016270" cy="1011175"/>
          </a:xfrm>
          <a:prstGeom prst="rect">
            <a:avLst/>
          </a:prstGeom>
          <a:noFill/>
          <a:ln>
            <a:noFill/>
          </a:ln>
          <a:effectLst>
            <a:outerShdw blurRad="292100" rotWithShape="0" algn="tl" dir="2700000" dist="139700">
              <a:srgbClr val="333333">
                <a:alpha val="63921"/>
              </a:srgbClr>
            </a:outerShdw>
          </a:effectLst>
        </p:spPr>
      </p:pic>
      <p:pic>
        <p:nvPicPr>
          <p:cNvPr id="984" name="Google Shape;984;p33"/>
          <p:cNvPicPr preferRelativeResize="0"/>
          <p:nvPr/>
        </p:nvPicPr>
        <p:blipFill rotWithShape="1">
          <a:blip r:embed="rId5">
            <a:alphaModFix/>
          </a:blip>
          <a:srcRect b="29697" l="79875" r="5921" t="59049"/>
          <a:stretch/>
        </p:blipFill>
        <p:spPr>
          <a:xfrm>
            <a:off x="7310611" y="3410146"/>
            <a:ext cx="2016270" cy="1050732"/>
          </a:xfrm>
          <a:prstGeom prst="rect">
            <a:avLst/>
          </a:prstGeom>
          <a:noFill/>
          <a:ln>
            <a:noFill/>
          </a:ln>
        </p:spPr>
      </p:pic>
      <p:pic>
        <p:nvPicPr>
          <p:cNvPr descr="Related image" id="985" name="Google Shape;985;p33"/>
          <p:cNvPicPr preferRelativeResize="0"/>
          <p:nvPr/>
        </p:nvPicPr>
        <p:blipFill rotWithShape="1">
          <a:blip r:embed="rId4">
            <a:alphaModFix/>
          </a:blip>
          <a:srcRect b="462" l="8612" r="82516" t="87275"/>
          <a:stretch/>
        </p:blipFill>
        <p:spPr>
          <a:xfrm>
            <a:off x="7310611" y="4719395"/>
            <a:ext cx="1264894" cy="1092565"/>
          </a:xfrm>
          <a:prstGeom prst="rect">
            <a:avLst/>
          </a:prstGeom>
          <a:noFill/>
          <a:ln>
            <a:noFill/>
          </a:ln>
          <a:effectLst>
            <a:outerShdw blurRad="292100" rotWithShape="0" algn="tl" dir="2700000" dist="139700">
              <a:srgbClr val="333333">
                <a:alpha val="63921"/>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69"/>
          <p:cNvSpPr/>
          <p:nvPr/>
        </p:nvSpPr>
        <p:spPr>
          <a:xfrm>
            <a:off x="355600" y="1364776"/>
            <a:ext cx="7543800" cy="504749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5. Skift-tast</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Den tast, du trykker på, når du vil skrive et stort bogstav</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92E4B"/>
              </a:solidFill>
              <a:latin typeface="Calibri"/>
              <a:ea typeface="Calibri"/>
              <a:cs typeface="Calibri"/>
              <a:sym typeface="Calibri"/>
            </a:endParaRPr>
          </a:p>
          <a:p>
            <a:pPr indent="0" lvl="8"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6. Mellemrumstasten</a:t>
            </a:r>
            <a:endParaRPr b="0" i="0" sz="2000" u="none" cap="none" strike="noStrike">
              <a:solidFill>
                <a:srgbClr val="092E4B"/>
              </a:solidFill>
              <a:latin typeface="Calibri"/>
              <a:ea typeface="Calibri"/>
              <a:cs typeface="Calibri"/>
              <a:sym typeface="Calibri"/>
            </a:endParaRPr>
          </a:p>
          <a:p>
            <a:pPr indent="0" lvl="8"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Den lange, smalle bjælke i bunden eller forsiden af et tastatur, som du trykker på for at lave et mellemrum mellem ordene, når du skriver</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7. Humørikon nøgle</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En nøgle, der producerer et udvalg af humørikoner</a:t>
            </a:r>
            <a:endParaRPr b="0" i="0" sz="2000" u="none" cap="none" strike="noStrike">
              <a:solidFill>
                <a:srgbClr val="092E4B"/>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92E4B"/>
              </a:solidFill>
              <a:latin typeface="Calibri"/>
              <a:ea typeface="Calibri"/>
              <a:cs typeface="Calibri"/>
              <a:sym typeface="Calibri"/>
            </a:endParaRPr>
          </a:p>
          <a:p>
            <a:pPr indent="0" lvl="6"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92E4B"/>
                </a:solidFill>
                <a:latin typeface="Calibri"/>
                <a:ea typeface="Calibri"/>
                <a:cs typeface="Calibri"/>
                <a:sym typeface="Calibri"/>
              </a:rPr>
              <a:t>8. Navigationstaster</a:t>
            </a:r>
            <a:endParaRPr b="0" i="0" sz="2000" u="none" cap="none" strike="noStrike">
              <a:solidFill>
                <a:srgbClr val="092E4B"/>
              </a:solidFill>
              <a:latin typeface="Calibri"/>
              <a:ea typeface="Calibri"/>
              <a:cs typeface="Calibri"/>
              <a:sym typeface="Calibri"/>
            </a:endParaRPr>
          </a:p>
          <a:p>
            <a:pPr indent="0" lvl="6" marL="0" marR="0" rtl="0" algn="l">
              <a:lnSpc>
                <a:spcPct val="100000"/>
              </a:lnSpc>
              <a:spcBef>
                <a:spcPts val="0"/>
              </a:spcBef>
              <a:spcAft>
                <a:spcPts val="0"/>
              </a:spcAft>
              <a:buClr>
                <a:srgbClr val="000000"/>
              </a:buClr>
              <a:buSzPts val="2000"/>
              <a:buFont typeface="Arial"/>
              <a:buNone/>
            </a:pPr>
            <a:r>
              <a:rPr b="0" i="0" lang="en-US" sz="2000" u="none" cap="none" strike="noStrike">
                <a:solidFill>
                  <a:srgbClr val="092E4B"/>
                </a:solidFill>
                <a:latin typeface="Calibri"/>
                <a:ea typeface="Calibri"/>
                <a:cs typeface="Calibri"/>
                <a:sym typeface="Calibri"/>
              </a:rPr>
              <a:t>Typisk 4 men nogle gange 2 taster, som giver dig mulighed for at navigere op, ned, til venstre og højre i teksten. De giver dig også mulighed for at rulle op og ned og til venstre og højre på en webbrowser eller et dokument. Din finger kan også udføre denne funktion, da tablets er touchscreen-betjente. (Se de grundlæggende fingerbevægelser ovenfor i afsnit 1).</a:t>
            </a:r>
            <a:endParaRPr b="0" i="0" sz="2000" u="none" cap="none" strike="noStrike">
              <a:solidFill>
                <a:srgbClr val="092E4B"/>
              </a:solidFill>
              <a:latin typeface="Calibri"/>
              <a:ea typeface="Calibri"/>
              <a:cs typeface="Calibri"/>
              <a:sym typeface="Calibri"/>
            </a:endParaRPr>
          </a:p>
        </p:txBody>
      </p:sp>
      <p:sp>
        <p:nvSpPr>
          <p:cNvPr id="991" name="Google Shape;991;p69"/>
          <p:cNvSpPr txBox="1"/>
          <p:nvPr/>
        </p:nvSpPr>
        <p:spPr>
          <a:xfrm>
            <a:off x="0" y="0"/>
            <a:ext cx="8533709" cy="584775"/>
          </a:xfrm>
          <a:prstGeom prst="rect">
            <a:avLst/>
          </a:prstGeom>
          <a:solidFill>
            <a:srgbClr val="7F3494"/>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Calibri"/>
                <a:ea typeface="Calibri"/>
                <a:cs typeface="Calibri"/>
                <a:sym typeface="Calibri"/>
              </a:rPr>
              <a:t>Tablet – Tastaturdefinitioner</a:t>
            </a:r>
            <a:endParaRPr b="0" i="0" sz="1400" u="none" cap="none" strike="noStrike">
              <a:solidFill>
                <a:srgbClr val="000000"/>
              </a:solidFill>
              <a:latin typeface="Arial"/>
              <a:ea typeface="Arial"/>
              <a:cs typeface="Arial"/>
              <a:sym typeface="Arial"/>
            </a:endParaRPr>
          </a:p>
        </p:txBody>
      </p:sp>
      <p:pic>
        <p:nvPicPr>
          <p:cNvPr descr="Image result for tablet ipad" id="992" name="Google Shape;992;p69"/>
          <p:cNvPicPr preferRelativeResize="0"/>
          <p:nvPr/>
        </p:nvPicPr>
        <p:blipFill rotWithShape="1">
          <a:blip r:embed="rId3">
            <a:alphaModFix/>
          </a:blip>
          <a:srcRect b="0" l="0" r="0" t="0"/>
          <a:stretch/>
        </p:blipFill>
        <p:spPr>
          <a:xfrm>
            <a:off x="10134600" y="68167"/>
            <a:ext cx="2125637" cy="1423176"/>
          </a:xfrm>
          <a:prstGeom prst="rect">
            <a:avLst/>
          </a:prstGeom>
          <a:noFill/>
          <a:ln>
            <a:noFill/>
          </a:ln>
        </p:spPr>
      </p:pic>
      <p:pic>
        <p:nvPicPr>
          <p:cNvPr descr="Related image" id="993" name="Google Shape;993;p69"/>
          <p:cNvPicPr preferRelativeResize="0"/>
          <p:nvPr/>
        </p:nvPicPr>
        <p:blipFill rotWithShape="1">
          <a:blip r:embed="rId4">
            <a:alphaModFix/>
          </a:blip>
          <a:srcRect b="11674" l="90718" r="83" t="75014"/>
          <a:stretch/>
        </p:blipFill>
        <p:spPr>
          <a:xfrm>
            <a:off x="8177349" y="1272620"/>
            <a:ext cx="989584" cy="895338"/>
          </a:xfrm>
          <a:prstGeom prst="rect">
            <a:avLst/>
          </a:prstGeom>
          <a:noFill/>
          <a:ln>
            <a:noFill/>
          </a:ln>
          <a:effectLst>
            <a:outerShdw blurRad="292100" rotWithShape="0" algn="tl" dir="2700000" dist="139700">
              <a:srgbClr val="333333">
                <a:alpha val="63921"/>
              </a:srgbClr>
            </a:outerShdw>
          </a:effectLst>
        </p:spPr>
      </p:pic>
      <p:pic>
        <p:nvPicPr>
          <p:cNvPr descr="Related image" id="994" name="Google Shape;994;p69"/>
          <p:cNvPicPr preferRelativeResize="0"/>
          <p:nvPr/>
        </p:nvPicPr>
        <p:blipFill rotWithShape="1">
          <a:blip r:embed="rId4">
            <a:alphaModFix/>
          </a:blip>
          <a:srcRect b="812" l="24814" r="24826" t="86925"/>
          <a:stretch/>
        </p:blipFill>
        <p:spPr>
          <a:xfrm>
            <a:off x="7810999" y="2441525"/>
            <a:ext cx="3684965" cy="560756"/>
          </a:xfrm>
          <a:prstGeom prst="rect">
            <a:avLst/>
          </a:prstGeom>
          <a:noFill/>
          <a:ln>
            <a:noFill/>
          </a:ln>
          <a:effectLst>
            <a:outerShdw blurRad="292100" rotWithShape="0" algn="tl" dir="2700000" dist="139700">
              <a:srgbClr val="333333">
                <a:alpha val="63921"/>
              </a:srgbClr>
            </a:outerShdw>
          </a:effectLst>
        </p:spPr>
      </p:pic>
      <p:pic>
        <p:nvPicPr>
          <p:cNvPr descr="Related image" id="995" name="Google Shape;995;p69"/>
          <p:cNvPicPr preferRelativeResize="0"/>
          <p:nvPr/>
        </p:nvPicPr>
        <p:blipFill rotWithShape="1">
          <a:blip r:embed="rId4">
            <a:alphaModFix/>
          </a:blip>
          <a:srcRect b="0" l="16712" r="74089" t="86925"/>
          <a:stretch/>
        </p:blipFill>
        <p:spPr>
          <a:xfrm>
            <a:off x="8177349" y="3298339"/>
            <a:ext cx="1039829" cy="924034"/>
          </a:xfrm>
          <a:prstGeom prst="rect">
            <a:avLst/>
          </a:prstGeom>
          <a:noFill/>
          <a:ln>
            <a:noFill/>
          </a:ln>
          <a:effectLst>
            <a:outerShdw blurRad="292100" rotWithShape="0" algn="tl" dir="2700000" dist="139700">
              <a:srgbClr val="333333">
                <a:alpha val="63921"/>
              </a:srgbClr>
            </a:outerShdw>
          </a:effectLst>
        </p:spPr>
      </p:pic>
      <p:pic>
        <p:nvPicPr>
          <p:cNvPr descr="Related image" id="996" name="Google Shape;996;p69"/>
          <p:cNvPicPr preferRelativeResize="0"/>
          <p:nvPr/>
        </p:nvPicPr>
        <p:blipFill rotWithShape="1">
          <a:blip r:embed="rId4">
            <a:alphaModFix/>
          </a:blip>
          <a:srcRect b="463" l="74078" r="8405" t="86925"/>
          <a:stretch/>
        </p:blipFill>
        <p:spPr>
          <a:xfrm>
            <a:off x="8107031" y="4518431"/>
            <a:ext cx="2547579" cy="1146412"/>
          </a:xfrm>
          <a:prstGeom prst="rect">
            <a:avLst/>
          </a:prstGeom>
          <a:noFill/>
          <a:ln>
            <a:noFill/>
          </a:ln>
          <a:effectLst>
            <a:outerShdw blurRad="292100" rotWithShape="0" algn="tl" dir="2700000" dist="139700">
              <a:srgbClr val="333333">
                <a:alpha val="63921"/>
              </a:srgbClr>
            </a:outerShdw>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sp>
        <p:nvSpPr>
          <p:cNvPr id="1001" name="Google Shape;1001;g136ea598341_1_75"/>
          <p:cNvSpPr txBox="1"/>
          <p:nvPr>
            <p:ph idx="1" type="body"/>
          </p:nvPr>
        </p:nvSpPr>
        <p:spPr>
          <a:xfrm>
            <a:off x="5451987" y="1818296"/>
            <a:ext cx="5658465" cy="3913188"/>
          </a:xfrm>
          <a:prstGeom prst="rect">
            <a:avLst/>
          </a:prstGeom>
          <a:noFill/>
          <a:ln>
            <a:noFill/>
          </a:ln>
        </p:spPr>
        <p:txBody>
          <a:bodyPr anchorCtr="0" anchor="t" bIns="45700" lIns="91425" spcFirstLastPara="1" rIns="91425" wrap="square" tIns="45700">
            <a:noAutofit/>
          </a:bodyPr>
          <a:lstStyle/>
          <a:p>
            <a:pPr indent="0" lvl="0" marL="288000" rtl="0" algn="l">
              <a:lnSpc>
                <a:spcPct val="90000"/>
              </a:lnSpc>
              <a:spcBef>
                <a:spcPts val="1000"/>
              </a:spcBef>
              <a:spcAft>
                <a:spcPts val="0"/>
              </a:spcAft>
              <a:buSzPts val="2400"/>
              <a:buNone/>
            </a:pPr>
            <a:r>
              <a:rPr lang="en-US"/>
              <a:t>Denne video er en dybdegående guide til, hvordan du opsætter og udfører flere funktioner på en Android-tablet. Det kan være nødvendigt at se den flere gange for at fange alle tipsene.</a:t>
            </a:r>
            <a:endParaRPr/>
          </a:p>
          <a:p>
            <a:pPr indent="0" lvl="0" marL="288000" rtl="0" algn="l">
              <a:lnSpc>
                <a:spcPct val="90000"/>
              </a:lnSpc>
              <a:spcBef>
                <a:spcPts val="1000"/>
              </a:spcBef>
              <a:spcAft>
                <a:spcPts val="0"/>
              </a:spcAft>
              <a:buSzPts val="2400"/>
              <a:buNone/>
            </a:pPr>
            <a:r>
              <a:rPr lang="en-US"/>
              <a:t>Brugen af smartphones og tablets er meget ens, så vær ikke bange for at udføre forskellige opgaver eller udforske begge enheder, så du finder de bedste ressourcer til din ønskede funktionalitet.</a:t>
            </a:r>
            <a:endParaRPr/>
          </a:p>
        </p:txBody>
      </p:sp>
      <p:sp>
        <p:nvSpPr>
          <p:cNvPr id="1002" name="Google Shape;1002;g136ea598341_1_75"/>
          <p:cNvSpPr txBox="1"/>
          <p:nvPr>
            <p:ph idx="2" type="body"/>
          </p:nvPr>
        </p:nvSpPr>
        <p:spPr>
          <a:xfrm>
            <a:off x="5451987" y="372388"/>
            <a:ext cx="5727290"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En simpel vejledning i, hvordan du bruger din Android-tablet</a:t>
            </a:r>
            <a:endParaRPr/>
          </a:p>
        </p:txBody>
      </p:sp>
      <p:sp>
        <p:nvSpPr>
          <p:cNvPr id="1003" name="Google Shape;1003;g136ea598341_1_75"/>
          <p:cNvSpPr/>
          <p:nvPr>
            <p:ph idx="3" type="pic"/>
          </p:nvPr>
        </p:nvSpPr>
        <p:spPr>
          <a:xfrm>
            <a:off x="0" y="1866787"/>
            <a:ext cx="5130800" cy="3913188"/>
          </a:xfrm>
          <a:prstGeom prst="rect">
            <a:avLst/>
          </a:prstGeom>
          <a:solidFill>
            <a:srgbClr val="D8D8D8"/>
          </a:solidFill>
          <a:ln>
            <a:noFill/>
          </a:ln>
        </p:spPr>
      </p:sp>
      <p:pic>
        <p:nvPicPr>
          <p:cNvPr id="1004" name="Google Shape;1004;g136ea598341_1_75" title="Samsung Galaxy Tab A (2018) for Beginners"/>
          <p:cNvPicPr preferRelativeResize="0"/>
          <p:nvPr/>
        </p:nvPicPr>
        <p:blipFill rotWithShape="1">
          <a:blip r:embed="rId3">
            <a:alphaModFix/>
          </a:blip>
          <a:srcRect b="0" l="0" r="0" t="0"/>
          <a:stretch/>
        </p:blipFill>
        <p:spPr>
          <a:xfrm>
            <a:off x="0" y="1769806"/>
            <a:ext cx="5319252" cy="4010169"/>
          </a:xfrm>
          <a:prstGeom prst="rect">
            <a:avLst/>
          </a:prstGeom>
          <a:noFill/>
          <a:ln>
            <a:noFill/>
          </a:ln>
        </p:spPr>
      </p:pic>
      <p:sp>
        <p:nvSpPr>
          <p:cNvPr id="1005" name="Google Shape;1005;g136ea598341_1_75"/>
          <p:cNvSpPr txBox="1"/>
          <p:nvPr/>
        </p:nvSpPr>
        <p:spPr>
          <a:xfrm>
            <a:off x="0" y="6485612"/>
            <a:ext cx="612058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0070C0"/>
                </a:solidFill>
                <a:latin typeface="Arial"/>
                <a:ea typeface="Arial"/>
                <a:cs typeface="Arial"/>
                <a:sym typeface="Arial"/>
                <a:hlinkClick r:id="rId4">
                  <a:extLst>
                    <a:ext uri="{A12FA001-AC4F-418D-AE19-62706E023703}">
                      <ahyp:hlinkClr val="tx"/>
                    </a:ext>
                  </a:extLst>
                </a:hlinkClick>
              </a:rPr>
              <a:t>Samsung Galaxy Tab A (2018) for begyndere - YouTube</a:t>
            </a:r>
            <a:endParaRPr b="0" i="0" sz="1400" u="none" cap="none" strike="noStrike">
              <a:solidFill>
                <a:srgbClr val="0070C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4"/>
                                        </p:tgtEl>
                                        <p:attrNameLst>
                                          <p:attrName>style.visibility</p:attrName>
                                        </p:attrNameLst>
                                      </p:cBhvr>
                                      <p:to>
                                        <p:strVal val="visible"/>
                                      </p:to>
                                    </p:set>
                                    <p:animEffect filter="fade" transition="in">
                                      <p:cBhvr>
                                        <p:cTn dur="1"/>
                                        <p:tgtEl>
                                          <p:spTgt spid="10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70"/>
          <p:cNvSpPr txBox="1"/>
          <p:nvPr>
            <p:ph idx="1" type="body"/>
          </p:nvPr>
        </p:nvSpPr>
        <p:spPr>
          <a:xfrm>
            <a:off x="798380" y="2045704"/>
            <a:ext cx="10595100" cy="3849900"/>
          </a:xfrm>
          <a:prstGeom prst="rect">
            <a:avLst/>
          </a:prstGeom>
          <a:noFill/>
          <a:ln>
            <a:noFill/>
          </a:ln>
        </p:spPr>
        <p:txBody>
          <a:bodyPr anchorCtr="0" anchor="t" bIns="45700" lIns="91425" spcFirstLastPara="1" rIns="91425" wrap="square" tIns="45700">
            <a:noAutofit/>
          </a:bodyPr>
          <a:lstStyle/>
          <a:p>
            <a:pPr indent="0" lvl="0" marL="76200" rtl="0" algn="l">
              <a:lnSpc>
                <a:spcPct val="90000"/>
              </a:lnSpc>
              <a:spcBef>
                <a:spcPts val="1000"/>
              </a:spcBef>
              <a:spcAft>
                <a:spcPts val="0"/>
              </a:spcAft>
              <a:buSzPts val="2400"/>
              <a:buNone/>
            </a:pPr>
            <a:r>
              <a:rPr lang="en-US"/>
              <a:t> Tablets har mange af de samme potentielle anvendelser som smartphones:</a:t>
            </a:r>
            <a:endParaRPr/>
          </a:p>
          <a:p>
            <a:pPr indent="-381000" lvl="0" marL="457200" rtl="0" algn="l">
              <a:lnSpc>
                <a:spcPct val="90000"/>
              </a:lnSpc>
              <a:spcBef>
                <a:spcPts val="0"/>
              </a:spcBef>
              <a:spcAft>
                <a:spcPts val="0"/>
              </a:spcAft>
              <a:buSzPts val="2400"/>
              <a:buChar char="●"/>
            </a:pPr>
            <a:r>
              <a:rPr lang="en-US"/>
              <a:t>Universelt sim-kort til alle tablets for at kunne foretage telefonopkald og sende tekstbeskeder</a:t>
            </a:r>
            <a:endParaRPr/>
          </a:p>
          <a:p>
            <a:pPr indent="-381000" lvl="0" marL="457200" rtl="0" algn="l">
              <a:lnSpc>
                <a:spcPct val="90000"/>
              </a:lnSpc>
              <a:spcBef>
                <a:spcPts val="0"/>
              </a:spcBef>
              <a:spcAft>
                <a:spcPts val="0"/>
              </a:spcAft>
              <a:buSzPts val="2400"/>
              <a:buChar char="●"/>
            </a:pPr>
            <a:r>
              <a:rPr lang="en-US"/>
              <a:t>Tabletopbevaring, der oplader tabletten, når den ikke er i brug</a:t>
            </a:r>
            <a:endParaRPr/>
          </a:p>
          <a:p>
            <a:pPr indent="-381000" lvl="0" marL="457200" rtl="0" algn="l">
              <a:lnSpc>
                <a:spcPct val="90000"/>
              </a:lnSpc>
              <a:spcBef>
                <a:spcPts val="0"/>
              </a:spcBef>
              <a:spcAft>
                <a:spcPts val="0"/>
              </a:spcAft>
              <a:buSzPts val="2400"/>
              <a:buChar char="●"/>
            </a:pPr>
            <a:r>
              <a:rPr lang="en-US"/>
              <a:t>Muligheder for mere funktionalitet gennem brug af ekstra lagerplads</a:t>
            </a:r>
            <a:endParaRPr/>
          </a:p>
          <a:p>
            <a:pPr indent="-381000" lvl="0" marL="457200" rtl="0" algn="l">
              <a:lnSpc>
                <a:spcPct val="90000"/>
              </a:lnSpc>
              <a:spcBef>
                <a:spcPts val="0"/>
              </a:spcBef>
              <a:spcAft>
                <a:spcPts val="0"/>
              </a:spcAft>
              <a:buSzPts val="2400"/>
              <a:buChar char="●"/>
            </a:pPr>
            <a:r>
              <a:rPr lang="en-US"/>
              <a:t>Integreret trådløs netværksfunktionalitet og højhastighedsbredbånd giver en enorm mulighed for udvidelse af den nuværende brug af Ipads</a:t>
            </a:r>
            <a:endParaRPr/>
          </a:p>
          <a:p>
            <a:pPr indent="-381000" lvl="0" marL="457200" rtl="0" algn="l">
              <a:lnSpc>
                <a:spcPct val="90000"/>
              </a:lnSpc>
              <a:spcBef>
                <a:spcPts val="0"/>
              </a:spcBef>
              <a:spcAft>
                <a:spcPts val="0"/>
              </a:spcAft>
              <a:buSzPts val="2400"/>
              <a:buChar char="●"/>
            </a:pPr>
            <a:r>
              <a:rPr lang="en-US"/>
              <a:t>Integration med andre sundhedsstyringsenheder</a:t>
            </a:r>
            <a:endParaRPr/>
          </a:p>
          <a:p>
            <a:pPr indent="-381000" lvl="0" marL="457200" rtl="0" algn="l">
              <a:lnSpc>
                <a:spcPct val="90000"/>
              </a:lnSpc>
              <a:spcBef>
                <a:spcPts val="0"/>
              </a:spcBef>
              <a:spcAft>
                <a:spcPts val="0"/>
              </a:spcAft>
              <a:buSzPts val="2400"/>
              <a:buChar char="●"/>
            </a:pPr>
            <a:r>
              <a:rPr lang="en-US"/>
              <a:t>Klientsikkerhedsalarmer og panikalarmintegration</a:t>
            </a:r>
            <a:endParaRPr/>
          </a:p>
          <a:p>
            <a:pPr indent="0" lvl="0" marL="457200" rtl="0" algn="l">
              <a:lnSpc>
                <a:spcPct val="90000"/>
              </a:lnSpc>
              <a:spcBef>
                <a:spcPts val="1000"/>
              </a:spcBef>
              <a:spcAft>
                <a:spcPts val="0"/>
              </a:spcAft>
              <a:buSzPts val="2400"/>
              <a:buNone/>
            </a:pPr>
            <a:r>
              <a:t/>
            </a:r>
            <a:endParaRPr/>
          </a:p>
        </p:txBody>
      </p:sp>
      <p:sp>
        <p:nvSpPr>
          <p:cNvPr id="1012" name="Google Shape;1012;p70"/>
          <p:cNvSpPr txBox="1"/>
          <p:nvPr>
            <p:ph idx="2" type="body"/>
          </p:nvPr>
        </p:nvSpPr>
        <p:spPr>
          <a:xfrm>
            <a:off x="798381" y="761603"/>
            <a:ext cx="105951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3600"/>
              <a:buNone/>
            </a:pPr>
            <a:r>
              <a:rPr lang="en-US"/>
              <a:t>Potentiel funktionalitet af Smart Tablet (Ipad)</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g136ea598341_1_43"/>
          <p:cNvSpPr txBox="1"/>
          <p:nvPr>
            <p:ph idx="1" type="body"/>
          </p:nvPr>
        </p:nvSpPr>
        <p:spPr>
          <a:xfrm>
            <a:off x="5427133" y="1543289"/>
            <a:ext cx="6011333" cy="4236686"/>
          </a:xfrm>
          <a:prstGeom prst="rect">
            <a:avLst/>
          </a:prstGeom>
          <a:noFill/>
          <a:ln>
            <a:noFill/>
          </a:ln>
        </p:spPr>
        <p:txBody>
          <a:bodyPr anchorCtr="0" anchor="t" bIns="45700" lIns="91425" spcFirstLastPara="1" rIns="91425" wrap="square" tIns="45700">
            <a:noAutofit/>
          </a:bodyPr>
          <a:lstStyle/>
          <a:p>
            <a:pPr indent="0" lvl="0" marL="180000" rtl="0" algn="l">
              <a:lnSpc>
                <a:spcPct val="90000"/>
              </a:lnSpc>
              <a:spcBef>
                <a:spcPts val="1000"/>
              </a:spcBef>
              <a:spcAft>
                <a:spcPts val="0"/>
              </a:spcAft>
              <a:buSzPts val="2400"/>
              <a:buNone/>
            </a:pPr>
            <a:r>
              <a:rPr lang="en-US" u="sng">
                <a:solidFill>
                  <a:srgbClr val="24BAA2"/>
                </a:solidFill>
                <a:hlinkClick r:id="rId3">
                  <a:extLst>
                    <a:ext uri="{A12FA001-AC4F-418D-AE19-62706E023703}">
                      <ahyp:hlinkClr val="tx"/>
                    </a:ext>
                  </a:extLst>
                </a:hlinkClick>
              </a:rPr>
              <a:t>Samsung Galaxy Tab S6 Lite Udpakning og opsætningsvejledning, vejledning, videohjælp - YouTube </a:t>
            </a:r>
            <a:r>
              <a:rPr lang="en-US"/>
              <a:t>Tips til, hvordan du opsætter din nye tablet.</a:t>
            </a:r>
            <a:endParaRPr/>
          </a:p>
          <a:p>
            <a:pPr indent="0" lvl="0" marL="180000" rtl="0" algn="l">
              <a:lnSpc>
                <a:spcPct val="90000"/>
              </a:lnSpc>
              <a:spcBef>
                <a:spcPts val="1000"/>
              </a:spcBef>
              <a:spcAft>
                <a:spcPts val="0"/>
              </a:spcAft>
              <a:buSzPts val="2400"/>
              <a:buNone/>
            </a:pPr>
            <a:r>
              <a:rPr lang="en-US" u="sng">
                <a:solidFill>
                  <a:srgbClr val="24BAA2"/>
                </a:solidFill>
                <a:hlinkClick r:id="rId4">
                  <a:extLst>
                    <a:ext uri="{A12FA001-AC4F-418D-AE19-62706E023703}">
                      <ahyp:hlinkClr val="tx"/>
                    </a:ext>
                  </a:extLst>
                </a:hlinkClick>
              </a:rPr>
              <a:t>iPad – Komplet begyndervejledning – YouTube</a:t>
            </a:r>
            <a:r>
              <a:rPr lang="en-US">
                <a:solidFill>
                  <a:srgbClr val="24BAA2"/>
                </a:solidFill>
              </a:rPr>
              <a:t> </a:t>
            </a:r>
            <a:r>
              <a:rPr lang="en-US"/>
              <a:t>dette er en omfattende vejledning om, hvordan du opsætter og bruger en iPad.</a:t>
            </a:r>
            <a:endParaRPr/>
          </a:p>
          <a:p>
            <a:pPr indent="0" lvl="0" marL="180000" rtl="0" algn="l">
              <a:lnSpc>
                <a:spcPct val="90000"/>
              </a:lnSpc>
              <a:spcBef>
                <a:spcPts val="1000"/>
              </a:spcBef>
              <a:spcAft>
                <a:spcPts val="0"/>
              </a:spcAft>
              <a:buSzPts val="2400"/>
              <a:buNone/>
            </a:pPr>
            <a:r>
              <a:rPr lang="en-US" u="sng">
                <a:solidFill>
                  <a:srgbClr val="24BAA2"/>
                </a:solidFill>
                <a:hlinkClick r:id="rId5">
                  <a:extLst>
                    <a:ext uri="{A12FA001-AC4F-418D-AE19-62706E023703}">
                      <ahyp:hlinkClr val="tx"/>
                    </a:ext>
                  </a:extLst>
                </a:hlinkClick>
              </a:rPr>
              <a:t>Sådan opsætter du en iPad til seniorer – YouTube</a:t>
            </a:r>
            <a:r>
              <a:rPr lang="en-US">
                <a:solidFill>
                  <a:srgbClr val="24BAA2"/>
                </a:solidFill>
              </a:rPr>
              <a:t> </a:t>
            </a:r>
            <a:r>
              <a:rPr lang="en-US"/>
              <a:t>denne enkle korte video fremhæver, hvilke muligheder der kan sættes op for seniorer, der måske vil bruge en iPad.</a:t>
            </a:r>
            <a:endParaRPr/>
          </a:p>
        </p:txBody>
      </p:sp>
      <p:sp>
        <p:nvSpPr>
          <p:cNvPr id="1018" name="Google Shape;1018;g136ea598341_1_43"/>
          <p:cNvSpPr txBox="1"/>
          <p:nvPr>
            <p:ph idx="2" type="body"/>
          </p:nvPr>
        </p:nvSpPr>
        <p:spPr>
          <a:xfrm>
            <a:off x="5604934" y="372388"/>
            <a:ext cx="4990998"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Flere nyttige videoer til ældre...</a:t>
            </a:r>
            <a:endParaRPr/>
          </a:p>
        </p:txBody>
      </p:sp>
      <p:pic>
        <p:nvPicPr>
          <p:cNvPr descr="Logo, company name&#10;&#10;Description automatically generated" id="1019" name="Google Shape;1019;g136ea598341_1_43"/>
          <p:cNvPicPr preferRelativeResize="0"/>
          <p:nvPr>
            <p:ph idx="3" type="pic"/>
          </p:nvPr>
        </p:nvPicPr>
        <p:blipFill rotWithShape="1">
          <a:blip r:embed="rId6">
            <a:alphaModFix/>
          </a:blip>
          <a:srcRect b="0" l="14959" r="14713" t="0"/>
          <a:stretch/>
        </p:blipFill>
        <p:spPr>
          <a:xfrm>
            <a:off x="0" y="1866787"/>
            <a:ext cx="5130800" cy="3913188"/>
          </a:xfrm>
          <a:prstGeom prst="rect">
            <a:avLst/>
          </a:prstGeom>
          <a:solidFill>
            <a:srgbClr val="D8D8D8"/>
          </a:solidFill>
          <a:ln>
            <a:noFill/>
          </a:ln>
        </p:spPr>
      </p:pic>
      <p:sp>
        <p:nvSpPr>
          <p:cNvPr id="1020" name="Google Shape;1020;g136ea598341_1_43"/>
          <p:cNvSpPr/>
          <p:nvPr/>
        </p:nvSpPr>
        <p:spPr>
          <a:xfrm rot="1597209">
            <a:off x="3913632" y="638208"/>
            <a:ext cx="1737360" cy="948929"/>
          </a:xfrm>
          <a:prstGeom prst="rightArrow">
            <a:avLst>
              <a:gd fmla="val 50000" name="adj1"/>
              <a:gd fmla="val 50000" name="adj2"/>
            </a:avLst>
          </a:prstGeom>
          <a:solidFill>
            <a:srgbClr val="24BAA2"/>
          </a:solidFill>
          <a:ln cap="flat" cmpd="sng" w="25400">
            <a:solidFill>
              <a:srgbClr val="24BA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92E4B"/>
                </a:solidFill>
                <a:latin typeface="Calibri"/>
                <a:ea typeface="Calibri"/>
                <a:cs typeface="Calibri"/>
                <a:sym typeface="Calibri"/>
              </a:rPr>
              <a:t>Klik på LINKS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sp>
        <p:nvSpPr>
          <p:cNvPr id="1026" name="Google Shape;1026;p71"/>
          <p:cNvSpPr txBox="1"/>
          <p:nvPr>
            <p:ph idx="1" type="body"/>
          </p:nvPr>
        </p:nvSpPr>
        <p:spPr>
          <a:xfrm>
            <a:off x="5497150" y="3602325"/>
            <a:ext cx="6156900" cy="22530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lt1"/>
              </a:buClr>
              <a:buSzPts val="4800"/>
              <a:buNone/>
            </a:pPr>
            <a:r>
              <a:rPr lang="en-US"/>
              <a:t>Effektiv brug af et Smart TV</a:t>
            </a:r>
            <a:endParaRPr/>
          </a:p>
        </p:txBody>
      </p:sp>
      <p:sp>
        <p:nvSpPr>
          <p:cNvPr id="1027" name="Google Shape;1027;p71"/>
          <p:cNvSpPr txBox="1"/>
          <p:nvPr>
            <p:ph idx="2" type="body"/>
          </p:nvPr>
        </p:nvSpPr>
        <p:spPr>
          <a:xfrm>
            <a:off x="891650" y="2003717"/>
            <a:ext cx="2067000" cy="2253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13000"/>
              <a:buNone/>
            </a:pPr>
            <a:r>
              <a:rPr lang="en-US"/>
              <a:t>04</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1" name="Shape 1031"/>
        <p:cNvGrpSpPr/>
        <p:nvPr/>
      </p:nvGrpSpPr>
      <p:grpSpPr>
        <a:xfrm>
          <a:off x="0" y="0"/>
          <a:ext cx="0" cy="0"/>
          <a:chOff x="0" y="0"/>
          <a:chExt cx="0" cy="0"/>
        </a:xfrm>
      </p:grpSpPr>
      <p:sp>
        <p:nvSpPr>
          <p:cNvPr id="1032" name="Google Shape;1032;p82"/>
          <p:cNvSpPr txBox="1"/>
          <p:nvPr>
            <p:ph idx="2" type="body"/>
          </p:nvPr>
        </p:nvSpPr>
        <p:spPr>
          <a:xfrm>
            <a:off x="548163" y="1191799"/>
            <a:ext cx="4757375" cy="992652"/>
          </a:xfrm>
          <a:prstGeom prst="rect">
            <a:avLst/>
          </a:prstGeom>
          <a:noFill/>
          <a:ln>
            <a:noFill/>
          </a:ln>
        </p:spPr>
        <p:txBody>
          <a:bodyPr anchorCtr="0" anchor="t" bIns="45700" lIns="91425" spcFirstLastPara="1" rIns="91425" wrap="square" tIns="45700">
            <a:noAutofit/>
          </a:bodyPr>
          <a:lstStyle/>
          <a:p>
            <a:pPr indent="0" lvl="0" marL="457200" rtl="0" algn="l">
              <a:lnSpc>
                <a:spcPct val="90000"/>
              </a:lnSpc>
              <a:spcBef>
                <a:spcPts val="1000"/>
              </a:spcBef>
              <a:spcAft>
                <a:spcPts val="0"/>
              </a:spcAft>
              <a:buSzPts val="3600"/>
              <a:buNone/>
            </a:pPr>
            <a:r>
              <a:rPr lang="en-US"/>
              <a:t>Du gør det FANTASTISK og er mere end halvvejs gennem dette modul. Fortsæt nu for at lære lidt mere om Smart TV!!</a:t>
            </a:r>
            <a:endParaRPr/>
          </a:p>
        </p:txBody>
      </p:sp>
      <p:pic>
        <p:nvPicPr>
          <p:cNvPr descr="People celebrating" id="1033" name="Google Shape;1033;p82"/>
          <p:cNvPicPr preferRelativeResize="0"/>
          <p:nvPr>
            <p:ph idx="3" type="pic"/>
          </p:nvPr>
        </p:nvPicPr>
        <p:blipFill rotWithShape="1">
          <a:blip r:embed="rId3">
            <a:alphaModFix/>
          </a:blip>
          <a:srcRect b="0" l="14985" r="13703" t="0"/>
          <a:stretch/>
        </p:blipFill>
        <p:spPr>
          <a:xfrm>
            <a:off x="5888002" y="439730"/>
            <a:ext cx="5660531" cy="6045736"/>
          </a:xfrm>
          <a:prstGeom prst="rect">
            <a:avLst/>
          </a:prstGeom>
          <a:solidFill>
            <a:srgbClr val="F2F2F2"/>
          </a:solid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72"/>
          <p:cNvSpPr txBox="1"/>
          <p:nvPr>
            <p:ph idx="1" type="body"/>
          </p:nvPr>
        </p:nvSpPr>
        <p:spPr>
          <a:xfrm>
            <a:off x="254000" y="868859"/>
            <a:ext cx="6179457" cy="512028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lt1"/>
              </a:buClr>
              <a:buSzPts val="2400"/>
              <a:buFont typeface="Arial"/>
              <a:buNone/>
            </a:pPr>
            <a:r>
              <a:rPr lang="en-US"/>
              <a:t>På det helt grundlæggende niveau er et Smart TV en kombination af et grundlæggende fjernsyn med </a:t>
            </a:r>
            <a:r>
              <a:rPr b="1" lang="en-US"/>
              <a:t>en internetforbindelse </a:t>
            </a:r>
            <a:r>
              <a:rPr lang="en-US"/>
              <a:t>(normalt WiFi). Ved at bruge denne internetforbindelse kan Smart TV'et få adgang til en lang række onlinetjenester.</a:t>
            </a:r>
            <a:endParaRPr/>
          </a:p>
          <a:p>
            <a:pPr indent="0" lvl="0" marL="0" marR="0" rtl="0" algn="l">
              <a:lnSpc>
                <a:spcPct val="90000"/>
              </a:lnSpc>
              <a:spcBef>
                <a:spcPts val="1000"/>
              </a:spcBef>
              <a:spcAft>
                <a:spcPts val="0"/>
              </a:spcAft>
              <a:buClr>
                <a:schemeClr val="lt1"/>
              </a:buClr>
              <a:buSzPts val="2400"/>
              <a:buFont typeface="Arial"/>
              <a:buNone/>
            </a:pPr>
            <a:r>
              <a:rPr lang="en-US"/>
              <a:t>Generelt kommer Smart TV'er med et væld af funktioner og nogle forudinstallerede apps såsom YouTube, Netflix, Amazon Prime, Now-Tv og er ofte 'Powered by Android', derfor vil tv'et give dig mulighed for at downloade yderligere apps via Google Play Butik eller lignende. Udvalget af indbyggede funktioner varierer dog fra model til model.</a:t>
            </a:r>
            <a:endParaRPr/>
          </a:p>
          <a:p>
            <a:pPr indent="0" lvl="0" marL="0" marR="0" rtl="0" algn="l">
              <a:lnSpc>
                <a:spcPct val="90000"/>
              </a:lnSpc>
              <a:spcBef>
                <a:spcPts val="1000"/>
              </a:spcBef>
              <a:spcAft>
                <a:spcPts val="0"/>
              </a:spcAft>
              <a:buClr>
                <a:schemeClr val="lt1"/>
              </a:buClr>
              <a:buSzPts val="2400"/>
              <a:buFont typeface="Arial"/>
              <a:buNone/>
            </a:pPr>
            <a:r>
              <a:rPr lang="en-US"/>
              <a:t>Alle Smart TV'er betjenes via en trådløs fjernbetjening og disse fjernbetjeninger varierer også afhængigt af model eller mærke.</a:t>
            </a:r>
            <a:endParaRPr/>
          </a:p>
        </p:txBody>
      </p:sp>
      <p:sp>
        <p:nvSpPr>
          <p:cNvPr id="1039" name="Google Shape;1039;p72"/>
          <p:cNvSpPr txBox="1"/>
          <p:nvPr>
            <p:ph idx="2" type="body"/>
          </p:nvPr>
        </p:nvSpPr>
        <p:spPr>
          <a:xfrm>
            <a:off x="332301" y="181008"/>
            <a:ext cx="4757375" cy="992652"/>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rgbClr val="24BAA2"/>
              </a:buClr>
              <a:buSzPts val="3600"/>
              <a:buFont typeface="Arial"/>
              <a:buNone/>
            </a:pPr>
            <a:r>
              <a:rPr lang="en-US"/>
              <a:t>Hvad er SMART TV?</a:t>
            </a:r>
            <a:endParaRPr/>
          </a:p>
        </p:txBody>
      </p:sp>
      <p:pic>
        <p:nvPicPr>
          <p:cNvPr descr="Features of a Smart TV" id="1040" name="Google Shape;1040;p72"/>
          <p:cNvPicPr preferRelativeResize="0"/>
          <p:nvPr/>
        </p:nvPicPr>
        <p:blipFill rotWithShape="1">
          <a:blip r:embed="rId3">
            <a:alphaModFix/>
          </a:blip>
          <a:srcRect b="0" l="0" r="0" t="0"/>
          <a:stretch/>
        </p:blipFill>
        <p:spPr>
          <a:xfrm>
            <a:off x="7102326" y="1288260"/>
            <a:ext cx="4324727" cy="4281479"/>
          </a:xfrm>
          <a:prstGeom prst="rect">
            <a:avLst/>
          </a:prstGeom>
          <a:solidFill>
            <a:srgbClr val="FFFFFF"/>
          </a:solid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3"/>
          <p:cNvSpPr txBox="1"/>
          <p:nvPr>
            <p:ph idx="1" type="body"/>
          </p:nvPr>
        </p:nvSpPr>
        <p:spPr>
          <a:xfrm>
            <a:off x="992777" y="1508468"/>
            <a:ext cx="5171842" cy="437769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1000"/>
              </a:spcBef>
              <a:spcAft>
                <a:spcPts val="0"/>
              </a:spcAft>
              <a:buSzPts val="2400"/>
              <a:buNone/>
            </a:pPr>
            <a:r>
              <a:rPr lang="en-US"/>
              <a:t>Digital dannelse er defineret som en persons evne til at </a:t>
            </a:r>
            <a:r>
              <a:rPr b="1" lang="en-US">
                <a:solidFill>
                  <a:srgbClr val="24BAA2"/>
                </a:solidFill>
              </a:rPr>
              <a:t>søge, finde, evaluere og skabe klar information ved at skrive, taste, tappe </a:t>
            </a:r>
            <a:r>
              <a:rPr lang="en-US"/>
              <a:t>og ved at bruge andre medier (f.eks. multimedievideoer, videoopkald og </a:t>
            </a:r>
            <a:r>
              <a:rPr lang="en-US">
                <a:extLst>
                  <a:ext uri="http://customooxmlschemas.google.com/">
                    <go:slidesCustomData xmlns:go="http://customooxmlschemas.google.com/" textRoundtripDataId="1"/>
                  </a:ext>
                </a:extLst>
              </a:rPr>
              <a:t>beskedtjenester </a:t>
            </a:r>
            <a:r>
              <a:rPr lang="en-US"/>
              <a:t>) på forskellige digitale platforme, hvilket kræver et grundlæggende niveau af computerkompetence (Bawden, 2008).</a:t>
            </a:r>
            <a:endParaRPr/>
          </a:p>
        </p:txBody>
      </p:sp>
      <p:sp>
        <p:nvSpPr>
          <p:cNvPr id="265" name="Google Shape;265;p3"/>
          <p:cNvSpPr txBox="1"/>
          <p:nvPr>
            <p:ph idx="2" type="body"/>
          </p:nvPr>
        </p:nvSpPr>
        <p:spPr>
          <a:xfrm>
            <a:off x="732731" y="475510"/>
            <a:ext cx="6026170" cy="992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24BAA2"/>
              </a:buClr>
              <a:buSzPts val="3600"/>
              <a:buFont typeface="Arial"/>
              <a:buNone/>
            </a:pPr>
            <a:r>
              <a:rPr lang="en-US"/>
              <a:t>Hvad er digital dannelse?</a:t>
            </a:r>
            <a:endParaRPr/>
          </a:p>
        </p:txBody>
      </p:sp>
      <p:pic>
        <p:nvPicPr>
          <p:cNvPr descr="Two women looking at tablet laughing" id="266" name="Google Shape;266;p3"/>
          <p:cNvPicPr preferRelativeResize="0"/>
          <p:nvPr>
            <p:ph idx="3" type="pic"/>
          </p:nvPr>
        </p:nvPicPr>
        <p:blipFill rotWithShape="1">
          <a:blip r:embed="rId3">
            <a:alphaModFix/>
          </a:blip>
          <a:srcRect b="0" l="30852" r="25082" t="0"/>
          <a:stretch/>
        </p:blipFill>
        <p:spPr>
          <a:xfrm>
            <a:off x="7548563" y="406400"/>
            <a:ext cx="3990975" cy="6045200"/>
          </a:xfrm>
          <a:prstGeom prst="rect">
            <a:avLst/>
          </a:prstGeom>
          <a:solidFill>
            <a:srgbClr val="F2F2F2"/>
          </a:solidFill>
          <a:ln>
            <a:noFill/>
          </a:ln>
        </p:spPr>
      </p:pic>
      <p:sp>
        <p:nvSpPr>
          <p:cNvPr id="267" name="Google Shape;267;p3"/>
          <p:cNvSpPr txBox="1"/>
          <p:nvPr/>
        </p:nvSpPr>
        <p:spPr>
          <a:xfrm>
            <a:off x="5232583" y="4908331"/>
            <a:ext cx="1052603" cy="30773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092E4B"/>
                </a:solidFill>
                <a:latin typeface="Arial"/>
                <a:ea typeface="Arial"/>
                <a:cs typeface="Arial"/>
                <a:sym typeface="Arial"/>
                <a:hlinkClick r:id="rId4">
                  <a:extLst>
                    <a:ext uri="{A12FA001-AC4F-418D-AE19-62706E023703}">
                      <ahyp:hlinkClr val="tx"/>
                    </a:ext>
                  </a:extLst>
                </a:hlinkClick>
              </a:rPr>
              <a:t>Kilde</a:t>
            </a:r>
            <a:endParaRPr b="0" i="0" sz="1400" u="none" cap="none" strike="noStrike">
              <a:solidFill>
                <a:srgbClr val="092E4B"/>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g136ea598341_1_37"/>
          <p:cNvSpPr txBox="1"/>
          <p:nvPr>
            <p:ph idx="1" type="body"/>
          </p:nvPr>
        </p:nvSpPr>
        <p:spPr>
          <a:xfrm>
            <a:off x="5669281" y="841470"/>
            <a:ext cx="5801055" cy="39131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lang="en-US"/>
              <a:t>I denne korte video gives en enkel beskrivelse af, hvad et Smart TV er.</a:t>
            </a:r>
            <a:endParaRPr/>
          </a:p>
          <a:p>
            <a:pPr indent="0" lvl="0" marL="0" rtl="0" algn="l">
              <a:lnSpc>
                <a:spcPct val="90000"/>
              </a:lnSpc>
              <a:spcBef>
                <a:spcPts val="1000"/>
              </a:spcBef>
              <a:spcAft>
                <a:spcPts val="0"/>
              </a:spcAft>
              <a:buSzPts val="2400"/>
              <a:buNone/>
            </a:pPr>
            <a:r>
              <a:rPr lang="en-US"/>
              <a:t>Seniorer kan bruge flere timer om dagen på at se tv. Men efterhånden som de bliver ældre og kæmper med syn og hørelse, bliver tv-oplevelsen mindre behagelig. Et nyere smart-tv med stor skærm med et godt sæt højttalere kan bringe glæden ved tv tilbage til deres liv, men der er et mindre problem. De fleste seniorer er ikke teknologi-entusiaster. Et skifte fra deres ti år gamle LCD-tv til et moderne smart-tv kan være ret skræmmende.</a:t>
            </a:r>
            <a:endParaRPr/>
          </a:p>
          <a:p>
            <a:pPr indent="0" lvl="0" marL="0" rtl="0" algn="ctr">
              <a:lnSpc>
                <a:spcPct val="90000"/>
              </a:lnSpc>
              <a:spcBef>
                <a:spcPts val="1000"/>
              </a:spcBef>
              <a:spcAft>
                <a:spcPts val="0"/>
              </a:spcAft>
              <a:buSzPts val="2400"/>
              <a:buNone/>
            </a:pPr>
            <a:r>
              <a:rPr b="1" lang="en-US"/>
              <a:t>Denne vejledning kan hjælpe, når du skal vælge et nyt passende Smart TV</a:t>
            </a:r>
            <a:endParaRPr b="1"/>
          </a:p>
        </p:txBody>
      </p:sp>
      <p:sp>
        <p:nvSpPr>
          <p:cNvPr id="1046" name="Google Shape;1046;g136ea598341_1_37"/>
          <p:cNvSpPr txBox="1"/>
          <p:nvPr>
            <p:ph idx="2" type="body"/>
          </p:nvPr>
        </p:nvSpPr>
        <p:spPr>
          <a:xfrm>
            <a:off x="4937760" y="151243"/>
            <a:ext cx="5953760" cy="858407"/>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Skal du vælge et SMART TV?</a:t>
            </a:r>
            <a:endParaRPr/>
          </a:p>
        </p:txBody>
      </p:sp>
      <p:sp>
        <p:nvSpPr>
          <p:cNvPr id="1047" name="Google Shape;1047;g136ea598341_1_37"/>
          <p:cNvSpPr/>
          <p:nvPr>
            <p:ph idx="3" type="pic"/>
          </p:nvPr>
        </p:nvSpPr>
        <p:spPr>
          <a:xfrm>
            <a:off x="0" y="1866787"/>
            <a:ext cx="5130800" cy="3913188"/>
          </a:xfrm>
          <a:prstGeom prst="rect">
            <a:avLst/>
          </a:prstGeom>
          <a:solidFill>
            <a:srgbClr val="D8D8D8"/>
          </a:solidFill>
          <a:ln>
            <a:noFill/>
          </a:ln>
        </p:spPr>
      </p:sp>
      <p:pic>
        <p:nvPicPr>
          <p:cNvPr id="1048" name="Google Shape;1048;g136ea598341_1_37" title="What is Smart TV? - a Which? guide"/>
          <p:cNvPicPr preferRelativeResize="0"/>
          <p:nvPr/>
        </p:nvPicPr>
        <p:blipFill rotWithShape="1">
          <a:blip r:embed="rId3">
            <a:alphaModFix/>
          </a:blip>
          <a:srcRect b="0" l="0" r="0" t="0"/>
          <a:stretch/>
        </p:blipFill>
        <p:spPr>
          <a:xfrm>
            <a:off x="0" y="1684874"/>
            <a:ext cx="5312664" cy="4114800"/>
          </a:xfrm>
          <a:prstGeom prst="rect">
            <a:avLst/>
          </a:prstGeom>
          <a:noFill/>
          <a:ln>
            <a:noFill/>
          </a:ln>
        </p:spPr>
      </p:pic>
      <p:sp>
        <p:nvSpPr>
          <p:cNvPr id="1049" name="Google Shape;1049;g136ea598341_1_37"/>
          <p:cNvSpPr txBox="1"/>
          <p:nvPr/>
        </p:nvSpPr>
        <p:spPr>
          <a:xfrm>
            <a:off x="169164" y="6425220"/>
            <a:ext cx="6117336"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sng" cap="none" strike="noStrike">
                <a:solidFill>
                  <a:srgbClr val="24BAA2"/>
                </a:solidFill>
                <a:latin typeface="Arial"/>
                <a:ea typeface="Arial"/>
                <a:cs typeface="Arial"/>
                <a:sym typeface="Arial"/>
                <a:hlinkClick r:id="rId4">
                  <a:extLst>
                    <a:ext uri="{A12FA001-AC4F-418D-AE19-62706E023703}">
                      <ahyp:hlinkClr val="tx"/>
                    </a:ext>
                  </a:extLst>
                </a:hlinkClick>
              </a:rPr>
              <a:t>Hvad er Smart TV? - en hvilken? guide - YouTube</a:t>
            </a:r>
            <a:endParaRPr b="0" i="0" sz="1400" u="none" cap="none" strike="noStrike">
              <a:solidFill>
                <a:srgbClr val="24BAA2"/>
              </a:solidFill>
              <a:latin typeface="Arial"/>
              <a:ea typeface="Arial"/>
              <a:cs typeface="Arial"/>
              <a:sym typeface="Arial"/>
            </a:endParaRPr>
          </a:p>
        </p:txBody>
      </p:sp>
      <p:sp>
        <p:nvSpPr>
          <p:cNvPr id="1050" name="Google Shape;1050;g136ea598341_1_37"/>
          <p:cNvSpPr txBox="1"/>
          <p:nvPr/>
        </p:nvSpPr>
        <p:spPr>
          <a:xfrm>
            <a:off x="7555892" y="6178998"/>
            <a:ext cx="3755236" cy="8002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sng" cap="none" strike="noStrike">
                <a:solidFill>
                  <a:srgbClr val="00B0F0"/>
                </a:solidFill>
                <a:latin typeface="Arial"/>
                <a:ea typeface="Arial"/>
                <a:cs typeface="Arial"/>
                <a:sym typeface="Arial"/>
                <a:hlinkClick r:id="rId5">
                  <a:extLst>
                    <a:ext uri="{A12FA001-AC4F-418D-AE19-62706E023703}">
                      <ahyp:hlinkClr val="tx"/>
                    </a:ext>
                  </a:extLst>
                </a:hlinkClick>
              </a:rPr>
              <a:t>Top 7 smart-tv'er til seniorer med købsguide i 2022 |</a:t>
            </a:r>
            <a:endParaRPr b="1" i="0" sz="1600" u="none" cap="none" strike="noStrike">
              <a:solidFill>
                <a:srgbClr val="00B0F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8"/>
                                        </p:tgtEl>
                                        <p:attrNameLst>
                                          <p:attrName>style.visibility</p:attrName>
                                        </p:attrNameLst>
                                      </p:cBhvr>
                                      <p:to>
                                        <p:strVal val="visible"/>
                                      </p:to>
                                    </p:set>
                                    <p:animEffect filter="fade" transition="in">
                                      <p:cBhvr>
                                        <p:cTn dur="1"/>
                                        <p:tgtEl>
                                          <p:spTgt spid="10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5" name="Shape 1055"/>
        <p:cNvGrpSpPr/>
        <p:nvPr/>
      </p:nvGrpSpPr>
      <p:grpSpPr>
        <a:xfrm>
          <a:off x="0" y="0"/>
          <a:ext cx="0" cy="0"/>
          <a:chOff x="0" y="0"/>
          <a:chExt cx="0" cy="0"/>
        </a:xfrm>
      </p:grpSpPr>
      <p:sp>
        <p:nvSpPr>
          <p:cNvPr id="1056" name="Google Shape;1056;g136ea598341_1_50"/>
          <p:cNvSpPr txBox="1"/>
          <p:nvPr>
            <p:ph idx="1" type="body"/>
          </p:nvPr>
        </p:nvSpPr>
        <p:spPr>
          <a:xfrm>
            <a:off x="737862" y="1234754"/>
            <a:ext cx="8040820" cy="3849900"/>
          </a:xfrm>
          <a:prstGeom prst="rect">
            <a:avLst/>
          </a:prstGeom>
          <a:noFill/>
          <a:ln>
            <a:noFill/>
          </a:ln>
        </p:spPr>
        <p:txBody>
          <a:bodyPr anchorCtr="0" anchor="t" bIns="45700" lIns="91425" spcFirstLastPara="1" rIns="91425" wrap="square" tIns="45700">
            <a:noAutofit/>
          </a:bodyPr>
          <a:lstStyle/>
          <a:p>
            <a:pPr indent="-381000" lvl="0" marL="457200" rtl="0" algn="l">
              <a:lnSpc>
                <a:spcPct val="90000"/>
              </a:lnSpc>
              <a:spcBef>
                <a:spcPts val="1000"/>
              </a:spcBef>
              <a:spcAft>
                <a:spcPts val="0"/>
              </a:spcAft>
              <a:buSzPts val="2400"/>
              <a:buChar char="●"/>
            </a:pPr>
            <a:r>
              <a:rPr lang="en-US"/>
              <a:t>Behagelig form for at se TV</a:t>
            </a:r>
            <a:endParaRPr/>
          </a:p>
          <a:p>
            <a:pPr indent="-381000" lvl="0" marL="457200" rtl="0" algn="l">
              <a:lnSpc>
                <a:spcPct val="90000"/>
              </a:lnSpc>
              <a:spcBef>
                <a:spcPts val="0"/>
              </a:spcBef>
              <a:spcAft>
                <a:spcPts val="0"/>
              </a:spcAft>
              <a:buSzPts val="2400"/>
              <a:buChar char="●"/>
            </a:pPr>
            <a:r>
              <a:rPr lang="en-US"/>
              <a:t>En mini biograf oplevelse i hjemmet med Smart TV's høje visuelle kvalitet og forbedrede lyd.</a:t>
            </a:r>
            <a:endParaRPr/>
          </a:p>
          <a:p>
            <a:pPr indent="-381000" lvl="0" marL="457200" rtl="0" algn="l">
              <a:lnSpc>
                <a:spcPct val="90000"/>
              </a:lnSpc>
              <a:spcBef>
                <a:spcPts val="0"/>
              </a:spcBef>
              <a:spcAft>
                <a:spcPts val="0"/>
              </a:spcAft>
              <a:buSzPts val="2400"/>
              <a:buChar char="●"/>
            </a:pPr>
            <a:r>
              <a:rPr lang="en-US"/>
              <a:t>Bringer TV ind i den digitale tidsalder ved at have adgang til internettet, apps, filer, spil osv.</a:t>
            </a:r>
            <a:endParaRPr/>
          </a:p>
          <a:p>
            <a:pPr indent="-381000" lvl="0" marL="457200" rtl="0" algn="l">
              <a:lnSpc>
                <a:spcPct val="90000"/>
              </a:lnSpc>
              <a:spcBef>
                <a:spcPts val="0"/>
              </a:spcBef>
              <a:spcAft>
                <a:spcPts val="0"/>
              </a:spcAft>
              <a:buSzPts val="2400"/>
              <a:buFont typeface="Arial"/>
              <a:buChar char="●"/>
            </a:pPr>
            <a:r>
              <a:rPr lang="en-US"/>
              <a:t>Det giver adgang til adskillige streamingtjenester, der leverer tv-shows, film og musik uden at kræve en tv-antenne eller et kabel- eller satellitabonnement. (disse streamingplatforme kan dog kræve månedlige abonnementer, f.eks. Netflix)</a:t>
            </a:r>
            <a:endParaRPr/>
          </a:p>
          <a:p>
            <a:pPr indent="-381000" lvl="0" marL="457200" rtl="0" algn="l">
              <a:lnSpc>
                <a:spcPct val="90000"/>
              </a:lnSpc>
              <a:spcBef>
                <a:spcPts val="0"/>
              </a:spcBef>
              <a:spcAft>
                <a:spcPts val="0"/>
              </a:spcAft>
              <a:buSzPts val="2400"/>
              <a:buChar char="●"/>
            </a:pPr>
            <a:r>
              <a:rPr lang="en-US"/>
              <a:t>Opsætning af et Smart TV kræver normalt blot at tilslutte strømforsyningen og forbinde til hjemmenetværket.</a:t>
            </a:r>
            <a:endParaRPr/>
          </a:p>
          <a:p>
            <a:pPr indent="-381000" lvl="0" marL="457200" rtl="0" algn="l">
              <a:lnSpc>
                <a:spcPct val="90000"/>
              </a:lnSpc>
              <a:spcBef>
                <a:spcPts val="0"/>
              </a:spcBef>
              <a:spcAft>
                <a:spcPts val="0"/>
              </a:spcAft>
              <a:buSzPts val="2400"/>
              <a:buChar char="●"/>
            </a:pPr>
            <a:r>
              <a:rPr lang="en-US"/>
              <a:t>Brug af et Smart TV svarer til at bruge et almindeligt TV eller en streamingtjeneste, bare med flere funktioner eller muligheder</a:t>
            </a:r>
            <a:endParaRPr/>
          </a:p>
        </p:txBody>
      </p:sp>
      <p:pic>
        <p:nvPicPr>
          <p:cNvPr descr="Shelves on wall with screens" id="1057" name="Google Shape;1057;g136ea598341_1_50"/>
          <p:cNvPicPr preferRelativeResize="0"/>
          <p:nvPr/>
        </p:nvPicPr>
        <p:blipFill rotWithShape="1">
          <a:blip r:embed="rId3">
            <a:alphaModFix/>
          </a:blip>
          <a:srcRect b="0" l="54815" r="0" t="0"/>
          <a:stretch/>
        </p:blipFill>
        <p:spPr>
          <a:xfrm>
            <a:off x="8889093" y="1675850"/>
            <a:ext cx="2675457" cy="3947396"/>
          </a:xfrm>
          <a:prstGeom prst="rect">
            <a:avLst/>
          </a:prstGeom>
          <a:noFill/>
          <a:ln>
            <a:noFill/>
          </a:ln>
        </p:spPr>
      </p:pic>
      <p:sp>
        <p:nvSpPr>
          <p:cNvPr id="1058" name="Google Shape;1058;g136ea598341_1_50"/>
          <p:cNvSpPr txBox="1"/>
          <p:nvPr>
            <p:ph idx="2" type="body"/>
          </p:nvPr>
        </p:nvSpPr>
        <p:spPr>
          <a:xfrm>
            <a:off x="798381" y="761603"/>
            <a:ext cx="10595237" cy="609997"/>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Fordele ved at vælge Smart TV</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73"/>
          <p:cNvSpPr txBox="1"/>
          <p:nvPr>
            <p:ph idx="1" type="body"/>
          </p:nvPr>
        </p:nvSpPr>
        <p:spPr>
          <a:xfrm>
            <a:off x="798380" y="2045704"/>
            <a:ext cx="10595100" cy="3849900"/>
          </a:xfrm>
          <a:prstGeom prst="rect">
            <a:avLst/>
          </a:prstGeom>
          <a:noFill/>
          <a:ln>
            <a:noFill/>
          </a:ln>
        </p:spPr>
        <p:txBody>
          <a:bodyPr anchorCtr="0" anchor="t" bIns="45700" lIns="91425" spcFirstLastPara="1" rIns="91425" wrap="square" tIns="45700">
            <a:noAutofit/>
          </a:bodyPr>
          <a:lstStyle/>
          <a:p>
            <a:pPr indent="-381000" lvl="0" marL="457200" rtl="0" algn="l">
              <a:lnSpc>
                <a:spcPct val="90000"/>
              </a:lnSpc>
              <a:spcBef>
                <a:spcPts val="1000"/>
              </a:spcBef>
              <a:spcAft>
                <a:spcPts val="0"/>
              </a:spcAft>
              <a:buSzPts val="2400"/>
              <a:buChar char="●"/>
            </a:pPr>
            <a:r>
              <a:rPr lang="en-US"/>
              <a:t>En bekvem måde at få adgang til information, underholdning og personlige filer og fotos osv. på tidspunkter, der passer brugeren</a:t>
            </a:r>
            <a:endParaRPr/>
          </a:p>
          <a:p>
            <a:pPr indent="-381000" lvl="0" marL="457200" rtl="0" algn="l">
              <a:lnSpc>
                <a:spcPct val="90000"/>
              </a:lnSpc>
              <a:spcBef>
                <a:spcPts val="0"/>
              </a:spcBef>
              <a:spcAft>
                <a:spcPts val="0"/>
              </a:spcAft>
              <a:buSzPts val="2400"/>
              <a:buChar char="●"/>
            </a:pPr>
            <a:r>
              <a:rPr lang="en-US"/>
              <a:t>Kompatibelt med smartphones. Styringen af et Smart TV kan gøres ved hjælp af en mobiltelefon ved blot at installere en app og forbinde den til Wi-Fi-netværket</a:t>
            </a:r>
            <a:endParaRPr/>
          </a:p>
          <a:p>
            <a:pPr indent="-381000" lvl="0" marL="457200" rtl="0" algn="l">
              <a:lnSpc>
                <a:spcPct val="90000"/>
              </a:lnSpc>
              <a:spcBef>
                <a:spcPts val="0"/>
              </a:spcBef>
              <a:spcAft>
                <a:spcPts val="0"/>
              </a:spcAft>
              <a:buSzPts val="2400"/>
              <a:buChar char="●"/>
            </a:pPr>
            <a:r>
              <a:rPr lang="en-US"/>
              <a:t>Et Smart TV giver brugeren mulighed for at rydde op i fx betalings-tv-boks, Blu-Ray-afspiller, endda dvd-afspiller, HDMI-kort, forskellige fjernbetjeninger mm.</a:t>
            </a:r>
            <a:endParaRPr/>
          </a:p>
          <a:p>
            <a:pPr indent="-381000" lvl="0" marL="457200" rtl="0" algn="l">
              <a:lnSpc>
                <a:spcPct val="90000"/>
              </a:lnSpc>
              <a:spcBef>
                <a:spcPts val="0"/>
              </a:spcBef>
              <a:spcAft>
                <a:spcPts val="0"/>
              </a:spcAft>
              <a:buSzPts val="2400"/>
              <a:buChar char="●"/>
            </a:pPr>
            <a:r>
              <a:rPr lang="en-US"/>
              <a:t>Smart TV har en overkommelig pris og er dermed en mulighed for flere </a:t>
            </a:r>
            <a:endParaRPr/>
          </a:p>
          <a:p>
            <a:pPr indent="-381000" lvl="0" marL="457200" rtl="0" algn="l">
              <a:lnSpc>
                <a:spcPct val="90000"/>
              </a:lnSpc>
              <a:spcBef>
                <a:spcPts val="0"/>
              </a:spcBef>
              <a:spcAft>
                <a:spcPts val="0"/>
              </a:spcAft>
              <a:buSzPts val="2400"/>
              <a:buChar char="●"/>
            </a:pPr>
            <a:r>
              <a:rPr lang="en-US"/>
              <a:t>Stemmestyringsoptimering er en funktion i nogle modeller, som kan give alle med nedsat mobilitet mulighed for at benytte teknologien</a:t>
            </a:r>
            <a:endParaRPr/>
          </a:p>
          <a:p>
            <a:pPr indent="0" lvl="0" marL="457200" rtl="0" algn="l">
              <a:lnSpc>
                <a:spcPct val="90000"/>
              </a:lnSpc>
              <a:spcBef>
                <a:spcPts val="1000"/>
              </a:spcBef>
              <a:spcAft>
                <a:spcPts val="0"/>
              </a:spcAft>
              <a:buSzPts val="2400"/>
              <a:buNone/>
            </a:pPr>
            <a:r>
              <a:t/>
            </a:r>
            <a:endParaRPr/>
          </a:p>
          <a:p>
            <a:pPr indent="0" lvl="0" marL="0" rtl="0" algn="l">
              <a:lnSpc>
                <a:spcPct val="90000"/>
              </a:lnSpc>
              <a:spcBef>
                <a:spcPts val="1000"/>
              </a:spcBef>
              <a:spcAft>
                <a:spcPts val="0"/>
              </a:spcAft>
              <a:buSzPts val="2400"/>
              <a:buNone/>
            </a:pPr>
            <a:r>
              <a:t/>
            </a:r>
            <a:endParaRPr/>
          </a:p>
          <a:p>
            <a:pPr indent="0" lvl="0" marL="0" rtl="0" algn="l">
              <a:lnSpc>
                <a:spcPct val="90000"/>
              </a:lnSpc>
              <a:spcBef>
                <a:spcPts val="1000"/>
              </a:spcBef>
              <a:spcAft>
                <a:spcPts val="0"/>
              </a:spcAft>
              <a:buSzPts val="2400"/>
              <a:buNone/>
            </a:pPr>
            <a:r>
              <a:t/>
            </a:r>
            <a:endParaRPr/>
          </a:p>
        </p:txBody>
      </p:sp>
      <p:sp>
        <p:nvSpPr>
          <p:cNvPr id="1065" name="Google Shape;1065;p73"/>
          <p:cNvSpPr txBox="1"/>
          <p:nvPr>
            <p:ph idx="2" type="body"/>
          </p:nvPr>
        </p:nvSpPr>
        <p:spPr>
          <a:xfrm>
            <a:off x="798381" y="761603"/>
            <a:ext cx="10595100" cy="8037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3600"/>
              <a:buNone/>
            </a:pPr>
            <a:r>
              <a:rPr lang="en-US">
                <a:latin typeface="Calibri"/>
                <a:ea typeface="Calibri"/>
                <a:cs typeface="Calibri"/>
                <a:sym typeface="Calibri"/>
              </a:rPr>
              <a:t>Muligheder for at bruge Smart TV</a:t>
            </a:r>
            <a:endParaRPr>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g136ea598341_1_81"/>
          <p:cNvSpPr txBox="1"/>
          <p:nvPr>
            <p:ph idx="1" type="body"/>
          </p:nvPr>
        </p:nvSpPr>
        <p:spPr>
          <a:xfrm>
            <a:off x="1" y="1240152"/>
            <a:ext cx="6502400" cy="437769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lt1"/>
              </a:buClr>
              <a:buSzPts val="2400"/>
              <a:buFont typeface="Arial"/>
              <a:buNone/>
            </a:pPr>
            <a:r>
              <a:rPr lang="en-US" sz="2000"/>
              <a:t>De fleste moderne tv'er har adskillige tilgængelige muligheder, der egner sig til ældre eller synshæmmede eller dårligt hørende seere...</a:t>
            </a:r>
            <a:endParaRPr sz="2000"/>
          </a:p>
          <a:p>
            <a:pPr indent="0" lvl="0" marL="0" marR="0" rtl="0" algn="l">
              <a:lnSpc>
                <a:spcPct val="90000"/>
              </a:lnSpc>
              <a:spcBef>
                <a:spcPts val="1000"/>
              </a:spcBef>
              <a:spcAft>
                <a:spcPts val="0"/>
              </a:spcAft>
              <a:buClr>
                <a:schemeClr val="lt1"/>
              </a:buClr>
              <a:buSzPts val="2400"/>
              <a:buFont typeface="Arial"/>
              <a:buNone/>
            </a:pPr>
            <a:r>
              <a:rPr lang="en-US" sz="2000"/>
              <a:t>For eksempel:</a:t>
            </a:r>
            <a:endParaRPr sz="2000"/>
          </a:p>
          <a:p>
            <a:pPr indent="-342900" lvl="0" marL="342900" rtl="0" algn="l">
              <a:lnSpc>
                <a:spcPct val="90000"/>
              </a:lnSpc>
              <a:spcBef>
                <a:spcPts val="1000"/>
              </a:spcBef>
              <a:spcAft>
                <a:spcPts val="0"/>
              </a:spcAft>
              <a:buSzPts val="2400"/>
              <a:buFont typeface="Arial"/>
              <a:buChar char="•"/>
            </a:pPr>
            <a:r>
              <a:rPr lang="en-US" sz="2000"/>
              <a:t>STEMMEGUIDES – læser tekst på skærmen</a:t>
            </a:r>
            <a:endParaRPr sz="2000"/>
          </a:p>
          <a:p>
            <a:pPr indent="-342900" lvl="0" marL="342900" rtl="0" algn="l">
              <a:lnSpc>
                <a:spcPct val="90000"/>
              </a:lnSpc>
              <a:spcBef>
                <a:spcPts val="1000"/>
              </a:spcBef>
              <a:spcAft>
                <a:spcPts val="0"/>
              </a:spcAft>
              <a:buSzPts val="2400"/>
              <a:buFont typeface="Arial"/>
              <a:buChar char="•"/>
            </a:pPr>
            <a:r>
              <a:rPr lang="en-US" sz="2000"/>
              <a:t>LYDBESKRIVELSE – tilgængelig med visse programmer som et ekstra lydspor</a:t>
            </a:r>
            <a:endParaRPr sz="2000"/>
          </a:p>
          <a:p>
            <a:pPr indent="-342900" lvl="0" marL="342900" rtl="0" algn="l">
              <a:lnSpc>
                <a:spcPct val="90000"/>
              </a:lnSpc>
              <a:spcBef>
                <a:spcPts val="1000"/>
              </a:spcBef>
              <a:spcAft>
                <a:spcPts val="0"/>
              </a:spcAft>
              <a:buSzPts val="2400"/>
              <a:buFont typeface="Arial"/>
              <a:buChar char="•"/>
            </a:pPr>
            <a:r>
              <a:rPr lang="en-US" sz="2000"/>
              <a:t>HØJ KONTRAST – forbedrer tekstens synlighed</a:t>
            </a:r>
            <a:endParaRPr sz="2000"/>
          </a:p>
          <a:p>
            <a:pPr indent="-342900" lvl="0" marL="342900" rtl="0" algn="l">
              <a:lnSpc>
                <a:spcPct val="90000"/>
              </a:lnSpc>
              <a:spcBef>
                <a:spcPts val="1000"/>
              </a:spcBef>
              <a:spcAft>
                <a:spcPts val="0"/>
              </a:spcAft>
              <a:buSzPts val="2400"/>
              <a:buFont typeface="Arial"/>
              <a:buChar char="•"/>
            </a:pPr>
            <a:r>
              <a:rPr lang="en-US" sz="2000"/>
              <a:t>ENLARGE – en zoom-ind-funktion</a:t>
            </a:r>
            <a:endParaRPr sz="2000"/>
          </a:p>
          <a:p>
            <a:pPr indent="-342900" lvl="0" marL="342900" rtl="0" algn="l">
              <a:lnSpc>
                <a:spcPct val="90000"/>
              </a:lnSpc>
              <a:spcBef>
                <a:spcPts val="1000"/>
              </a:spcBef>
              <a:spcAft>
                <a:spcPts val="0"/>
              </a:spcAft>
              <a:buSzPts val="2400"/>
              <a:buFont typeface="Arial"/>
              <a:buChar char="•"/>
            </a:pPr>
            <a:r>
              <a:rPr lang="en-US" sz="2000"/>
              <a:t>LÆRENDE FJERNBETJENING – tv'et går i undervisningstilstand og forklarer, hvad hver knap gør</a:t>
            </a:r>
            <a:endParaRPr sz="2000"/>
          </a:p>
          <a:p>
            <a:pPr indent="-342900" lvl="0" marL="342900" rtl="0" algn="l">
              <a:lnSpc>
                <a:spcPct val="90000"/>
              </a:lnSpc>
              <a:spcBef>
                <a:spcPts val="1000"/>
              </a:spcBef>
              <a:spcAft>
                <a:spcPts val="0"/>
              </a:spcAft>
              <a:buSzPts val="2400"/>
              <a:buFont typeface="Arial"/>
              <a:buChar char="•"/>
            </a:pPr>
            <a:r>
              <a:rPr lang="en-US" sz="2000"/>
              <a:t>MULTI-OUTPUT AUDIO – gør det muligt for TV-højttalere at fungere samtidigt med hovedtelefoner</a:t>
            </a:r>
            <a:endParaRPr sz="2000"/>
          </a:p>
          <a:p>
            <a:pPr indent="-342900" lvl="0" marL="342900" rtl="0" algn="l">
              <a:lnSpc>
                <a:spcPct val="90000"/>
              </a:lnSpc>
              <a:spcBef>
                <a:spcPts val="1000"/>
              </a:spcBef>
              <a:spcAft>
                <a:spcPts val="0"/>
              </a:spcAft>
              <a:buSzPts val="2400"/>
              <a:buFont typeface="Arial"/>
              <a:buChar char="•"/>
            </a:pPr>
            <a:r>
              <a:rPr lang="en-US" sz="2000"/>
              <a:t>UNDERTEKSTER – dialogen vises som tekst</a:t>
            </a:r>
            <a:endParaRPr sz="2000"/>
          </a:p>
          <a:p>
            <a:pPr indent="0" lvl="0" marL="0" marR="0" rtl="0" algn="l">
              <a:lnSpc>
                <a:spcPct val="90000"/>
              </a:lnSpc>
              <a:spcBef>
                <a:spcPts val="1000"/>
              </a:spcBef>
              <a:spcAft>
                <a:spcPts val="0"/>
              </a:spcAft>
              <a:buClr>
                <a:schemeClr val="lt1"/>
              </a:buClr>
              <a:buSzPts val="2400"/>
              <a:buFont typeface="Arial"/>
              <a:buNone/>
            </a:pPr>
            <a:r>
              <a:rPr lang="en-US" sz="2000"/>
              <a:t>      </a:t>
            </a:r>
            <a:endParaRPr sz="2000">
              <a:solidFill>
                <a:schemeClr val="lt1"/>
              </a:solidFill>
            </a:endParaRPr>
          </a:p>
        </p:txBody>
      </p:sp>
      <p:sp>
        <p:nvSpPr>
          <p:cNvPr id="1071" name="Google Shape;1071;g136ea598341_1_81"/>
          <p:cNvSpPr txBox="1"/>
          <p:nvPr>
            <p:ph idx="2" type="body"/>
          </p:nvPr>
        </p:nvSpPr>
        <p:spPr>
          <a:xfrm>
            <a:off x="435590" y="139462"/>
            <a:ext cx="6943618" cy="992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24BAA2"/>
              </a:buClr>
              <a:buSzPts val="3600"/>
              <a:buFont typeface="Arial"/>
              <a:buNone/>
            </a:pPr>
            <a:r>
              <a:rPr lang="en-US"/>
              <a:t>SMART TV-tilgængelighedsmuligheder</a:t>
            </a:r>
            <a:endParaRPr/>
          </a:p>
        </p:txBody>
      </p:sp>
      <p:pic>
        <p:nvPicPr>
          <p:cNvPr descr="The Voice Guide function is highlighted in the Accessibility Shortcut screen." id="1072" name="Google Shape;1072;g136ea598341_1_81"/>
          <p:cNvPicPr preferRelativeResize="0"/>
          <p:nvPr>
            <p:ph idx="3" type="pic"/>
          </p:nvPr>
        </p:nvPicPr>
        <p:blipFill rotWithShape="1">
          <a:blip r:embed="rId3">
            <a:alphaModFix/>
          </a:blip>
          <a:srcRect b="25168" l="12083" r="16977" t="25031"/>
          <a:stretch/>
        </p:blipFill>
        <p:spPr>
          <a:xfrm>
            <a:off x="6177281" y="1132114"/>
            <a:ext cx="5466080" cy="345077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74"/>
          <p:cNvSpPr txBox="1"/>
          <p:nvPr>
            <p:ph idx="1" type="body"/>
          </p:nvPr>
        </p:nvSpPr>
        <p:spPr>
          <a:xfrm>
            <a:off x="798380" y="2045704"/>
            <a:ext cx="10595100" cy="3849900"/>
          </a:xfrm>
          <a:prstGeom prst="rect">
            <a:avLst/>
          </a:prstGeom>
          <a:noFill/>
          <a:ln>
            <a:noFill/>
          </a:ln>
        </p:spPr>
        <p:txBody>
          <a:bodyPr anchorCtr="0" anchor="t" bIns="45700" lIns="91425" spcFirstLastPara="1" rIns="91425" wrap="square" tIns="45700">
            <a:noAutofit/>
          </a:bodyPr>
          <a:lstStyle/>
          <a:p>
            <a:pPr indent="-381000" lvl="0" marL="457200" rtl="0" algn="l">
              <a:lnSpc>
                <a:spcPct val="90000"/>
              </a:lnSpc>
              <a:spcBef>
                <a:spcPts val="1000"/>
              </a:spcBef>
              <a:spcAft>
                <a:spcPts val="0"/>
              </a:spcAft>
              <a:buSzPts val="2400"/>
              <a:buChar char="●"/>
            </a:pPr>
            <a:r>
              <a:rPr lang="en-US"/>
              <a:t>Oprettelse af apps/streamingtjenester specifikt rettet mod ældre</a:t>
            </a:r>
            <a:endParaRPr/>
          </a:p>
          <a:p>
            <a:pPr indent="-381000" lvl="0" marL="457200" rtl="0" algn="l">
              <a:lnSpc>
                <a:spcPct val="90000"/>
              </a:lnSpc>
              <a:spcBef>
                <a:spcPts val="0"/>
              </a:spcBef>
              <a:spcAft>
                <a:spcPts val="0"/>
              </a:spcAft>
              <a:buSzPts val="2400"/>
              <a:buChar char="●"/>
            </a:pPr>
            <a:r>
              <a:rPr lang="en-US"/>
              <a:t>Interaktive ure og alarmfunktioner</a:t>
            </a:r>
            <a:endParaRPr/>
          </a:p>
          <a:p>
            <a:pPr indent="-381000" lvl="0" marL="457200" rtl="0" algn="l">
              <a:lnSpc>
                <a:spcPct val="90000"/>
              </a:lnSpc>
              <a:spcBef>
                <a:spcPts val="0"/>
              </a:spcBef>
              <a:spcAft>
                <a:spcPts val="0"/>
              </a:spcAft>
              <a:buSzPts val="2400"/>
              <a:buChar char="●"/>
            </a:pPr>
            <a:r>
              <a:rPr lang="en-US"/>
              <a:t>Indbygget webcam til at videochatte med andre mennesker, f.eks. gaming eller videochat</a:t>
            </a:r>
            <a:endParaRPr/>
          </a:p>
          <a:p>
            <a:pPr indent="-381000" lvl="0" marL="457200" rtl="0" algn="l">
              <a:lnSpc>
                <a:spcPct val="90000"/>
              </a:lnSpc>
              <a:spcBef>
                <a:spcPts val="0"/>
              </a:spcBef>
              <a:spcAft>
                <a:spcPts val="0"/>
              </a:spcAft>
              <a:buSzPts val="2400"/>
              <a:buChar char="●"/>
            </a:pPr>
            <a:r>
              <a:rPr lang="en-US"/>
              <a:t>Optimering af stemmestyring</a:t>
            </a:r>
            <a:endParaRPr/>
          </a:p>
          <a:p>
            <a:pPr indent="-381000" lvl="0" marL="457200" rtl="0" algn="l">
              <a:lnSpc>
                <a:spcPct val="90000"/>
              </a:lnSpc>
              <a:spcBef>
                <a:spcPts val="0"/>
              </a:spcBef>
              <a:spcAft>
                <a:spcPts val="0"/>
              </a:spcAft>
              <a:buSzPts val="2400"/>
              <a:buChar char="●"/>
            </a:pPr>
            <a:r>
              <a:rPr lang="en-US"/>
              <a:t>Udvidelse af funktioner i takt med kompatibilitet med andre enheder f.eks  tablet &amp; smartphone</a:t>
            </a:r>
            <a:endParaRPr/>
          </a:p>
        </p:txBody>
      </p:sp>
      <p:sp>
        <p:nvSpPr>
          <p:cNvPr id="1079" name="Google Shape;1079;p74"/>
          <p:cNvSpPr txBox="1"/>
          <p:nvPr>
            <p:ph idx="2" type="body"/>
          </p:nvPr>
        </p:nvSpPr>
        <p:spPr>
          <a:xfrm>
            <a:off x="798381" y="761603"/>
            <a:ext cx="10595100" cy="803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3600"/>
              <a:buNone/>
            </a:pPr>
            <a:r>
              <a:rPr lang="en-US"/>
              <a:t> Smart TV’s mulige funktioner</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11"/>
          <p:cNvSpPr txBox="1"/>
          <p:nvPr>
            <p:ph idx="1" type="body"/>
          </p:nvPr>
        </p:nvSpPr>
        <p:spPr>
          <a:xfrm>
            <a:off x="5427133" y="1543289"/>
            <a:ext cx="6011333" cy="4236686"/>
          </a:xfrm>
          <a:prstGeom prst="rect">
            <a:avLst/>
          </a:prstGeom>
          <a:noFill/>
          <a:ln>
            <a:noFill/>
          </a:ln>
        </p:spPr>
        <p:txBody>
          <a:bodyPr anchorCtr="0" anchor="t" bIns="45700" lIns="91425" spcFirstLastPara="1" rIns="91425" wrap="square" tIns="45700">
            <a:noAutofit/>
          </a:bodyPr>
          <a:lstStyle/>
          <a:p>
            <a:pPr indent="-342900" lvl="0" marL="522900" rtl="0" algn="l">
              <a:lnSpc>
                <a:spcPct val="90000"/>
              </a:lnSpc>
              <a:spcBef>
                <a:spcPts val="1000"/>
              </a:spcBef>
              <a:spcAft>
                <a:spcPts val="0"/>
              </a:spcAft>
              <a:buSzPts val="2400"/>
              <a:buFont typeface="Arial"/>
              <a:buChar char="•"/>
            </a:pPr>
            <a:r>
              <a:rPr lang="en-US" u="sng">
                <a:solidFill>
                  <a:srgbClr val="24BAA2"/>
                </a:solidFill>
                <a:hlinkClick r:id="rId3">
                  <a:extLst>
                    <a:ext uri="{A12FA001-AC4F-418D-AE19-62706E023703}">
                      <ahyp:hlinkClr val="tx"/>
                    </a:ext>
                  </a:extLst>
                </a:hlinkClick>
              </a:rPr>
              <a:t>Sådan downloader og installerer du apps på dit Samsung Smart TV på 2 minutter! - Youtube</a:t>
            </a:r>
            <a:endParaRPr>
              <a:solidFill>
                <a:srgbClr val="24BAA2"/>
              </a:solidFill>
            </a:endParaRPr>
          </a:p>
          <a:p>
            <a:pPr indent="-342900" lvl="0" marL="522900" rtl="0" algn="l">
              <a:lnSpc>
                <a:spcPct val="90000"/>
              </a:lnSpc>
              <a:spcBef>
                <a:spcPts val="1000"/>
              </a:spcBef>
              <a:spcAft>
                <a:spcPts val="0"/>
              </a:spcAft>
              <a:buSzPts val="2400"/>
              <a:buFont typeface="Arial"/>
              <a:buChar char="•"/>
            </a:pPr>
            <a:r>
              <a:rPr lang="en-US" u="sng">
                <a:solidFill>
                  <a:srgbClr val="24BAA2"/>
                </a:solidFill>
                <a:hlinkClick r:id="rId4">
                  <a:extLst>
                    <a:ext uri="{A12FA001-AC4F-418D-AE19-62706E023703}">
                      <ahyp:hlinkClr val="tx"/>
                    </a:ext>
                  </a:extLst>
                </a:hlinkClick>
              </a:rPr>
              <a:t>Brug af intelligent tilstand på dit tv | Samsung USA - YouTube</a:t>
            </a:r>
            <a:endParaRPr>
              <a:solidFill>
                <a:srgbClr val="24BAA2"/>
              </a:solidFill>
            </a:endParaRPr>
          </a:p>
          <a:p>
            <a:pPr indent="-342900" lvl="0" marL="522900" rtl="0" algn="l">
              <a:lnSpc>
                <a:spcPct val="90000"/>
              </a:lnSpc>
              <a:spcBef>
                <a:spcPts val="1000"/>
              </a:spcBef>
              <a:spcAft>
                <a:spcPts val="0"/>
              </a:spcAft>
              <a:buSzPts val="2400"/>
              <a:buFont typeface="Arial"/>
              <a:buChar char="•"/>
            </a:pPr>
            <a:r>
              <a:rPr lang="en-US" u="sng">
                <a:solidFill>
                  <a:srgbClr val="24BAA2"/>
                </a:solidFill>
                <a:hlinkClick r:id="rId5">
                  <a:extLst>
                    <a:ext uri="{A12FA001-AC4F-418D-AE19-62706E023703}">
                      <ahyp:hlinkClr val="tx"/>
                    </a:ext>
                  </a:extLst>
                </a:hlinkClick>
              </a:rPr>
              <a:t>Sony Android TV | Sådan opdaterer du dit Sony TV – YouTube</a:t>
            </a:r>
            <a:endParaRPr>
              <a:solidFill>
                <a:srgbClr val="24BAA2"/>
              </a:solidFill>
            </a:endParaRPr>
          </a:p>
          <a:p>
            <a:pPr indent="-342900" lvl="0" marL="522900" rtl="0" algn="l">
              <a:lnSpc>
                <a:spcPct val="90000"/>
              </a:lnSpc>
              <a:spcBef>
                <a:spcPts val="1000"/>
              </a:spcBef>
              <a:spcAft>
                <a:spcPts val="0"/>
              </a:spcAft>
              <a:buSzPts val="2400"/>
              <a:buFont typeface="Arial"/>
              <a:buChar char="•"/>
            </a:pPr>
            <a:r>
              <a:rPr lang="en-US" u="sng">
                <a:solidFill>
                  <a:srgbClr val="24BAA2"/>
                </a:solidFill>
                <a:hlinkClick r:id="rId6">
                  <a:extLst>
                    <a:ext uri="{A12FA001-AC4F-418D-AE19-62706E023703}">
                      <ahyp:hlinkClr val="tx"/>
                    </a:ext>
                  </a:extLst>
                </a:hlinkClick>
              </a:rPr>
              <a:t>Sony | Lær, hvordan du bruger din tv-fjernbetjening på Sony 2021 BRAVIA TV – YouTube</a:t>
            </a:r>
            <a:endParaRPr>
              <a:solidFill>
                <a:srgbClr val="24BAA2"/>
              </a:solidFill>
            </a:endParaRPr>
          </a:p>
          <a:p>
            <a:pPr indent="-342900" lvl="0" marL="522900" rtl="0" algn="l">
              <a:lnSpc>
                <a:spcPct val="90000"/>
              </a:lnSpc>
              <a:spcBef>
                <a:spcPts val="1000"/>
              </a:spcBef>
              <a:spcAft>
                <a:spcPts val="0"/>
              </a:spcAft>
              <a:buSzPts val="2400"/>
              <a:buFont typeface="Arial"/>
              <a:buChar char="•"/>
            </a:pPr>
            <a:r>
              <a:rPr lang="en-US" u="sng">
                <a:solidFill>
                  <a:srgbClr val="24BAA2"/>
                </a:solidFill>
                <a:hlinkClick r:id="rId7">
                  <a:extLst>
                    <a:ext uri="{A12FA001-AC4F-418D-AE19-62706E023703}">
                      <ahyp:hlinkClr val="tx"/>
                    </a:ext>
                  </a:extLst>
                </a:hlinkClick>
              </a:rPr>
              <a:t>Sådan bruges lydvejledning *Nyt LG Smart TV - WebOS 6 - YouTube</a:t>
            </a:r>
            <a:endParaRPr>
              <a:solidFill>
                <a:srgbClr val="24BAA2"/>
              </a:solidFill>
            </a:endParaRPr>
          </a:p>
          <a:p>
            <a:pPr indent="0" lvl="0" marL="180000" rtl="0" algn="l">
              <a:lnSpc>
                <a:spcPct val="90000"/>
              </a:lnSpc>
              <a:spcBef>
                <a:spcPts val="1000"/>
              </a:spcBef>
              <a:spcAft>
                <a:spcPts val="0"/>
              </a:spcAft>
              <a:buSzPts val="2400"/>
              <a:buNone/>
            </a:pPr>
            <a:r>
              <a:t/>
            </a:r>
            <a:endParaRPr>
              <a:solidFill>
                <a:srgbClr val="24BAA2"/>
              </a:solidFill>
            </a:endParaRPr>
          </a:p>
        </p:txBody>
      </p:sp>
      <p:sp>
        <p:nvSpPr>
          <p:cNvPr id="1085" name="Google Shape;1085;p11"/>
          <p:cNvSpPr txBox="1"/>
          <p:nvPr>
            <p:ph idx="2" type="body"/>
          </p:nvPr>
        </p:nvSpPr>
        <p:spPr>
          <a:xfrm>
            <a:off x="5604934" y="372388"/>
            <a:ext cx="4990998" cy="992652"/>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Flere nyttige videoer om SMART TV...</a:t>
            </a:r>
            <a:endParaRPr/>
          </a:p>
        </p:txBody>
      </p:sp>
      <p:pic>
        <p:nvPicPr>
          <p:cNvPr descr="Logo, company name&#10;&#10;Description automatically generated" id="1086" name="Google Shape;1086;p11"/>
          <p:cNvPicPr preferRelativeResize="0"/>
          <p:nvPr>
            <p:ph idx="3" type="pic"/>
          </p:nvPr>
        </p:nvPicPr>
        <p:blipFill rotWithShape="1">
          <a:blip r:embed="rId8">
            <a:alphaModFix/>
          </a:blip>
          <a:srcRect b="0" l="14959" r="14713" t="0"/>
          <a:stretch/>
        </p:blipFill>
        <p:spPr>
          <a:xfrm>
            <a:off x="0" y="1866787"/>
            <a:ext cx="5130800" cy="3913188"/>
          </a:xfrm>
          <a:prstGeom prst="rect">
            <a:avLst/>
          </a:prstGeom>
          <a:solidFill>
            <a:srgbClr val="D8D8D8"/>
          </a:solidFill>
          <a:ln>
            <a:noFill/>
          </a:ln>
        </p:spPr>
      </p:pic>
      <p:sp>
        <p:nvSpPr>
          <p:cNvPr id="1087" name="Google Shape;1087;p11"/>
          <p:cNvSpPr/>
          <p:nvPr/>
        </p:nvSpPr>
        <p:spPr>
          <a:xfrm rot="1597209">
            <a:off x="3913632" y="638208"/>
            <a:ext cx="1737360" cy="948929"/>
          </a:xfrm>
          <a:prstGeom prst="rightArrow">
            <a:avLst>
              <a:gd fmla="val 50000" name="adj1"/>
              <a:gd fmla="val 50000" name="adj2"/>
            </a:avLst>
          </a:prstGeom>
          <a:solidFill>
            <a:srgbClr val="24BAA2"/>
          </a:solidFill>
          <a:ln cap="flat" cmpd="sng" w="25400">
            <a:solidFill>
              <a:srgbClr val="24BAA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092E4B"/>
                </a:solidFill>
                <a:latin typeface="Calibri"/>
                <a:ea typeface="Calibri"/>
                <a:cs typeface="Calibri"/>
                <a:sym typeface="Calibri"/>
              </a:rPr>
              <a:t>Klik på LINKS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2" name="Shape 1092"/>
        <p:cNvGrpSpPr/>
        <p:nvPr/>
      </p:nvGrpSpPr>
      <p:grpSpPr>
        <a:xfrm>
          <a:off x="0" y="0"/>
          <a:ext cx="0" cy="0"/>
          <a:chOff x="0" y="0"/>
          <a:chExt cx="0" cy="0"/>
        </a:xfrm>
      </p:grpSpPr>
      <p:sp>
        <p:nvSpPr>
          <p:cNvPr id="1093" name="Google Shape;1093;p75"/>
          <p:cNvSpPr txBox="1"/>
          <p:nvPr>
            <p:ph idx="1" type="body"/>
          </p:nvPr>
        </p:nvSpPr>
        <p:spPr>
          <a:xfrm>
            <a:off x="5658982" y="3124200"/>
            <a:ext cx="6010480" cy="2700173"/>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rgbClr val="092E4B"/>
              </a:buClr>
              <a:buSzPts val="2200"/>
              <a:buNone/>
            </a:pPr>
            <a:r>
              <a:rPr lang="en-US"/>
              <a:t>Vær opmærksomhed på, hvordan datasikkerhed skal håndteres</a:t>
            </a:r>
            <a:endParaRPr/>
          </a:p>
        </p:txBody>
      </p:sp>
      <p:sp>
        <p:nvSpPr>
          <p:cNvPr id="1094" name="Google Shape;1094;p75"/>
          <p:cNvSpPr txBox="1"/>
          <p:nvPr>
            <p:ph idx="2" type="body"/>
          </p:nvPr>
        </p:nvSpPr>
        <p:spPr>
          <a:xfrm>
            <a:off x="891654" y="2003728"/>
            <a:ext cx="2066906" cy="58222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24BAA2"/>
              </a:buClr>
              <a:buSzPts val="13000"/>
              <a:buNone/>
            </a:pPr>
            <a:r>
              <a:rPr lang="en-US"/>
              <a:t>05</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p76"/>
          <p:cNvSpPr txBox="1"/>
          <p:nvPr>
            <p:ph idx="1" type="body"/>
          </p:nvPr>
        </p:nvSpPr>
        <p:spPr>
          <a:xfrm>
            <a:off x="299958" y="1365186"/>
            <a:ext cx="5996225" cy="437769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lt1"/>
              </a:buClr>
              <a:buSzPts val="2400"/>
              <a:buFont typeface="Arial"/>
              <a:buNone/>
            </a:pPr>
            <a:r>
              <a:rPr lang="en-US"/>
              <a:t>Det er ingen hemmelighed, at den teknologi, vi bruger, kan gøre os til et mål for vira og cyberangreb, hvis den ikke sikres ordentligt. Når det kommer til brug af mobilenheder, er der ingen manual, der følger med en telefon eller tablet til at lære brugeren mobil sikkerhed. Derudover udvikler og justerer trusler sig altid ud fra vores vaner.</a:t>
            </a:r>
            <a:endParaRPr/>
          </a:p>
          <a:p>
            <a:pPr indent="0" lvl="0" marL="0" rtl="0" algn="ctr">
              <a:lnSpc>
                <a:spcPct val="90000"/>
              </a:lnSpc>
              <a:spcBef>
                <a:spcPts val="1000"/>
              </a:spcBef>
              <a:spcAft>
                <a:spcPts val="0"/>
              </a:spcAft>
              <a:buSzPts val="2400"/>
              <a:buNone/>
            </a:pPr>
            <a:r>
              <a:t/>
            </a:r>
            <a:endParaRPr/>
          </a:p>
          <a:p>
            <a:pPr indent="0" lvl="0" marL="0" rtl="0" algn="ctr">
              <a:lnSpc>
                <a:spcPct val="90000"/>
              </a:lnSpc>
              <a:spcBef>
                <a:spcPts val="1000"/>
              </a:spcBef>
              <a:spcAft>
                <a:spcPts val="0"/>
              </a:spcAft>
              <a:buSzPts val="2400"/>
              <a:buNone/>
            </a:pPr>
            <a:r>
              <a:rPr lang="en-US"/>
              <a:t>For at hjælpe dig med at navigere på enheder på en sikker måde har vi lavet en liste, der indeholder 8 mobile sikkerhedstip til at holde din enhed eller dem, du hjælper, sikker.</a:t>
            </a:r>
            <a:endParaRPr/>
          </a:p>
        </p:txBody>
      </p:sp>
      <p:sp>
        <p:nvSpPr>
          <p:cNvPr id="1100" name="Google Shape;1100;p76"/>
          <p:cNvSpPr txBox="1"/>
          <p:nvPr>
            <p:ph idx="2" type="body"/>
          </p:nvPr>
        </p:nvSpPr>
        <p:spPr>
          <a:xfrm>
            <a:off x="643467" y="372534"/>
            <a:ext cx="6532326" cy="992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24BAA2"/>
              </a:buClr>
              <a:buSzPts val="3600"/>
              <a:buFont typeface="Arial"/>
              <a:buNone/>
            </a:pPr>
            <a:r>
              <a:rPr lang="en-US"/>
              <a:t>Typer af datasikkerhedstrusler...</a:t>
            </a:r>
            <a:endParaRPr/>
          </a:p>
        </p:txBody>
      </p:sp>
      <p:pic>
        <p:nvPicPr>
          <p:cNvPr id="1101" name="Google Shape;1101;p76"/>
          <p:cNvPicPr preferRelativeResize="0"/>
          <p:nvPr/>
        </p:nvPicPr>
        <p:blipFill rotWithShape="1">
          <a:blip r:embed="rId3">
            <a:alphaModFix/>
          </a:blip>
          <a:srcRect b="0" l="0" r="0" t="0"/>
          <a:stretch/>
        </p:blipFill>
        <p:spPr>
          <a:xfrm>
            <a:off x="7533443" y="372534"/>
            <a:ext cx="1632860" cy="2038441"/>
          </a:xfrm>
          <a:prstGeom prst="rect">
            <a:avLst/>
          </a:prstGeom>
          <a:noFill/>
          <a:ln>
            <a:noFill/>
          </a:ln>
        </p:spPr>
      </p:pic>
      <p:pic>
        <p:nvPicPr>
          <p:cNvPr id="1102" name="Google Shape;1102;p76"/>
          <p:cNvPicPr preferRelativeResize="0"/>
          <p:nvPr/>
        </p:nvPicPr>
        <p:blipFill rotWithShape="1">
          <a:blip r:embed="rId4">
            <a:alphaModFix/>
          </a:blip>
          <a:srcRect b="0" l="0" r="0" t="0"/>
          <a:stretch/>
        </p:blipFill>
        <p:spPr>
          <a:xfrm>
            <a:off x="9939528" y="1714394"/>
            <a:ext cx="1855191" cy="1762186"/>
          </a:xfrm>
          <a:prstGeom prst="rect">
            <a:avLst/>
          </a:prstGeom>
          <a:noFill/>
          <a:ln>
            <a:noFill/>
          </a:ln>
        </p:spPr>
      </p:pic>
      <p:pic>
        <p:nvPicPr>
          <p:cNvPr id="1103" name="Google Shape;1103;p76"/>
          <p:cNvPicPr preferRelativeResize="0"/>
          <p:nvPr/>
        </p:nvPicPr>
        <p:blipFill rotWithShape="1">
          <a:blip r:embed="rId5">
            <a:alphaModFix/>
          </a:blip>
          <a:srcRect b="0" l="0" r="0" t="0"/>
          <a:stretch/>
        </p:blipFill>
        <p:spPr>
          <a:xfrm>
            <a:off x="7499024" y="3405881"/>
            <a:ext cx="1952513" cy="1565569"/>
          </a:xfrm>
          <a:prstGeom prst="rect">
            <a:avLst/>
          </a:prstGeom>
          <a:noFill/>
          <a:ln>
            <a:noFill/>
          </a:ln>
        </p:spPr>
      </p:pic>
      <p:pic>
        <p:nvPicPr>
          <p:cNvPr id="1104" name="Google Shape;1104;p76"/>
          <p:cNvPicPr preferRelativeResize="0"/>
          <p:nvPr/>
        </p:nvPicPr>
        <p:blipFill rotWithShape="1">
          <a:blip r:embed="rId6">
            <a:alphaModFix/>
          </a:blip>
          <a:srcRect b="0" l="0" r="0" t="0"/>
          <a:stretch/>
        </p:blipFill>
        <p:spPr>
          <a:xfrm>
            <a:off x="10036851" y="4742639"/>
            <a:ext cx="1952513" cy="1835566"/>
          </a:xfrm>
          <a:prstGeom prst="rect">
            <a:avLst/>
          </a:prstGeom>
          <a:noFill/>
          <a:ln>
            <a:noFill/>
          </a:ln>
        </p:spPr>
      </p:pic>
      <p:cxnSp>
        <p:nvCxnSpPr>
          <p:cNvPr id="1105" name="Google Shape;1105;p76"/>
          <p:cNvCxnSpPr/>
          <p:nvPr/>
        </p:nvCxnSpPr>
        <p:spPr>
          <a:xfrm rot="10800000">
            <a:off x="9484544" y="555414"/>
            <a:ext cx="503645" cy="0"/>
          </a:xfrm>
          <a:prstGeom prst="straightConnector1">
            <a:avLst/>
          </a:prstGeom>
          <a:noFill/>
          <a:ln cap="flat" cmpd="sng" w="38100">
            <a:solidFill>
              <a:srgbClr val="093D8E"/>
            </a:solidFill>
            <a:prstDash val="solid"/>
            <a:round/>
            <a:headEnd len="sm" w="sm" type="none"/>
            <a:tailEnd len="med" w="med" type="triangle"/>
          </a:ln>
        </p:spPr>
      </p:cxnSp>
      <p:sp>
        <p:nvSpPr>
          <p:cNvPr id="1106" name="Google Shape;1106;p76"/>
          <p:cNvSpPr txBox="1"/>
          <p:nvPr/>
        </p:nvSpPr>
        <p:spPr>
          <a:xfrm>
            <a:off x="9939528" y="396102"/>
            <a:ext cx="1952514"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93D8E"/>
                </a:solidFill>
                <a:latin typeface="Calibri"/>
                <a:ea typeface="Calibri"/>
                <a:cs typeface="Calibri"/>
                <a:sym typeface="Calibri"/>
              </a:rPr>
              <a:t>Web-baseret </a:t>
            </a:r>
            <a:r>
              <a:rPr b="0" i="0" lang="en-US" sz="1400" u="none" cap="none" strike="noStrike">
                <a:solidFill>
                  <a:srgbClr val="093D8E"/>
                </a:solidFill>
                <a:latin typeface="Calibri"/>
                <a:ea typeface="Calibri"/>
                <a:cs typeface="Calibri"/>
                <a:sym typeface="Calibri"/>
              </a:rPr>
              <a:t>– Websites, der indeholder malware eller ondsindet indhold, kompromitterer dine data og enhed</a:t>
            </a:r>
            <a:endParaRPr b="0" i="0" sz="1400" u="none" cap="none" strike="noStrike">
              <a:solidFill>
                <a:srgbClr val="000000"/>
              </a:solidFill>
              <a:latin typeface="Arial"/>
              <a:ea typeface="Arial"/>
              <a:cs typeface="Arial"/>
              <a:sym typeface="Arial"/>
            </a:endParaRPr>
          </a:p>
        </p:txBody>
      </p:sp>
      <p:sp>
        <p:nvSpPr>
          <p:cNvPr id="1107" name="Google Shape;1107;p76"/>
          <p:cNvSpPr txBox="1"/>
          <p:nvPr/>
        </p:nvSpPr>
        <p:spPr>
          <a:xfrm>
            <a:off x="7404246" y="2468400"/>
            <a:ext cx="2332120" cy="7386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93D8E"/>
                </a:solidFill>
                <a:latin typeface="Calibri"/>
                <a:ea typeface="Calibri"/>
                <a:cs typeface="Calibri"/>
                <a:sym typeface="Calibri"/>
              </a:rPr>
              <a:t>App-baseret </a:t>
            </a:r>
            <a:r>
              <a:rPr b="0" i="0" lang="en-US" sz="1400" u="none" cap="none" strike="noStrike">
                <a:solidFill>
                  <a:srgbClr val="093D8E"/>
                </a:solidFill>
                <a:latin typeface="Calibri"/>
                <a:ea typeface="Calibri"/>
                <a:cs typeface="Calibri"/>
                <a:sym typeface="Calibri"/>
              </a:rPr>
              <a:t>– Apps, der indeholder spyware eller malware, kan stjæle dine data</a:t>
            </a:r>
            <a:endParaRPr b="0" i="0" sz="1400" u="none" cap="none" strike="noStrike">
              <a:solidFill>
                <a:srgbClr val="000000"/>
              </a:solidFill>
              <a:latin typeface="Arial"/>
              <a:ea typeface="Arial"/>
              <a:cs typeface="Arial"/>
              <a:sym typeface="Arial"/>
            </a:endParaRPr>
          </a:p>
        </p:txBody>
      </p:sp>
      <p:sp>
        <p:nvSpPr>
          <p:cNvPr id="1108" name="Google Shape;1108;p76"/>
          <p:cNvSpPr txBox="1"/>
          <p:nvPr/>
        </p:nvSpPr>
        <p:spPr>
          <a:xfrm>
            <a:off x="10349671" y="3462124"/>
            <a:ext cx="1542371" cy="116955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93D8E"/>
                </a:solidFill>
                <a:latin typeface="Calibri"/>
                <a:ea typeface="Calibri"/>
                <a:cs typeface="Calibri"/>
                <a:sym typeface="Calibri"/>
              </a:rPr>
              <a:t>Netværksbaseret </a:t>
            </a:r>
            <a:r>
              <a:rPr b="0" i="0" lang="en-US" sz="1400" u="none" cap="none" strike="noStrike">
                <a:solidFill>
                  <a:srgbClr val="093D8E"/>
                </a:solidFill>
                <a:latin typeface="Calibri"/>
                <a:ea typeface="Calibri"/>
                <a:cs typeface="Calibri"/>
                <a:sym typeface="Calibri"/>
              </a:rPr>
              <a:t>– Hackere stjæler krypterede data gennem offentlige WiFi-netværk</a:t>
            </a:r>
            <a:endParaRPr b="0" i="0" sz="1400" u="none" cap="none" strike="noStrike">
              <a:solidFill>
                <a:srgbClr val="000000"/>
              </a:solidFill>
              <a:latin typeface="Arial"/>
              <a:ea typeface="Arial"/>
              <a:cs typeface="Arial"/>
              <a:sym typeface="Arial"/>
            </a:endParaRPr>
          </a:p>
        </p:txBody>
      </p:sp>
      <p:sp>
        <p:nvSpPr>
          <p:cNvPr id="1109" name="Google Shape;1109;p76"/>
          <p:cNvSpPr txBox="1"/>
          <p:nvPr/>
        </p:nvSpPr>
        <p:spPr>
          <a:xfrm>
            <a:off x="7592571" y="5120049"/>
            <a:ext cx="1399431" cy="95410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93D8E"/>
                </a:solidFill>
                <a:latin typeface="Calibri"/>
                <a:ea typeface="Calibri"/>
                <a:cs typeface="Calibri"/>
                <a:sym typeface="Calibri"/>
              </a:rPr>
              <a:t>Fysisk </a:t>
            </a:r>
            <a:r>
              <a:rPr b="0" i="0" lang="en-US" sz="1400" u="none" cap="none" strike="noStrike">
                <a:solidFill>
                  <a:srgbClr val="093D8E"/>
                </a:solidFill>
                <a:latin typeface="Calibri"/>
                <a:ea typeface="Calibri"/>
                <a:cs typeface="Calibri"/>
                <a:sym typeface="Calibri"/>
              </a:rPr>
              <a:t>– Hackere kan bruge din enhed til at få adgang til data</a:t>
            </a:r>
            <a:endParaRPr b="0" i="0" sz="1400" u="none" cap="none" strike="noStrike">
              <a:solidFill>
                <a:srgbClr val="000000"/>
              </a:solidFill>
              <a:latin typeface="Arial"/>
              <a:ea typeface="Arial"/>
              <a:cs typeface="Arial"/>
              <a:sym typeface="Arial"/>
            </a:endParaRPr>
          </a:p>
        </p:txBody>
      </p:sp>
      <p:cxnSp>
        <p:nvCxnSpPr>
          <p:cNvPr id="1110" name="Google Shape;1110;p76"/>
          <p:cNvCxnSpPr/>
          <p:nvPr/>
        </p:nvCxnSpPr>
        <p:spPr>
          <a:xfrm rot="10800000">
            <a:off x="9616545" y="3670959"/>
            <a:ext cx="597408" cy="0"/>
          </a:xfrm>
          <a:prstGeom prst="straightConnector1">
            <a:avLst/>
          </a:prstGeom>
          <a:noFill/>
          <a:ln cap="flat" cmpd="sng" w="38100">
            <a:solidFill>
              <a:srgbClr val="093D8E"/>
            </a:solidFill>
            <a:prstDash val="solid"/>
            <a:round/>
            <a:headEnd len="sm" w="sm" type="none"/>
            <a:tailEnd len="med" w="med" type="triangle"/>
          </a:ln>
        </p:spPr>
      </p:cxnSp>
      <p:cxnSp>
        <p:nvCxnSpPr>
          <p:cNvPr id="1111" name="Google Shape;1111;p76"/>
          <p:cNvCxnSpPr/>
          <p:nvPr/>
        </p:nvCxnSpPr>
        <p:spPr>
          <a:xfrm>
            <a:off x="9404710" y="2595487"/>
            <a:ext cx="472227" cy="0"/>
          </a:xfrm>
          <a:prstGeom prst="straightConnector1">
            <a:avLst/>
          </a:prstGeom>
          <a:noFill/>
          <a:ln cap="flat" cmpd="sng" w="38100">
            <a:solidFill>
              <a:srgbClr val="093D8E"/>
            </a:solidFill>
            <a:prstDash val="solid"/>
            <a:round/>
            <a:headEnd len="sm" w="sm" type="none"/>
            <a:tailEnd len="med" w="med" type="triangle"/>
          </a:ln>
        </p:spPr>
      </p:cxnSp>
      <p:cxnSp>
        <p:nvCxnSpPr>
          <p:cNvPr id="1112" name="Google Shape;1112;p76"/>
          <p:cNvCxnSpPr/>
          <p:nvPr/>
        </p:nvCxnSpPr>
        <p:spPr>
          <a:xfrm>
            <a:off x="9026734" y="5269877"/>
            <a:ext cx="850203" cy="0"/>
          </a:xfrm>
          <a:prstGeom prst="straightConnector1">
            <a:avLst/>
          </a:prstGeom>
          <a:noFill/>
          <a:ln cap="flat" cmpd="sng" w="38100">
            <a:solidFill>
              <a:srgbClr val="093D8E"/>
            </a:solidFill>
            <a:prstDash val="solid"/>
            <a:round/>
            <a:headEnd len="sm" w="sm" type="none"/>
            <a:tailEnd len="med" w="med" type="triangle"/>
          </a:ln>
        </p:spPr>
      </p:cxn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77"/>
          <p:cNvSpPr txBox="1"/>
          <p:nvPr>
            <p:ph idx="1" type="body"/>
          </p:nvPr>
        </p:nvSpPr>
        <p:spPr>
          <a:xfrm>
            <a:off x="835671" y="2405744"/>
            <a:ext cx="7178174" cy="3633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92E4B"/>
              </a:buClr>
              <a:buSzPts val="2400"/>
              <a:buFont typeface="Arial"/>
              <a:buNone/>
            </a:pPr>
            <a:r>
              <a:rPr lang="en-US" sz="2200"/>
              <a:t>En potentiel trussel er at få stjålet enheder, hvilket kan give tyven fuld adgang til personlige oplysninger. For at forhindre dette skal du sørge for at have en lås på skærmen. Om dette er en adgangskode, mønster, fingeraftryk eller ansigtsgenkendelse er op til dig eller brugeren og enhedens muligheder.</a:t>
            </a:r>
            <a:endParaRPr/>
          </a:p>
          <a:p>
            <a:pPr indent="0" lvl="0" marL="0" marR="0" rtl="0" algn="l">
              <a:lnSpc>
                <a:spcPct val="90000"/>
              </a:lnSpc>
              <a:spcBef>
                <a:spcPts val="1000"/>
              </a:spcBef>
              <a:spcAft>
                <a:spcPts val="0"/>
              </a:spcAft>
              <a:buClr>
                <a:srgbClr val="092E4B"/>
              </a:buClr>
              <a:buSzPts val="2400"/>
              <a:buFont typeface="Arial"/>
              <a:buNone/>
            </a:pPr>
            <a:r>
              <a:rPr lang="en-US" sz="2200"/>
              <a:t>Når du aktiverer en låseskærm, har du mulighed for at vælge, hvor længe telefonen kan være inaktiv, før den låses. Sørg for at vælge den korteste tid. Dette vil beskytte ejeren, ved automatisk at aktivere låseskærmen, selvom den bliver glemt af brugeren. Det vil også spare batteriet, da skærmen bliver mørk efter den indstillede tid</a:t>
            </a:r>
            <a:endParaRPr sz="2200"/>
          </a:p>
        </p:txBody>
      </p:sp>
      <p:sp>
        <p:nvSpPr>
          <p:cNvPr id="1118" name="Google Shape;1118;p77"/>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rgbClr val="24BAA2"/>
              </a:buClr>
              <a:buSzPts val="3600"/>
              <a:buFont typeface="Arial"/>
              <a:buNone/>
            </a:pPr>
            <a:r>
              <a:rPr lang="en-US"/>
              <a:t>1. Hold enheder låst</a:t>
            </a:r>
            <a:endParaRPr/>
          </a:p>
        </p:txBody>
      </p:sp>
      <p:pic>
        <p:nvPicPr>
          <p:cNvPr id="1119" name="Google Shape;1119;p77"/>
          <p:cNvPicPr preferRelativeResize="0"/>
          <p:nvPr>
            <p:ph idx="3" type="pic"/>
          </p:nvPr>
        </p:nvPicPr>
        <p:blipFill rotWithShape="1">
          <a:blip r:embed="rId3">
            <a:alphaModFix/>
          </a:blip>
          <a:srcRect b="0" l="7158" r="1233" t="0"/>
          <a:stretch/>
        </p:blipFill>
        <p:spPr>
          <a:xfrm>
            <a:off x="8583792" y="1246695"/>
            <a:ext cx="2443155" cy="4336988"/>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78"/>
          <p:cNvSpPr txBox="1"/>
          <p:nvPr>
            <p:ph idx="1" type="body"/>
          </p:nvPr>
        </p:nvSpPr>
        <p:spPr>
          <a:xfrm>
            <a:off x="835671" y="2442022"/>
            <a:ext cx="7178174" cy="331164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92E4B"/>
              </a:buClr>
              <a:buSzPts val="2400"/>
              <a:buFont typeface="Arial"/>
              <a:buNone/>
            </a:pPr>
            <a:r>
              <a:rPr lang="en-US" sz="2200"/>
              <a:t>Indstilling af stærke adgangskoder på alle apps vil gøre det sværere for en hacker at gætte dem. Det foreslås også at indstille en forskellig adgangskode for hver app. På denne måde, hvis én adgangskode bliver opdaget, vil hackeren ikke have adgang til alle oplysningerne. </a:t>
            </a:r>
            <a:r>
              <a:rPr lang="en-US" sz="2200">
                <a:solidFill>
                  <a:srgbClr val="24BAA2"/>
                </a:solidFill>
              </a:rPr>
              <a:t>Indstil stærke adgangskoder med store og små bogstaver og tal!</a:t>
            </a:r>
            <a:endParaRPr sz="2200"/>
          </a:p>
          <a:p>
            <a:pPr indent="0" lvl="0" marL="0" marR="0" rtl="0" algn="l">
              <a:lnSpc>
                <a:spcPct val="90000"/>
              </a:lnSpc>
              <a:spcBef>
                <a:spcPts val="1000"/>
              </a:spcBef>
              <a:spcAft>
                <a:spcPts val="0"/>
              </a:spcAft>
              <a:buClr>
                <a:srgbClr val="092E4B"/>
              </a:buClr>
              <a:buSzPts val="2400"/>
              <a:buFont typeface="Arial"/>
              <a:buNone/>
            </a:pPr>
            <a:r>
              <a:rPr lang="en-US" sz="2200"/>
              <a:t>Ikke kun personlige enheder er et problem, men professionelle enheder er også i fare. Ifølge </a:t>
            </a:r>
            <a:r>
              <a:rPr lang="en-US" sz="2200" u="sng">
                <a:solidFill>
                  <a:schemeClr val="hlink"/>
                </a:solidFill>
                <a:hlinkClick r:id="rId3"/>
              </a:rPr>
              <a:t>Verizon Mobile Security Index 2018-rapporten </a:t>
            </a:r>
            <a:r>
              <a:rPr lang="en-US" sz="2200"/>
              <a:t>ændrer kun 39 % af mobilenhedsbrugere i virksomheder alle standardadgangskoder, og kun 38 % bruger stærk to-faktor-godkendelse på deres mobile enheder. At have svage adgangskoder kan sætte en hel organisation i fare.</a:t>
            </a:r>
            <a:endParaRPr sz="2200"/>
          </a:p>
        </p:txBody>
      </p:sp>
      <p:sp>
        <p:nvSpPr>
          <p:cNvPr id="1125" name="Google Shape;1125;p78"/>
          <p:cNvSpPr txBox="1"/>
          <p:nvPr>
            <p:ph idx="2" type="body"/>
          </p:nvPr>
        </p:nvSpPr>
        <p:spPr>
          <a:xfrm>
            <a:off x="835671" y="1104337"/>
            <a:ext cx="7178174" cy="1031625"/>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1000"/>
              </a:spcBef>
              <a:spcAft>
                <a:spcPts val="0"/>
              </a:spcAft>
              <a:buClr>
                <a:srgbClr val="24BAA2"/>
              </a:buClr>
              <a:buSzPts val="3600"/>
              <a:buFont typeface="Arial"/>
              <a:buNone/>
            </a:pPr>
            <a:r>
              <a:rPr lang="en-US"/>
              <a:t>2. Indstil sikre adgangskoder</a:t>
            </a:r>
            <a:endParaRPr/>
          </a:p>
        </p:txBody>
      </p:sp>
      <p:pic>
        <p:nvPicPr>
          <p:cNvPr id="1126" name="Google Shape;1126;p78"/>
          <p:cNvPicPr preferRelativeResize="0"/>
          <p:nvPr>
            <p:ph idx="3" type="pic"/>
          </p:nvPr>
        </p:nvPicPr>
        <p:blipFill rotWithShape="1">
          <a:blip r:embed="rId4">
            <a:alphaModFix/>
          </a:blip>
          <a:srcRect b="0" l="7839" r="6500" t="0"/>
          <a:stretch/>
        </p:blipFill>
        <p:spPr>
          <a:xfrm>
            <a:off x="8556171" y="1240971"/>
            <a:ext cx="2503414" cy="43565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42"/>
          <p:cNvSpPr txBox="1"/>
          <p:nvPr>
            <p:ph idx="1" type="body"/>
          </p:nvPr>
        </p:nvSpPr>
        <p:spPr>
          <a:xfrm>
            <a:off x="1553583" y="1623405"/>
            <a:ext cx="9778140" cy="4895927"/>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n-US"/>
              <a:t>Digital dannelse er afgørende på mange områder i livet lige fra skole/uddannelse  over arbejdsmarkedet til privatlivet - og det er simpelthen en absolut nødvendighed for alle, der bruger </a:t>
            </a:r>
            <a:r>
              <a:rPr lang="en-US">
                <a:extLst>
                  <a:ext uri="http://customooxmlschemas.google.com/">
                    <go:slidesCustomData xmlns:go="http://customooxmlschemas.google.com/" textRoundtripDataId="2"/>
                  </a:ext>
                </a:extLst>
              </a:rPr>
              <a:t>internettet</a:t>
            </a:r>
            <a:r>
              <a:rPr lang="en-US"/>
              <a:t>.</a:t>
            </a:r>
            <a:endParaRPr/>
          </a:p>
          <a:p>
            <a:pPr indent="-228600" lvl="0" marL="457200" marR="0" rtl="0" algn="l">
              <a:lnSpc>
                <a:spcPct val="90000"/>
              </a:lnSpc>
              <a:spcBef>
                <a:spcPts val="1000"/>
              </a:spcBef>
              <a:spcAft>
                <a:spcPts val="0"/>
              </a:spcAft>
              <a:buClr>
                <a:srgbClr val="092E4B"/>
              </a:buClr>
              <a:buSzPts val="2400"/>
              <a:buFont typeface="Arial"/>
              <a:buNone/>
            </a:pPr>
            <a:r>
              <a:rPr lang="en-US"/>
              <a:t>Nogle gange er formularer og applikationer kun tilgængelige online, så du skal være i stand til at tilgå disse og bruge dem. Evnen til at vurdere, om en webside er valid eller ej, kan spare dig for ærgelser, og at kunne dele dokumenter kan hjælpe dig til lettere arbejdsgange.</a:t>
            </a:r>
            <a:endParaRPr/>
          </a:p>
          <a:p>
            <a:pPr indent="-228600" lvl="0" marL="457200" marR="0" rtl="0" algn="l">
              <a:lnSpc>
                <a:spcPct val="90000"/>
              </a:lnSpc>
              <a:spcBef>
                <a:spcPts val="1000"/>
              </a:spcBef>
              <a:spcAft>
                <a:spcPts val="0"/>
              </a:spcAft>
              <a:buClr>
                <a:srgbClr val="092E4B"/>
              </a:buClr>
              <a:buSzPts val="2400"/>
              <a:buFont typeface="Arial"/>
              <a:buNone/>
            </a:pPr>
            <a:r>
              <a:rPr b="1" lang="en-US"/>
              <a:t>Kort sagt... digital dannelse er en nødvendig færdighed for at navigere på arbejdsmarkedet i vores moderne, digitale verden. Vi vil gerne vise dig, hvordan det kan hjælpe dig i din rolle som omsorgsmedarbejder i hverdagen.</a:t>
            </a:r>
            <a:endParaRPr b="1"/>
          </a:p>
        </p:txBody>
      </p:sp>
      <p:sp>
        <p:nvSpPr>
          <p:cNvPr id="273" name="Google Shape;273;p42"/>
          <p:cNvSpPr txBox="1"/>
          <p:nvPr>
            <p:ph idx="2" type="body"/>
          </p:nvPr>
        </p:nvSpPr>
        <p:spPr>
          <a:xfrm>
            <a:off x="1503336" y="604434"/>
            <a:ext cx="9886397" cy="101897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Betydningen af digital dannelse...</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79"/>
          <p:cNvSpPr txBox="1"/>
          <p:nvPr>
            <p:ph idx="1" type="body"/>
          </p:nvPr>
        </p:nvSpPr>
        <p:spPr>
          <a:xfrm>
            <a:off x="835671" y="2608830"/>
            <a:ext cx="7178174" cy="331164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092E4B"/>
              </a:buClr>
              <a:buSzPts val="2400"/>
              <a:buFont typeface="Arial"/>
              <a:buNone/>
            </a:pPr>
            <a:r>
              <a:rPr lang="en-US"/>
              <a:t>Opdateringer af operativsystemet til mobiltelefoner og tablets er beregnet til at forbedre brugeroplevelsen. Dette kan omfatte alt fra ydeevne til sikkerhed. Selvom det sker ofte, og brugere har tendens til at klikke hurtigt igennem eller bede enheden om at minde dem om det i fremtiden, er det vigtigt at holde sig opdateret med disse. Disse opdateringer kan beskytte både iOS- og Android-enheder mod nyligt opdagede trusler. For at kontrollere, om enhedens OS er opdateret, skal du gå til "om telefon" eller "generelt" og klikke på "systemopdateringer" eller "softwareopdatering".</a:t>
            </a:r>
            <a:endParaRPr/>
          </a:p>
        </p:txBody>
      </p:sp>
      <p:sp>
        <p:nvSpPr>
          <p:cNvPr id="1132" name="Google Shape;1132;p79"/>
          <p:cNvSpPr txBox="1"/>
          <p:nvPr>
            <p:ph idx="2" type="body"/>
          </p:nvPr>
        </p:nvSpPr>
        <p:spPr>
          <a:xfrm>
            <a:off x="835671" y="1031185"/>
            <a:ext cx="7178174" cy="103162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24BAA2"/>
              </a:buClr>
              <a:buSzPts val="3600"/>
              <a:buFont typeface="Arial"/>
              <a:buNone/>
            </a:pPr>
            <a:r>
              <a:rPr lang="en-US"/>
              <a:t>3. Hold enhedens operativsystemer (OS) opdaterede</a:t>
            </a:r>
            <a:endParaRPr/>
          </a:p>
        </p:txBody>
      </p:sp>
      <p:pic>
        <p:nvPicPr>
          <p:cNvPr id="1133" name="Google Shape;1133;p79"/>
          <p:cNvPicPr preferRelativeResize="0"/>
          <p:nvPr>
            <p:ph idx="3" type="pic"/>
          </p:nvPr>
        </p:nvPicPr>
        <p:blipFill rotWithShape="1">
          <a:blip r:embed="rId3">
            <a:alphaModFix/>
          </a:blip>
          <a:srcRect b="1" l="840" r="840" t="-884"/>
          <a:stretch/>
        </p:blipFill>
        <p:spPr>
          <a:xfrm>
            <a:off x="8534400" y="1241315"/>
            <a:ext cx="2547257" cy="4375369"/>
          </a:xfrm>
          <a:prstGeom prst="rect">
            <a:avLst/>
          </a:prstGeom>
          <a:solidFill>
            <a:srgbClr val="D8D8D8"/>
          </a:solid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80"/>
          <p:cNvSpPr txBox="1"/>
          <p:nvPr>
            <p:ph idx="1" type="body"/>
          </p:nvPr>
        </p:nvSpPr>
        <p:spPr>
          <a:xfrm>
            <a:off x="563958" y="1365186"/>
            <a:ext cx="5815071" cy="4377696"/>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1000"/>
              </a:spcBef>
              <a:spcAft>
                <a:spcPts val="0"/>
              </a:spcAft>
              <a:buClr>
                <a:schemeClr val="lt1"/>
              </a:buClr>
              <a:buSzPct val="108108"/>
              <a:buFont typeface="Arial"/>
              <a:buNone/>
            </a:pPr>
            <a:r>
              <a:rPr lang="en-US"/>
              <a:t>Det smukke ved mobile enheder er, at vi kan få adgang til internettet overalt og hvor som helst. En af de første ting, vi gør på en restaurant eller hos venner, er at søge efter wifi. Mens gratis wifi kan spare os for data, er det vigtigt at være på vagt over for usikrede netværk eller netværk, der ikke er beskyttet med adgangskode.</a:t>
            </a:r>
            <a:endParaRPr/>
          </a:p>
          <a:p>
            <a:pPr indent="0" lvl="0" marL="0" marR="0" rtl="0" algn="l">
              <a:lnSpc>
                <a:spcPct val="90000"/>
              </a:lnSpc>
              <a:spcBef>
                <a:spcPts val="1000"/>
              </a:spcBef>
              <a:spcAft>
                <a:spcPts val="0"/>
              </a:spcAft>
              <a:buClr>
                <a:schemeClr val="lt1"/>
              </a:buClr>
              <a:buSzPct val="108108"/>
              <a:buFont typeface="Arial"/>
              <a:buNone/>
            </a:pPr>
            <a:r>
              <a:rPr lang="en-US"/>
              <a:t>For at være sikker, mens du bruger offentlig wifi, skal du sørge for at oprette forbindelse til et virtuelt privat netværk eller VPN. Dette giver dig mulighed for at nyde en sikker Wi-Fi-forbindelse selv på offentlige netværk. Når du ændrer dit virtuelle netværk beskytter du din placering og dine information mod nysgerrige øjne.</a:t>
            </a:r>
            <a:endParaRPr/>
          </a:p>
        </p:txBody>
      </p:sp>
      <p:sp>
        <p:nvSpPr>
          <p:cNvPr id="1139" name="Google Shape;1139;p80"/>
          <p:cNvSpPr txBox="1"/>
          <p:nvPr>
            <p:ph idx="2" type="body"/>
          </p:nvPr>
        </p:nvSpPr>
        <p:spPr>
          <a:xfrm>
            <a:off x="435590" y="372534"/>
            <a:ext cx="4757375" cy="992652"/>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lnSpc>
                <a:spcPct val="90000"/>
              </a:lnSpc>
              <a:spcBef>
                <a:spcPts val="1000"/>
              </a:spcBef>
              <a:spcAft>
                <a:spcPts val="0"/>
              </a:spcAft>
              <a:buClr>
                <a:srgbClr val="24BAA2"/>
              </a:buClr>
              <a:buSzPct val="117936"/>
              <a:buFont typeface="Arial"/>
              <a:buNone/>
            </a:pPr>
            <a:r>
              <a:rPr lang="en-US" sz="3300"/>
              <a:t>4. Opret forbindelse til sikker Wifi</a:t>
            </a:r>
            <a:endParaRPr sz="3300"/>
          </a:p>
        </p:txBody>
      </p:sp>
      <p:pic>
        <p:nvPicPr>
          <p:cNvPr id="1140" name="Google Shape;1140;p80"/>
          <p:cNvPicPr preferRelativeResize="0"/>
          <p:nvPr>
            <p:ph idx="3" type="pic"/>
          </p:nvPr>
        </p:nvPicPr>
        <p:blipFill rotWithShape="1">
          <a:blip r:embed="rId3">
            <a:alphaModFix/>
          </a:blip>
          <a:srcRect b="-799" l="2379" r="-1052" t="798"/>
          <a:stretch/>
        </p:blipFill>
        <p:spPr>
          <a:xfrm>
            <a:off x="6628923" y="949191"/>
            <a:ext cx="5290933" cy="426293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4" name="Shape 1144"/>
        <p:cNvGrpSpPr/>
        <p:nvPr/>
      </p:nvGrpSpPr>
      <p:grpSpPr>
        <a:xfrm>
          <a:off x="0" y="0"/>
          <a:ext cx="0" cy="0"/>
          <a:chOff x="0" y="0"/>
          <a:chExt cx="0" cy="0"/>
        </a:xfrm>
      </p:grpSpPr>
      <p:sp>
        <p:nvSpPr>
          <p:cNvPr id="1145" name="Google Shape;1145;p81"/>
          <p:cNvSpPr txBox="1"/>
          <p:nvPr>
            <p:ph idx="1" type="body"/>
          </p:nvPr>
        </p:nvSpPr>
        <p:spPr>
          <a:xfrm>
            <a:off x="969585" y="1432382"/>
            <a:ext cx="4639192" cy="437769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lt1"/>
              </a:buClr>
              <a:buSzPts val="2400"/>
              <a:buFont typeface="Arial"/>
              <a:buNone/>
            </a:pPr>
            <a:r>
              <a:rPr lang="en-US"/>
              <a:t>Når du downloader apps, skal du sørge for at downloade dem fra de officielle app-stores og tjekke anmeldelser. Cyberkriminelle skaber useriøse mobilapps, der efterligner kendte mærker for at få brugernes fortrolige oplysninger.</a:t>
            </a:r>
            <a:endParaRPr/>
          </a:p>
          <a:p>
            <a:pPr indent="0" lvl="0" marL="0" marR="0" rtl="0" algn="l">
              <a:lnSpc>
                <a:spcPct val="90000"/>
              </a:lnSpc>
              <a:spcBef>
                <a:spcPts val="1000"/>
              </a:spcBef>
              <a:spcAft>
                <a:spcPts val="0"/>
              </a:spcAft>
              <a:buClr>
                <a:schemeClr val="lt1"/>
              </a:buClr>
              <a:buSzPts val="2400"/>
              <a:buFont typeface="Arial"/>
              <a:buNone/>
            </a:pPr>
            <a:r>
              <a:rPr lang="en-US"/>
              <a:t>For at undgå denne fælde skal du sørge for at se på antallet af anmeldelser, sidste opdatering og kontaktoplysninger for organisationen.</a:t>
            </a:r>
            <a:endParaRPr/>
          </a:p>
        </p:txBody>
      </p:sp>
      <p:sp>
        <p:nvSpPr>
          <p:cNvPr id="1146" name="Google Shape;1146;p81"/>
          <p:cNvSpPr txBox="1"/>
          <p:nvPr>
            <p:ph idx="2" type="body"/>
          </p:nvPr>
        </p:nvSpPr>
        <p:spPr>
          <a:xfrm>
            <a:off x="690360" y="439730"/>
            <a:ext cx="5197642" cy="992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24BAA2"/>
              </a:buClr>
              <a:buSzPts val="3600"/>
              <a:buFont typeface="Arial"/>
              <a:buNone/>
            </a:pPr>
            <a:r>
              <a:rPr lang="en-US"/>
              <a:t>5. Pas på downloads</a:t>
            </a:r>
            <a:endParaRPr/>
          </a:p>
        </p:txBody>
      </p:sp>
      <p:pic>
        <p:nvPicPr>
          <p:cNvPr id="1147" name="Google Shape;1147;p81"/>
          <p:cNvPicPr preferRelativeResize="0"/>
          <p:nvPr>
            <p:ph idx="3" type="pic"/>
          </p:nvPr>
        </p:nvPicPr>
        <p:blipFill rotWithShape="1">
          <a:blip r:embed="rId3">
            <a:alphaModFix/>
          </a:blip>
          <a:srcRect b="0" l="10118" r="10118" t="0"/>
          <a:stretch/>
        </p:blipFill>
        <p:spPr>
          <a:xfrm>
            <a:off x="7032625" y="439738"/>
            <a:ext cx="4516438" cy="6045200"/>
          </a:xfrm>
          <a:prstGeom prst="rect">
            <a:avLst/>
          </a:prstGeom>
          <a:solidFill>
            <a:srgbClr val="F2F2F2"/>
          </a:solid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p83"/>
          <p:cNvSpPr txBox="1"/>
          <p:nvPr>
            <p:ph idx="1" type="body"/>
          </p:nvPr>
        </p:nvSpPr>
        <p:spPr>
          <a:xfrm>
            <a:off x="898358" y="1742010"/>
            <a:ext cx="4834930" cy="437769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lt1"/>
              </a:buClr>
              <a:buSzPts val="2400"/>
              <a:buFont typeface="Arial"/>
              <a:buNone/>
            </a:pPr>
            <a:r>
              <a:rPr lang="en-US"/>
              <a:t>Jailbreaking eller rooting af enheder er, når du låser din enhed op og fjerner de sikkerhedsfunktioner, som producenterne har indført, så du kan få adgang til alt, hvad du vil. Det kan være fristende at jailbreake eller roote din telefon for at få adgang til andre appbutikker end de officielle, men det medfører en høj sikkerheds- risiko for enheden. Apps på disse illegitime butikker er ikke valideret og kan nemt hacke sig ind på din telefon og stjæle information.</a:t>
            </a:r>
            <a:endParaRPr/>
          </a:p>
        </p:txBody>
      </p:sp>
      <p:sp>
        <p:nvSpPr>
          <p:cNvPr id="1153" name="Google Shape;1153;p83"/>
          <p:cNvSpPr txBox="1"/>
          <p:nvPr>
            <p:ph idx="2" type="body"/>
          </p:nvPr>
        </p:nvSpPr>
        <p:spPr>
          <a:xfrm>
            <a:off x="898358" y="439730"/>
            <a:ext cx="4757375" cy="992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24BAA2"/>
              </a:buClr>
              <a:buSzPts val="3600"/>
              <a:buFont typeface="Arial"/>
              <a:buNone/>
            </a:pPr>
            <a:r>
              <a:rPr lang="en-US"/>
              <a:t>6.  '</a:t>
            </a:r>
            <a:r>
              <a:rPr i="1" lang="en-US"/>
              <a:t>Jailbreak</a:t>
            </a:r>
            <a:r>
              <a:rPr lang="en-US"/>
              <a:t>' eller '</a:t>
            </a:r>
            <a:r>
              <a:rPr i="1" lang="en-US"/>
              <a:t>Root</a:t>
            </a:r>
            <a:r>
              <a:rPr lang="en-US"/>
              <a:t>’ ikke dine enheder</a:t>
            </a:r>
            <a:endParaRPr/>
          </a:p>
        </p:txBody>
      </p:sp>
      <p:pic>
        <p:nvPicPr>
          <p:cNvPr id="1154" name="Google Shape;1154;p83"/>
          <p:cNvPicPr preferRelativeResize="0"/>
          <p:nvPr>
            <p:ph idx="3" type="pic"/>
          </p:nvPr>
        </p:nvPicPr>
        <p:blipFill rotWithShape="1">
          <a:blip r:embed="rId3">
            <a:alphaModFix/>
          </a:blip>
          <a:srcRect b="5778" l="0" r="0" t="5779"/>
          <a:stretch/>
        </p:blipFill>
        <p:spPr>
          <a:xfrm>
            <a:off x="6973989" y="1086933"/>
            <a:ext cx="4704737" cy="5024899"/>
          </a:xfrm>
          <a:prstGeom prst="rect">
            <a:avLst/>
          </a:prstGeom>
          <a:solidFill>
            <a:srgbClr val="F2F2F2"/>
          </a:solid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84"/>
          <p:cNvSpPr txBox="1"/>
          <p:nvPr>
            <p:ph idx="1" type="body"/>
          </p:nvPr>
        </p:nvSpPr>
        <p:spPr>
          <a:xfrm>
            <a:off x="861782" y="1421970"/>
            <a:ext cx="5337850" cy="437769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chemeClr val="lt1"/>
              </a:buClr>
              <a:buSzPts val="2400"/>
              <a:buFont typeface="Arial"/>
              <a:buNone/>
            </a:pPr>
            <a:r>
              <a:rPr lang="en-US"/>
              <a:t>Mobile enheder rummer en masse data. Hvis den bliver væk eller stjålet, kan e-mails, kontakter, finansielle oplysninger og mere være i fare. For at beskytte din mobile enhed kan du sørge for, at dataene er krypteret, dvs de er gemt i en ulæselig form, så de ikke kan forstås.</a:t>
            </a:r>
            <a:endParaRPr/>
          </a:p>
          <a:p>
            <a:pPr indent="0" lvl="0" marL="0" marR="0" rtl="0" algn="l">
              <a:lnSpc>
                <a:spcPct val="90000"/>
              </a:lnSpc>
              <a:spcBef>
                <a:spcPts val="1000"/>
              </a:spcBef>
              <a:spcAft>
                <a:spcPts val="0"/>
              </a:spcAft>
              <a:buClr>
                <a:schemeClr val="lt1"/>
              </a:buClr>
              <a:buSzPts val="2400"/>
              <a:buFont typeface="Arial"/>
              <a:buNone/>
            </a:pPr>
            <a:r>
              <a:rPr lang="en-US"/>
              <a:t>De fleste enheder har krypteringsindstillinger, du kan aktivere i sikkerhedsmenuen.</a:t>
            </a:r>
            <a:endParaRPr/>
          </a:p>
        </p:txBody>
      </p:sp>
      <p:sp>
        <p:nvSpPr>
          <p:cNvPr id="1160" name="Google Shape;1160;p84"/>
          <p:cNvSpPr txBox="1"/>
          <p:nvPr>
            <p:ph idx="2" type="body"/>
          </p:nvPr>
        </p:nvSpPr>
        <p:spPr>
          <a:xfrm>
            <a:off x="524481" y="513596"/>
            <a:ext cx="5757785" cy="992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24BAA2"/>
              </a:buClr>
              <a:buSzPts val="3600"/>
              <a:buFont typeface="Arial"/>
              <a:buNone/>
            </a:pPr>
            <a:r>
              <a:rPr lang="en-US"/>
              <a:t>7. Krypter data</a:t>
            </a:r>
            <a:endParaRPr/>
          </a:p>
        </p:txBody>
      </p:sp>
      <p:pic>
        <p:nvPicPr>
          <p:cNvPr id="1161" name="Google Shape;1161;p84"/>
          <p:cNvPicPr preferRelativeResize="0"/>
          <p:nvPr>
            <p:ph idx="3" type="pic"/>
          </p:nvPr>
        </p:nvPicPr>
        <p:blipFill rotWithShape="1">
          <a:blip r:embed="rId3">
            <a:alphaModFix/>
          </a:blip>
          <a:srcRect b="0" l="5206" r="5206" t="0"/>
          <a:stretch/>
        </p:blipFill>
        <p:spPr>
          <a:xfrm>
            <a:off x="7312656" y="1128056"/>
            <a:ext cx="4017562" cy="4825750"/>
          </a:xfrm>
          <a:prstGeom prst="rect">
            <a:avLst/>
          </a:prstGeom>
          <a:solidFill>
            <a:srgbClr val="F2F2F2"/>
          </a:solid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5" name="Shape 1165"/>
        <p:cNvGrpSpPr/>
        <p:nvPr/>
      </p:nvGrpSpPr>
      <p:grpSpPr>
        <a:xfrm>
          <a:off x="0" y="0"/>
          <a:ext cx="0" cy="0"/>
          <a:chOff x="0" y="0"/>
          <a:chExt cx="0" cy="0"/>
        </a:xfrm>
      </p:grpSpPr>
      <p:sp>
        <p:nvSpPr>
          <p:cNvPr id="1166" name="Google Shape;1166;p85"/>
          <p:cNvSpPr txBox="1"/>
          <p:nvPr>
            <p:ph idx="1" type="body"/>
          </p:nvPr>
        </p:nvSpPr>
        <p:spPr>
          <a:xfrm>
            <a:off x="798380" y="1798816"/>
            <a:ext cx="10595237" cy="3849918"/>
          </a:xfrm>
          <a:prstGeom prst="rect">
            <a:avLst/>
          </a:prstGeom>
          <a:noFill/>
          <a:ln>
            <a:noFill/>
          </a:ln>
        </p:spPr>
        <p:txBody>
          <a:bodyPr anchorCtr="0" anchor="t" bIns="45700" lIns="91425" spcFirstLastPara="1" rIns="91425" wrap="square" tIns="45700">
            <a:noAutofit/>
          </a:bodyPr>
          <a:lstStyle/>
          <a:p>
            <a:pPr indent="-342900" lvl="0" marL="571500" rtl="0" algn="l">
              <a:lnSpc>
                <a:spcPct val="90000"/>
              </a:lnSpc>
              <a:spcBef>
                <a:spcPts val="1000"/>
              </a:spcBef>
              <a:spcAft>
                <a:spcPts val="0"/>
              </a:spcAft>
              <a:buSzPts val="2400"/>
              <a:buFont typeface="Arial"/>
              <a:buChar char="•"/>
            </a:pPr>
            <a:r>
              <a:rPr lang="en-US"/>
              <a:t>For at kontrollere, om en </a:t>
            </a:r>
            <a:r>
              <a:rPr b="1" lang="en-US"/>
              <a:t>iOS-enhed </a:t>
            </a:r>
            <a:r>
              <a:rPr lang="en-US"/>
              <a:t>er krypteret, skal du gå til indstillingsmenuen og derefter klikke på "Touch ID &amp; Passcode". Den vil bede dig om at indtaste din låseskærmkode. Rul derefter til bunden af siden, hvor der skal stå "Databeskyttelse er aktiveret."</a:t>
            </a:r>
            <a:endParaRPr/>
          </a:p>
          <a:p>
            <a:pPr indent="-190500" lvl="0" marL="571500" rtl="0" algn="l">
              <a:lnSpc>
                <a:spcPct val="90000"/>
              </a:lnSpc>
              <a:spcBef>
                <a:spcPts val="1000"/>
              </a:spcBef>
              <a:spcAft>
                <a:spcPts val="0"/>
              </a:spcAft>
              <a:buSzPts val="2400"/>
              <a:buFont typeface="Arial"/>
              <a:buNone/>
            </a:pPr>
            <a:r>
              <a:t/>
            </a:r>
            <a:endParaRPr/>
          </a:p>
          <a:p>
            <a:pPr indent="-342900" lvl="0" marL="571500" rtl="0" algn="l">
              <a:lnSpc>
                <a:spcPct val="90000"/>
              </a:lnSpc>
              <a:spcBef>
                <a:spcPts val="1000"/>
              </a:spcBef>
              <a:spcAft>
                <a:spcPts val="0"/>
              </a:spcAft>
              <a:buSzPts val="2400"/>
              <a:buFont typeface="Arial"/>
              <a:buChar char="•"/>
            </a:pPr>
            <a:r>
              <a:rPr lang="en-US"/>
              <a:t>For at kryptere en </a:t>
            </a:r>
            <a:r>
              <a:rPr b="1" lang="en-US"/>
              <a:t>Android </a:t>
            </a:r>
            <a:r>
              <a:rPr lang="en-US"/>
              <a:t>skal du først være sikker på, at din enhed er 80 % opladet, og unroote din telefon, før du fortsætter. Når disse ting er gjort, skal du gå til "Sikkerhed" og vælge "Krypter telefon." Hvis du ikke oplader din enhed, unrooter den eller afbryder krypteringsprocessen, kan du miste alle dine data. Kryptering kan tage en time eller mere.</a:t>
            </a:r>
            <a:endParaRPr/>
          </a:p>
        </p:txBody>
      </p:sp>
      <p:sp>
        <p:nvSpPr>
          <p:cNvPr id="1167" name="Google Shape;1167;p85"/>
          <p:cNvSpPr txBox="1"/>
          <p:nvPr>
            <p:ph idx="2" type="body"/>
          </p:nvPr>
        </p:nvSpPr>
        <p:spPr>
          <a:xfrm>
            <a:off x="798380" y="542147"/>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En hurtig øvelse...</a:t>
            </a:r>
            <a:endParaRPr/>
          </a:p>
          <a:p>
            <a:pPr indent="-228600" lvl="0" marL="457200" marR="0" rtl="0" algn="l">
              <a:lnSpc>
                <a:spcPct val="90000"/>
              </a:lnSpc>
              <a:spcBef>
                <a:spcPts val="1000"/>
              </a:spcBef>
              <a:spcAft>
                <a:spcPts val="0"/>
              </a:spcAft>
              <a:buClr>
                <a:srgbClr val="24BAA2"/>
              </a:buClr>
              <a:buSzPts val="3600"/>
              <a:buFont typeface="Arial"/>
              <a:buNone/>
            </a:pPr>
            <a:r>
              <a:rPr lang="en-US"/>
              <a:t>Tjek om din enheds datakryptering er aktiveret</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sp>
        <p:nvSpPr>
          <p:cNvPr id="1172" name="Google Shape;1172;p86"/>
          <p:cNvSpPr txBox="1"/>
          <p:nvPr>
            <p:ph idx="1" type="body"/>
          </p:nvPr>
        </p:nvSpPr>
        <p:spPr>
          <a:xfrm>
            <a:off x="751871" y="1406094"/>
            <a:ext cx="5442662" cy="437769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400"/>
              <a:buNone/>
            </a:pPr>
            <a:r>
              <a:rPr b="0" i="0" lang="en-US">
                <a:solidFill>
                  <a:schemeClr val="lt1"/>
                </a:solidFill>
                <a:latin typeface="Calibri"/>
                <a:ea typeface="Calibri"/>
                <a:cs typeface="Calibri"/>
                <a:sym typeface="Calibri"/>
              </a:rPr>
              <a:t>Du har sikkert hørt om antivirusprogrammer til bærbare eller stationære computere, men dine håndholdte enheder kan også drage fordel af dem. Disse programmer kan beskytte mod virus og hackingforsøg. Noget software som </a:t>
            </a:r>
            <a:r>
              <a:rPr b="0" i="0" lang="en-US" u="sng" strike="noStrike">
                <a:solidFill>
                  <a:schemeClr val="lt1"/>
                </a:solidFill>
                <a:latin typeface="Calibri"/>
                <a:ea typeface="Calibri"/>
                <a:cs typeface="Calibri"/>
                <a:sym typeface="Calibri"/>
                <a:hlinkClick r:id="rId3">
                  <a:extLst>
                    <a:ext uri="{A12FA001-AC4F-418D-AE19-62706E023703}">
                      <ahyp:hlinkClr val="tx"/>
                    </a:ext>
                  </a:extLst>
                </a:hlinkClick>
              </a:rPr>
              <a:t>Pandas gratis antivirussoftware </a:t>
            </a:r>
            <a:r>
              <a:rPr b="0" i="0" lang="en-US">
                <a:solidFill>
                  <a:schemeClr val="lt1"/>
                </a:solidFill>
                <a:latin typeface="Calibri"/>
                <a:ea typeface="Calibri"/>
                <a:cs typeface="Calibri"/>
                <a:sym typeface="Calibri"/>
              </a:rPr>
              <a:t>har VPN-funktioner inkluderet.</a:t>
            </a:r>
            <a:endParaRPr/>
          </a:p>
          <a:p>
            <a:pPr indent="0" lvl="0" marL="0" rtl="0" algn="l">
              <a:lnSpc>
                <a:spcPct val="90000"/>
              </a:lnSpc>
              <a:spcBef>
                <a:spcPts val="1000"/>
              </a:spcBef>
              <a:spcAft>
                <a:spcPts val="0"/>
              </a:spcAft>
              <a:buSzPts val="2400"/>
              <a:buNone/>
            </a:pPr>
            <a:r>
              <a:rPr b="0" i="0" lang="en-US">
                <a:solidFill>
                  <a:schemeClr val="lt1"/>
                </a:solidFill>
                <a:latin typeface="Calibri"/>
                <a:ea typeface="Calibri"/>
                <a:cs typeface="Calibri"/>
                <a:sym typeface="Calibri"/>
              </a:rPr>
              <a:t>Smartphones er computere i lommestørrelse, der kan opbevare alle dine vigtige data og personlige oplysninger. Hvis du har disse mobile sikkerhedstip i tankerne, hjælper det dig med at beskytte dine enheder</a:t>
            </a:r>
            <a:endParaRPr/>
          </a:p>
          <a:p>
            <a:pPr indent="0" lvl="0" marL="0" marR="0" rtl="0" algn="l">
              <a:lnSpc>
                <a:spcPct val="90000"/>
              </a:lnSpc>
              <a:spcBef>
                <a:spcPts val="1000"/>
              </a:spcBef>
              <a:spcAft>
                <a:spcPts val="0"/>
              </a:spcAft>
              <a:buClr>
                <a:schemeClr val="lt1"/>
              </a:buClr>
              <a:buSzPts val="2400"/>
              <a:buFont typeface="Arial"/>
              <a:buNone/>
            </a:pPr>
            <a:r>
              <a:t/>
            </a:r>
            <a:endParaRPr>
              <a:solidFill>
                <a:schemeClr val="lt1"/>
              </a:solidFill>
              <a:latin typeface="Calibri"/>
              <a:ea typeface="Calibri"/>
              <a:cs typeface="Calibri"/>
              <a:sym typeface="Calibri"/>
            </a:endParaRPr>
          </a:p>
        </p:txBody>
      </p:sp>
      <p:sp>
        <p:nvSpPr>
          <p:cNvPr id="1173" name="Google Shape;1173;p86"/>
          <p:cNvSpPr txBox="1"/>
          <p:nvPr>
            <p:ph idx="2" type="body"/>
          </p:nvPr>
        </p:nvSpPr>
        <p:spPr>
          <a:xfrm>
            <a:off x="642937" y="439738"/>
            <a:ext cx="5660531" cy="99265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Clr>
                <a:srgbClr val="24BAA2"/>
              </a:buClr>
              <a:buSzPts val="3600"/>
              <a:buFont typeface="Arial"/>
              <a:buNone/>
            </a:pPr>
            <a:r>
              <a:rPr lang="en-US"/>
              <a:t>8. Installer antivirussoftware</a:t>
            </a:r>
            <a:endParaRPr/>
          </a:p>
        </p:txBody>
      </p:sp>
      <p:pic>
        <p:nvPicPr>
          <p:cNvPr id="1174" name="Google Shape;1174;p86"/>
          <p:cNvPicPr preferRelativeResize="0"/>
          <p:nvPr>
            <p:ph idx="3" type="pic"/>
          </p:nvPr>
        </p:nvPicPr>
        <p:blipFill rotWithShape="1">
          <a:blip r:embed="rId4">
            <a:alphaModFix/>
          </a:blip>
          <a:srcRect b="0" l="951" r="950" t="0"/>
          <a:stretch/>
        </p:blipFill>
        <p:spPr>
          <a:xfrm>
            <a:off x="7305675" y="936064"/>
            <a:ext cx="4243388" cy="4837112"/>
          </a:xfrm>
          <a:prstGeom prst="rect">
            <a:avLst/>
          </a:prstGeom>
          <a:solidFill>
            <a:srgbClr val="F2F2F2"/>
          </a:solid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87"/>
          <p:cNvSpPr txBox="1"/>
          <p:nvPr>
            <p:ph idx="1" type="body"/>
          </p:nvPr>
        </p:nvSpPr>
        <p:spPr>
          <a:xfrm>
            <a:off x="798381" y="2045704"/>
            <a:ext cx="6059620"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n-US"/>
              <a:t>GDPR er en lov oprettet i Den Europæiske Union (EU) for at beskytte borgernes personlige data. Selvom loven blev vedtaget i Europa påvirker den virksomheder over hele verden.</a:t>
            </a:r>
            <a:endParaRPr/>
          </a:p>
          <a:p>
            <a:pPr indent="-228600" lvl="0" marL="457200" marR="0" rtl="0" algn="l">
              <a:lnSpc>
                <a:spcPct val="90000"/>
              </a:lnSpc>
              <a:spcBef>
                <a:spcPts val="1000"/>
              </a:spcBef>
              <a:spcAft>
                <a:spcPts val="0"/>
              </a:spcAft>
              <a:buClr>
                <a:srgbClr val="092E4B"/>
              </a:buClr>
              <a:buSzPts val="2400"/>
              <a:buFont typeface="Arial"/>
              <a:buNone/>
            </a:pPr>
            <a:r>
              <a:rPr lang="en-US"/>
              <a:t>Da den trådte i kraft den 25. maj 2018, satte GDPR nye standarder for databeskyttelse og kickstartede en bølge af globale love om privatliv, der for altid ændrede, hvordan vi bruger internettet</a:t>
            </a:r>
            <a:endParaRPr/>
          </a:p>
        </p:txBody>
      </p:sp>
      <p:sp>
        <p:nvSpPr>
          <p:cNvPr id="1180" name="Google Shape;1180;p87"/>
          <p:cNvSpPr txBox="1"/>
          <p:nvPr>
            <p:ph idx="2" type="body"/>
          </p:nvPr>
        </p:nvSpPr>
        <p:spPr>
          <a:xfrm>
            <a:off x="798381" y="76160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GDPR – General Data Protection Regulation</a:t>
            </a:r>
            <a:endParaRPr/>
          </a:p>
        </p:txBody>
      </p:sp>
      <p:pic>
        <p:nvPicPr>
          <p:cNvPr descr="Image result for Gdpr Seal" id="1181" name="Google Shape;1181;p87"/>
          <p:cNvPicPr preferRelativeResize="0"/>
          <p:nvPr/>
        </p:nvPicPr>
        <p:blipFill rotWithShape="1">
          <a:blip r:embed="rId3">
            <a:alphaModFix/>
          </a:blip>
          <a:srcRect b="10439" l="0" r="0" t="0"/>
          <a:stretch/>
        </p:blipFill>
        <p:spPr>
          <a:xfrm>
            <a:off x="7318638" y="2296075"/>
            <a:ext cx="3761957" cy="280932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5" name="Shape 1185"/>
        <p:cNvGrpSpPr/>
        <p:nvPr/>
      </p:nvGrpSpPr>
      <p:grpSpPr>
        <a:xfrm>
          <a:off x="0" y="0"/>
          <a:ext cx="0" cy="0"/>
          <a:chOff x="0" y="0"/>
          <a:chExt cx="0" cy="0"/>
        </a:xfrm>
      </p:grpSpPr>
      <p:sp>
        <p:nvSpPr>
          <p:cNvPr id="1186" name="Google Shape;1186;p88"/>
          <p:cNvSpPr txBox="1"/>
          <p:nvPr>
            <p:ph idx="1" type="body"/>
          </p:nvPr>
        </p:nvSpPr>
        <p:spPr>
          <a:xfrm>
            <a:off x="659792" y="1194421"/>
            <a:ext cx="10872409" cy="4085110"/>
          </a:xfrm>
          <a:prstGeom prst="rect">
            <a:avLst/>
          </a:prstGeom>
          <a:noFill/>
          <a:ln>
            <a:noFill/>
          </a:ln>
        </p:spPr>
        <p:txBody>
          <a:bodyPr anchorCtr="0" anchor="t" bIns="45700" lIns="91425" spcFirstLastPara="1" rIns="91425" wrap="square" tIns="45700">
            <a:noAutofit/>
          </a:bodyPr>
          <a:lstStyle/>
          <a:p>
            <a:pPr indent="0" lvl="0" marL="360000" rtl="0" algn="l">
              <a:lnSpc>
                <a:spcPct val="90000"/>
              </a:lnSpc>
              <a:spcBef>
                <a:spcPts val="1000"/>
              </a:spcBef>
              <a:spcAft>
                <a:spcPts val="0"/>
              </a:spcAft>
              <a:buSzPts val="2400"/>
              <a:buNone/>
            </a:pPr>
            <a:r>
              <a:rPr b="1" lang="en-US"/>
              <a:t>Personlige data </a:t>
            </a:r>
            <a:r>
              <a:rPr lang="en-US"/>
              <a:t>er meget værdifulde - faktisk understøtter de en industri på billioner af dollars. Virksomheder som Facebook og Google tjener deres overskud ved at sælge personlige oplysninger til annoncører.</a:t>
            </a:r>
            <a:endParaRPr/>
          </a:p>
          <a:p>
            <a:pPr indent="0" lvl="0" marL="360000" rtl="0" algn="l">
              <a:lnSpc>
                <a:spcPct val="90000"/>
              </a:lnSpc>
              <a:spcBef>
                <a:spcPts val="1000"/>
              </a:spcBef>
              <a:spcAft>
                <a:spcPts val="0"/>
              </a:spcAft>
              <a:buSzPts val="2400"/>
              <a:buNone/>
            </a:pPr>
            <a:r>
              <a:rPr lang="en-US"/>
              <a:t>GDPR fortæller virksomheder af alle størrelser, hvad de kan og ikke må med dine oplysninger. Ved at forstå hvordan denne lovgivning fungerer, får du mere kontrol over dit liv online.</a:t>
            </a:r>
            <a:endParaRPr/>
          </a:p>
          <a:p>
            <a:pPr indent="0" lvl="0" marL="360000" rtl="0" algn="l">
              <a:lnSpc>
                <a:spcPct val="90000"/>
              </a:lnSpc>
              <a:spcBef>
                <a:spcPts val="1000"/>
              </a:spcBef>
              <a:spcAft>
                <a:spcPts val="0"/>
              </a:spcAft>
              <a:buSzPts val="2400"/>
              <a:buNone/>
            </a:pPr>
            <a:r>
              <a:rPr b="1" lang="en-US"/>
              <a:t>Personoplysninger </a:t>
            </a:r>
            <a:r>
              <a:rPr lang="en-US"/>
              <a:t>er oplysninger, der kan bruges til at identificere dig eller andre. Kort sagt, det er enhver privat detalje, som du ikke ønsker skal falde i de forkerte hænder. F.eks. </a:t>
            </a:r>
            <a:r>
              <a:rPr lang="en-US" sz="2000"/>
              <a:t>navn / telefonnummer / adresse / fødselsdato / bankkonto / pasnummer / opslag på sociale medier / geotagging / sundhedsjournaler / race / religiøse og politiske holdninger.</a:t>
            </a:r>
            <a:endParaRPr/>
          </a:p>
          <a:p>
            <a:pPr indent="0" lvl="0" marL="360000" rtl="0" algn="l">
              <a:lnSpc>
                <a:spcPct val="90000"/>
              </a:lnSpc>
              <a:spcBef>
                <a:spcPts val="1000"/>
              </a:spcBef>
              <a:spcAft>
                <a:spcPts val="0"/>
              </a:spcAft>
              <a:buSzPts val="2400"/>
              <a:buNone/>
            </a:pPr>
            <a:r>
              <a:rPr lang="en-US"/>
              <a:t>Tænk på personlige data som et puslespil En brik siger måske ikke meget, men sættes flere brikker sammen afslører de et levende billede af ens liv.</a:t>
            </a:r>
            <a:endParaRPr/>
          </a:p>
          <a:p>
            <a:pPr indent="0" lvl="0" marL="360000" rtl="0" algn="l">
              <a:lnSpc>
                <a:spcPct val="90000"/>
              </a:lnSpc>
              <a:spcBef>
                <a:spcPts val="1000"/>
              </a:spcBef>
              <a:spcAft>
                <a:spcPts val="0"/>
              </a:spcAft>
              <a:buSzPts val="2400"/>
              <a:buNone/>
            </a:pPr>
            <a:r>
              <a:rPr b="1" lang="en-US">
                <a:solidFill>
                  <a:srgbClr val="7F3494"/>
                </a:solidFill>
              </a:rPr>
              <a:t>Enhver hændelse, der fører til, at personlige data går tabt, stjålet, ødelagt eller ændret, betragtes som et DATABRUD.</a:t>
            </a:r>
            <a:endParaRPr b="1">
              <a:solidFill>
                <a:srgbClr val="7F3494"/>
              </a:solidFill>
            </a:endParaRPr>
          </a:p>
        </p:txBody>
      </p:sp>
      <p:sp>
        <p:nvSpPr>
          <p:cNvPr id="1187" name="Google Shape;1187;p88"/>
          <p:cNvSpPr txBox="1"/>
          <p:nvPr>
            <p:ph idx="2" type="body"/>
          </p:nvPr>
        </p:nvSpPr>
        <p:spPr>
          <a:xfrm>
            <a:off x="2307139" y="434163"/>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Hvorfor har vi brug for GDPR?</a:t>
            </a:r>
            <a:endParaRPr/>
          </a:p>
        </p:txBody>
      </p:sp>
      <p:grpSp>
        <p:nvGrpSpPr>
          <p:cNvPr id="1188" name="Google Shape;1188;p88"/>
          <p:cNvGrpSpPr/>
          <p:nvPr/>
        </p:nvGrpSpPr>
        <p:grpSpPr>
          <a:xfrm>
            <a:off x="1298447" y="354920"/>
            <a:ext cx="885534" cy="895927"/>
            <a:chOff x="7190753" y="5365577"/>
            <a:chExt cx="745522" cy="754272"/>
          </a:xfrm>
        </p:grpSpPr>
        <p:grpSp>
          <p:nvGrpSpPr>
            <p:cNvPr id="1189" name="Google Shape;1189;p88"/>
            <p:cNvGrpSpPr/>
            <p:nvPr/>
          </p:nvGrpSpPr>
          <p:grpSpPr>
            <a:xfrm>
              <a:off x="7353351" y="5647412"/>
              <a:ext cx="420044" cy="75879"/>
              <a:chOff x="7353351" y="5647412"/>
              <a:chExt cx="420044" cy="75879"/>
            </a:xfrm>
          </p:grpSpPr>
          <p:sp>
            <p:nvSpPr>
              <p:cNvPr id="1190" name="Google Shape;1190;p88"/>
              <p:cNvSpPr/>
              <p:nvPr/>
            </p:nvSpPr>
            <p:spPr>
              <a:xfrm>
                <a:off x="7353351" y="5649220"/>
                <a:ext cx="131884" cy="74071"/>
              </a:xfrm>
              <a:custGeom>
                <a:rect b="b" l="l" r="r" t="t"/>
                <a:pathLst>
                  <a:path extrusionOk="0" h="74071" w="131884">
                    <a:moveTo>
                      <a:pt x="123755" y="23486"/>
                    </a:moveTo>
                    <a:cubicBezTo>
                      <a:pt x="94849" y="28906"/>
                      <a:pt x="72266" y="48780"/>
                      <a:pt x="60523" y="74072"/>
                    </a:cubicBezTo>
                    <a:lnTo>
                      <a:pt x="0" y="74072"/>
                    </a:lnTo>
                    <a:lnTo>
                      <a:pt x="0" y="63233"/>
                    </a:lnTo>
                    <a:cubicBezTo>
                      <a:pt x="0" y="46069"/>
                      <a:pt x="11743" y="29809"/>
                      <a:pt x="31616" y="27100"/>
                    </a:cubicBezTo>
                    <a:lnTo>
                      <a:pt x="68652" y="18970"/>
                    </a:lnTo>
                    <a:cubicBezTo>
                      <a:pt x="74072" y="16259"/>
                      <a:pt x="80396" y="10839"/>
                      <a:pt x="80396" y="5420"/>
                    </a:cubicBezTo>
                    <a:lnTo>
                      <a:pt x="80396" y="0"/>
                    </a:lnTo>
                    <a:cubicBezTo>
                      <a:pt x="83106" y="0"/>
                      <a:pt x="85816" y="0"/>
                      <a:pt x="89429" y="0"/>
                    </a:cubicBezTo>
                    <a:cubicBezTo>
                      <a:pt x="93042" y="0"/>
                      <a:pt x="94849" y="0"/>
                      <a:pt x="98462" y="0"/>
                    </a:cubicBezTo>
                    <a:lnTo>
                      <a:pt x="98462" y="2709"/>
                    </a:lnTo>
                    <a:cubicBezTo>
                      <a:pt x="98462" y="8130"/>
                      <a:pt x="101172" y="10839"/>
                      <a:pt x="103882" y="13550"/>
                    </a:cubicBezTo>
                    <a:cubicBezTo>
                      <a:pt x="106592" y="13550"/>
                      <a:pt x="106592" y="16259"/>
                      <a:pt x="109302" y="16259"/>
                    </a:cubicBezTo>
                    <a:lnTo>
                      <a:pt x="131885" y="21680"/>
                    </a:lnTo>
                    <a:lnTo>
                      <a:pt x="123755" y="23486"/>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1" name="Google Shape;1191;p88"/>
              <p:cNvSpPr/>
              <p:nvPr/>
            </p:nvSpPr>
            <p:spPr>
              <a:xfrm>
                <a:off x="7640607" y="5647412"/>
                <a:ext cx="132788" cy="75879"/>
              </a:xfrm>
              <a:custGeom>
                <a:rect b="b" l="l" r="r" t="t"/>
                <a:pathLst>
                  <a:path extrusionOk="0" h="75879" w="132788">
                    <a:moveTo>
                      <a:pt x="132788" y="75879"/>
                    </a:moveTo>
                    <a:lnTo>
                      <a:pt x="72266" y="75879"/>
                    </a:lnTo>
                    <a:cubicBezTo>
                      <a:pt x="60523" y="51490"/>
                      <a:pt x="37940" y="32520"/>
                      <a:pt x="9033" y="27100"/>
                    </a:cubicBezTo>
                    <a:lnTo>
                      <a:pt x="0" y="24390"/>
                    </a:lnTo>
                    <a:lnTo>
                      <a:pt x="22583" y="18971"/>
                    </a:lnTo>
                    <a:cubicBezTo>
                      <a:pt x="25293" y="18971"/>
                      <a:pt x="25293" y="18971"/>
                      <a:pt x="28003" y="16260"/>
                    </a:cubicBezTo>
                    <a:cubicBezTo>
                      <a:pt x="33423" y="13550"/>
                      <a:pt x="33423" y="8130"/>
                      <a:pt x="33423" y="5421"/>
                    </a:cubicBezTo>
                    <a:lnTo>
                      <a:pt x="33423" y="0"/>
                    </a:lnTo>
                    <a:cubicBezTo>
                      <a:pt x="36133" y="0"/>
                      <a:pt x="38843" y="0"/>
                      <a:pt x="42456" y="0"/>
                    </a:cubicBezTo>
                    <a:cubicBezTo>
                      <a:pt x="45166" y="0"/>
                      <a:pt x="47876" y="0"/>
                      <a:pt x="51489" y="0"/>
                    </a:cubicBezTo>
                    <a:lnTo>
                      <a:pt x="51489" y="5421"/>
                    </a:lnTo>
                    <a:cubicBezTo>
                      <a:pt x="51489" y="10841"/>
                      <a:pt x="56909" y="16260"/>
                      <a:pt x="63233" y="18971"/>
                    </a:cubicBezTo>
                    <a:lnTo>
                      <a:pt x="100269" y="27100"/>
                    </a:lnTo>
                    <a:cubicBezTo>
                      <a:pt x="117432" y="29810"/>
                      <a:pt x="131885" y="46070"/>
                      <a:pt x="131885" y="62329"/>
                    </a:cubicBezTo>
                    <a:lnTo>
                      <a:pt x="131885" y="75879"/>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92" name="Google Shape;1192;p88"/>
            <p:cNvGrpSpPr/>
            <p:nvPr/>
          </p:nvGrpSpPr>
          <p:grpSpPr>
            <a:xfrm>
              <a:off x="7190753" y="5365577"/>
              <a:ext cx="745522" cy="754272"/>
              <a:chOff x="7190753" y="5365577"/>
              <a:chExt cx="745522" cy="754272"/>
            </a:xfrm>
          </p:grpSpPr>
          <p:sp>
            <p:nvSpPr>
              <p:cNvPr id="1193" name="Google Shape;1193;p88"/>
              <p:cNvSpPr/>
              <p:nvPr/>
            </p:nvSpPr>
            <p:spPr>
              <a:xfrm>
                <a:off x="7304327" y="6055729"/>
                <a:ext cx="49268" cy="63218"/>
              </a:xfrm>
              <a:custGeom>
                <a:rect b="b" l="l" r="r" t="t"/>
                <a:pathLst>
                  <a:path extrusionOk="0" h="63218" w="49268">
                    <a:moveTo>
                      <a:pt x="46314" y="38828"/>
                    </a:moveTo>
                    <a:lnTo>
                      <a:pt x="24634" y="6309"/>
                    </a:lnTo>
                    <a:cubicBezTo>
                      <a:pt x="19214" y="-14"/>
                      <a:pt x="11084" y="-2725"/>
                      <a:pt x="5664" y="3599"/>
                    </a:cubicBezTo>
                    <a:cubicBezTo>
                      <a:pt x="244" y="9922"/>
                      <a:pt x="-2466" y="18052"/>
                      <a:pt x="2955" y="24375"/>
                    </a:cubicBezTo>
                    <a:lnTo>
                      <a:pt x="24634" y="56894"/>
                    </a:lnTo>
                    <a:cubicBezTo>
                      <a:pt x="27344" y="59605"/>
                      <a:pt x="32764" y="63218"/>
                      <a:pt x="35474" y="63218"/>
                    </a:cubicBezTo>
                    <a:cubicBezTo>
                      <a:pt x="38184" y="63218"/>
                      <a:pt x="40894" y="63218"/>
                      <a:pt x="43604" y="60508"/>
                    </a:cubicBezTo>
                    <a:cubicBezTo>
                      <a:pt x="49024" y="53282"/>
                      <a:pt x="51734" y="44249"/>
                      <a:pt x="46314" y="38828"/>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4" name="Google Shape;1194;p88"/>
              <p:cNvSpPr/>
              <p:nvPr/>
            </p:nvSpPr>
            <p:spPr>
              <a:xfrm>
                <a:off x="7190753" y="5591308"/>
                <a:ext cx="332214" cy="524928"/>
              </a:xfrm>
              <a:custGeom>
                <a:rect b="b" l="l" r="r" t="t"/>
                <a:pathLst>
                  <a:path extrusionOk="0" h="524928" w="332214">
                    <a:moveTo>
                      <a:pt x="331519" y="506862"/>
                    </a:moveTo>
                    <a:lnTo>
                      <a:pt x="308032" y="392141"/>
                    </a:lnTo>
                    <a:cubicBezTo>
                      <a:pt x="296289" y="337942"/>
                      <a:pt x="264673" y="289162"/>
                      <a:pt x="214990" y="257546"/>
                    </a:cubicBezTo>
                    <a:lnTo>
                      <a:pt x="162598" y="223219"/>
                    </a:lnTo>
                    <a:cubicBezTo>
                      <a:pt x="141822" y="208766"/>
                      <a:pt x="112915" y="211477"/>
                      <a:pt x="95752" y="228640"/>
                    </a:cubicBezTo>
                    <a:lnTo>
                      <a:pt x="95752" y="49782"/>
                    </a:lnTo>
                    <a:cubicBezTo>
                      <a:pt x="95752" y="27199"/>
                      <a:pt x="78589" y="6422"/>
                      <a:pt x="57813" y="1002"/>
                    </a:cubicBezTo>
                    <a:cubicBezTo>
                      <a:pt x="43359" y="-1707"/>
                      <a:pt x="28906" y="1002"/>
                      <a:pt x="17163" y="10035"/>
                    </a:cubicBezTo>
                    <a:cubicBezTo>
                      <a:pt x="5420" y="19069"/>
                      <a:pt x="0" y="32619"/>
                      <a:pt x="0" y="47071"/>
                    </a:cubicBezTo>
                    <a:lnTo>
                      <a:pt x="0" y="273806"/>
                    </a:lnTo>
                    <a:cubicBezTo>
                      <a:pt x="0" y="302712"/>
                      <a:pt x="9033" y="331618"/>
                      <a:pt x="26197" y="356911"/>
                    </a:cubicBezTo>
                    <a:lnTo>
                      <a:pt x="52393" y="393947"/>
                    </a:lnTo>
                    <a:cubicBezTo>
                      <a:pt x="55102" y="396658"/>
                      <a:pt x="61426" y="399367"/>
                      <a:pt x="64136" y="399367"/>
                    </a:cubicBezTo>
                    <a:cubicBezTo>
                      <a:pt x="66846" y="399367"/>
                      <a:pt x="69556" y="399367"/>
                      <a:pt x="73169" y="396658"/>
                    </a:cubicBezTo>
                    <a:cubicBezTo>
                      <a:pt x="78589" y="391238"/>
                      <a:pt x="82202" y="382205"/>
                      <a:pt x="75879" y="376784"/>
                    </a:cubicBezTo>
                    <a:lnTo>
                      <a:pt x="49683" y="339748"/>
                    </a:lnTo>
                    <a:cubicBezTo>
                      <a:pt x="35230" y="319875"/>
                      <a:pt x="28906" y="296389"/>
                      <a:pt x="28906" y="273806"/>
                    </a:cubicBezTo>
                    <a:lnTo>
                      <a:pt x="28906" y="47071"/>
                    </a:lnTo>
                    <a:cubicBezTo>
                      <a:pt x="28906" y="41652"/>
                      <a:pt x="31616" y="35329"/>
                      <a:pt x="37940" y="32619"/>
                    </a:cubicBezTo>
                    <a:cubicBezTo>
                      <a:pt x="43359" y="29909"/>
                      <a:pt x="49683" y="27199"/>
                      <a:pt x="55102" y="29909"/>
                    </a:cubicBezTo>
                    <a:cubicBezTo>
                      <a:pt x="64136" y="32619"/>
                      <a:pt x="69556" y="38942"/>
                      <a:pt x="69556" y="49782"/>
                    </a:cubicBezTo>
                    <a:lnTo>
                      <a:pt x="69556" y="230446"/>
                    </a:lnTo>
                    <a:cubicBezTo>
                      <a:pt x="69556" y="256643"/>
                      <a:pt x="78589" y="279226"/>
                      <a:pt x="95752" y="299098"/>
                    </a:cubicBezTo>
                    <a:lnTo>
                      <a:pt x="98462" y="301809"/>
                    </a:lnTo>
                    <a:cubicBezTo>
                      <a:pt x="107495" y="313551"/>
                      <a:pt x="119239" y="324392"/>
                      <a:pt x="130079" y="336134"/>
                    </a:cubicBezTo>
                    <a:lnTo>
                      <a:pt x="144531" y="353298"/>
                    </a:lnTo>
                    <a:cubicBezTo>
                      <a:pt x="158984" y="367751"/>
                      <a:pt x="168018" y="375881"/>
                      <a:pt x="168018" y="375881"/>
                    </a:cubicBezTo>
                    <a:cubicBezTo>
                      <a:pt x="173438" y="381300"/>
                      <a:pt x="182471" y="381300"/>
                      <a:pt x="188794" y="375881"/>
                    </a:cubicBezTo>
                    <a:cubicBezTo>
                      <a:pt x="194214" y="370461"/>
                      <a:pt x="194214" y="361428"/>
                      <a:pt x="188794" y="356008"/>
                    </a:cubicBezTo>
                    <a:cubicBezTo>
                      <a:pt x="188794" y="356008"/>
                      <a:pt x="171631" y="338845"/>
                      <a:pt x="150855" y="315359"/>
                    </a:cubicBezTo>
                    <a:lnTo>
                      <a:pt x="115625" y="281032"/>
                    </a:lnTo>
                    <a:cubicBezTo>
                      <a:pt x="106592" y="271999"/>
                      <a:pt x="106592" y="258449"/>
                      <a:pt x="115625" y="249416"/>
                    </a:cubicBezTo>
                    <a:cubicBezTo>
                      <a:pt x="124658" y="240382"/>
                      <a:pt x="136401" y="240382"/>
                      <a:pt x="144531" y="246706"/>
                    </a:cubicBezTo>
                    <a:lnTo>
                      <a:pt x="196924" y="281032"/>
                    </a:lnTo>
                    <a:cubicBezTo>
                      <a:pt x="237573" y="309939"/>
                      <a:pt x="266480" y="349684"/>
                      <a:pt x="278223" y="398464"/>
                    </a:cubicBezTo>
                    <a:lnTo>
                      <a:pt x="301710" y="513186"/>
                    </a:lnTo>
                    <a:cubicBezTo>
                      <a:pt x="304419" y="518606"/>
                      <a:pt x="310743" y="524929"/>
                      <a:pt x="316163" y="524929"/>
                    </a:cubicBezTo>
                    <a:lnTo>
                      <a:pt x="318872" y="524929"/>
                    </a:lnTo>
                    <a:cubicBezTo>
                      <a:pt x="328809" y="521315"/>
                      <a:pt x="334229" y="512282"/>
                      <a:pt x="331519" y="506862"/>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5" name="Google Shape;1195;p88"/>
              <p:cNvSpPr/>
              <p:nvPr/>
            </p:nvSpPr>
            <p:spPr>
              <a:xfrm>
                <a:off x="7272067" y="6011466"/>
                <a:ext cx="31338" cy="31602"/>
              </a:xfrm>
              <a:custGeom>
                <a:rect b="b" l="l" r="r" t="t"/>
                <a:pathLst>
                  <a:path extrusionOk="0" h="31602" w="31338">
                    <a:moveTo>
                      <a:pt x="27988" y="6309"/>
                    </a:moveTo>
                    <a:lnTo>
                      <a:pt x="27988" y="6309"/>
                    </a:lnTo>
                    <a:cubicBezTo>
                      <a:pt x="21666" y="-14"/>
                      <a:pt x="12632" y="-2725"/>
                      <a:pt x="6309" y="3599"/>
                    </a:cubicBezTo>
                    <a:cubicBezTo>
                      <a:pt x="-14" y="9922"/>
                      <a:pt x="-2724" y="18955"/>
                      <a:pt x="3599" y="25279"/>
                    </a:cubicBezTo>
                    <a:cubicBezTo>
                      <a:pt x="6309" y="27989"/>
                      <a:pt x="12632" y="31602"/>
                      <a:pt x="16245" y="31602"/>
                    </a:cubicBezTo>
                    <a:cubicBezTo>
                      <a:pt x="18955" y="31602"/>
                      <a:pt x="22569" y="31602"/>
                      <a:pt x="25278" y="28892"/>
                    </a:cubicBezTo>
                    <a:cubicBezTo>
                      <a:pt x="30699" y="22569"/>
                      <a:pt x="34312" y="12633"/>
                      <a:pt x="27988" y="6309"/>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6" name="Google Shape;1196;p88"/>
              <p:cNvSpPr/>
              <p:nvPr/>
            </p:nvSpPr>
            <p:spPr>
              <a:xfrm>
                <a:off x="7610098" y="5598136"/>
                <a:ext cx="326177" cy="521713"/>
              </a:xfrm>
              <a:custGeom>
                <a:rect b="b" l="l" r="r" t="t"/>
                <a:pathLst>
                  <a:path extrusionOk="0" h="521713" w="326177">
                    <a:moveTo>
                      <a:pt x="308732" y="9531"/>
                    </a:moveTo>
                    <a:cubicBezTo>
                      <a:pt x="296989" y="1401"/>
                      <a:pt x="283439" y="-2213"/>
                      <a:pt x="268987" y="1401"/>
                    </a:cubicBezTo>
                    <a:cubicBezTo>
                      <a:pt x="246404" y="6820"/>
                      <a:pt x="231950" y="26693"/>
                      <a:pt x="231950" y="50180"/>
                    </a:cubicBezTo>
                    <a:lnTo>
                      <a:pt x="231950" y="227231"/>
                    </a:lnTo>
                    <a:cubicBezTo>
                      <a:pt x="214787" y="210068"/>
                      <a:pt x="186784" y="207357"/>
                      <a:pt x="166008" y="221811"/>
                    </a:cubicBezTo>
                    <a:lnTo>
                      <a:pt x="114518" y="256137"/>
                    </a:lnTo>
                    <a:cubicBezTo>
                      <a:pt x="69352" y="287753"/>
                      <a:pt x="35026" y="335630"/>
                      <a:pt x="23283" y="390732"/>
                    </a:cubicBezTo>
                    <a:lnTo>
                      <a:pt x="700" y="504550"/>
                    </a:lnTo>
                    <a:cubicBezTo>
                      <a:pt x="-2010" y="512680"/>
                      <a:pt x="3410" y="519003"/>
                      <a:pt x="12443" y="521714"/>
                    </a:cubicBezTo>
                    <a:lnTo>
                      <a:pt x="15153" y="521714"/>
                    </a:lnTo>
                    <a:cubicBezTo>
                      <a:pt x="20573" y="521714"/>
                      <a:pt x="26897" y="516294"/>
                      <a:pt x="29606" y="509970"/>
                    </a:cubicBezTo>
                    <a:lnTo>
                      <a:pt x="52189" y="396152"/>
                    </a:lnTo>
                    <a:cubicBezTo>
                      <a:pt x="63932" y="347372"/>
                      <a:pt x="89225" y="307627"/>
                      <a:pt x="131682" y="278720"/>
                    </a:cubicBezTo>
                    <a:lnTo>
                      <a:pt x="183171" y="244394"/>
                    </a:lnTo>
                    <a:cubicBezTo>
                      <a:pt x="191301" y="238974"/>
                      <a:pt x="205754" y="238974"/>
                      <a:pt x="212077" y="247104"/>
                    </a:cubicBezTo>
                    <a:cubicBezTo>
                      <a:pt x="220207" y="255234"/>
                      <a:pt x="220207" y="269687"/>
                      <a:pt x="212077" y="278720"/>
                    </a:cubicBezTo>
                    <a:lnTo>
                      <a:pt x="140715" y="352793"/>
                    </a:lnTo>
                    <a:cubicBezTo>
                      <a:pt x="135295" y="358213"/>
                      <a:pt x="135295" y="367246"/>
                      <a:pt x="140715" y="372666"/>
                    </a:cubicBezTo>
                    <a:cubicBezTo>
                      <a:pt x="146135" y="378085"/>
                      <a:pt x="155168" y="378085"/>
                      <a:pt x="160588" y="372666"/>
                    </a:cubicBezTo>
                    <a:cubicBezTo>
                      <a:pt x="160588" y="372666"/>
                      <a:pt x="220207" y="309433"/>
                      <a:pt x="229240" y="298594"/>
                    </a:cubicBezTo>
                    <a:lnTo>
                      <a:pt x="231950" y="295883"/>
                    </a:lnTo>
                    <a:cubicBezTo>
                      <a:pt x="249113" y="276011"/>
                      <a:pt x="257243" y="253428"/>
                      <a:pt x="257243" y="227231"/>
                    </a:cubicBezTo>
                    <a:lnTo>
                      <a:pt x="257243" y="47470"/>
                    </a:lnTo>
                    <a:cubicBezTo>
                      <a:pt x="257243" y="39340"/>
                      <a:pt x="262663" y="30307"/>
                      <a:pt x="271696" y="27597"/>
                    </a:cubicBezTo>
                    <a:cubicBezTo>
                      <a:pt x="277116" y="27597"/>
                      <a:pt x="283439" y="27597"/>
                      <a:pt x="288860" y="30307"/>
                    </a:cubicBezTo>
                    <a:cubicBezTo>
                      <a:pt x="294279" y="33017"/>
                      <a:pt x="296989" y="38437"/>
                      <a:pt x="296989" y="44759"/>
                    </a:cubicBezTo>
                    <a:lnTo>
                      <a:pt x="296989" y="270590"/>
                    </a:lnTo>
                    <a:cubicBezTo>
                      <a:pt x="296989" y="293173"/>
                      <a:pt x="288860" y="316660"/>
                      <a:pt x="277116" y="336533"/>
                    </a:cubicBezTo>
                    <a:lnTo>
                      <a:pt x="166008" y="491001"/>
                    </a:lnTo>
                    <a:cubicBezTo>
                      <a:pt x="160588" y="496420"/>
                      <a:pt x="163298" y="505453"/>
                      <a:pt x="168718" y="510874"/>
                    </a:cubicBezTo>
                    <a:cubicBezTo>
                      <a:pt x="171428" y="513584"/>
                      <a:pt x="174138" y="513584"/>
                      <a:pt x="176848" y="513584"/>
                    </a:cubicBezTo>
                    <a:cubicBezTo>
                      <a:pt x="182267" y="513584"/>
                      <a:pt x="184978" y="510874"/>
                      <a:pt x="188591" y="508164"/>
                    </a:cubicBezTo>
                    <a:lnTo>
                      <a:pt x="299699" y="353696"/>
                    </a:lnTo>
                    <a:cubicBezTo>
                      <a:pt x="316862" y="331113"/>
                      <a:pt x="324993" y="302206"/>
                      <a:pt x="324993" y="270590"/>
                    </a:cubicBezTo>
                    <a:lnTo>
                      <a:pt x="324993" y="44759"/>
                    </a:lnTo>
                    <a:cubicBezTo>
                      <a:pt x="329509" y="32114"/>
                      <a:pt x="320476" y="17660"/>
                      <a:pt x="308732" y="9531"/>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7" name="Google Shape;1197;p88"/>
              <p:cNvSpPr/>
              <p:nvPr/>
            </p:nvSpPr>
            <p:spPr>
              <a:xfrm>
                <a:off x="7325457" y="5447093"/>
                <a:ext cx="477856" cy="383008"/>
              </a:xfrm>
              <a:custGeom>
                <a:rect b="b" l="l" r="r" t="t"/>
                <a:pathLst>
                  <a:path extrusionOk="0" h="383008" w="477856">
                    <a:moveTo>
                      <a:pt x="448047" y="284546"/>
                    </a:moveTo>
                    <a:lnTo>
                      <a:pt x="387525" y="284546"/>
                    </a:lnTo>
                    <a:cubicBezTo>
                      <a:pt x="375782" y="259253"/>
                      <a:pt x="353198" y="238477"/>
                      <a:pt x="324292" y="233056"/>
                    </a:cubicBezTo>
                    <a:lnTo>
                      <a:pt x="315259" y="230347"/>
                    </a:lnTo>
                    <a:lnTo>
                      <a:pt x="337842" y="224927"/>
                    </a:lnTo>
                    <a:cubicBezTo>
                      <a:pt x="340552" y="224927"/>
                      <a:pt x="340552" y="224927"/>
                      <a:pt x="343262" y="222217"/>
                    </a:cubicBezTo>
                    <a:cubicBezTo>
                      <a:pt x="348682" y="219506"/>
                      <a:pt x="348682" y="214087"/>
                      <a:pt x="348682" y="210473"/>
                    </a:cubicBezTo>
                    <a:lnTo>
                      <a:pt x="348682" y="205054"/>
                    </a:lnTo>
                    <a:cubicBezTo>
                      <a:pt x="351392" y="205054"/>
                      <a:pt x="354102" y="205054"/>
                      <a:pt x="357715" y="205054"/>
                    </a:cubicBezTo>
                    <a:cubicBezTo>
                      <a:pt x="361329" y="205054"/>
                      <a:pt x="363135" y="205054"/>
                      <a:pt x="366748" y="205054"/>
                    </a:cubicBezTo>
                    <a:lnTo>
                      <a:pt x="366748" y="210473"/>
                    </a:lnTo>
                    <a:cubicBezTo>
                      <a:pt x="366748" y="215894"/>
                      <a:pt x="372169" y="222217"/>
                      <a:pt x="378491" y="224927"/>
                    </a:cubicBezTo>
                    <a:lnTo>
                      <a:pt x="415528" y="233056"/>
                    </a:lnTo>
                    <a:cubicBezTo>
                      <a:pt x="432691" y="235767"/>
                      <a:pt x="447144" y="252930"/>
                      <a:pt x="447144" y="270093"/>
                    </a:cubicBezTo>
                    <a:lnTo>
                      <a:pt x="447144" y="284546"/>
                    </a:lnTo>
                    <a:close/>
                    <a:moveTo>
                      <a:pt x="284546" y="207764"/>
                    </a:moveTo>
                    <a:lnTo>
                      <a:pt x="284546" y="207764"/>
                    </a:lnTo>
                    <a:cubicBezTo>
                      <a:pt x="296289" y="199634"/>
                      <a:pt x="304419" y="190601"/>
                      <a:pt x="310742" y="182471"/>
                    </a:cubicBezTo>
                    <a:cubicBezTo>
                      <a:pt x="313453" y="187890"/>
                      <a:pt x="319775" y="190601"/>
                      <a:pt x="322486" y="194214"/>
                    </a:cubicBezTo>
                    <a:lnTo>
                      <a:pt x="322486" y="199634"/>
                    </a:lnTo>
                    <a:lnTo>
                      <a:pt x="296289" y="205054"/>
                    </a:lnTo>
                    <a:cubicBezTo>
                      <a:pt x="293579" y="205054"/>
                      <a:pt x="287256" y="207764"/>
                      <a:pt x="284546" y="207764"/>
                    </a:cubicBezTo>
                    <a:close/>
                    <a:moveTo>
                      <a:pt x="238477" y="193311"/>
                    </a:moveTo>
                    <a:cubicBezTo>
                      <a:pt x="206860" y="193311"/>
                      <a:pt x="180664" y="168018"/>
                      <a:pt x="180664" y="136401"/>
                    </a:cubicBezTo>
                    <a:lnTo>
                      <a:pt x="180664" y="121948"/>
                    </a:lnTo>
                    <a:lnTo>
                      <a:pt x="200537" y="121948"/>
                    </a:lnTo>
                    <a:cubicBezTo>
                      <a:pt x="223121" y="121948"/>
                      <a:pt x="246607" y="113818"/>
                      <a:pt x="263770" y="99365"/>
                    </a:cubicBezTo>
                    <a:lnTo>
                      <a:pt x="295386" y="116529"/>
                    </a:lnTo>
                    <a:lnTo>
                      <a:pt x="295386" y="139112"/>
                    </a:lnTo>
                    <a:cubicBezTo>
                      <a:pt x="293579" y="168018"/>
                      <a:pt x="270093" y="193311"/>
                      <a:pt x="238477" y="193311"/>
                    </a:cubicBezTo>
                    <a:close/>
                    <a:moveTo>
                      <a:pt x="255640" y="230347"/>
                    </a:moveTo>
                    <a:lnTo>
                      <a:pt x="238477" y="270093"/>
                    </a:lnTo>
                    <a:lnTo>
                      <a:pt x="221314" y="230347"/>
                    </a:lnTo>
                    <a:lnTo>
                      <a:pt x="221314" y="218603"/>
                    </a:lnTo>
                    <a:cubicBezTo>
                      <a:pt x="226733" y="218603"/>
                      <a:pt x="233057" y="221314"/>
                      <a:pt x="238477" y="221314"/>
                    </a:cubicBezTo>
                    <a:cubicBezTo>
                      <a:pt x="243897" y="221314"/>
                      <a:pt x="250220" y="221314"/>
                      <a:pt x="255640" y="218603"/>
                    </a:cubicBezTo>
                    <a:lnTo>
                      <a:pt x="255640" y="230347"/>
                    </a:lnTo>
                    <a:close/>
                    <a:moveTo>
                      <a:pt x="193310" y="207764"/>
                    </a:moveTo>
                    <a:cubicBezTo>
                      <a:pt x="190601" y="205054"/>
                      <a:pt x="184277" y="205054"/>
                      <a:pt x="181567" y="205054"/>
                    </a:cubicBezTo>
                    <a:lnTo>
                      <a:pt x="155371" y="199634"/>
                    </a:lnTo>
                    <a:lnTo>
                      <a:pt x="155371" y="194214"/>
                    </a:lnTo>
                    <a:cubicBezTo>
                      <a:pt x="160791" y="191504"/>
                      <a:pt x="164405" y="186084"/>
                      <a:pt x="167114" y="182471"/>
                    </a:cubicBezTo>
                    <a:cubicBezTo>
                      <a:pt x="172534" y="193311"/>
                      <a:pt x="181567" y="202344"/>
                      <a:pt x="193310" y="207764"/>
                    </a:cubicBezTo>
                    <a:close/>
                    <a:moveTo>
                      <a:pt x="149951" y="230347"/>
                    </a:moveTo>
                    <a:cubicBezTo>
                      <a:pt x="121045" y="235767"/>
                      <a:pt x="98462" y="255639"/>
                      <a:pt x="86719" y="281836"/>
                    </a:cubicBezTo>
                    <a:lnTo>
                      <a:pt x="26196" y="281836"/>
                    </a:lnTo>
                    <a:lnTo>
                      <a:pt x="26196" y="270093"/>
                    </a:lnTo>
                    <a:cubicBezTo>
                      <a:pt x="26196" y="252930"/>
                      <a:pt x="37940" y="235767"/>
                      <a:pt x="57812" y="233056"/>
                    </a:cubicBezTo>
                    <a:lnTo>
                      <a:pt x="94849" y="224927"/>
                    </a:lnTo>
                    <a:cubicBezTo>
                      <a:pt x="100268" y="222217"/>
                      <a:pt x="106592" y="216797"/>
                      <a:pt x="106592" y="210473"/>
                    </a:cubicBezTo>
                    <a:lnTo>
                      <a:pt x="106592" y="205054"/>
                    </a:lnTo>
                    <a:cubicBezTo>
                      <a:pt x="109302" y="205054"/>
                      <a:pt x="112012" y="205054"/>
                      <a:pt x="115625" y="205054"/>
                    </a:cubicBezTo>
                    <a:cubicBezTo>
                      <a:pt x="118335" y="205054"/>
                      <a:pt x="121045" y="205054"/>
                      <a:pt x="124658" y="205054"/>
                    </a:cubicBezTo>
                    <a:lnTo>
                      <a:pt x="124658" y="207764"/>
                    </a:lnTo>
                    <a:cubicBezTo>
                      <a:pt x="124658" y="213184"/>
                      <a:pt x="127368" y="215894"/>
                      <a:pt x="130078" y="219506"/>
                    </a:cubicBezTo>
                    <a:cubicBezTo>
                      <a:pt x="132788" y="219506"/>
                      <a:pt x="132788" y="222217"/>
                      <a:pt x="135498" y="222217"/>
                    </a:cubicBezTo>
                    <a:lnTo>
                      <a:pt x="158081" y="227637"/>
                    </a:lnTo>
                    <a:lnTo>
                      <a:pt x="149951" y="230347"/>
                    </a:lnTo>
                    <a:close/>
                    <a:moveTo>
                      <a:pt x="81299" y="133691"/>
                    </a:moveTo>
                    <a:lnTo>
                      <a:pt x="101172" y="133691"/>
                    </a:lnTo>
                    <a:cubicBezTo>
                      <a:pt x="118335" y="133691"/>
                      <a:pt x="135498" y="130982"/>
                      <a:pt x="152661" y="121948"/>
                    </a:cubicBezTo>
                    <a:lnTo>
                      <a:pt x="152661" y="139112"/>
                    </a:lnTo>
                    <a:cubicBezTo>
                      <a:pt x="152661" y="158984"/>
                      <a:pt x="135498" y="176148"/>
                      <a:pt x="115625" y="176148"/>
                    </a:cubicBezTo>
                    <a:cubicBezTo>
                      <a:pt x="95752" y="176148"/>
                      <a:pt x="78589" y="158984"/>
                      <a:pt x="78589" y="139112"/>
                    </a:cubicBezTo>
                    <a:lnTo>
                      <a:pt x="78589" y="133691"/>
                    </a:lnTo>
                    <a:lnTo>
                      <a:pt x="81299" y="133691"/>
                    </a:lnTo>
                    <a:close/>
                    <a:moveTo>
                      <a:pt x="115625" y="70458"/>
                    </a:moveTo>
                    <a:cubicBezTo>
                      <a:pt x="130078" y="70458"/>
                      <a:pt x="144531" y="78589"/>
                      <a:pt x="149951" y="93041"/>
                    </a:cubicBezTo>
                    <a:cubicBezTo>
                      <a:pt x="135498" y="101172"/>
                      <a:pt x="118335" y="104785"/>
                      <a:pt x="101172" y="104785"/>
                    </a:cubicBezTo>
                    <a:lnTo>
                      <a:pt x="81299" y="104785"/>
                    </a:lnTo>
                    <a:cubicBezTo>
                      <a:pt x="81299" y="84912"/>
                      <a:pt x="98462" y="70458"/>
                      <a:pt x="115625" y="70458"/>
                    </a:cubicBezTo>
                    <a:close/>
                    <a:moveTo>
                      <a:pt x="181567" y="87622"/>
                    </a:moveTo>
                    <a:lnTo>
                      <a:pt x="181567" y="87622"/>
                    </a:lnTo>
                    <a:cubicBezTo>
                      <a:pt x="181567" y="56005"/>
                      <a:pt x="207764" y="30713"/>
                      <a:pt x="239380" y="30713"/>
                    </a:cubicBezTo>
                    <a:cubicBezTo>
                      <a:pt x="268287" y="30713"/>
                      <a:pt x="290870" y="50586"/>
                      <a:pt x="293579" y="79492"/>
                    </a:cubicBezTo>
                    <a:lnTo>
                      <a:pt x="267383" y="65039"/>
                    </a:lnTo>
                    <a:cubicBezTo>
                      <a:pt x="261963" y="62329"/>
                      <a:pt x="252930" y="62329"/>
                      <a:pt x="247510" y="67749"/>
                    </a:cubicBezTo>
                    <a:cubicBezTo>
                      <a:pt x="235767" y="82202"/>
                      <a:pt x="218604" y="90332"/>
                      <a:pt x="198731" y="90332"/>
                    </a:cubicBezTo>
                    <a:lnTo>
                      <a:pt x="181567" y="87622"/>
                    </a:lnTo>
                    <a:close/>
                    <a:moveTo>
                      <a:pt x="325196" y="139112"/>
                    </a:moveTo>
                    <a:cubicBezTo>
                      <a:pt x="325196" y="136401"/>
                      <a:pt x="325196" y="136401"/>
                      <a:pt x="325196" y="139112"/>
                    </a:cubicBezTo>
                    <a:lnTo>
                      <a:pt x="325196" y="124658"/>
                    </a:lnTo>
                    <a:cubicBezTo>
                      <a:pt x="342359" y="130079"/>
                      <a:pt x="359522" y="136401"/>
                      <a:pt x="376685" y="136401"/>
                    </a:cubicBezTo>
                    <a:lnTo>
                      <a:pt x="396558" y="136401"/>
                    </a:lnTo>
                    <a:lnTo>
                      <a:pt x="396558" y="141821"/>
                    </a:lnTo>
                    <a:cubicBezTo>
                      <a:pt x="396558" y="161695"/>
                      <a:pt x="379395" y="178857"/>
                      <a:pt x="359522" y="178857"/>
                    </a:cubicBezTo>
                    <a:cubicBezTo>
                      <a:pt x="339649" y="178857"/>
                      <a:pt x="325196" y="158984"/>
                      <a:pt x="325196" y="139112"/>
                    </a:cubicBezTo>
                    <a:close/>
                    <a:moveTo>
                      <a:pt x="359522" y="70458"/>
                    </a:moveTo>
                    <a:cubicBezTo>
                      <a:pt x="379395" y="70458"/>
                      <a:pt x="393848" y="84912"/>
                      <a:pt x="396558" y="104785"/>
                    </a:cubicBezTo>
                    <a:lnTo>
                      <a:pt x="376685" y="104785"/>
                    </a:lnTo>
                    <a:cubicBezTo>
                      <a:pt x="359522" y="104785"/>
                      <a:pt x="342359" y="102075"/>
                      <a:pt x="327906" y="93041"/>
                    </a:cubicBezTo>
                    <a:cubicBezTo>
                      <a:pt x="333325" y="79492"/>
                      <a:pt x="345069" y="70458"/>
                      <a:pt x="359522" y="70458"/>
                    </a:cubicBezTo>
                    <a:close/>
                    <a:moveTo>
                      <a:pt x="425464" y="205054"/>
                    </a:moveTo>
                    <a:lnTo>
                      <a:pt x="399268" y="199634"/>
                    </a:lnTo>
                    <a:lnTo>
                      <a:pt x="399268" y="194214"/>
                    </a:lnTo>
                    <a:cubicBezTo>
                      <a:pt x="416431" y="182471"/>
                      <a:pt x="428174" y="162598"/>
                      <a:pt x="428174" y="140015"/>
                    </a:cubicBezTo>
                    <a:lnTo>
                      <a:pt x="428174" y="105688"/>
                    </a:lnTo>
                    <a:cubicBezTo>
                      <a:pt x="428174" y="68652"/>
                      <a:pt x="399268" y="39746"/>
                      <a:pt x="362232" y="39746"/>
                    </a:cubicBezTo>
                    <a:cubicBezTo>
                      <a:pt x="345069" y="39746"/>
                      <a:pt x="330615" y="45166"/>
                      <a:pt x="318872" y="54199"/>
                    </a:cubicBezTo>
                    <a:cubicBezTo>
                      <a:pt x="307129" y="22583"/>
                      <a:pt x="275513" y="0"/>
                      <a:pt x="238477" y="0"/>
                    </a:cubicBezTo>
                    <a:cubicBezTo>
                      <a:pt x="204150" y="0"/>
                      <a:pt x="172534" y="22583"/>
                      <a:pt x="158081" y="54199"/>
                    </a:cubicBezTo>
                    <a:cubicBezTo>
                      <a:pt x="146338" y="46069"/>
                      <a:pt x="131885" y="37036"/>
                      <a:pt x="114722" y="37036"/>
                    </a:cubicBezTo>
                    <a:cubicBezTo>
                      <a:pt x="77685" y="37036"/>
                      <a:pt x="48779" y="65942"/>
                      <a:pt x="48779" y="102979"/>
                    </a:cubicBezTo>
                    <a:lnTo>
                      <a:pt x="48779" y="105688"/>
                    </a:lnTo>
                    <a:lnTo>
                      <a:pt x="48779" y="137304"/>
                    </a:lnTo>
                    <a:cubicBezTo>
                      <a:pt x="48779" y="159887"/>
                      <a:pt x="60523" y="179761"/>
                      <a:pt x="77685" y="191504"/>
                    </a:cubicBezTo>
                    <a:lnTo>
                      <a:pt x="77685" y="196923"/>
                    </a:lnTo>
                    <a:lnTo>
                      <a:pt x="51489" y="202344"/>
                    </a:lnTo>
                    <a:cubicBezTo>
                      <a:pt x="19873" y="210473"/>
                      <a:pt x="0" y="236670"/>
                      <a:pt x="0" y="268286"/>
                    </a:cubicBezTo>
                    <a:lnTo>
                      <a:pt x="0" y="297193"/>
                    </a:lnTo>
                    <a:cubicBezTo>
                      <a:pt x="0" y="305322"/>
                      <a:pt x="5420" y="311646"/>
                      <a:pt x="14453" y="311646"/>
                    </a:cubicBezTo>
                    <a:lnTo>
                      <a:pt x="80395" y="311646"/>
                    </a:lnTo>
                    <a:cubicBezTo>
                      <a:pt x="80395" y="314355"/>
                      <a:pt x="80395" y="314355"/>
                      <a:pt x="80395" y="317066"/>
                    </a:cubicBezTo>
                    <a:lnTo>
                      <a:pt x="80395" y="368555"/>
                    </a:lnTo>
                    <a:cubicBezTo>
                      <a:pt x="80395" y="376685"/>
                      <a:pt x="85816" y="383009"/>
                      <a:pt x="94849" y="383009"/>
                    </a:cubicBezTo>
                    <a:lnTo>
                      <a:pt x="184277" y="383009"/>
                    </a:lnTo>
                    <a:cubicBezTo>
                      <a:pt x="193310" y="383009"/>
                      <a:pt x="198731" y="377588"/>
                      <a:pt x="198731" y="368555"/>
                    </a:cubicBezTo>
                    <a:cubicBezTo>
                      <a:pt x="198731" y="360425"/>
                      <a:pt x="193310" y="354102"/>
                      <a:pt x="184277" y="354102"/>
                    </a:cubicBezTo>
                    <a:lnTo>
                      <a:pt x="169824" y="354102"/>
                    </a:lnTo>
                    <a:lnTo>
                      <a:pt x="169824" y="322485"/>
                    </a:lnTo>
                    <a:cubicBezTo>
                      <a:pt x="169824" y="314355"/>
                      <a:pt x="164405" y="308032"/>
                      <a:pt x="155371" y="308032"/>
                    </a:cubicBezTo>
                    <a:cubicBezTo>
                      <a:pt x="146338" y="308032"/>
                      <a:pt x="140918" y="313452"/>
                      <a:pt x="140918" y="322485"/>
                    </a:cubicBezTo>
                    <a:lnTo>
                      <a:pt x="140918" y="354102"/>
                    </a:lnTo>
                    <a:lnTo>
                      <a:pt x="112012" y="354102"/>
                    </a:lnTo>
                    <a:lnTo>
                      <a:pt x="112012" y="317066"/>
                    </a:lnTo>
                    <a:cubicBezTo>
                      <a:pt x="112012" y="288160"/>
                      <a:pt x="131885" y="265577"/>
                      <a:pt x="158081" y="257447"/>
                    </a:cubicBezTo>
                    <a:lnTo>
                      <a:pt x="197827" y="249317"/>
                    </a:lnTo>
                    <a:lnTo>
                      <a:pt x="224024" y="308936"/>
                    </a:lnTo>
                    <a:cubicBezTo>
                      <a:pt x="226733" y="314355"/>
                      <a:pt x="233057" y="317066"/>
                      <a:pt x="238477" y="317066"/>
                    </a:cubicBezTo>
                    <a:cubicBezTo>
                      <a:pt x="243897" y="317066"/>
                      <a:pt x="250220" y="314355"/>
                      <a:pt x="252930" y="308936"/>
                    </a:cubicBezTo>
                    <a:lnTo>
                      <a:pt x="279126" y="249317"/>
                    </a:lnTo>
                    <a:lnTo>
                      <a:pt x="319775" y="257447"/>
                    </a:lnTo>
                    <a:cubicBezTo>
                      <a:pt x="348682" y="262866"/>
                      <a:pt x="365845" y="289063"/>
                      <a:pt x="365845" y="317066"/>
                    </a:cubicBezTo>
                    <a:lnTo>
                      <a:pt x="365845" y="354102"/>
                    </a:lnTo>
                    <a:lnTo>
                      <a:pt x="336939" y="354102"/>
                    </a:lnTo>
                    <a:lnTo>
                      <a:pt x="336939" y="322485"/>
                    </a:lnTo>
                    <a:cubicBezTo>
                      <a:pt x="336939" y="314355"/>
                      <a:pt x="331519" y="308032"/>
                      <a:pt x="322486" y="308032"/>
                    </a:cubicBezTo>
                    <a:cubicBezTo>
                      <a:pt x="313453" y="308032"/>
                      <a:pt x="308032" y="313452"/>
                      <a:pt x="308032" y="322485"/>
                    </a:cubicBezTo>
                    <a:lnTo>
                      <a:pt x="308032" y="354102"/>
                    </a:lnTo>
                    <a:lnTo>
                      <a:pt x="290870" y="354102"/>
                    </a:lnTo>
                    <a:cubicBezTo>
                      <a:pt x="281836" y="354102"/>
                      <a:pt x="276416" y="359521"/>
                      <a:pt x="276416" y="368555"/>
                    </a:cubicBezTo>
                    <a:cubicBezTo>
                      <a:pt x="276416" y="376685"/>
                      <a:pt x="281836" y="383009"/>
                      <a:pt x="290870" y="383009"/>
                    </a:cubicBezTo>
                    <a:lnTo>
                      <a:pt x="380298" y="383009"/>
                    </a:lnTo>
                    <a:cubicBezTo>
                      <a:pt x="389331" y="383009"/>
                      <a:pt x="394752" y="377588"/>
                      <a:pt x="394752" y="368555"/>
                    </a:cubicBezTo>
                    <a:lnTo>
                      <a:pt x="394752" y="317066"/>
                    </a:lnTo>
                    <a:cubicBezTo>
                      <a:pt x="394752" y="314355"/>
                      <a:pt x="394752" y="314355"/>
                      <a:pt x="394752" y="311646"/>
                    </a:cubicBezTo>
                    <a:lnTo>
                      <a:pt x="463404" y="311646"/>
                    </a:lnTo>
                    <a:cubicBezTo>
                      <a:pt x="472437" y="311646"/>
                      <a:pt x="477857" y="306226"/>
                      <a:pt x="477857" y="297193"/>
                    </a:cubicBezTo>
                    <a:lnTo>
                      <a:pt x="477857" y="268286"/>
                    </a:lnTo>
                    <a:cubicBezTo>
                      <a:pt x="476954" y="239380"/>
                      <a:pt x="454371" y="213184"/>
                      <a:pt x="425464" y="205054"/>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88"/>
              <p:cNvSpPr/>
              <p:nvPr/>
            </p:nvSpPr>
            <p:spPr>
              <a:xfrm>
                <a:off x="7549372" y="5799171"/>
                <a:ext cx="30028" cy="30713"/>
              </a:xfrm>
              <a:custGeom>
                <a:rect b="b" l="l" r="r" t="t"/>
                <a:pathLst>
                  <a:path extrusionOk="0" h="30713" w="30028">
                    <a:moveTo>
                      <a:pt x="26196" y="2710"/>
                    </a:moveTo>
                    <a:cubicBezTo>
                      <a:pt x="23486" y="0"/>
                      <a:pt x="19873" y="0"/>
                      <a:pt x="14453" y="0"/>
                    </a:cubicBezTo>
                    <a:cubicBezTo>
                      <a:pt x="11743" y="0"/>
                      <a:pt x="5420" y="2710"/>
                      <a:pt x="2710" y="2710"/>
                    </a:cubicBezTo>
                    <a:cubicBezTo>
                      <a:pt x="0" y="5420"/>
                      <a:pt x="0" y="9033"/>
                      <a:pt x="0" y="15356"/>
                    </a:cubicBezTo>
                    <a:cubicBezTo>
                      <a:pt x="0" y="18066"/>
                      <a:pt x="2710" y="24389"/>
                      <a:pt x="2710" y="28003"/>
                    </a:cubicBezTo>
                    <a:cubicBezTo>
                      <a:pt x="5420" y="30713"/>
                      <a:pt x="9033" y="30713"/>
                      <a:pt x="14453" y="30713"/>
                    </a:cubicBezTo>
                    <a:cubicBezTo>
                      <a:pt x="17163" y="30713"/>
                      <a:pt x="23486" y="28003"/>
                      <a:pt x="26196" y="28003"/>
                    </a:cubicBezTo>
                    <a:cubicBezTo>
                      <a:pt x="28906" y="25293"/>
                      <a:pt x="28906" y="21680"/>
                      <a:pt x="28906" y="15356"/>
                    </a:cubicBezTo>
                    <a:cubicBezTo>
                      <a:pt x="31616" y="9033"/>
                      <a:pt x="28906" y="5420"/>
                      <a:pt x="26196" y="2710"/>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9" name="Google Shape;1199;p88"/>
              <p:cNvSpPr/>
              <p:nvPr/>
            </p:nvSpPr>
            <p:spPr>
              <a:xfrm>
                <a:off x="7553889" y="5365577"/>
                <a:ext cx="25292" cy="49682"/>
              </a:xfrm>
              <a:custGeom>
                <a:rect b="b" l="l" r="r" t="t"/>
                <a:pathLst>
                  <a:path extrusionOk="0" h="49682" w="25292">
                    <a:moveTo>
                      <a:pt x="12646" y="0"/>
                    </a:moveTo>
                    <a:cubicBezTo>
                      <a:pt x="5420" y="0"/>
                      <a:pt x="0" y="5420"/>
                      <a:pt x="0" y="13550"/>
                    </a:cubicBezTo>
                    <a:lnTo>
                      <a:pt x="0" y="36133"/>
                    </a:lnTo>
                    <a:cubicBezTo>
                      <a:pt x="0" y="44263"/>
                      <a:pt x="5420" y="49683"/>
                      <a:pt x="12646" y="49683"/>
                    </a:cubicBezTo>
                    <a:cubicBezTo>
                      <a:pt x="19873" y="49683"/>
                      <a:pt x="25293" y="44263"/>
                      <a:pt x="25293" y="36133"/>
                    </a:cubicBezTo>
                    <a:lnTo>
                      <a:pt x="25293" y="13550"/>
                    </a:lnTo>
                    <a:cubicBezTo>
                      <a:pt x="25293" y="5420"/>
                      <a:pt x="20776" y="0"/>
                      <a:pt x="12646" y="0"/>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0" name="Google Shape;1200;p88"/>
              <p:cNvSpPr/>
              <p:nvPr/>
            </p:nvSpPr>
            <p:spPr>
              <a:xfrm>
                <a:off x="7473945" y="5390644"/>
                <a:ext cx="43084" cy="43585"/>
              </a:xfrm>
              <a:custGeom>
                <a:rect b="b" l="l" r="r" t="t"/>
                <a:pathLst>
                  <a:path extrusionOk="0" h="43585" w="43084">
                    <a:moveTo>
                      <a:pt x="38391" y="20099"/>
                    </a:moveTo>
                    <a:lnTo>
                      <a:pt x="23938" y="4743"/>
                    </a:lnTo>
                    <a:cubicBezTo>
                      <a:pt x="18518" y="-1581"/>
                      <a:pt x="9485" y="-1581"/>
                      <a:pt x="4065" y="4743"/>
                    </a:cubicBezTo>
                    <a:cubicBezTo>
                      <a:pt x="-1355" y="11066"/>
                      <a:pt x="-1355" y="20099"/>
                      <a:pt x="4065" y="25519"/>
                    </a:cubicBezTo>
                    <a:lnTo>
                      <a:pt x="18518" y="40875"/>
                    </a:lnTo>
                    <a:cubicBezTo>
                      <a:pt x="21228" y="43585"/>
                      <a:pt x="23938" y="43585"/>
                      <a:pt x="30261" y="43585"/>
                    </a:cubicBezTo>
                    <a:cubicBezTo>
                      <a:pt x="32971" y="43585"/>
                      <a:pt x="39295" y="40875"/>
                      <a:pt x="42004" y="40875"/>
                    </a:cubicBezTo>
                    <a:cubicBezTo>
                      <a:pt x="43811" y="34552"/>
                      <a:pt x="43811" y="25519"/>
                      <a:pt x="38391" y="20099"/>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1" name="Google Shape;1201;p88"/>
              <p:cNvSpPr/>
              <p:nvPr/>
            </p:nvSpPr>
            <p:spPr>
              <a:xfrm>
                <a:off x="7617572" y="5390644"/>
                <a:ext cx="43724" cy="43585"/>
              </a:xfrm>
              <a:custGeom>
                <a:rect b="b" l="l" r="r" t="t"/>
                <a:pathLst>
                  <a:path extrusionOk="0" h="43585" w="43724">
                    <a:moveTo>
                      <a:pt x="38391" y="4743"/>
                    </a:moveTo>
                    <a:cubicBezTo>
                      <a:pt x="32972" y="-1581"/>
                      <a:pt x="23938" y="-1581"/>
                      <a:pt x="18518" y="4743"/>
                    </a:cubicBezTo>
                    <a:lnTo>
                      <a:pt x="4065" y="20099"/>
                    </a:lnTo>
                    <a:cubicBezTo>
                      <a:pt x="-1355" y="26422"/>
                      <a:pt x="-1355" y="35456"/>
                      <a:pt x="4065" y="40875"/>
                    </a:cubicBezTo>
                    <a:cubicBezTo>
                      <a:pt x="6775" y="43585"/>
                      <a:pt x="9485" y="43585"/>
                      <a:pt x="15808" y="43585"/>
                    </a:cubicBezTo>
                    <a:cubicBezTo>
                      <a:pt x="18518" y="43585"/>
                      <a:pt x="24841" y="43585"/>
                      <a:pt x="27551" y="40875"/>
                    </a:cubicBezTo>
                    <a:lnTo>
                      <a:pt x="42005" y="25519"/>
                    </a:lnTo>
                    <a:cubicBezTo>
                      <a:pt x="44715" y="22809"/>
                      <a:pt x="44715" y="11066"/>
                      <a:pt x="38391" y="4743"/>
                    </a:cubicBezTo>
                    <a:close/>
                  </a:path>
                </a:pathLst>
              </a:custGeom>
              <a:solidFill>
                <a:srgbClr val="092E4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5" name="Shape 1205"/>
        <p:cNvGrpSpPr/>
        <p:nvPr/>
      </p:nvGrpSpPr>
      <p:grpSpPr>
        <a:xfrm>
          <a:off x="0" y="0"/>
          <a:ext cx="0" cy="0"/>
          <a:chOff x="0" y="0"/>
          <a:chExt cx="0" cy="0"/>
        </a:xfrm>
      </p:grpSpPr>
      <p:sp>
        <p:nvSpPr>
          <p:cNvPr id="1206" name="Google Shape;1206;p89"/>
          <p:cNvSpPr txBox="1"/>
          <p:nvPr>
            <p:ph idx="1" type="body"/>
          </p:nvPr>
        </p:nvSpPr>
        <p:spPr>
          <a:xfrm>
            <a:off x="4912293" y="846903"/>
            <a:ext cx="6562677" cy="339415"/>
          </a:xfrm>
          <a:prstGeom prst="rect">
            <a:avLst/>
          </a:prstGeom>
          <a:noFill/>
          <a:ln>
            <a:noFill/>
          </a:ln>
        </p:spPr>
        <p:txBody>
          <a:bodyPr anchorCtr="0" anchor="ctr" bIns="45700" lIns="91425" spcFirstLastPara="1" rIns="91425" wrap="square" tIns="45700">
            <a:noAutofit/>
          </a:bodyPr>
          <a:lstStyle/>
          <a:p>
            <a:pPr indent="-228600" lvl="0" marL="457200" rtl="0" algn="l">
              <a:lnSpc>
                <a:spcPct val="100000"/>
              </a:lnSpc>
              <a:spcBef>
                <a:spcPts val="1000"/>
              </a:spcBef>
              <a:spcAft>
                <a:spcPts val="0"/>
              </a:spcAft>
              <a:buSzPts val="2400"/>
              <a:buNone/>
            </a:pPr>
            <a:r>
              <a:rPr lang="en-US"/>
              <a:t>PRIVACY BY DESIGN (PbD)</a:t>
            </a:r>
            <a:endParaRPr/>
          </a:p>
        </p:txBody>
      </p:sp>
      <p:sp>
        <p:nvSpPr>
          <p:cNvPr id="1207" name="Google Shape;1207;p89"/>
          <p:cNvSpPr txBox="1"/>
          <p:nvPr>
            <p:ph idx="2" type="body"/>
          </p:nvPr>
        </p:nvSpPr>
        <p:spPr>
          <a:xfrm>
            <a:off x="4912293" y="1421593"/>
            <a:ext cx="6553234" cy="99938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1000"/>
              </a:spcBef>
              <a:spcAft>
                <a:spcPts val="0"/>
              </a:spcAft>
              <a:buSzPts val="2200"/>
              <a:buNone/>
            </a:pPr>
            <a:r>
              <a:rPr lang="en-US" sz="1900"/>
              <a:t>Dette er navnet på en tilgang til privatliv, som alle virksomheder nu bør bruge, når de opretter produkter og bygger hjemmesider. PbD handler om at holde dataindsamling på et minimum og opbygge sikkerhedsforanstaltninger for at forhindre datalækager og brud på alle stadier af et produkts design.</a:t>
            </a:r>
            <a:endParaRPr sz="1900"/>
          </a:p>
        </p:txBody>
      </p:sp>
      <p:sp>
        <p:nvSpPr>
          <p:cNvPr id="1208" name="Google Shape;1208;p89"/>
          <p:cNvSpPr txBox="1"/>
          <p:nvPr>
            <p:ph idx="3" type="body"/>
          </p:nvPr>
        </p:nvSpPr>
        <p:spPr>
          <a:xfrm>
            <a:off x="3291603" y="1263336"/>
            <a:ext cx="1096215" cy="955625"/>
          </a:xfrm>
          <a:prstGeom prst="rect">
            <a:avLst/>
          </a:prstGeom>
          <a:noFill/>
          <a:ln>
            <a:noFill/>
          </a:ln>
        </p:spPr>
        <p:txBody>
          <a:bodyPr anchorCtr="0" anchor="ctr" bIns="45700" lIns="91425" spcFirstLastPara="1" rIns="91425" wrap="square" tIns="45700">
            <a:noAutofit/>
          </a:bodyPr>
          <a:lstStyle/>
          <a:p>
            <a:pPr indent="-228600" lvl="0" marL="457200" marR="0" rtl="0" algn="r">
              <a:lnSpc>
                <a:spcPct val="130000"/>
              </a:lnSpc>
              <a:spcBef>
                <a:spcPts val="1000"/>
              </a:spcBef>
              <a:spcAft>
                <a:spcPts val="0"/>
              </a:spcAft>
              <a:buClr>
                <a:schemeClr val="lt1"/>
              </a:buClr>
              <a:buSzPts val="5400"/>
              <a:buFont typeface="Arial"/>
              <a:buNone/>
            </a:pPr>
            <a:r>
              <a:rPr lang="en-US"/>
              <a:t>1</a:t>
            </a:r>
            <a:endParaRPr/>
          </a:p>
        </p:txBody>
      </p:sp>
      <p:sp>
        <p:nvSpPr>
          <p:cNvPr id="1209" name="Google Shape;1209;p89"/>
          <p:cNvSpPr txBox="1"/>
          <p:nvPr>
            <p:ph idx="5" type="body"/>
          </p:nvPr>
        </p:nvSpPr>
        <p:spPr>
          <a:xfrm>
            <a:off x="4907571" y="4156020"/>
            <a:ext cx="6562677" cy="339415"/>
          </a:xfrm>
          <a:prstGeom prst="rect">
            <a:avLst/>
          </a:prstGeom>
          <a:noFill/>
          <a:ln>
            <a:noFill/>
          </a:ln>
        </p:spPr>
        <p:txBody>
          <a:bodyPr anchorCtr="0" anchor="ctr" bIns="45700" lIns="91425" spcFirstLastPara="1" rIns="91425" wrap="square" tIns="45700">
            <a:noAutofit/>
          </a:bodyPr>
          <a:lstStyle/>
          <a:p>
            <a:pPr indent="-228600" lvl="0" marL="457200" rtl="0" algn="l">
              <a:lnSpc>
                <a:spcPct val="100000"/>
              </a:lnSpc>
              <a:spcBef>
                <a:spcPts val="1000"/>
              </a:spcBef>
              <a:spcAft>
                <a:spcPts val="0"/>
              </a:spcAft>
              <a:buSzPts val="2400"/>
              <a:buNone/>
            </a:pPr>
            <a:r>
              <a:rPr lang="en-US"/>
              <a:t>SAMTYKKE</a:t>
            </a:r>
            <a:endParaRPr/>
          </a:p>
        </p:txBody>
      </p:sp>
      <p:sp>
        <p:nvSpPr>
          <p:cNvPr id="1210" name="Google Shape;1210;p89"/>
          <p:cNvSpPr txBox="1"/>
          <p:nvPr>
            <p:ph idx="6" type="body"/>
          </p:nvPr>
        </p:nvSpPr>
        <p:spPr>
          <a:xfrm>
            <a:off x="4912293" y="4755395"/>
            <a:ext cx="6553234" cy="99938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1000"/>
              </a:spcBef>
              <a:spcAft>
                <a:spcPts val="0"/>
              </a:spcAft>
              <a:buSzPts val="2200"/>
              <a:buNone/>
            </a:pPr>
            <a:r>
              <a:rPr lang="en-US" sz="1900"/>
              <a:t>At indhente samtykke betyder blot at bede brugere om tilladelse til at behandle deres data. Virksomheder skal forklare deres dataindsamlingspraksis i et klart og enkelt sprog, og så skal brugerne være enige. Disse standarder for samtykke forbyder brug af forudvalgte indstillinger i apps eller forhåndsmarkerede felter på websteder.</a:t>
            </a:r>
            <a:endParaRPr sz="1900"/>
          </a:p>
        </p:txBody>
      </p:sp>
      <p:sp>
        <p:nvSpPr>
          <p:cNvPr id="1211" name="Google Shape;1211;p89"/>
          <p:cNvSpPr txBox="1"/>
          <p:nvPr>
            <p:ph idx="7" type="body"/>
          </p:nvPr>
        </p:nvSpPr>
        <p:spPr>
          <a:xfrm>
            <a:off x="3291602" y="4495435"/>
            <a:ext cx="1096215" cy="955625"/>
          </a:xfrm>
          <a:prstGeom prst="rect">
            <a:avLst/>
          </a:prstGeom>
          <a:noFill/>
          <a:ln>
            <a:noFill/>
          </a:ln>
        </p:spPr>
        <p:txBody>
          <a:bodyPr anchorCtr="0" anchor="ctr" bIns="45700" lIns="91425" spcFirstLastPara="1" rIns="91425" wrap="square" tIns="45700">
            <a:noAutofit/>
          </a:bodyPr>
          <a:lstStyle/>
          <a:p>
            <a:pPr indent="-228600" lvl="0" marL="457200" marR="0" rtl="0" algn="r">
              <a:lnSpc>
                <a:spcPct val="130000"/>
              </a:lnSpc>
              <a:spcBef>
                <a:spcPts val="1000"/>
              </a:spcBef>
              <a:spcAft>
                <a:spcPts val="0"/>
              </a:spcAft>
              <a:buClr>
                <a:schemeClr val="lt1"/>
              </a:buClr>
              <a:buSzPts val="5400"/>
              <a:buFont typeface="Arial"/>
              <a:buNone/>
            </a:pPr>
            <a:r>
              <a:rPr lang="en-US"/>
              <a:t>2</a:t>
            </a:r>
            <a:endParaRPr/>
          </a:p>
        </p:txBody>
      </p:sp>
      <p:sp>
        <p:nvSpPr>
          <p:cNvPr id="1212" name="Google Shape;1212;p89"/>
          <p:cNvSpPr txBox="1"/>
          <p:nvPr/>
        </p:nvSpPr>
        <p:spPr>
          <a:xfrm>
            <a:off x="216932" y="1741148"/>
            <a:ext cx="3339068" cy="304694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Følgende er to af de mest almindelige GDPR-udtryk, der bruges af sikkerhedsanalytikere.</a:t>
            </a:r>
            <a:endParaRPr/>
          </a:p>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At forstå dem er en vigtig del af at blive fortrolig med databeskyttelse generelt.</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3"/>
          <p:cNvSpPr txBox="1"/>
          <p:nvPr>
            <p:ph idx="1" type="body"/>
          </p:nvPr>
        </p:nvSpPr>
        <p:spPr>
          <a:xfrm>
            <a:off x="4912293" y="846903"/>
            <a:ext cx="6562677" cy="339415"/>
          </a:xfrm>
          <a:prstGeom prst="rect">
            <a:avLst/>
          </a:prstGeom>
          <a:noFill/>
          <a:ln>
            <a:noFill/>
          </a:ln>
        </p:spPr>
        <p:txBody>
          <a:bodyPr anchorCtr="0" anchor="b" bIns="45700" lIns="91425" spcFirstLastPara="1" rIns="91425" wrap="square" tIns="45700">
            <a:noAutofit/>
          </a:bodyPr>
          <a:lstStyle/>
          <a:p>
            <a:pPr indent="-228600" lvl="0" marL="457200" marR="0" rtl="0" algn="r">
              <a:lnSpc>
                <a:spcPct val="100000"/>
              </a:lnSpc>
              <a:spcBef>
                <a:spcPts val="1000"/>
              </a:spcBef>
              <a:spcAft>
                <a:spcPts val="0"/>
              </a:spcAft>
              <a:buClr>
                <a:srgbClr val="24BAA2"/>
              </a:buClr>
              <a:buSzPts val="2400"/>
              <a:buFont typeface="Arial"/>
              <a:buNone/>
            </a:pPr>
            <a:r>
              <a:rPr lang="en-US"/>
              <a:t>Hvordan du forbruger information</a:t>
            </a:r>
            <a:endParaRPr/>
          </a:p>
        </p:txBody>
      </p:sp>
      <p:sp>
        <p:nvSpPr>
          <p:cNvPr id="279" name="Google Shape;279;p43"/>
          <p:cNvSpPr txBox="1"/>
          <p:nvPr>
            <p:ph idx="2" type="body"/>
          </p:nvPr>
        </p:nvSpPr>
        <p:spPr>
          <a:xfrm>
            <a:off x="4775199" y="1191313"/>
            <a:ext cx="6690328" cy="999383"/>
          </a:xfrm>
          <a:prstGeom prst="rect">
            <a:avLst/>
          </a:prstGeom>
          <a:noFill/>
          <a:ln>
            <a:noFill/>
          </a:ln>
        </p:spPr>
        <p:txBody>
          <a:bodyPr anchorCtr="0" anchor="ctr" bIns="45700" lIns="91425" spcFirstLastPara="1" rIns="91425" wrap="square" tIns="45700">
            <a:noAutofit/>
          </a:bodyPr>
          <a:lstStyle/>
          <a:p>
            <a:pPr indent="-228600" lvl="0" marL="457200" marR="0" rtl="0" algn="r">
              <a:lnSpc>
                <a:spcPct val="100000"/>
              </a:lnSpc>
              <a:spcBef>
                <a:spcPts val="1000"/>
              </a:spcBef>
              <a:spcAft>
                <a:spcPts val="0"/>
              </a:spcAft>
              <a:buClr>
                <a:srgbClr val="092E4B"/>
              </a:buClr>
              <a:buSzPts val="2200"/>
              <a:buFont typeface="Arial"/>
              <a:buNone/>
            </a:pPr>
            <a:r>
              <a:rPr lang="en-US"/>
              <a:t>Dette er </a:t>
            </a:r>
            <a:r>
              <a:rPr lang="en-US">
                <a:extLst>
                  <a:ext uri="http://customooxmlschemas.google.com/">
                    <go:slidesCustomData xmlns:go="http://customooxmlschemas.google.com/" textRoundtripDataId="3"/>
                  </a:ext>
                </a:extLst>
              </a:rPr>
              <a:t>evnen </a:t>
            </a:r>
            <a:r>
              <a:rPr lang="en-US"/>
              <a:t>til at udføre digitale opgaver som at bruge en e-læser (kindle), se dine netbank-kontoudtog eller søge og læse en online artikel.</a:t>
            </a:r>
            <a:endParaRPr/>
          </a:p>
        </p:txBody>
      </p:sp>
      <p:sp>
        <p:nvSpPr>
          <p:cNvPr id="280" name="Google Shape;280;p43"/>
          <p:cNvSpPr txBox="1"/>
          <p:nvPr>
            <p:ph idx="3" type="body"/>
          </p:nvPr>
        </p:nvSpPr>
        <p:spPr>
          <a:xfrm>
            <a:off x="3669541" y="1076972"/>
            <a:ext cx="1096215" cy="955625"/>
          </a:xfrm>
          <a:prstGeom prst="rect">
            <a:avLst/>
          </a:prstGeom>
          <a:noFill/>
          <a:ln>
            <a:noFill/>
          </a:ln>
        </p:spPr>
        <p:txBody>
          <a:bodyPr anchorCtr="0" anchor="ctr" bIns="45700" lIns="91425" spcFirstLastPara="1" rIns="91425" wrap="square" tIns="45700">
            <a:noAutofit/>
          </a:bodyPr>
          <a:lstStyle/>
          <a:p>
            <a:pPr indent="-228600" lvl="0" marL="457200" marR="0" rtl="0" algn="r">
              <a:lnSpc>
                <a:spcPct val="130000"/>
              </a:lnSpc>
              <a:spcBef>
                <a:spcPts val="1000"/>
              </a:spcBef>
              <a:spcAft>
                <a:spcPts val="0"/>
              </a:spcAft>
              <a:buClr>
                <a:schemeClr val="lt1"/>
              </a:buClr>
              <a:buSzPts val="5400"/>
              <a:buFont typeface="Arial"/>
              <a:buNone/>
            </a:pPr>
            <a:r>
              <a:rPr lang="en-US"/>
              <a:t>1</a:t>
            </a:r>
            <a:endParaRPr/>
          </a:p>
        </p:txBody>
      </p:sp>
      <p:sp>
        <p:nvSpPr>
          <p:cNvPr id="281" name="Google Shape;281;p43"/>
          <p:cNvSpPr txBox="1"/>
          <p:nvPr>
            <p:ph idx="5" type="body"/>
          </p:nvPr>
        </p:nvSpPr>
        <p:spPr>
          <a:xfrm>
            <a:off x="4912292" y="2770036"/>
            <a:ext cx="6562677" cy="339415"/>
          </a:xfrm>
          <a:prstGeom prst="rect">
            <a:avLst/>
          </a:prstGeom>
          <a:noFill/>
          <a:ln>
            <a:noFill/>
          </a:ln>
        </p:spPr>
        <p:txBody>
          <a:bodyPr anchorCtr="0" anchor="b" bIns="45700" lIns="91425" spcFirstLastPara="1" rIns="91425" wrap="square" tIns="45700">
            <a:noAutofit/>
          </a:bodyPr>
          <a:lstStyle/>
          <a:p>
            <a:pPr indent="-228600" lvl="0" marL="457200" marR="0" rtl="0" algn="r">
              <a:lnSpc>
                <a:spcPct val="100000"/>
              </a:lnSpc>
              <a:spcBef>
                <a:spcPts val="1000"/>
              </a:spcBef>
              <a:spcAft>
                <a:spcPts val="0"/>
              </a:spcAft>
              <a:buClr>
                <a:srgbClr val="24BAA2"/>
              </a:buClr>
              <a:buSzPts val="2400"/>
              <a:buFont typeface="Arial"/>
              <a:buNone/>
            </a:pPr>
            <a:r>
              <a:rPr lang="en-US"/>
              <a:t>Hvordan du opretter information</a:t>
            </a:r>
            <a:endParaRPr/>
          </a:p>
        </p:txBody>
      </p:sp>
      <p:sp>
        <p:nvSpPr>
          <p:cNvPr id="282" name="Google Shape;282;p43"/>
          <p:cNvSpPr txBox="1"/>
          <p:nvPr>
            <p:ph idx="6" type="body"/>
          </p:nvPr>
        </p:nvSpPr>
        <p:spPr>
          <a:xfrm>
            <a:off x="4848466" y="3055110"/>
            <a:ext cx="6690328" cy="999383"/>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1000"/>
              </a:spcBef>
              <a:spcAft>
                <a:spcPts val="0"/>
              </a:spcAft>
              <a:buSzPts val="2200"/>
              <a:buNone/>
            </a:pPr>
            <a:r>
              <a:rPr lang="en-US"/>
              <a:t>Denne færdighed omfatter alt fra at lave og redigere videoer til at skrive artikler til at oprette og redigere PDF'er.</a:t>
            </a:r>
            <a:endParaRPr/>
          </a:p>
        </p:txBody>
      </p:sp>
      <p:sp>
        <p:nvSpPr>
          <p:cNvPr id="283" name="Google Shape;283;p43"/>
          <p:cNvSpPr txBox="1"/>
          <p:nvPr>
            <p:ph idx="7" type="body"/>
          </p:nvPr>
        </p:nvSpPr>
        <p:spPr>
          <a:xfrm>
            <a:off x="3678984" y="2939743"/>
            <a:ext cx="1096215" cy="955625"/>
          </a:xfrm>
          <a:prstGeom prst="rect">
            <a:avLst/>
          </a:prstGeom>
          <a:noFill/>
          <a:ln>
            <a:noFill/>
          </a:ln>
        </p:spPr>
        <p:txBody>
          <a:bodyPr anchorCtr="0" anchor="ctr" bIns="45700" lIns="91425" spcFirstLastPara="1" rIns="91425" wrap="square" tIns="45700">
            <a:noAutofit/>
          </a:bodyPr>
          <a:lstStyle/>
          <a:p>
            <a:pPr indent="-228600" lvl="0" marL="457200" marR="0" rtl="0" algn="r">
              <a:lnSpc>
                <a:spcPct val="130000"/>
              </a:lnSpc>
              <a:spcBef>
                <a:spcPts val="1000"/>
              </a:spcBef>
              <a:spcAft>
                <a:spcPts val="0"/>
              </a:spcAft>
              <a:buClr>
                <a:schemeClr val="lt1"/>
              </a:buClr>
              <a:buSzPts val="5400"/>
              <a:buFont typeface="Arial"/>
              <a:buNone/>
            </a:pPr>
            <a:r>
              <a:rPr lang="en-US"/>
              <a:t>2</a:t>
            </a:r>
            <a:endParaRPr/>
          </a:p>
        </p:txBody>
      </p:sp>
      <p:sp>
        <p:nvSpPr>
          <p:cNvPr id="284" name="Google Shape;284;p43"/>
          <p:cNvSpPr txBox="1"/>
          <p:nvPr>
            <p:ph idx="8" type="body"/>
          </p:nvPr>
        </p:nvSpPr>
        <p:spPr>
          <a:xfrm>
            <a:off x="4927790" y="4633833"/>
            <a:ext cx="6562677" cy="339415"/>
          </a:xfrm>
          <a:prstGeom prst="rect">
            <a:avLst/>
          </a:prstGeom>
          <a:noFill/>
          <a:ln>
            <a:noFill/>
          </a:ln>
        </p:spPr>
        <p:txBody>
          <a:bodyPr anchorCtr="0" anchor="b" bIns="45700" lIns="91425" spcFirstLastPara="1" rIns="91425" wrap="square" tIns="45700">
            <a:noAutofit/>
          </a:bodyPr>
          <a:lstStyle/>
          <a:p>
            <a:pPr indent="-228600" lvl="0" marL="457200" marR="0" rtl="0" algn="r">
              <a:lnSpc>
                <a:spcPct val="100000"/>
              </a:lnSpc>
              <a:spcBef>
                <a:spcPts val="1000"/>
              </a:spcBef>
              <a:spcAft>
                <a:spcPts val="0"/>
              </a:spcAft>
              <a:buClr>
                <a:srgbClr val="24BAA2"/>
              </a:buClr>
              <a:buSzPts val="2400"/>
              <a:buFont typeface="Arial"/>
              <a:buNone/>
            </a:pPr>
            <a:r>
              <a:rPr lang="en-US"/>
              <a:t>Hvordan du kommunikerer information.</a:t>
            </a:r>
            <a:endParaRPr/>
          </a:p>
        </p:txBody>
      </p:sp>
      <p:sp>
        <p:nvSpPr>
          <p:cNvPr id="285" name="Google Shape;285;p43"/>
          <p:cNvSpPr txBox="1"/>
          <p:nvPr>
            <p:ph idx="9" type="body"/>
          </p:nvPr>
        </p:nvSpPr>
        <p:spPr>
          <a:xfrm>
            <a:off x="4784641" y="5052896"/>
            <a:ext cx="6705826" cy="999383"/>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1000"/>
              </a:spcBef>
              <a:spcAft>
                <a:spcPts val="0"/>
              </a:spcAft>
              <a:buSzPts val="2200"/>
              <a:buNone/>
            </a:pPr>
            <a:r>
              <a:rPr lang="en-US"/>
              <a:t>Når du har oplysninger, skal du vide, hvordan du deler dem. Kommunikation kan være at skrive et tweet, at sende en e-mail, at dele dokumenter online mm.</a:t>
            </a:r>
            <a:endParaRPr/>
          </a:p>
        </p:txBody>
      </p:sp>
      <p:sp>
        <p:nvSpPr>
          <p:cNvPr id="286" name="Google Shape;286;p43"/>
          <p:cNvSpPr txBox="1"/>
          <p:nvPr>
            <p:ph idx="13" type="body"/>
          </p:nvPr>
        </p:nvSpPr>
        <p:spPr>
          <a:xfrm>
            <a:off x="3669540" y="4802514"/>
            <a:ext cx="1096215" cy="955625"/>
          </a:xfrm>
          <a:prstGeom prst="rect">
            <a:avLst/>
          </a:prstGeom>
          <a:noFill/>
          <a:ln>
            <a:noFill/>
          </a:ln>
        </p:spPr>
        <p:txBody>
          <a:bodyPr anchorCtr="0" anchor="ctr" bIns="45700" lIns="91425" spcFirstLastPara="1" rIns="91425" wrap="square" tIns="45700">
            <a:noAutofit/>
          </a:bodyPr>
          <a:lstStyle/>
          <a:p>
            <a:pPr indent="-228600" lvl="0" marL="457200" marR="0" rtl="0" algn="r">
              <a:lnSpc>
                <a:spcPct val="130000"/>
              </a:lnSpc>
              <a:spcBef>
                <a:spcPts val="1000"/>
              </a:spcBef>
              <a:spcAft>
                <a:spcPts val="0"/>
              </a:spcAft>
              <a:buClr>
                <a:schemeClr val="lt1"/>
              </a:buClr>
              <a:buSzPts val="5400"/>
              <a:buFont typeface="Arial"/>
              <a:buNone/>
            </a:pPr>
            <a:r>
              <a:rPr lang="en-US"/>
              <a:t>3</a:t>
            </a:r>
            <a:endParaRPr/>
          </a:p>
        </p:txBody>
      </p:sp>
      <p:sp>
        <p:nvSpPr>
          <p:cNvPr id="287" name="Google Shape;287;p43"/>
          <p:cNvSpPr txBox="1"/>
          <p:nvPr/>
        </p:nvSpPr>
        <p:spPr>
          <a:xfrm>
            <a:off x="216957" y="970731"/>
            <a:ext cx="3486000" cy="4525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lt1"/>
                </a:solidFill>
                <a:latin typeface="Calibri"/>
                <a:ea typeface="Calibri"/>
                <a:cs typeface="Calibri"/>
                <a:sym typeface="Calibri"/>
              </a:rPr>
              <a:t>Ligesom “læsefærdighed" er evnen til at læse og skrive, er </a:t>
            </a:r>
            <a:r>
              <a:rPr b="1" i="0" lang="en-US" sz="2400" u="none" cap="none" strike="noStrike">
                <a:solidFill>
                  <a:srgbClr val="24BAA2"/>
                </a:solidFill>
                <a:latin typeface="Calibri"/>
                <a:ea typeface="Calibri"/>
                <a:cs typeface="Calibri"/>
                <a:sym typeface="Calibri"/>
              </a:rPr>
              <a:t>DIGITALE FÆRDIGHEDER  </a:t>
            </a:r>
            <a:r>
              <a:rPr b="0" i="0" lang="en-US" sz="2400" u="none" cap="none" strike="noStrike">
                <a:solidFill>
                  <a:schemeClr val="lt1"/>
                </a:solidFill>
                <a:latin typeface="Calibri"/>
                <a:ea typeface="Calibri"/>
                <a:cs typeface="Calibri"/>
                <a:sym typeface="Calibri"/>
              </a:rPr>
              <a:t>evnen til at udføre opgaver i et digitalt format. Selvom den nøjagtige definition kan variere, kan du generelt opdele begrebet digital færdighed i tre hoved</a:t>
            </a:r>
            <a:r>
              <a:rPr lang="en-US" sz="2400">
                <a:solidFill>
                  <a:schemeClr val="lt1"/>
                </a:solidFill>
                <a:latin typeface="Calibri"/>
                <a:ea typeface="Calibri"/>
                <a:cs typeface="Calibri"/>
                <a:sym typeface="Calibri"/>
              </a:rPr>
              <a:t> </a:t>
            </a:r>
            <a:r>
              <a:rPr b="0" i="0" lang="en-US" sz="2400" u="none" cap="none" strike="noStrike">
                <a:solidFill>
                  <a:schemeClr val="lt1"/>
                </a:solidFill>
                <a:latin typeface="Calibri"/>
                <a:ea typeface="Calibri"/>
                <a:cs typeface="Calibri"/>
                <a:sym typeface="Calibri"/>
              </a:rPr>
              <a:t>færdigheder</a:t>
            </a:r>
            <a:r>
              <a:rPr lang="en-US" sz="2400">
                <a:solidFill>
                  <a:schemeClr val="lt1"/>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Calibri"/>
              <a:ea typeface="Calibri"/>
              <a:cs typeface="Calibri"/>
              <a:sym typeface="Calibri"/>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90"/>
          <p:cNvSpPr txBox="1"/>
          <p:nvPr>
            <p:ph idx="2" type="body"/>
          </p:nvPr>
        </p:nvSpPr>
        <p:spPr>
          <a:xfrm>
            <a:off x="798381" y="474990"/>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solidFill>
                  <a:srgbClr val="7F3494"/>
                </a:solidFill>
              </a:rPr>
              <a:t>De vigtigste INTERNETBRUGER-rettigheder til databeskyttelse i henhold til GDPR...</a:t>
            </a:r>
            <a:endParaRPr/>
          </a:p>
        </p:txBody>
      </p:sp>
      <p:sp>
        <p:nvSpPr>
          <p:cNvPr id="1218" name="Google Shape;1218;p90"/>
          <p:cNvSpPr/>
          <p:nvPr/>
        </p:nvSpPr>
        <p:spPr>
          <a:xfrm>
            <a:off x="1075944" y="1952509"/>
            <a:ext cx="2270760" cy="1889760"/>
          </a:xfrm>
          <a:prstGeom prst="foldedCorner">
            <a:avLst>
              <a:gd fmla="val 16667" name="adj"/>
            </a:avLst>
          </a:prstGeom>
          <a:solidFill>
            <a:srgbClr val="24BAA2"/>
          </a:solidFill>
          <a:ln cap="flat" cmpd="sng" w="25400">
            <a:solidFill>
              <a:srgbClr val="7F34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Du har ret til at vide præcis, </a:t>
            </a:r>
            <a:r>
              <a:rPr b="1" i="0" lang="en-US" sz="1800" u="none" cap="none" strike="noStrike">
                <a:solidFill>
                  <a:schemeClr val="lt1"/>
                </a:solidFill>
                <a:latin typeface="Calibri"/>
                <a:ea typeface="Calibri"/>
                <a:cs typeface="Calibri"/>
                <a:sym typeface="Calibri"/>
              </a:rPr>
              <a:t>hvordan dine data indsamles og bruges</a:t>
            </a:r>
            <a:endParaRPr b="0" i="0" sz="1400" u="none" cap="none" strike="noStrike">
              <a:solidFill>
                <a:srgbClr val="000000"/>
              </a:solidFill>
              <a:latin typeface="Arial"/>
              <a:ea typeface="Arial"/>
              <a:cs typeface="Arial"/>
              <a:sym typeface="Arial"/>
            </a:endParaRPr>
          </a:p>
        </p:txBody>
      </p:sp>
      <p:sp>
        <p:nvSpPr>
          <p:cNvPr id="1219" name="Google Shape;1219;p90"/>
          <p:cNvSpPr/>
          <p:nvPr/>
        </p:nvSpPr>
        <p:spPr>
          <a:xfrm>
            <a:off x="2860971" y="4075835"/>
            <a:ext cx="2270760" cy="1889760"/>
          </a:xfrm>
          <a:prstGeom prst="foldedCorner">
            <a:avLst>
              <a:gd fmla="val 16667" name="adj"/>
            </a:avLst>
          </a:prstGeom>
          <a:solidFill>
            <a:srgbClr val="24BAA2"/>
          </a:solidFill>
          <a:ln cap="flat" cmpd="sng" w="25400">
            <a:solidFill>
              <a:srgbClr val="7F34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Du kan spørge, </a:t>
            </a:r>
            <a:r>
              <a:rPr b="1" i="0" lang="en-US" sz="1800" u="none" cap="none" strike="noStrike">
                <a:solidFill>
                  <a:schemeClr val="lt1"/>
                </a:solidFill>
                <a:latin typeface="Calibri"/>
                <a:ea typeface="Calibri"/>
                <a:cs typeface="Calibri"/>
                <a:sym typeface="Calibri"/>
              </a:rPr>
              <a:t>hvilke oplysninger der er indsamlet </a:t>
            </a:r>
            <a:r>
              <a:rPr b="0" i="0" lang="en-US" sz="1800" u="none" cap="none" strike="noStrike">
                <a:solidFill>
                  <a:schemeClr val="lt1"/>
                </a:solidFill>
                <a:latin typeface="Calibri"/>
                <a:ea typeface="Calibri"/>
                <a:cs typeface="Calibri"/>
                <a:sym typeface="Calibri"/>
              </a:rPr>
              <a:t>om dig (uden at betale noget)</a:t>
            </a:r>
            <a:endParaRPr b="0" i="0" sz="1400" u="none" cap="none" strike="noStrike">
              <a:solidFill>
                <a:srgbClr val="000000"/>
              </a:solidFill>
              <a:latin typeface="Arial"/>
              <a:ea typeface="Arial"/>
              <a:cs typeface="Arial"/>
              <a:sym typeface="Arial"/>
            </a:endParaRPr>
          </a:p>
        </p:txBody>
      </p:sp>
      <p:sp>
        <p:nvSpPr>
          <p:cNvPr id="1220" name="Google Shape;1220;p90"/>
          <p:cNvSpPr/>
          <p:nvPr/>
        </p:nvSpPr>
        <p:spPr>
          <a:xfrm>
            <a:off x="5089509" y="1978152"/>
            <a:ext cx="2270760" cy="1889760"/>
          </a:xfrm>
          <a:prstGeom prst="foldedCorner">
            <a:avLst>
              <a:gd fmla="val 16667" name="adj"/>
            </a:avLst>
          </a:prstGeom>
          <a:solidFill>
            <a:srgbClr val="24BAA2"/>
          </a:solidFill>
          <a:ln cap="flat" cmpd="sng" w="25400">
            <a:solidFill>
              <a:srgbClr val="7F34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Hvis der er </a:t>
            </a:r>
            <a:r>
              <a:rPr b="1" i="0" lang="en-US" sz="1800" u="none" cap="none" strike="noStrike">
                <a:solidFill>
                  <a:schemeClr val="lt1"/>
                </a:solidFill>
                <a:latin typeface="Calibri"/>
                <a:ea typeface="Calibri"/>
                <a:cs typeface="Calibri"/>
                <a:sym typeface="Calibri"/>
              </a:rPr>
              <a:t>fejl i dine data </a:t>
            </a:r>
            <a:r>
              <a:rPr b="0" i="0" lang="en-US" sz="1800" u="none" cap="none" strike="noStrike">
                <a:solidFill>
                  <a:schemeClr val="lt1"/>
                </a:solidFill>
                <a:latin typeface="Calibri"/>
                <a:ea typeface="Calibri"/>
                <a:cs typeface="Calibri"/>
                <a:sym typeface="Calibri"/>
              </a:rPr>
              <a:t>, kan du </a:t>
            </a:r>
            <a:r>
              <a:rPr b="1" i="0" lang="en-US" sz="1800" u="none" cap="none" strike="noStrike">
                <a:solidFill>
                  <a:schemeClr val="lt1"/>
                </a:solidFill>
                <a:latin typeface="Calibri"/>
                <a:ea typeface="Calibri"/>
                <a:cs typeface="Calibri"/>
                <a:sym typeface="Calibri"/>
              </a:rPr>
              <a:t>anmode om at få dem rettet</a:t>
            </a:r>
            <a:endParaRPr b="0" i="0" sz="1400" u="none" cap="none" strike="noStrike">
              <a:solidFill>
                <a:srgbClr val="000000"/>
              </a:solidFill>
              <a:latin typeface="Arial"/>
              <a:ea typeface="Arial"/>
              <a:cs typeface="Arial"/>
              <a:sym typeface="Arial"/>
            </a:endParaRPr>
          </a:p>
        </p:txBody>
      </p:sp>
      <p:sp>
        <p:nvSpPr>
          <p:cNvPr id="1221" name="Google Shape;1221;p90"/>
          <p:cNvSpPr/>
          <p:nvPr/>
        </p:nvSpPr>
        <p:spPr>
          <a:xfrm>
            <a:off x="6760461" y="4028454"/>
            <a:ext cx="2270760" cy="1889760"/>
          </a:xfrm>
          <a:prstGeom prst="foldedCorner">
            <a:avLst>
              <a:gd fmla="val 16667" name="adj"/>
            </a:avLst>
          </a:prstGeom>
          <a:solidFill>
            <a:srgbClr val="24BAA2"/>
          </a:solidFill>
          <a:ln cap="flat" cmpd="sng" w="25400">
            <a:solidFill>
              <a:srgbClr val="7F34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Du kan </a:t>
            </a:r>
            <a:r>
              <a:rPr b="1" i="0" lang="en-US" sz="1800" u="none" cap="none" strike="noStrike">
                <a:solidFill>
                  <a:schemeClr val="lt1"/>
                </a:solidFill>
                <a:latin typeface="Calibri"/>
                <a:ea typeface="Calibri"/>
                <a:cs typeface="Calibri"/>
                <a:sym typeface="Calibri"/>
              </a:rPr>
              <a:t>få dine data slettet fra registre</a:t>
            </a:r>
            <a:endParaRPr b="0" i="0" sz="1800" u="none" cap="none" strike="noStrike">
              <a:solidFill>
                <a:schemeClr val="lt1"/>
              </a:solidFill>
              <a:latin typeface="Calibri"/>
              <a:ea typeface="Calibri"/>
              <a:cs typeface="Calibri"/>
              <a:sym typeface="Calibri"/>
            </a:endParaRPr>
          </a:p>
        </p:txBody>
      </p:sp>
      <p:sp>
        <p:nvSpPr>
          <p:cNvPr id="1222" name="Google Shape;1222;p90"/>
          <p:cNvSpPr/>
          <p:nvPr/>
        </p:nvSpPr>
        <p:spPr>
          <a:xfrm>
            <a:off x="9031221" y="1978152"/>
            <a:ext cx="2270760" cy="1889760"/>
          </a:xfrm>
          <a:prstGeom prst="foldedCorner">
            <a:avLst>
              <a:gd fmla="val 16667" name="adj"/>
            </a:avLst>
          </a:prstGeom>
          <a:solidFill>
            <a:srgbClr val="24BAA2"/>
          </a:solidFill>
          <a:ln cap="flat" cmpd="sng" w="25400">
            <a:solidFill>
              <a:srgbClr val="7F34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Calibri"/>
                <a:ea typeface="Calibri"/>
                <a:cs typeface="Calibri"/>
                <a:sym typeface="Calibri"/>
              </a:rPr>
              <a:t>Du har lov til at </a:t>
            </a:r>
            <a:r>
              <a:rPr b="1" i="0" lang="en-US" sz="1800" u="none" cap="none" strike="noStrike">
                <a:solidFill>
                  <a:schemeClr val="lt1"/>
                </a:solidFill>
                <a:latin typeface="Calibri"/>
                <a:ea typeface="Calibri"/>
                <a:cs typeface="Calibri"/>
                <a:sym typeface="Calibri"/>
              </a:rPr>
              <a:t>nægte databehandling </a:t>
            </a:r>
            <a:r>
              <a:rPr b="0" i="0" lang="en-US" sz="1800" u="none" cap="none" strike="noStrike">
                <a:solidFill>
                  <a:schemeClr val="lt1"/>
                </a:solidFill>
                <a:latin typeface="Calibri"/>
                <a:ea typeface="Calibri"/>
                <a:cs typeface="Calibri"/>
                <a:sym typeface="Calibri"/>
              </a:rPr>
              <a:t> for eksempel markedsføring</a:t>
            </a:r>
            <a:endParaRPr b="0" i="0" sz="1800" u="none" cap="none" strike="noStrike">
              <a:solidFill>
                <a:schemeClr val="lt1"/>
              </a:solidFill>
              <a:latin typeface="Calibri"/>
              <a:ea typeface="Calibri"/>
              <a:cs typeface="Calibri"/>
              <a:sym typeface="Calibri"/>
            </a:endParaRPr>
          </a:p>
        </p:txBody>
      </p:sp>
      <p:pic>
        <p:nvPicPr>
          <p:cNvPr descr="Badge 3 outline" id="1223" name="Google Shape;1223;p90"/>
          <p:cNvPicPr preferRelativeResize="0"/>
          <p:nvPr/>
        </p:nvPicPr>
        <p:blipFill rotWithShape="1">
          <a:blip r:embed="rId3">
            <a:alphaModFix/>
          </a:blip>
          <a:srcRect b="0" l="0" r="0" t="0"/>
          <a:stretch/>
        </p:blipFill>
        <p:spPr>
          <a:xfrm>
            <a:off x="4450728" y="2979685"/>
            <a:ext cx="914400" cy="905256"/>
          </a:xfrm>
          <a:prstGeom prst="rect">
            <a:avLst/>
          </a:prstGeom>
          <a:noFill/>
          <a:ln>
            <a:noFill/>
          </a:ln>
        </p:spPr>
      </p:pic>
      <p:pic>
        <p:nvPicPr>
          <p:cNvPr descr="Badge 1 outline" id="1224" name="Google Shape;1224;p90"/>
          <p:cNvPicPr preferRelativeResize="0"/>
          <p:nvPr/>
        </p:nvPicPr>
        <p:blipFill rotWithShape="1">
          <a:blip r:embed="rId4">
            <a:alphaModFix/>
          </a:blip>
          <a:srcRect b="0" l="0" r="0" t="0"/>
          <a:stretch/>
        </p:blipFill>
        <p:spPr>
          <a:xfrm>
            <a:off x="432819" y="2008632"/>
            <a:ext cx="914400" cy="914400"/>
          </a:xfrm>
          <a:prstGeom prst="rect">
            <a:avLst/>
          </a:prstGeom>
          <a:noFill/>
          <a:ln>
            <a:noFill/>
          </a:ln>
        </p:spPr>
      </p:pic>
      <p:pic>
        <p:nvPicPr>
          <p:cNvPr descr="Badge outline" id="1225" name="Google Shape;1225;p90"/>
          <p:cNvPicPr preferRelativeResize="0"/>
          <p:nvPr/>
        </p:nvPicPr>
        <p:blipFill rotWithShape="1">
          <a:blip r:embed="rId5">
            <a:alphaModFix/>
          </a:blip>
          <a:srcRect b="0" l="0" r="0" t="0"/>
          <a:stretch/>
        </p:blipFill>
        <p:spPr>
          <a:xfrm>
            <a:off x="2211324" y="5022761"/>
            <a:ext cx="914400" cy="914400"/>
          </a:xfrm>
          <a:prstGeom prst="rect">
            <a:avLst/>
          </a:prstGeom>
          <a:noFill/>
          <a:ln>
            <a:noFill/>
          </a:ln>
        </p:spPr>
      </p:pic>
      <p:pic>
        <p:nvPicPr>
          <p:cNvPr descr="Badge 4 outline" id="1226" name="Google Shape;1226;p90"/>
          <p:cNvPicPr preferRelativeResize="0"/>
          <p:nvPr/>
        </p:nvPicPr>
        <p:blipFill rotWithShape="1">
          <a:blip r:embed="rId6">
            <a:alphaModFix/>
          </a:blip>
          <a:srcRect b="0" l="0" r="0" t="0"/>
          <a:stretch/>
        </p:blipFill>
        <p:spPr>
          <a:xfrm>
            <a:off x="6095999" y="4973334"/>
            <a:ext cx="914400" cy="914400"/>
          </a:xfrm>
          <a:prstGeom prst="rect">
            <a:avLst/>
          </a:prstGeom>
          <a:noFill/>
          <a:ln>
            <a:noFill/>
          </a:ln>
        </p:spPr>
      </p:pic>
      <p:pic>
        <p:nvPicPr>
          <p:cNvPr descr="Badge 5 outline" id="1227" name="Google Shape;1227;p90"/>
          <p:cNvPicPr preferRelativeResize="0"/>
          <p:nvPr/>
        </p:nvPicPr>
        <p:blipFill rotWithShape="1">
          <a:blip r:embed="rId7">
            <a:alphaModFix/>
          </a:blip>
          <a:srcRect b="0" l="0" r="0" t="0"/>
          <a:stretch/>
        </p:blipFill>
        <p:spPr>
          <a:xfrm>
            <a:off x="8381997" y="2196349"/>
            <a:ext cx="914400" cy="9144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1" name="Shape 1231"/>
        <p:cNvGrpSpPr/>
        <p:nvPr/>
      </p:nvGrpSpPr>
      <p:grpSpPr>
        <a:xfrm>
          <a:off x="0" y="0"/>
          <a:ext cx="0" cy="0"/>
          <a:chOff x="0" y="0"/>
          <a:chExt cx="0" cy="0"/>
        </a:xfrm>
      </p:grpSpPr>
      <p:sp>
        <p:nvSpPr>
          <p:cNvPr id="1232" name="Google Shape;1232;p16"/>
          <p:cNvSpPr txBox="1"/>
          <p:nvPr>
            <p:ph idx="1" type="body"/>
          </p:nvPr>
        </p:nvSpPr>
        <p:spPr>
          <a:xfrm>
            <a:off x="487485" y="1131304"/>
            <a:ext cx="10595237" cy="3849918"/>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n-US"/>
              <a:t>At kende disse vil hjælpe dig med at navigere i de politikker, som websteder bruger til at forklare deres dataindsamlingspraksis.</a:t>
            </a:r>
            <a:endParaRPr/>
          </a:p>
        </p:txBody>
      </p:sp>
      <p:sp>
        <p:nvSpPr>
          <p:cNvPr id="1233" name="Google Shape;1233;p16"/>
          <p:cNvSpPr txBox="1"/>
          <p:nvPr>
            <p:ph idx="2" type="body"/>
          </p:nvPr>
        </p:nvSpPr>
        <p:spPr>
          <a:xfrm>
            <a:off x="487485" y="506062"/>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Navne og akronymer forbundet med GDPR</a:t>
            </a:r>
            <a:endParaRPr/>
          </a:p>
        </p:txBody>
      </p:sp>
      <p:graphicFrame>
        <p:nvGraphicFramePr>
          <p:cNvPr id="1234" name="Google Shape;1234;p16"/>
          <p:cNvGraphicFramePr/>
          <p:nvPr/>
        </p:nvGraphicFramePr>
        <p:xfrm>
          <a:off x="722376" y="2130552"/>
          <a:ext cx="3000000" cy="3000000"/>
        </p:xfrm>
        <a:graphic>
          <a:graphicData uri="http://schemas.openxmlformats.org/drawingml/2006/table">
            <a:tbl>
              <a:tblPr>
                <a:noFill/>
                <a:tableStyleId>{8AE611AA-A98C-4540-9132-836CB481DB40}</a:tableStyleId>
              </a:tblPr>
              <a:tblGrid>
                <a:gridCol w="2523750"/>
                <a:gridCol w="8375900"/>
              </a:tblGrid>
              <a:tr h="830125">
                <a:tc>
                  <a:txBody>
                    <a:bodyPr/>
                    <a:lstStyle/>
                    <a:p>
                      <a:pPr indent="0" lvl="0" marL="0" marR="0" rtl="0" algn="l">
                        <a:lnSpc>
                          <a:spcPct val="100000"/>
                        </a:lnSpc>
                        <a:spcBef>
                          <a:spcPts val="0"/>
                        </a:spcBef>
                        <a:spcAft>
                          <a:spcPts val="0"/>
                        </a:spcAft>
                        <a:buClr>
                          <a:srgbClr val="000000"/>
                        </a:buClr>
                        <a:buSzPts val="2000"/>
                        <a:buFont typeface="Arial"/>
                        <a:buNone/>
                      </a:pPr>
                      <a:r>
                        <a:rPr b="1" lang="en-US" sz="2000" u="none" cap="none" strike="noStrike">
                          <a:solidFill>
                            <a:srgbClr val="24BAA2"/>
                          </a:solidFill>
                          <a:latin typeface="Calibri"/>
                          <a:ea typeface="Calibri"/>
                          <a:cs typeface="Calibri"/>
                          <a:sym typeface="Calibri"/>
                        </a:rPr>
                        <a:t>Hvad er en registreret?</a:t>
                      </a:r>
                      <a:endParaRPr sz="2000" u="none" cap="none" strike="noStrike">
                        <a:solidFill>
                          <a:srgbClr val="24BAA2"/>
                        </a:solidFill>
                        <a:latin typeface="Calibri"/>
                        <a:ea typeface="Calibri"/>
                        <a:cs typeface="Calibri"/>
                        <a:sym typeface="Calibri"/>
                      </a:endParaRPr>
                    </a:p>
                  </a:txBody>
                  <a:tcPr marT="40500" marB="40500" marR="40500" marL="405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7FB"/>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Jeg er en, og det er du også. En registreret er enhver, der får deres data indsamlet af en virksomhed. Dybest set alle, der nogensinde har brugt internettet.</a:t>
                      </a:r>
                      <a:endParaRPr sz="1400" u="none" cap="none" strike="noStrike"/>
                    </a:p>
                  </a:txBody>
                  <a:tcPr marT="40500" marB="40500" marR="40500" marL="405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7FB"/>
                    </a:solidFill>
                  </a:tcPr>
                </a:tc>
              </a:tr>
              <a:tr h="638775">
                <a:tc>
                  <a:txBody>
                    <a:bodyPr/>
                    <a:lstStyle/>
                    <a:p>
                      <a:pPr indent="0" lvl="0" marL="0" marR="0" rtl="0" algn="l">
                        <a:lnSpc>
                          <a:spcPct val="100000"/>
                        </a:lnSpc>
                        <a:spcBef>
                          <a:spcPts val="0"/>
                        </a:spcBef>
                        <a:spcAft>
                          <a:spcPts val="0"/>
                        </a:spcAft>
                        <a:buClr>
                          <a:srgbClr val="000000"/>
                        </a:buClr>
                        <a:buSzPts val="2000"/>
                        <a:buFont typeface="Arial"/>
                        <a:buNone/>
                      </a:pPr>
                      <a:r>
                        <a:rPr b="1" lang="en-US" sz="2000" u="none" cap="none" strike="noStrike">
                          <a:solidFill>
                            <a:srgbClr val="24BAA2"/>
                          </a:solidFill>
                          <a:latin typeface="Calibri"/>
                          <a:ea typeface="Calibri"/>
                          <a:cs typeface="Calibri"/>
                          <a:sym typeface="Calibri"/>
                        </a:rPr>
                        <a:t>Hvad er en dataansvarlig?</a:t>
                      </a:r>
                      <a:endParaRPr sz="2000" u="none" cap="none" strike="noStrike">
                        <a:solidFill>
                          <a:srgbClr val="24BAA2"/>
                        </a:solidFill>
                        <a:latin typeface="Calibri"/>
                        <a:ea typeface="Calibri"/>
                        <a:cs typeface="Calibri"/>
                        <a:sym typeface="Calibri"/>
                      </a:endParaRPr>
                    </a:p>
                  </a:txBody>
                  <a:tcPr marT="40500" marB="40500" marR="40500" marL="405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En dataansvarlig er enhver enhed, der indsamler og opbevarer data - for eksempel en virksomhed.</a:t>
                      </a:r>
                      <a:endParaRPr sz="1400" u="none" cap="none" strike="noStrike"/>
                    </a:p>
                  </a:txBody>
                  <a:tcPr marT="40500" marB="40500" marR="40500" marL="405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r h="704250">
                <a:tc>
                  <a:txBody>
                    <a:bodyPr/>
                    <a:lstStyle/>
                    <a:p>
                      <a:pPr indent="0" lvl="0" marL="0" marR="0" rtl="0" algn="l">
                        <a:lnSpc>
                          <a:spcPct val="100000"/>
                        </a:lnSpc>
                        <a:spcBef>
                          <a:spcPts val="0"/>
                        </a:spcBef>
                        <a:spcAft>
                          <a:spcPts val="0"/>
                        </a:spcAft>
                        <a:buClr>
                          <a:srgbClr val="000000"/>
                        </a:buClr>
                        <a:buSzPts val="2000"/>
                        <a:buFont typeface="Arial"/>
                        <a:buNone/>
                      </a:pPr>
                      <a:r>
                        <a:rPr b="1" lang="en-US" sz="2000" u="none" cap="none" strike="noStrike">
                          <a:solidFill>
                            <a:srgbClr val="24BAA2"/>
                          </a:solidFill>
                          <a:latin typeface="Calibri"/>
                          <a:ea typeface="Calibri"/>
                          <a:cs typeface="Calibri"/>
                          <a:sym typeface="Calibri"/>
                        </a:rPr>
                        <a:t>Hvad er en databehandler?</a:t>
                      </a:r>
                      <a:endParaRPr sz="2000" u="none" cap="none" strike="noStrike">
                        <a:solidFill>
                          <a:srgbClr val="24BAA2"/>
                        </a:solidFill>
                        <a:latin typeface="Calibri"/>
                        <a:ea typeface="Calibri"/>
                        <a:cs typeface="Calibri"/>
                        <a:sym typeface="Calibri"/>
                      </a:endParaRPr>
                    </a:p>
                  </a:txBody>
                  <a:tcPr marT="40500" marB="40500" marR="40500" marL="405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7FB"/>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Det er den, en stor virksomhed hyrer til at behandle data på deres vegne. Normalt er det et lønfirma.</a:t>
                      </a:r>
                      <a:endParaRPr sz="1400" u="none" cap="none" strike="noStrike"/>
                    </a:p>
                  </a:txBody>
                  <a:tcPr marT="40500" marB="40500" marR="40500" marL="405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7FB"/>
                    </a:solidFill>
                  </a:tcPr>
                </a:tc>
              </a:tr>
              <a:tr h="1081850">
                <a:tc>
                  <a:txBody>
                    <a:bodyPr/>
                    <a:lstStyle/>
                    <a:p>
                      <a:pPr indent="0" lvl="0" marL="0" marR="0" rtl="0" algn="l">
                        <a:lnSpc>
                          <a:spcPct val="100000"/>
                        </a:lnSpc>
                        <a:spcBef>
                          <a:spcPts val="0"/>
                        </a:spcBef>
                        <a:spcAft>
                          <a:spcPts val="0"/>
                        </a:spcAft>
                        <a:buClr>
                          <a:srgbClr val="000000"/>
                        </a:buClr>
                        <a:buSzPts val="2000"/>
                        <a:buFont typeface="Arial"/>
                        <a:buNone/>
                      </a:pPr>
                      <a:r>
                        <a:rPr b="1" lang="en-US" sz="2000" u="none" cap="none" strike="noStrike">
                          <a:solidFill>
                            <a:srgbClr val="24BAA2"/>
                          </a:solidFill>
                          <a:latin typeface="Calibri"/>
                          <a:ea typeface="Calibri"/>
                          <a:cs typeface="Calibri"/>
                          <a:sym typeface="Calibri"/>
                        </a:rPr>
                        <a:t>Hvad er en tilsynsmyndighed?</a:t>
                      </a:r>
                      <a:endParaRPr sz="2000" u="none" cap="none" strike="noStrike">
                        <a:solidFill>
                          <a:srgbClr val="24BAA2"/>
                        </a:solidFill>
                        <a:latin typeface="Calibri"/>
                        <a:ea typeface="Calibri"/>
                        <a:cs typeface="Calibri"/>
                        <a:sym typeface="Calibri"/>
                      </a:endParaRPr>
                    </a:p>
                  </a:txBody>
                  <a:tcPr marT="40500" marB="40500" marR="40500" marL="405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Hvert land i EU har sin egen tilsynsmyndighed. Som et databeskyttelsepoliti håndhæver de GDPR nationalt og uddeler store bøder for brud som sanktioner.</a:t>
                      </a:r>
                      <a:endParaRPr sz="1400" u="none" cap="none" strike="noStrike"/>
                    </a:p>
                  </a:txBody>
                  <a:tcPr marT="40500" marB="40500" marR="40500" marL="405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FFFF"/>
                    </a:solidFill>
                  </a:tcPr>
                </a:tc>
              </a:tr>
              <a:tr h="920675">
                <a:tc>
                  <a:txBody>
                    <a:bodyPr/>
                    <a:lstStyle/>
                    <a:p>
                      <a:pPr indent="0" lvl="0" marL="0" marR="0" rtl="0" algn="l">
                        <a:lnSpc>
                          <a:spcPct val="100000"/>
                        </a:lnSpc>
                        <a:spcBef>
                          <a:spcPts val="0"/>
                        </a:spcBef>
                        <a:spcAft>
                          <a:spcPts val="0"/>
                        </a:spcAft>
                        <a:buClr>
                          <a:srgbClr val="000000"/>
                        </a:buClr>
                        <a:buSzPts val="2000"/>
                        <a:buFont typeface="Arial"/>
                        <a:buNone/>
                      </a:pPr>
                      <a:r>
                        <a:rPr b="1" lang="en-US" sz="2000" u="none" cap="none" strike="noStrike">
                          <a:solidFill>
                            <a:srgbClr val="24BAA2"/>
                          </a:solidFill>
                          <a:latin typeface="Calibri"/>
                          <a:ea typeface="Calibri"/>
                          <a:cs typeface="Calibri"/>
                          <a:sym typeface="Calibri"/>
                        </a:rPr>
                        <a:t>Hvad er en databeskyttelses-ansvarlig (DPO)?</a:t>
                      </a:r>
                      <a:endParaRPr sz="2000" u="none" cap="none" strike="noStrike">
                        <a:solidFill>
                          <a:srgbClr val="24BAA2"/>
                        </a:solidFill>
                        <a:latin typeface="Calibri"/>
                        <a:ea typeface="Calibri"/>
                        <a:cs typeface="Calibri"/>
                        <a:sym typeface="Calibri"/>
                      </a:endParaRPr>
                    </a:p>
                  </a:txBody>
                  <a:tcPr marT="40500" marB="40500" marR="40500" marL="405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7FB"/>
                    </a:solidFill>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latin typeface="Calibri"/>
                          <a:ea typeface="Calibri"/>
                          <a:cs typeface="Calibri"/>
                          <a:sym typeface="Calibri"/>
                        </a:rPr>
                        <a:t>Virksomheder og offentlige organer, der behandler masser af data, skal udpege en person (DPO) til at håndtere alle deres GDPR-aktiviteter og papirarbejde.</a:t>
                      </a:r>
                      <a:endParaRPr sz="1400" u="none" cap="none" strike="noStrike"/>
                    </a:p>
                  </a:txBody>
                  <a:tcPr marT="40500" marB="40500" marR="40500" marL="405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2F7FB"/>
                    </a:solidFill>
                  </a:tcPr>
                </a:tc>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92"/>
          <p:cNvSpPr txBox="1"/>
          <p:nvPr>
            <p:ph idx="1" type="body"/>
          </p:nvPr>
        </p:nvSpPr>
        <p:spPr>
          <a:xfrm>
            <a:off x="1557464" y="1357639"/>
            <a:ext cx="9778140" cy="4895927"/>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n-US"/>
              <a:t>I din rolle vil du regelmæssigt have adgang til borgeres følsomme data ...hvis du kan følge disse enkle retningslinjer, vil du være på rette vej med hensyn til GDPR</a:t>
            </a:r>
            <a:endParaRPr/>
          </a:p>
          <a:p>
            <a:pPr indent="-228600" lvl="0" marL="457200" marR="0" rtl="0" algn="l">
              <a:lnSpc>
                <a:spcPct val="90000"/>
              </a:lnSpc>
              <a:spcBef>
                <a:spcPts val="1000"/>
              </a:spcBef>
              <a:spcAft>
                <a:spcPts val="0"/>
              </a:spcAft>
              <a:buClr>
                <a:srgbClr val="092E4B"/>
              </a:buClr>
              <a:buSzPts val="2400"/>
              <a:buFont typeface="Arial"/>
              <a:buNone/>
            </a:pPr>
            <a:r>
              <a:rPr lang="en-US">
                <a:solidFill>
                  <a:srgbClr val="24BAA2"/>
                </a:solidFill>
              </a:rPr>
              <a:t>Må: </a:t>
            </a:r>
            <a:r>
              <a:rPr lang="en-US"/>
              <a:t>Indsamle oplysninger lovligt og bruge dem med omtanke</a:t>
            </a:r>
            <a:endParaRPr/>
          </a:p>
          <a:p>
            <a:pPr indent="-228600" lvl="0" marL="457200" marR="0" rtl="0" algn="l">
              <a:lnSpc>
                <a:spcPct val="90000"/>
              </a:lnSpc>
              <a:spcBef>
                <a:spcPts val="1000"/>
              </a:spcBef>
              <a:spcAft>
                <a:spcPts val="0"/>
              </a:spcAft>
              <a:buClr>
                <a:srgbClr val="092E4B"/>
              </a:buClr>
              <a:buSzPts val="2400"/>
              <a:buFont typeface="Arial"/>
              <a:buNone/>
            </a:pPr>
            <a:r>
              <a:rPr lang="en-US">
                <a:solidFill>
                  <a:srgbClr val="7F3494"/>
                </a:solidFill>
              </a:rPr>
              <a:t>Må ikke: </a:t>
            </a:r>
            <a:r>
              <a:rPr lang="en-US"/>
              <a:t>Vildlede borgere om, hvad du vil gøre med deres private oplysninger</a:t>
            </a:r>
            <a:endParaRPr/>
          </a:p>
          <a:p>
            <a:pPr indent="-228600" lvl="0" marL="457200" marR="0" rtl="0" algn="l">
              <a:lnSpc>
                <a:spcPct val="90000"/>
              </a:lnSpc>
              <a:spcBef>
                <a:spcPts val="1000"/>
              </a:spcBef>
              <a:spcAft>
                <a:spcPts val="0"/>
              </a:spcAft>
              <a:buClr>
                <a:srgbClr val="092E4B"/>
              </a:buClr>
              <a:buSzPts val="2400"/>
              <a:buFont typeface="Arial"/>
              <a:buNone/>
            </a:pPr>
            <a:r>
              <a:rPr lang="en-US">
                <a:solidFill>
                  <a:srgbClr val="24BAA2"/>
                </a:solidFill>
              </a:rPr>
              <a:t>Må: </a:t>
            </a:r>
            <a:r>
              <a:rPr lang="en-US"/>
              <a:t>Indsamle så lidt data som muligt</a:t>
            </a:r>
            <a:endParaRPr/>
          </a:p>
          <a:p>
            <a:pPr indent="-228600" lvl="0" marL="457200" marR="0" rtl="0" algn="l">
              <a:lnSpc>
                <a:spcPct val="90000"/>
              </a:lnSpc>
              <a:spcBef>
                <a:spcPts val="1000"/>
              </a:spcBef>
              <a:spcAft>
                <a:spcPts val="0"/>
              </a:spcAft>
              <a:buClr>
                <a:srgbClr val="092E4B"/>
              </a:buClr>
              <a:buSzPts val="2400"/>
              <a:buFont typeface="Arial"/>
              <a:buNone/>
            </a:pPr>
            <a:r>
              <a:rPr lang="en-US">
                <a:solidFill>
                  <a:srgbClr val="7F3494"/>
                </a:solidFill>
              </a:rPr>
              <a:t>Må ikke: </a:t>
            </a:r>
            <a:r>
              <a:rPr lang="en-US"/>
              <a:t>Indsamle masser af data, bare fordi du kan</a:t>
            </a:r>
            <a:endParaRPr/>
          </a:p>
          <a:p>
            <a:pPr indent="-228600" lvl="0" marL="457200" marR="0" rtl="0" algn="l">
              <a:lnSpc>
                <a:spcPct val="90000"/>
              </a:lnSpc>
              <a:spcBef>
                <a:spcPts val="1000"/>
              </a:spcBef>
              <a:spcAft>
                <a:spcPts val="0"/>
              </a:spcAft>
              <a:buClr>
                <a:srgbClr val="092E4B"/>
              </a:buClr>
              <a:buSzPts val="2400"/>
              <a:buFont typeface="Arial"/>
              <a:buNone/>
            </a:pPr>
            <a:r>
              <a:rPr lang="en-US">
                <a:solidFill>
                  <a:srgbClr val="24BAA2"/>
                </a:solidFill>
              </a:rPr>
              <a:t>Må: </a:t>
            </a:r>
            <a:r>
              <a:rPr lang="en-US"/>
              <a:t>Beskytte data med stærke sikkerhedssystemer</a:t>
            </a:r>
            <a:endParaRPr/>
          </a:p>
          <a:p>
            <a:pPr indent="-228600" lvl="0" marL="457200" marR="0" rtl="0" algn="l">
              <a:lnSpc>
                <a:spcPct val="90000"/>
              </a:lnSpc>
              <a:spcBef>
                <a:spcPts val="1000"/>
              </a:spcBef>
              <a:spcAft>
                <a:spcPts val="0"/>
              </a:spcAft>
              <a:buClr>
                <a:srgbClr val="092E4B"/>
              </a:buClr>
              <a:buSzPts val="2400"/>
              <a:buFont typeface="Arial"/>
              <a:buNone/>
            </a:pPr>
            <a:r>
              <a:rPr lang="en-US">
                <a:solidFill>
                  <a:srgbClr val="7F3494"/>
                </a:solidFill>
              </a:rPr>
              <a:t>Må ikke: </a:t>
            </a:r>
            <a:r>
              <a:rPr lang="en-US"/>
              <a:t>Antage, at data vil passe sig selv</a:t>
            </a:r>
            <a:endParaRPr/>
          </a:p>
          <a:p>
            <a:pPr indent="-228600" lvl="0" marL="457200" marR="0" rtl="0" algn="l">
              <a:lnSpc>
                <a:spcPct val="90000"/>
              </a:lnSpc>
              <a:spcBef>
                <a:spcPts val="1000"/>
              </a:spcBef>
              <a:spcAft>
                <a:spcPts val="0"/>
              </a:spcAft>
              <a:buClr>
                <a:srgbClr val="092E4B"/>
              </a:buClr>
              <a:buSzPts val="2400"/>
              <a:buFont typeface="Arial"/>
              <a:buNone/>
            </a:pPr>
            <a:r>
              <a:rPr lang="en-US">
                <a:solidFill>
                  <a:srgbClr val="24BAA2"/>
                </a:solidFill>
              </a:rPr>
              <a:t>Må:  </a:t>
            </a:r>
            <a:r>
              <a:rPr lang="en-US">
                <a:solidFill>
                  <a:schemeClr val="dk1"/>
                </a:solidFill>
              </a:rPr>
              <a:t>Kun gemme </a:t>
            </a:r>
            <a:r>
              <a:rPr lang="en-US"/>
              <a:t>data så længe som nødvendigt</a:t>
            </a:r>
            <a:endParaRPr/>
          </a:p>
          <a:p>
            <a:pPr indent="-228600" lvl="0" marL="457200" marR="0" rtl="0" algn="l">
              <a:lnSpc>
                <a:spcPct val="90000"/>
              </a:lnSpc>
              <a:spcBef>
                <a:spcPts val="1000"/>
              </a:spcBef>
              <a:spcAft>
                <a:spcPts val="0"/>
              </a:spcAft>
              <a:buClr>
                <a:srgbClr val="092E4B"/>
              </a:buClr>
              <a:buSzPts val="2400"/>
              <a:buFont typeface="Arial"/>
              <a:buNone/>
            </a:pPr>
            <a:r>
              <a:rPr lang="en-US">
                <a:solidFill>
                  <a:srgbClr val="7F3494"/>
                </a:solidFill>
              </a:rPr>
              <a:t>Må ikke: </a:t>
            </a:r>
            <a:r>
              <a:rPr lang="en-US"/>
              <a:t>Gemme gamle data, du ikke har brug for længere</a:t>
            </a:r>
            <a:endParaRPr/>
          </a:p>
        </p:txBody>
      </p:sp>
      <p:sp>
        <p:nvSpPr>
          <p:cNvPr id="1240" name="Google Shape;1240;p92"/>
          <p:cNvSpPr txBox="1"/>
          <p:nvPr>
            <p:ph idx="2" type="body"/>
          </p:nvPr>
        </p:nvSpPr>
        <p:spPr>
          <a:xfrm>
            <a:off x="598080" y="338668"/>
            <a:ext cx="9886397" cy="1018971"/>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GDPR-tjekliste: Må/må ikke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pic>
        <p:nvPicPr>
          <p:cNvPr descr="Fireworks exploding in the night sky" id="1245" name="Google Shape;1245;p93"/>
          <p:cNvPicPr preferRelativeResize="0"/>
          <p:nvPr>
            <p:ph idx="2" type="pic"/>
          </p:nvPr>
        </p:nvPicPr>
        <p:blipFill rotWithShape="1">
          <a:blip r:embed="rId3">
            <a:alphaModFix/>
          </a:blip>
          <a:srcRect b="7522" l="0" r="0" t="7522"/>
          <a:stretch/>
        </p:blipFill>
        <p:spPr>
          <a:xfrm>
            <a:off x="0" y="0"/>
            <a:ext cx="12192000" cy="6858000"/>
          </a:xfrm>
          <a:prstGeom prst="rect">
            <a:avLst/>
          </a:prstGeom>
          <a:solidFill>
            <a:srgbClr val="F2F2F2"/>
          </a:solidFill>
          <a:ln>
            <a:noFill/>
          </a:ln>
        </p:spPr>
      </p:pic>
      <p:sp>
        <p:nvSpPr>
          <p:cNvPr id="1246" name="Google Shape;1246;p93"/>
          <p:cNvSpPr txBox="1"/>
          <p:nvPr>
            <p:ph idx="1" type="body"/>
          </p:nvPr>
        </p:nvSpPr>
        <p:spPr>
          <a:xfrm>
            <a:off x="0" y="1646174"/>
            <a:ext cx="5126463" cy="3565651"/>
          </a:xfrm>
          <a:prstGeom prst="rect">
            <a:avLst/>
          </a:prstGeom>
          <a:solidFill>
            <a:srgbClr val="7F3494"/>
          </a:solidFill>
          <a:ln>
            <a:noFill/>
          </a:ln>
        </p:spPr>
        <p:txBody>
          <a:bodyPr anchorCtr="0" anchor="ctr" bIns="45700" lIns="91425" spcFirstLastPara="1" rIns="91425" wrap="square" tIns="45700">
            <a:normAutofit/>
          </a:bodyPr>
          <a:lstStyle/>
          <a:p>
            <a:pPr indent="-228600" lvl="0" marL="457200" marR="0" rtl="0" algn="ctr">
              <a:lnSpc>
                <a:spcPct val="90000"/>
              </a:lnSpc>
              <a:spcBef>
                <a:spcPts val="1000"/>
              </a:spcBef>
              <a:spcAft>
                <a:spcPts val="0"/>
              </a:spcAft>
              <a:buClr>
                <a:schemeClr val="lt1"/>
              </a:buClr>
              <a:buSzPts val="3000"/>
              <a:buFont typeface="Arial"/>
              <a:buNone/>
            </a:pPr>
            <a:r>
              <a:rPr b="1" lang="en-US" sz="3600">
                <a:solidFill>
                  <a:srgbClr val="FF0000"/>
                </a:solidFill>
              </a:rPr>
              <a:t>FANTASTISK job, du lige har gennemført </a:t>
            </a:r>
            <a:endParaRPr/>
          </a:p>
          <a:p>
            <a:pPr indent="-228600" lvl="0" marL="457200" marR="0" rtl="0" algn="ctr">
              <a:lnSpc>
                <a:spcPct val="90000"/>
              </a:lnSpc>
              <a:spcBef>
                <a:spcPts val="1000"/>
              </a:spcBef>
              <a:spcAft>
                <a:spcPts val="0"/>
              </a:spcAft>
              <a:buClr>
                <a:schemeClr val="lt1"/>
              </a:buClr>
              <a:buSzPts val="3000"/>
              <a:buFont typeface="Arial"/>
              <a:buNone/>
            </a:pPr>
            <a:r>
              <a:rPr b="1" lang="en-US" sz="3600">
                <a:solidFill>
                  <a:srgbClr val="FF0000"/>
                </a:solidFill>
              </a:rPr>
              <a:t>Modul 1</a:t>
            </a:r>
            <a:endParaRPr>
              <a:solidFill>
                <a:srgbClr val="FF000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sp>
        <p:nvSpPr>
          <p:cNvPr id="1252" name="Google Shape;1252;p94"/>
          <p:cNvSpPr txBox="1"/>
          <p:nvPr>
            <p:ph idx="2" type="body"/>
          </p:nvPr>
        </p:nvSpPr>
        <p:spPr>
          <a:xfrm>
            <a:off x="690953" y="3739641"/>
            <a:ext cx="3195485" cy="8372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4BAA2"/>
              </a:buClr>
              <a:buSzPts val="5000"/>
              <a:buNone/>
            </a:pPr>
            <a:r>
              <a:rPr lang="en-US"/>
              <a:t>Tak </a:t>
            </a:r>
            <a:endParaRPr/>
          </a:p>
        </p:txBody>
      </p:sp>
      <p:sp>
        <p:nvSpPr>
          <p:cNvPr id="1253" name="Google Shape;1253;p94"/>
          <p:cNvSpPr txBox="1"/>
          <p:nvPr>
            <p:ph idx="1" type="body"/>
          </p:nvPr>
        </p:nvSpPr>
        <p:spPr>
          <a:xfrm>
            <a:off x="7665396" y="5611394"/>
            <a:ext cx="3875423" cy="73114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lang="en-US" sz="2800">
                <a:solidFill>
                  <a:schemeClr val="dk1"/>
                </a:solidFill>
                <a:latin typeface="Calibri"/>
                <a:ea typeface="Calibri"/>
                <a:cs typeface="Calibri"/>
                <a:sym typeface="Calibri"/>
              </a:rPr>
              <a:t>www.housingcare.net</a:t>
            </a:r>
            <a:endParaRPr/>
          </a:p>
        </p:txBody>
      </p:sp>
      <p:grpSp>
        <p:nvGrpSpPr>
          <p:cNvPr id="1254" name="Google Shape;1254;p94"/>
          <p:cNvGrpSpPr/>
          <p:nvPr/>
        </p:nvGrpSpPr>
        <p:grpSpPr>
          <a:xfrm>
            <a:off x="11054594" y="2625849"/>
            <a:ext cx="280634" cy="280634"/>
            <a:chOff x="1950027" y="2499889"/>
            <a:chExt cx="850463" cy="850463"/>
          </a:xfrm>
        </p:grpSpPr>
        <p:sp>
          <p:nvSpPr>
            <p:cNvPr id="1255" name="Google Shape;1255;p94"/>
            <p:cNvSpPr/>
            <p:nvPr/>
          </p:nvSpPr>
          <p:spPr>
            <a:xfrm>
              <a:off x="1950027" y="2499889"/>
              <a:ext cx="850463" cy="85046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nvGrpSpPr>
            <p:cNvPr id="1256" name="Google Shape;1256;p94"/>
            <p:cNvGrpSpPr/>
            <p:nvPr/>
          </p:nvGrpSpPr>
          <p:grpSpPr>
            <a:xfrm>
              <a:off x="2107521" y="2657382"/>
              <a:ext cx="535476" cy="535477"/>
              <a:chOff x="2107521" y="2657382"/>
              <a:chExt cx="535476" cy="535477"/>
            </a:xfrm>
          </p:grpSpPr>
          <p:sp>
            <p:nvSpPr>
              <p:cNvPr id="1257" name="Google Shape;1257;p94"/>
              <p:cNvSpPr/>
              <p:nvPr/>
            </p:nvSpPr>
            <p:spPr>
              <a:xfrm>
                <a:off x="2107521" y="2657382"/>
                <a:ext cx="535476" cy="535477"/>
              </a:xfrm>
              <a:custGeom>
                <a:rect b="b" l="l" r="r" t="t"/>
                <a:pathLst>
                  <a:path extrusionOk="0" h="535477" w="535476">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58" name="Google Shape;1258;p94"/>
              <p:cNvSpPr/>
              <p:nvPr/>
            </p:nvSpPr>
            <p:spPr>
              <a:xfrm>
                <a:off x="2237925" y="2787786"/>
                <a:ext cx="274668" cy="274668"/>
              </a:xfrm>
              <a:custGeom>
                <a:rect b="b" l="l" r="r" t="t"/>
                <a:pathLst>
                  <a:path extrusionOk="0" h="274668" w="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59" name="Google Shape;1259;p94"/>
              <p:cNvSpPr/>
              <p:nvPr/>
            </p:nvSpPr>
            <p:spPr>
              <a:xfrm>
                <a:off x="2486134" y="2749988"/>
                <a:ext cx="64257" cy="64257"/>
              </a:xfrm>
              <a:custGeom>
                <a:rect b="b" l="l" r="r" t="t"/>
                <a:pathLst>
                  <a:path extrusionOk="0" h="64257" w="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grpSp>
        <p:nvGrpSpPr>
          <p:cNvPr id="1260" name="Google Shape;1260;p94"/>
          <p:cNvGrpSpPr/>
          <p:nvPr/>
        </p:nvGrpSpPr>
        <p:grpSpPr>
          <a:xfrm>
            <a:off x="10362363" y="2625849"/>
            <a:ext cx="280634" cy="280634"/>
            <a:chOff x="-147782" y="2499889"/>
            <a:chExt cx="850463" cy="850463"/>
          </a:xfrm>
        </p:grpSpPr>
        <p:sp>
          <p:nvSpPr>
            <p:cNvPr id="1261" name="Google Shape;1261;p94"/>
            <p:cNvSpPr/>
            <p:nvPr/>
          </p:nvSpPr>
          <p:spPr>
            <a:xfrm>
              <a:off x="-147782" y="2499889"/>
              <a:ext cx="850463" cy="850463"/>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62" name="Google Shape;1262;p94"/>
            <p:cNvSpPr/>
            <p:nvPr/>
          </p:nvSpPr>
          <p:spPr>
            <a:xfrm>
              <a:off x="18530" y="2722899"/>
              <a:ext cx="549966" cy="447280"/>
            </a:xfrm>
            <a:custGeom>
              <a:rect b="b" l="l" r="r" t="t"/>
              <a:pathLst>
                <a:path extrusionOk="0" h="447280" w="549966">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63" name="Google Shape;1263;p94"/>
          <p:cNvGrpSpPr/>
          <p:nvPr/>
        </p:nvGrpSpPr>
        <p:grpSpPr>
          <a:xfrm>
            <a:off x="11400502" y="2625849"/>
            <a:ext cx="280634" cy="280634"/>
            <a:chOff x="2998302" y="2499889"/>
            <a:chExt cx="850463" cy="850463"/>
          </a:xfrm>
        </p:grpSpPr>
        <p:sp>
          <p:nvSpPr>
            <p:cNvPr id="1264" name="Google Shape;1264;p94"/>
            <p:cNvSpPr/>
            <p:nvPr/>
          </p:nvSpPr>
          <p:spPr>
            <a:xfrm>
              <a:off x="2998302" y="2499889"/>
              <a:ext cx="850463" cy="850463"/>
            </a:xfrm>
            <a:custGeom>
              <a:rect b="b" l="l" r="r" t="t"/>
              <a:pathLst>
                <a:path extrusionOk="0" h="850463" w="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65" name="Google Shape;1265;p94"/>
            <p:cNvSpPr/>
            <p:nvPr/>
          </p:nvSpPr>
          <p:spPr>
            <a:xfrm>
              <a:off x="3139416" y="2726679"/>
              <a:ext cx="568235" cy="398142"/>
            </a:xfrm>
            <a:custGeom>
              <a:rect b="b" l="l" r="r" t="t"/>
              <a:pathLst>
                <a:path extrusionOk="0" h="398142" w="568235">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grpSp>
        <p:nvGrpSpPr>
          <p:cNvPr id="1266" name="Google Shape;1266;p94"/>
          <p:cNvGrpSpPr/>
          <p:nvPr/>
        </p:nvGrpSpPr>
        <p:grpSpPr>
          <a:xfrm>
            <a:off x="10016456" y="2625849"/>
            <a:ext cx="280634" cy="280842"/>
            <a:chOff x="-1196056" y="2499889"/>
            <a:chExt cx="850463" cy="851092"/>
          </a:xfrm>
        </p:grpSpPr>
        <p:sp>
          <p:nvSpPr>
            <p:cNvPr id="1267" name="Google Shape;1267;p94"/>
            <p:cNvSpPr/>
            <p:nvPr/>
          </p:nvSpPr>
          <p:spPr>
            <a:xfrm>
              <a:off x="-1196056" y="2499889"/>
              <a:ext cx="850463" cy="845423"/>
            </a:xfrm>
            <a:custGeom>
              <a:rect b="b" l="l" r="r" t="t"/>
              <a:pathLst>
                <a:path extrusionOk="0" h="845423" w="85046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68" name="Google Shape;1268;p94"/>
            <p:cNvSpPr/>
            <p:nvPr/>
          </p:nvSpPr>
          <p:spPr>
            <a:xfrm>
              <a:off x="-945327" y="2666201"/>
              <a:ext cx="363494" cy="684780"/>
            </a:xfrm>
            <a:custGeom>
              <a:rect b="b" l="l" r="r" t="t"/>
              <a:pathLst>
                <a:path extrusionOk="0" h="684780" w="363494">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
        <p:nvSpPr>
          <p:cNvPr id="1269" name="Google Shape;1269;p94"/>
          <p:cNvSpPr/>
          <p:nvPr/>
        </p:nvSpPr>
        <p:spPr>
          <a:xfrm>
            <a:off x="10708479" y="2625849"/>
            <a:ext cx="280634" cy="280634"/>
          </a:xfrm>
          <a:custGeom>
            <a:rect b="b" l="l" r="r" t="t"/>
            <a:pathLst>
              <a:path extrusionOk="0" h="850463" w="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4BAA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World with solid fill" id="1270" name="Google Shape;1270;p94"/>
          <p:cNvPicPr preferRelativeResize="0"/>
          <p:nvPr/>
        </p:nvPicPr>
        <p:blipFill rotWithShape="1">
          <a:blip r:embed="rId3">
            <a:alphaModFix/>
          </a:blip>
          <a:srcRect b="0" l="0" r="0" t="0"/>
          <a:stretch/>
        </p:blipFill>
        <p:spPr>
          <a:xfrm>
            <a:off x="10727019" y="2639589"/>
            <a:ext cx="246077" cy="24607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4"/>
          <p:cNvSpPr txBox="1"/>
          <p:nvPr>
            <p:ph idx="1" type="body"/>
          </p:nvPr>
        </p:nvSpPr>
        <p:spPr>
          <a:xfrm>
            <a:off x="798380" y="1648889"/>
            <a:ext cx="10595237" cy="550847"/>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092E4B"/>
              </a:buClr>
              <a:buSzPts val="2400"/>
              <a:buFont typeface="Arial"/>
              <a:buNone/>
            </a:pPr>
            <a:r>
              <a:rPr lang="en-US"/>
              <a:t>Digital dannelse kræver både:</a:t>
            </a:r>
            <a:endParaRPr/>
          </a:p>
        </p:txBody>
      </p:sp>
      <p:sp>
        <p:nvSpPr>
          <p:cNvPr id="293" name="Google Shape;293;p44"/>
          <p:cNvSpPr txBox="1"/>
          <p:nvPr>
            <p:ph idx="2" type="body"/>
          </p:nvPr>
        </p:nvSpPr>
        <p:spPr>
          <a:xfrm>
            <a:off x="798379" y="599564"/>
            <a:ext cx="10595237" cy="803654"/>
          </a:xfrm>
          <a:prstGeom prst="rect">
            <a:avLst/>
          </a:prstGeom>
          <a:noFill/>
          <a:ln>
            <a:noFill/>
          </a:ln>
        </p:spPr>
        <p:txBody>
          <a:bodyPr anchorCtr="0" anchor="t" bIns="45700" lIns="91425" spcFirstLastPara="1" rIns="91425" wrap="square" tIns="45700">
            <a:noAutofit/>
          </a:bodyPr>
          <a:lstStyle/>
          <a:p>
            <a:pPr indent="-228600" lvl="0" marL="457200" marR="0" rtl="0" algn="l">
              <a:lnSpc>
                <a:spcPct val="90000"/>
              </a:lnSpc>
              <a:spcBef>
                <a:spcPts val="1000"/>
              </a:spcBef>
              <a:spcAft>
                <a:spcPts val="0"/>
              </a:spcAft>
              <a:buClr>
                <a:srgbClr val="24BAA2"/>
              </a:buClr>
              <a:buSzPts val="3600"/>
              <a:buFont typeface="Arial"/>
              <a:buNone/>
            </a:pPr>
            <a:r>
              <a:rPr lang="en-US"/>
              <a:t>Hvordan du FORBRUGER informationen...</a:t>
            </a:r>
            <a:endParaRPr/>
          </a:p>
        </p:txBody>
      </p:sp>
      <p:sp>
        <p:nvSpPr>
          <p:cNvPr id="294" name="Google Shape;294;p44"/>
          <p:cNvSpPr txBox="1"/>
          <p:nvPr/>
        </p:nvSpPr>
        <p:spPr>
          <a:xfrm>
            <a:off x="888521" y="4402271"/>
            <a:ext cx="77055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92E4B"/>
                </a:solidFill>
                <a:latin typeface="Calibri"/>
                <a:ea typeface="Calibri"/>
                <a:cs typeface="Calibri"/>
                <a:sym typeface="Calibri"/>
              </a:rPr>
              <a:t>Kognitiv viden </a:t>
            </a:r>
            <a:r>
              <a:rPr b="0" i="0" lang="en-US" sz="2400" u="none" cap="none" strike="noStrike">
                <a:solidFill>
                  <a:srgbClr val="092E4B"/>
                </a:solidFill>
                <a:latin typeface="Calibri"/>
                <a:ea typeface="Calibri"/>
                <a:cs typeface="Calibri"/>
                <a:sym typeface="Calibri"/>
              </a:rPr>
              <a:t>handler om, hvordan man skal være i stand til at indsamle information, </a:t>
            </a:r>
            <a:r>
              <a:rPr lang="en-US" sz="2400">
                <a:solidFill>
                  <a:srgbClr val="092E4B"/>
                </a:solidFill>
                <a:latin typeface="Calibri"/>
                <a:ea typeface="Calibri"/>
                <a:cs typeface="Calibri"/>
                <a:sym typeface="Calibri"/>
              </a:rPr>
              <a:t>finde </a:t>
            </a:r>
            <a:r>
              <a:rPr b="0" i="0" lang="en-US" sz="2400" u="none" cap="none" strike="noStrike">
                <a:solidFill>
                  <a:srgbClr val="092E4B"/>
                </a:solidFill>
                <a:latin typeface="Calibri"/>
                <a:ea typeface="Calibri"/>
                <a:cs typeface="Calibri"/>
                <a:sym typeface="Calibri"/>
              </a:rPr>
              <a:t>og analysere data ved hjælp af teknologi samt bestemme kvaliteten af informationen.</a:t>
            </a:r>
            <a:endParaRPr b="0" i="0" sz="1400" u="none" cap="none" strike="noStrike">
              <a:solidFill>
                <a:srgbClr val="000000"/>
              </a:solidFill>
              <a:latin typeface="Arial"/>
              <a:ea typeface="Arial"/>
              <a:cs typeface="Arial"/>
              <a:sym typeface="Arial"/>
            </a:endParaRPr>
          </a:p>
        </p:txBody>
      </p:sp>
      <p:pic>
        <p:nvPicPr>
          <p:cNvPr descr="Icon&#10;&#10;Description automatically generated" id="295" name="Google Shape;295;p44"/>
          <p:cNvPicPr preferRelativeResize="0"/>
          <p:nvPr/>
        </p:nvPicPr>
        <p:blipFill rotWithShape="1">
          <a:blip r:embed="rId3">
            <a:alphaModFix/>
          </a:blip>
          <a:srcRect b="0" l="0" r="0" t="0"/>
          <a:stretch/>
        </p:blipFill>
        <p:spPr>
          <a:xfrm>
            <a:off x="1498566" y="2445407"/>
            <a:ext cx="1606943" cy="1666267"/>
          </a:xfrm>
          <a:prstGeom prst="rect">
            <a:avLst/>
          </a:prstGeom>
          <a:noFill/>
          <a:ln>
            <a:noFill/>
          </a:ln>
        </p:spPr>
      </p:pic>
      <p:grpSp>
        <p:nvGrpSpPr>
          <p:cNvPr id="296" name="Google Shape;296;p44"/>
          <p:cNvGrpSpPr/>
          <p:nvPr/>
        </p:nvGrpSpPr>
        <p:grpSpPr>
          <a:xfrm>
            <a:off x="1975449" y="3054163"/>
            <a:ext cx="326588" cy="448754"/>
            <a:chOff x="7257599" y="768348"/>
            <a:chExt cx="868457" cy="867509"/>
          </a:xfrm>
        </p:grpSpPr>
        <p:sp>
          <p:nvSpPr>
            <p:cNvPr id="297" name="Google Shape;297;p44"/>
            <p:cNvSpPr/>
            <p:nvPr/>
          </p:nvSpPr>
          <p:spPr>
            <a:xfrm>
              <a:off x="7672223" y="1282564"/>
              <a:ext cx="303614" cy="275513"/>
            </a:xfrm>
            <a:custGeom>
              <a:rect b="b" l="l" r="r" t="t"/>
              <a:pathLst>
                <a:path extrusionOk="0" h="275513" w="303614">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7F3494"/>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98" name="Google Shape;298;p44"/>
            <p:cNvGrpSpPr/>
            <p:nvPr/>
          </p:nvGrpSpPr>
          <p:grpSpPr>
            <a:xfrm>
              <a:off x="7257599" y="768348"/>
              <a:ext cx="868457" cy="867509"/>
              <a:chOff x="7257599" y="768348"/>
              <a:chExt cx="868457" cy="867509"/>
            </a:xfrm>
          </p:grpSpPr>
          <p:sp>
            <p:nvSpPr>
              <p:cNvPr id="299" name="Google Shape;299;p44"/>
              <p:cNvSpPr/>
              <p:nvPr/>
            </p:nvSpPr>
            <p:spPr>
              <a:xfrm>
                <a:off x="7257599" y="768348"/>
                <a:ext cx="868457" cy="867509"/>
              </a:xfrm>
              <a:custGeom>
                <a:rect b="b" l="l" r="r" t="t"/>
                <a:pathLst>
                  <a:path extrusionOk="0" h="867509" w="868457">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44"/>
              <p:cNvSpPr/>
              <p:nvPr/>
            </p:nvSpPr>
            <p:spPr>
              <a:xfrm>
                <a:off x="7618928" y="1129902"/>
                <a:ext cx="144531" cy="144531"/>
              </a:xfrm>
              <a:custGeom>
                <a:rect b="b" l="l" r="r" t="t"/>
                <a:pathLst>
                  <a:path extrusionOk="0" h="144531" w="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44"/>
              <p:cNvSpPr/>
              <p:nvPr/>
            </p:nvSpPr>
            <p:spPr>
              <a:xfrm>
                <a:off x="7531306" y="1043183"/>
                <a:ext cx="317969" cy="317065"/>
              </a:xfrm>
              <a:custGeom>
                <a:rect b="b" l="l" r="r" t="t"/>
                <a:pathLst>
                  <a:path extrusionOk="0" h="317065" w="317969">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44"/>
              <p:cNvSpPr/>
              <p:nvPr/>
            </p:nvSpPr>
            <p:spPr>
              <a:xfrm>
                <a:off x="7843855" y="1268111"/>
                <a:ext cx="113818" cy="76782"/>
              </a:xfrm>
              <a:custGeom>
                <a:rect b="b" l="l" r="r" t="t"/>
                <a:pathLst>
                  <a:path extrusionOk="0" h="76782" w="113818">
                    <a:moveTo>
                      <a:pt x="0" y="26196"/>
                    </a:moveTo>
                    <a:lnTo>
                      <a:pt x="12647" y="0"/>
                    </a:lnTo>
                    <a:lnTo>
                      <a:pt x="113819" y="50586"/>
                    </a:lnTo>
                    <a:lnTo>
                      <a:pt x="101172" y="76782"/>
                    </a:lnTo>
                    <a:lnTo>
                      <a:pt x="0" y="26196"/>
                    </a:lnTo>
                    <a:close/>
                  </a:path>
                </a:pathLst>
              </a:custGeom>
              <a:solidFill>
                <a:srgbClr val="01010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44"/>
              <p:cNvSpPr/>
              <p:nvPr/>
            </p:nvSpPr>
            <p:spPr>
              <a:xfrm>
                <a:off x="7633296" y="1245528"/>
                <a:ext cx="361413" cy="332422"/>
              </a:xfrm>
              <a:custGeom>
                <a:rect b="b" l="l" r="r" t="t"/>
                <a:pathLst>
                  <a:path extrusionOk="0" h="332422" w="361413">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sp>
        <p:nvSpPr>
          <p:cNvPr id="304" name="Google Shape;304;p44"/>
          <p:cNvSpPr txBox="1"/>
          <p:nvPr/>
        </p:nvSpPr>
        <p:spPr>
          <a:xfrm>
            <a:off x="3308583" y="2411502"/>
            <a:ext cx="7938300" cy="193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092E4B"/>
                </a:solidFill>
                <a:latin typeface="Calibri"/>
                <a:ea typeface="Calibri"/>
                <a:cs typeface="Calibri"/>
                <a:sym typeface="Calibri"/>
              </a:rPr>
              <a:t>Teknisk viden </a:t>
            </a:r>
            <a:r>
              <a:rPr b="0" i="0" lang="en-US" sz="2400" u="none" cap="none" strike="noStrike">
                <a:solidFill>
                  <a:srgbClr val="092E4B"/>
                </a:solidFill>
                <a:latin typeface="Calibri"/>
                <a:ea typeface="Calibri"/>
                <a:cs typeface="Calibri"/>
                <a:sym typeface="Calibri"/>
              </a:rPr>
              <a:t>og derfor er det vigtigt, at du ved, hvordan du får adgang til informationen via de </a:t>
            </a:r>
            <a:r>
              <a:rPr lang="en-US" sz="2400">
                <a:solidFill>
                  <a:srgbClr val="092E4B"/>
                </a:solidFill>
                <a:latin typeface="Calibri"/>
                <a:ea typeface="Calibri"/>
                <a:cs typeface="Calibri"/>
                <a:sym typeface="Calibri"/>
              </a:rPr>
              <a:t>redskaber</a:t>
            </a:r>
            <a:r>
              <a:rPr b="0" i="0" lang="en-US" sz="2400" u="none" cap="none" strike="noStrike">
                <a:solidFill>
                  <a:srgbClr val="092E4B"/>
                </a:solidFill>
                <a:latin typeface="Calibri"/>
                <a:ea typeface="Calibri"/>
                <a:cs typeface="Calibri"/>
                <a:sym typeface="Calibri"/>
              </a:rPr>
              <a:t>, der er tilgængelige for dig...enheder, programmer og applikationer. Forstår, hvordan du bruger tjenester som </a:t>
            </a:r>
            <a:r>
              <a:rPr b="0" i="0" lang="en-US" sz="2400" u="sng" cap="none" strike="noStrike">
                <a:solidFill>
                  <a:srgbClr val="24BAA2"/>
                </a:solidFill>
                <a:latin typeface="Calibri"/>
                <a:ea typeface="Calibri"/>
                <a:cs typeface="Calibri"/>
                <a:sym typeface="Calibri"/>
                <a:hlinkClick r:id="rId4">
                  <a:extLst>
                    <a:ext uri="{A12FA001-AC4F-418D-AE19-62706E023703}">
                      <ahyp:hlinkClr val="tx"/>
                    </a:ext>
                  </a:extLst>
                </a:hlinkClick>
              </a:rPr>
              <a:t>Google Search </a:t>
            </a:r>
            <a:r>
              <a:rPr b="0" i="0" lang="en-US" sz="2400" u="none" cap="none" strike="noStrike">
                <a:solidFill>
                  <a:srgbClr val="092E4B"/>
                </a:solidFill>
                <a:latin typeface="Calibri"/>
                <a:ea typeface="Calibri"/>
                <a:cs typeface="Calibri"/>
                <a:sym typeface="Calibri"/>
              </a:rPr>
              <a:t>til at finde oplysninger</a:t>
            </a:r>
            <a:endParaRPr b="0" i="0" sz="2400" u="none" cap="none" strike="noStrike">
              <a:solidFill>
                <a:srgbClr val="092E4B"/>
              </a:solidFill>
              <a:latin typeface="Calibri"/>
              <a:ea typeface="Calibri"/>
              <a:cs typeface="Calibri"/>
              <a:sym typeface="Calibri"/>
            </a:endParaRPr>
          </a:p>
        </p:txBody>
      </p:sp>
      <p:pic>
        <p:nvPicPr>
          <p:cNvPr descr="Icon&#10;&#10;Description automatically generated" id="305" name="Google Shape;305;p44"/>
          <p:cNvPicPr preferRelativeResize="0"/>
          <p:nvPr/>
        </p:nvPicPr>
        <p:blipFill rotWithShape="1">
          <a:blip r:embed="rId5">
            <a:alphaModFix/>
          </a:blip>
          <a:srcRect b="0" l="0" r="0" t="0"/>
          <a:stretch/>
        </p:blipFill>
        <p:spPr>
          <a:xfrm>
            <a:off x="8797139" y="4111674"/>
            <a:ext cx="2152677" cy="1938952"/>
          </a:xfrm>
          <a:prstGeom prst="rect">
            <a:avLst/>
          </a:prstGeom>
          <a:noFill/>
          <a:ln>
            <a:noFill/>
          </a:ln>
        </p:spPr>
      </p:pic>
      <p:sp>
        <p:nvSpPr>
          <p:cNvPr id="306" name="Google Shape;306;p44"/>
          <p:cNvSpPr/>
          <p:nvPr/>
        </p:nvSpPr>
        <p:spPr>
          <a:xfrm>
            <a:off x="9972136" y="5122126"/>
            <a:ext cx="379562" cy="344077"/>
          </a:xfrm>
          <a:prstGeom prst="flowChartConnector">
            <a:avLst/>
          </a:prstGeom>
          <a:solidFill>
            <a:srgbClr val="7F3494"/>
          </a:solidFill>
          <a:ln cap="flat" cmpd="sng" w="25400">
            <a:solidFill>
              <a:srgbClr val="7F3494"/>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2020-10-14T13:32:04Z</dcterms:created>
  <dc:creator>Gillian Keane</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0x010100ED1B384F15FE0F46BE887DB6C47FEEDB</vt:lpwstr>
  </property>
</Properties>
</file>