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80.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84.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8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commentAuthors+xml" PartName="/ppt/commentAuthors.xml"/>
  <Override ContentType="application/vnd.openxmlformats-officedocument.presentationml.presProps+xml" PartName="/ppt/pres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Lst>
  <p:sldSz cy="6858000" cx="12192000"/>
  <p:notesSz cx="6858000" cy="9144000"/>
  <p:embeddedFontLst>
    <p:embeddedFont>
      <p:font typeface="Montserrat"/>
      <p:regular r:id="rId91"/>
      <p:bold r:id="rId92"/>
      <p:italic r:id="rId93"/>
      <p:boldItalic r:id="rId94"/>
    </p:embeddedFont>
    <p:embeddedFont>
      <p:font typeface="Montserrat Light"/>
      <p:regular r:id="rId95"/>
      <p:bold r:id="rId96"/>
      <p:italic r:id="rId97"/>
      <p:boldItalic r:id="rId9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99" roundtripDataSignature="AMtx7mhptVapNP7Uj9Np1l6rpUac3ChyvQ=="/>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1" name="Enrique Del Rio Villanueva"/>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8AE611AA-A98C-4540-9132-836CB481DB40}">
  <a:tblStyle styleId="{8AE611AA-A98C-4540-9132-836CB481DB40}" styleName="Table_0">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95" Type="http://schemas.openxmlformats.org/officeDocument/2006/relationships/font" Target="fonts/MontserratLight-regular.fntdata"/><Relationship Id="rId94" Type="http://schemas.openxmlformats.org/officeDocument/2006/relationships/font" Target="fonts/Montserrat-boldItalic.fntdata"/><Relationship Id="rId97" Type="http://schemas.openxmlformats.org/officeDocument/2006/relationships/font" Target="fonts/MontserratLight-italic.fntdata"/><Relationship Id="rId96" Type="http://schemas.openxmlformats.org/officeDocument/2006/relationships/font" Target="fonts/MontserratLight-bold.fntdata"/><Relationship Id="rId11" Type="http://schemas.openxmlformats.org/officeDocument/2006/relationships/slide" Target="slides/slide5.xml"/><Relationship Id="rId99" Type="http://customschemas.google.com/relationships/presentationmetadata" Target="metadata"/><Relationship Id="rId10" Type="http://schemas.openxmlformats.org/officeDocument/2006/relationships/slide" Target="slides/slide4.xml"/><Relationship Id="rId98" Type="http://schemas.openxmlformats.org/officeDocument/2006/relationships/font" Target="fonts/MontserratLight-boldItalic.fntdata"/><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font" Target="fonts/Montserrat-regular.fntdata"/><Relationship Id="rId90" Type="http://schemas.openxmlformats.org/officeDocument/2006/relationships/slide" Target="slides/slide84.xml"/><Relationship Id="rId93" Type="http://schemas.openxmlformats.org/officeDocument/2006/relationships/font" Target="fonts/Montserrat-italic.fntdata"/><Relationship Id="rId92" Type="http://schemas.openxmlformats.org/officeDocument/2006/relationships/font" Target="fonts/Montserrat-bold.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slide" Target="slides/slide82.xml"/><Relationship Id="rId87" Type="http://schemas.openxmlformats.org/officeDocument/2006/relationships/slide" Target="slides/slide81.xml"/><Relationship Id="rId89" Type="http://schemas.openxmlformats.org/officeDocument/2006/relationships/slide" Target="slides/slide83.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commentAuthors" Target="commentAuthors.xml"/><Relationship Id="rId9" Type="http://schemas.openxmlformats.org/officeDocument/2006/relationships/slide" Target="slides/slide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slide" Target="slides/slide62.xml"/><Relationship Id="rId67" Type="http://schemas.openxmlformats.org/officeDocument/2006/relationships/slide" Target="slides/slide61.xml"/><Relationship Id="rId60" Type="http://schemas.openxmlformats.org/officeDocument/2006/relationships/slide" Target="slides/slide54.xml"/><Relationship Id="rId69" Type="http://schemas.openxmlformats.org/officeDocument/2006/relationships/slide" Target="slides/slide6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slide" Target="slides/slide51.xml"/><Relationship Id="rId56" Type="http://schemas.openxmlformats.org/officeDocument/2006/relationships/slide" Target="slides/slide50.xml"/><Relationship Id="rId59" Type="http://schemas.openxmlformats.org/officeDocument/2006/relationships/slide" Target="slides/slide53.xml"/><Relationship Id="rId58" Type="http://schemas.openxmlformats.org/officeDocument/2006/relationships/slide" Target="slides/slide52.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2-10-26T17:10:34.926">
    <p:pos x="3418" y="972"/>
    <p:text>I think they are great!
Do you think it would be useful to include easy launcher apps?? (mentioned some examples in the tech map document) .
usually it has a very easy quickstart guide/route that help configure these features aimed for seniors, disbled people...</p:text>
    <p:extLst>
      <p:ext uri="{C676402C-5697-4E1C-873F-D02D1690AC5C}">
        <p15:threadingInfo timeZoneBias="0"/>
      </p:ext>
      <p:ext uri="http://customooxmlschemas.google.com/">
        <go:slidesCustomData xmlns:go="http://customooxmlschemas.google.com/" commentPostId="AAAApB-hH1g"/>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9" name="Google Shape;20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9" name="Google Shape;309;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9" name="Google Shape;319;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8" name="Google Shape;328;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4" name="Google Shape;334;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1" name="Google Shape;34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7" name="Google Shape;367;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4" name="Google Shape;374;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0" name="Google Shape;380;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381" name="Google Shape;381;p5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394" name="Google Shape;394;p5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406" name="Google Shape;406;p3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7" name="Google Shape;21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6" name="Shape 416"/>
        <p:cNvGrpSpPr/>
        <p:nvPr/>
      </p:nvGrpSpPr>
      <p:grpSpPr>
        <a:xfrm>
          <a:off x="0" y="0"/>
          <a:ext cx="0" cy="0"/>
          <a:chOff x="0" y="0"/>
          <a:chExt cx="0" cy="0"/>
        </a:xfrm>
      </p:grpSpPr>
      <p:sp>
        <p:nvSpPr>
          <p:cNvPr id="417" name="Google Shape;417;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8" name="Google Shape;418;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t/>
            </a:r>
            <a:endParaRPr/>
          </a:p>
        </p:txBody>
      </p:sp>
      <p:sp>
        <p:nvSpPr>
          <p:cNvPr id="419" name="Google Shape;419;p5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430" name="Google Shape;430;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3" name="Google Shape;443;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444" name="Google Shape;444;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SzPts val="1400"/>
              <a:buNone/>
            </a:pPr>
            <a:r>
              <a:t/>
            </a:r>
            <a:endParaRPr/>
          </a:p>
        </p:txBody>
      </p:sp>
      <p:sp>
        <p:nvSpPr>
          <p:cNvPr id="462" name="Google Shape;462;p3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3" name="Google Shape;483;p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5" name="Shape 495"/>
        <p:cNvGrpSpPr/>
        <p:nvPr/>
      </p:nvGrpSpPr>
      <p:grpSpPr>
        <a:xfrm>
          <a:off x="0" y="0"/>
          <a:ext cx="0" cy="0"/>
          <a:chOff x="0" y="0"/>
          <a:chExt cx="0" cy="0"/>
        </a:xfrm>
      </p:grpSpPr>
      <p:sp>
        <p:nvSpPr>
          <p:cNvPr id="496" name="Google Shape;496;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7" name="Google Shape;497;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3" name="Google Shape;503;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5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9" name="Google Shape;509;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6" name="Google Shape;51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7" name="Google Shape;51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23" name="Google Shape;523;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9" name="Shape 229"/>
        <p:cNvGrpSpPr/>
        <p:nvPr/>
      </p:nvGrpSpPr>
      <p:grpSpPr>
        <a:xfrm>
          <a:off x="0" y="0"/>
          <a:ext cx="0" cy="0"/>
          <a:chOff x="0" y="0"/>
          <a:chExt cx="0" cy="0"/>
        </a:xfrm>
      </p:grpSpPr>
      <p:sp>
        <p:nvSpPr>
          <p:cNvPr id="230" name="Google Shape;230;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1" name="Google Shape;23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2" name="Shape 532"/>
        <p:cNvGrpSpPr/>
        <p:nvPr/>
      </p:nvGrpSpPr>
      <p:grpSpPr>
        <a:xfrm>
          <a:off x="0" y="0"/>
          <a:ext cx="0" cy="0"/>
          <a:chOff x="0" y="0"/>
          <a:chExt cx="0" cy="0"/>
        </a:xfrm>
      </p:grpSpPr>
      <p:sp>
        <p:nvSpPr>
          <p:cNvPr id="533" name="Google Shape;53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34" name="Google Shape;53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p5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62" name="Google Shape;562;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92" name="Google Shape;592;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6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26" name="Google Shape;626;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6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33" name="Google Shape;633;p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p6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0" name="Google Shape;640;p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6" name="Shape 646"/>
        <p:cNvGrpSpPr/>
        <p:nvPr/>
      </p:nvGrpSpPr>
      <p:grpSpPr>
        <a:xfrm>
          <a:off x="0" y="0"/>
          <a:ext cx="0" cy="0"/>
          <a:chOff x="0" y="0"/>
          <a:chExt cx="0" cy="0"/>
        </a:xfrm>
      </p:grpSpPr>
      <p:sp>
        <p:nvSpPr>
          <p:cNvPr id="647" name="Google Shape;64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648" name="Google Shape;64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4" name="Shape 774"/>
        <p:cNvGrpSpPr/>
        <p:nvPr/>
      </p:nvGrpSpPr>
      <p:grpSpPr>
        <a:xfrm>
          <a:off x="0" y="0"/>
          <a:ext cx="0" cy="0"/>
          <a:chOff x="0" y="0"/>
          <a:chExt cx="0" cy="0"/>
        </a:xfrm>
      </p:grpSpPr>
      <p:sp>
        <p:nvSpPr>
          <p:cNvPr id="775" name="Google Shape;775;p6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776" name="Google Shape;776;p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2" name="Shape 802"/>
        <p:cNvGrpSpPr/>
        <p:nvPr/>
      </p:nvGrpSpPr>
      <p:grpSpPr>
        <a:xfrm>
          <a:off x="0" y="0"/>
          <a:ext cx="0" cy="0"/>
          <a:chOff x="0" y="0"/>
          <a:chExt cx="0" cy="0"/>
        </a:xfrm>
      </p:grpSpPr>
      <p:sp>
        <p:nvSpPr>
          <p:cNvPr id="803" name="Google Shape;803;p6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04" name="Google Shape;804;p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13" name="Google Shape;81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8" name="Google Shape;238;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 name="Google Shape;239;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8" name="Shape 818"/>
        <p:cNvGrpSpPr/>
        <p:nvPr/>
      </p:nvGrpSpPr>
      <p:grpSpPr>
        <a:xfrm>
          <a:off x="0" y="0"/>
          <a:ext cx="0" cy="0"/>
          <a:chOff x="0" y="0"/>
          <a:chExt cx="0" cy="0"/>
        </a:xfrm>
      </p:grpSpPr>
      <p:sp>
        <p:nvSpPr>
          <p:cNvPr id="819" name="Google Shape;819;g136ea598341_1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0" name="Google Shape;820;g136ea598341_1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1" name="Google Shape;821;g136ea598341_1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6" name="Shape 826"/>
        <p:cNvGrpSpPr/>
        <p:nvPr/>
      </p:nvGrpSpPr>
      <p:grpSpPr>
        <a:xfrm>
          <a:off x="0" y="0"/>
          <a:ext cx="0" cy="0"/>
          <a:chOff x="0" y="0"/>
          <a:chExt cx="0" cy="0"/>
        </a:xfrm>
      </p:grpSpPr>
      <p:sp>
        <p:nvSpPr>
          <p:cNvPr id="827" name="Google Shape;827;g136ea598341_1_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28" name="Google Shape;828;g136ea598341_1_6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29" name="Google Shape;829;g136ea598341_1_6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3" name="Shape 833"/>
        <p:cNvGrpSpPr/>
        <p:nvPr/>
      </p:nvGrpSpPr>
      <p:grpSpPr>
        <a:xfrm>
          <a:off x="0" y="0"/>
          <a:ext cx="0" cy="0"/>
          <a:chOff x="0" y="0"/>
          <a:chExt cx="0" cy="0"/>
        </a:xfrm>
      </p:grpSpPr>
      <p:sp>
        <p:nvSpPr>
          <p:cNvPr id="834" name="Google Shape;834;p6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35" name="Google Shape;835;p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1" name="Shape 841"/>
        <p:cNvGrpSpPr/>
        <p:nvPr/>
      </p:nvGrpSpPr>
      <p:grpSpPr>
        <a:xfrm>
          <a:off x="0" y="0"/>
          <a:ext cx="0" cy="0"/>
          <a:chOff x="0" y="0"/>
          <a:chExt cx="0" cy="0"/>
        </a:xfrm>
      </p:grpSpPr>
      <p:sp>
        <p:nvSpPr>
          <p:cNvPr id="842" name="Google Shape;842;p6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43" name="Google Shape;843;p6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9" name="Shape 849"/>
        <p:cNvGrpSpPr/>
        <p:nvPr/>
      </p:nvGrpSpPr>
      <p:grpSpPr>
        <a:xfrm>
          <a:off x="0" y="0"/>
          <a:ext cx="0" cy="0"/>
          <a:chOff x="0" y="0"/>
          <a:chExt cx="0" cy="0"/>
        </a:xfrm>
      </p:grpSpPr>
      <p:sp>
        <p:nvSpPr>
          <p:cNvPr id="850" name="Google Shape;850;g136ea598341_1_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1" name="Google Shape;851;g136ea598341_1_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5" name="Shape 855"/>
        <p:cNvGrpSpPr/>
        <p:nvPr/>
      </p:nvGrpSpPr>
      <p:grpSpPr>
        <a:xfrm>
          <a:off x="0" y="0"/>
          <a:ext cx="0" cy="0"/>
          <a:chOff x="0" y="0"/>
          <a:chExt cx="0" cy="0"/>
        </a:xfrm>
      </p:grpSpPr>
      <p:sp>
        <p:nvSpPr>
          <p:cNvPr id="856" name="Google Shape;856;p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7" name="Google Shape;857;p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58" name="Google Shape;858;p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2" name="Shape 862"/>
        <p:cNvGrpSpPr/>
        <p:nvPr/>
      </p:nvGrpSpPr>
      <p:grpSpPr>
        <a:xfrm>
          <a:off x="0" y="0"/>
          <a:ext cx="0" cy="0"/>
          <a:chOff x="0" y="0"/>
          <a:chExt cx="0" cy="0"/>
        </a:xfrm>
      </p:grpSpPr>
      <p:sp>
        <p:nvSpPr>
          <p:cNvPr id="863" name="Google Shape;863;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64" name="Google Shape;86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g136ea598341_1_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1" name="Google Shape;871;g136ea598341_1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6" name="Shape 876"/>
        <p:cNvGrpSpPr/>
        <p:nvPr/>
      </p:nvGrpSpPr>
      <p:grpSpPr>
        <a:xfrm>
          <a:off x="0" y="0"/>
          <a:ext cx="0" cy="0"/>
          <a:chOff x="0" y="0"/>
          <a:chExt cx="0" cy="0"/>
        </a:xfrm>
      </p:grpSpPr>
      <p:sp>
        <p:nvSpPr>
          <p:cNvPr id="877" name="Google Shape;877;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8" name="Google Shape;878;p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79" name="Google Shape;879;p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3" name="Shape 883"/>
        <p:cNvGrpSpPr/>
        <p:nvPr/>
      </p:nvGrpSpPr>
      <p:grpSpPr>
        <a:xfrm>
          <a:off x="0" y="0"/>
          <a:ext cx="0" cy="0"/>
          <a:chOff x="0" y="0"/>
          <a:chExt cx="0" cy="0"/>
        </a:xfrm>
      </p:grpSpPr>
      <p:sp>
        <p:nvSpPr>
          <p:cNvPr id="884" name="Google Shape;884;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885" name="Google Shape;88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136ea598341_1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g136ea598341_1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6" name="Google Shape;256;g136ea598341_1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2" name="Shape 902"/>
        <p:cNvGrpSpPr/>
        <p:nvPr/>
      </p:nvGrpSpPr>
      <p:grpSpPr>
        <a:xfrm>
          <a:off x="0" y="0"/>
          <a:ext cx="0" cy="0"/>
          <a:chOff x="0" y="0"/>
          <a:chExt cx="0" cy="0"/>
        </a:xfrm>
      </p:grpSpPr>
      <p:sp>
        <p:nvSpPr>
          <p:cNvPr id="903" name="Google Shape;90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04" name="Google Shape;90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4" name="Shape 924"/>
        <p:cNvGrpSpPr/>
        <p:nvPr/>
      </p:nvGrpSpPr>
      <p:grpSpPr>
        <a:xfrm>
          <a:off x="0" y="0"/>
          <a:ext cx="0" cy="0"/>
          <a:chOff x="0" y="0"/>
          <a:chExt cx="0" cy="0"/>
        </a:xfrm>
      </p:grpSpPr>
      <p:sp>
        <p:nvSpPr>
          <p:cNvPr id="925" name="Google Shape;925;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6" name="Google Shape;926;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6" name="Shape 976"/>
        <p:cNvGrpSpPr/>
        <p:nvPr/>
      </p:nvGrpSpPr>
      <p:grpSpPr>
        <a:xfrm>
          <a:off x="0" y="0"/>
          <a:ext cx="0" cy="0"/>
          <a:chOff x="0" y="0"/>
          <a:chExt cx="0" cy="0"/>
        </a:xfrm>
      </p:grpSpPr>
      <p:sp>
        <p:nvSpPr>
          <p:cNvPr id="977" name="Google Shape;977;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78" name="Google Shape;978;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6" name="Shape 986"/>
        <p:cNvGrpSpPr/>
        <p:nvPr/>
      </p:nvGrpSpPr>
      <p:grpSpPr>
        <a:xfrm>
          <a:off x="0" y="0"/>
          <a:ext cx="0" cy="0"/>
          <a:chOff x="0" y="0"/>
          <a:chExt cx="0" cy="0"/>
        </a:xfrm>
      </p:grpSpPr>
      <p:sp>
        <p:nvSpPr>
          <p:cNvPr id="987" name="Google Shape;987;p6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88" name="Google Shape;988;p6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7" name="Shape 997"/>
        <p:cNvGrpSpPr/>
        <p:nvPr/>
      </p:nvGrpSpPr>
      <p:grpSpPr>
        <a:xfrm>
          <a:off x="0" y="0"/>
          <a:ext cx="0" cy="0"/>
          <a:chOff x="0" y="0"/>
          <a:chExt cx="0" cy="0"/>
        </a:xfrm>
      </p:grpSpPr>
      <p:sp>
        <p:nvSpPr>
          <p:cNvPr id="998" name="Google Shape;998;g136ea598341_1_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9" name="Google Shape;999;g136ea598341_1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6" name="Shape 1006"/>
        <p:cNvGrpSpPr/>
        <p:nvPr/>
      </p:nvGrpSpPr>
      <p:grpSpPr>
        <a:xfrm>
          <a:off x="0" y="0"/>
          <a:ext cx="0" cy="0"/>
          <a:chOff x="0" y="0"/>
          <a:chExt cx="0" cy="0"/>
        </a:xfrm>
      </p:grpSpPr>
      <p:sp>
        <p:nvSpPr>
          <p:cNvPr id="1007" name="Google Shape;1007;p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08" name="Google Shape;1008;p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09" name="Google Shape;1009;p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3" name="Shape 1013"/>
        <p:cNvGrpSpPr/>
        <p:nvPr/>
      </p:nvGrpSpPr>
      <p:grpSpPr>
        <a:xfrm>
          <a:off x="0" y="0"/>
          <a:ext cx="0" cy="0"/>
          <a:chOff x="0" y="0"/>
          <a:chExt cx="0" cy="0"/>
        </a:xfrm>
      </p:grpSpPr>
      <p:sp>
        <p:nvSpPr>
          <p:cNvPr id="1014" name="Google Shape;1014;g136ea598341_1_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5" name="Google Shape;1015;g136ea598341_1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1" name="Shape 1021"/>
        <p:cNvGrpSpPr/>
        <p:nvPr/>
      </p:nvGrpSpPr>
      <p:grpSpPr>
        <a:xfrm>
          <a:off x="0" y="0"/>
          <a:ext cx="0" cy="0"/>
          <a:chOff x="0" y="0"/>
          <a:chExt cx="0" cy="0"/>
        </a:xfrm>
      </p:grpSpPr>
      <p:sp>
        <p:nvSpPr>
          <p:cNvPr id="1022" name="Google Shape;1022;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3" name="Google Shape;1023;p7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24" name="Google Shape;1024;p7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8" name="Shape 1028"/>
        <p:cNvGrpSpPr/>
        <p:nvPr/>
      </p:nvGrpSpPr>
      <p:grpSpPr>
        <a:xfrm>
          <a:off x="0" y="0"/>
          <a:ext cx="0" cy="0"/>
          <a:chOff x="0" y="0"/>
          <a:chExt cx="0" cy="0"/>
        </a:xfrm>
      </p:grpSpPr>
      <p:sp>
        <p:nvSpPr>
          <p:cNvPr id="1029" name="Google Shape;1029;p8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0" name="Google Shape;1030;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4" name="Shape 1034"/>
        <p:cNvGrpSpPr/>
        <p:nvPr/>
      </p:nvGrpSpPr>
      <p:grpSpPr>
        <a:xfrm>
          <a:off x="0" y="0"/>
          <a:ext cx="0" cy="0"/>
          <a:chOff x="0" y="0"/>
          <a:chExt cx="0" cy="0"/>
        </a:xfrm>
      </p:grpSpPr>
      <p:sp>
        <p:nvSpPr>
          <p:cNvPr id="1035" name="Google Shape;1035;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6" name="Google Shape;1036;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1" name="Shape 1041"/>
        <p:cNvGrpSpPr/>
        <p:nvPr/>
      </p:nvGrpSpPr>
      <p:grpSpPr>
        <a:xfrm>
          <a:off x="0" y="0"/>
          <a:ext cx="0" cy="0"/>
          <a:chOff x="0" y="0"/>
          <a:chExt cx="0" cy="0"/>
        </a:xfrm>
      </p:grpSpPr>
      <p:sp>
        <p:nvSpPr>
          <p:cNvPr id="1042" name="Google Shape;1042;g136ea598341_1_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43" name="Google Shape;1043;g136ea598341_1_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1" name="Shape 1051"/>
        <p:cNvGrpSpPr/>
        <p:nvPr/>
      </p:nvGrpSpPr>
      <p:grpSpPr>
        <a:xfrm>
          <a:off x="0" y="0"/>
          <a:ext cx="0" cy="0"/>
          <a:chOff x="0" y="0"/>
          <a:chExt cx="0" cy="0"/>
        </a:xfrm>
      </p:grpSpPr>
      <p:sp>
        <p:nvSpPr>
          <p:cNvPr id="1052" name="Google Shape;1052;g136ea598341_1_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3" name="Google Shape;1053;g136ea598341_1_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54" name="Google Shape;1054;g136ea598341_1_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9" name="Shape 1059"/>
        <p:cNvGrpSpPr/>
        <p:nvPr/>
      </p:nvGrpSpPr>
      <p:grpSpPr>
        <a:xfrm>
          <a:off x="0" y="0"/>
          <a:ext cx="0" cy="0"/>
          <a:chOff x="0" y="0"/>
          <a:chExt cx="0" cy="0"/>
        </a:xfrm>
      </p:grpSpPr>
      <p:sp>
        <p:nvSpPr>
          <p:cNvPr id="1060" name="Google Shape;1060;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1" name="Google Shape;1061;p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2" name="Google Shape;1062;p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6" name="Shape 1066"/>
        <p:cNvGrpSpPr/>
        <p:nvPr/>
      </p:nvGrpSpPr>
      <p:grpSpPr>
        <a:xfrm>
          <a:off x="0" y="0"/>
          <a:ext cx="0" cy="0"/>
          <a:chOff x="0" y="0"/>
          <a:chExt cx="0" cy="0"/>
        </a:xfrm>
      </p:grpSpPr>
      <p:sp>
        <p:nvSpPr>
          <p:cNvPr id="1067" name="Google Shape;1067;g136ea598341_1_8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68" name="Google Shape;1068;g136ea598341_1_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3" name="Shape 1073"/>
        <p:cNvGrpSpPr/>
        <p:nvPr/>
      </p:nvGrpSpPr>
      <p:grpSpPr>
        <a:xfrm>
          <a:off x="0" y="0"/>
          <a:ext cx="0" cy="0"/>
          <a:chOff x="0" y="0"/>
          <a:chExt cx="0" cy="0"/>
        </a:xfrm>
      </p:grpSpPr>
      <p:sp>
        <p:nvSpPr>
          <p:cNvPr id="1074" name="Google Shape;1074;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75" name="Google Shape;1075;p7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76" name="Google Shape;1076;p7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2" name="Google Shape;108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8" name="Shape 1088"/>
        <p:cNvGrpSpPr/>
        <p:nvPr/>
      </p:nvGrpSpPr>
      <p:grpSpPr>
        <a:xfrm>
          <a:off x="0" y="0"/>
          <a:ext cx="0" cy="0"/>
          <a:chOff x="0" y="0"/>
          <a:chExt cx="0" cy="0"/>
        </a:xfrm>
      </p:grpSpPr>
      <p:sp>
        <p:nvSpPr>
          <p:cNvPr id="1089" name="Google Shape;1089;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0" name="Google Shape;1090;p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1" name="Google Shape;1091;p7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5" name="Shape 1095"/>
        <p:cNvGrpSpPr/>
        <p:nvPr/>
      </p:nvGrpSpPr>
      <p:grpSpPr>
        <a:xfrm>
          <a:off x="0" y="0"/>
          <a:ext cx="0" cy="0"/>
          <a:chOff x="0" y="0"/>
          <a:chExt cx="0" cy="0"/>
        </a:xfrm>
      </p:grpSpPr>
      <p:sp>
        <p:nvSpPr>
          <p:cNvPr id="1096" name="Google Shape;1096;p7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7" name="Google Shape;1097;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3" name="Shape 1113"/>
        <p:cNvGrpSpPr/>
        <p:nvPr/>
      </p:nvGrpSpPr>
      <p:grpSpPr>
        <a:xfrm>
          <a:off x="0" y="0"/>
          <a:ext cx="0" cy="0"/>
          <a:chOff x="0" y="0"/>
          <a:chExt cx="0" cy="0"/>
        </a:xfrm>
      </p:grpSpPr>
      <p:sp>
        <p:nvSpPr>
          <p:cNvPr id="1114" name="Google Shape;1114;p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5" name="Google Shape;1115;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0" name="Shape 1120"/>
        <p:cNvGrpSpPr/>
        <p:nvPr/>
      </p:nvGrpSpPr>
      <p:grpSpPr>
        <a:xfrm>
          <a:off x="0" y="0"/>
          <a:ext cx="0" cy="0"/>
          <a:chOff x="0" y="0"/>
          <a:chExt cx="0" cy="0"/>
        </a:xfrm>
      </p:grpSpPr>
      <p:sp>
        <p:nvSpPr>
          <p:cNvPr id="1121" name="Google Shape;1121;p7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2" name="Google Shape;1122;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0" name="Google Shape;270;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7" name="Shape 1127"/>
        <p:cNvGrpSpPr/>
        <p:nvPr/>
      </p:nvGrpSpPr>
      <p:grpSpPr>
        <a:xfrm>
          <a:off x="0" y="0"/>
          <a:ext cx="0" cy="0"/>
          <a:chOff x="0" y="0"/>
          <a:chExt cx="0" cy="0"/>
        </a:xfrm>
      </p:grpSpPr>
      <p:sp>
        <p:nvSpPr>
          <p:cNvPr id="1128" name="Google Shape;1128;p7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29" name="Google Shape;1129;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4" name="Shape 1134"/>
        <p:cNvGrpSpPr/>
        <p:nvPr/>
      </p:nvGrpSpPr>
      <p:grpSpPr>
        <a:xfrm>
          <a:off x="0" y="0"/>
          <a:ext cx="0" cy="0"/>
          <a:chOff x="0" y="0"/>
          <a:chExt cx="0" cy="0"/>
        </a:xfrm>
      </p:grpSpPr>
      <p:sp>
        <p:nvSpPr>
          <p:cNvPr id="1135" name="Google Shape;1135;p8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36" name="Google Shape;1136;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1" name="Shape 1141"/>
        <p:cNvGrpSpPr/>
        <p:nvPr/>
      </p:nvGrpSpPr>
      <p:grpSpPr>
        <a:xfrm>
          <a:off x="0" y="0"/>
          <a:ext cx="0" cy="0"/>
          <a:chOff x="0" y="0"/>
          <a:chExt cx="0" cy="0"/>
        </a:xfrm>
      </p:grpSpPr>
      <p:sp>
        <p:nvSpPr>
          <p:cNvPr id="1142" name="Google Shape;1142;p8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3" name="Google Shape;1143;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8" name="Shape 1148"/>
        <p:cNvGrpSpPr/>
        <p:nvPr/>
      </p:nvGrpSpPr>
      <p:grpSpPr>
        <a:xfrm>
          <a:off x="0" y="0"/>
          <a:ext cx="0" cy="0"/>
          <a:chOff x="0" y="0"/>
          <a:chExt cx="0" cy="0"/>
        </a:xfrm>
      </p:grpSpPr>
      <p:sp>
        <p:nvSpPr>
          <p:cNvPr id="1149" name="Google Shape;1149;p8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0" name="Google Shape;1150;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5" name="Shape 1155"/>
        <p:cNvGrpSpPr/>
        <p:nvPr/>
      </p:nvGrpSpPr>
      <p:grpSpPr>
        <a:xfrm>
          <a:off x="0" y="0"/>
          <a:ext cx="0" cy="0"/>
          <a:chOff x="0" y="0"/>
          <a:chExt cx="0" cy="0"/>
        </a:xfrm>
      </p:grpSpPr>
      <p:sp>
        <p:nvSpPr>
          <p:cNvPr id="1156" name="Google Shape;1156;p8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57" name="Google Shape;1157;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2" name="Shape 1162"/>
        <p:cNvGrpSpPr/>
        <p:nvPr/>
      </p:nvGrpSpPr>
      <p:grpSpPr>
        <a:xfrm>
          <a:off x="0" y="0"/>
          <a:ext cx="0" cy="0"/>
          <a:chOff x="0" y="0"/>
          <a:chExt cx="0" cy="0"/>
        </a:xfrm>
      </p:grpSpPr>
      <p:sp>
        <p:nvSpPr>
          <p:cNvPr id="1163" name="Google Shape;1163;p8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64" name="Google Shape;1164;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8" name="Shape 1168"/>
        <p:cNvGrpSpPr/>
        <p:nvPr/>
      </p:nvGrpSpPr>
      <p:grpSpPr>
        <a:xfrm>
          <a:off x="0" y="0"/>
          <a:ext cx="0" cy="0"/>
          <a:chOff x="0" y="0"/>
          <a:chExt cx="0" cy="0"/>
        </a:xfrm>
      </p:grpSpPr>
      <p:sp>
        <p:nvSpPr>
          <p:cNvPr id="1169" name="Google Shape;1169;p8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70" name="Google Shape;1170;p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5" name="Shape 1175"/>
        <p:cNvGrpSpPr/>
        <p:nvPr/>
      </p:nvGrpSpPr>
      <p:grpSpPr>
        <a:xfrm>
          <a:off x="0" y="0"/>
          <a:ext cx="0" cy="0"/>
          <a:chOff x="0" y="0"/>
          <a:chExt cx="0" cy="0"/>
        </a:xfrm>
      </p:grpSpPr>
      <p:sp>
        <p:nvSpPr>
          <p:cNvPr id="1176" name="Google Shape;1176;p8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77" name="Google Shape;1177;p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2" name="Shape 1182"/>
        <p:cNvGrpSpPr/>
        <p:nvPr/>
      </p:nvGrpSpPr>
      <p:grpSpPr>
        <a:xfrm>
          <a:off x="0" y="0"/>
          <a:ext cx="0" cy="0"/>
          <a:chOff x="0" y="0"/>
          <a:chExt cx="0" cy="0"/>
        </a:xfrm>
      </p:grpSpPr>
      <p:sp>
        <p:nvSpPr>
          <p:cNvPr id="1183" name="Google Shape;1183;p8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84" name="Google Shape;1184;p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2" name="Shape 1202"/>
        <p:cNvGrpSpPr/>
        <p:nvPr/>
      </p:nvGrpSpPr>
      <p:grpSpPr>
        <a:xfrm>
          <a:off x="0" y="0"/>
          <a:ext cx="0" cy="0"/>
          <a:chOff x="0" y="0"/>
          <a:chExt cx="0" cy="0"/>
        </a:xfrm>
      </p:grpSpPr>
      <p:sp>
        <p:nvSpPr>
          <p:cNvPr id="1203" name="Google Shape;1203;p8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4" name="Google Shape;1204;p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6" name="Google Shape;276;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3" name="Shape 1213"/>
        <p:cNvGrpSpPr/>
        <p:nvPr/>
      </p:nvGrpSpPr>
      <p:grpSpPr>
        <a:xfrm>
          <a:off x="0" y="0"/>
          <a:ext cx="0" cy="0"/>
          <a:chOff x="0" y="0"/>
          <a:chExt cx="0" cy="0"/>
        </a:xfrm>
      </p:grpSpPr>
      <p:sp>
        <p:nvSpPr>
          <p:cNvPr id="1214" name="Google Shape;1214;p9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15" name="Google Shape;1215;p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8" name="Shape 1228"/>
        <p:cNvGrpSpPr/>
        <p:nvPr/>
      </p:nvGrpSpPr>
      <p:grpSpPr>
        <a:xfrm>
          <a:off x="0" y="0"/>
          <a:ext cx="0" cy="0"/>
          <a:chOff x="0" y="0"/>
          <a:chExt cx="0" cy="0"/>
        </a:xfrm>
      </p:grpSpPr>
      <p:sp>
        <p:nvSpPr>
          <p:cNvPr id="1229" name="Google Shape;122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0" name="Google Shape;123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5" name="Shape 1235"/>
        <p:cNvGrpSpPr/>
        <p:nvPr/>
      </p:nvGrpSpPr>
      <p:grpSpPr>
        <a:xfrm>
          <a:off x="0" y="0"/>
          <a:ext cx="0" cy="0"/>
          <a:chOff x="0" y="0"/>
          <a:chExt cx="0" cy="0"/>
        </a:xfrm>
      </p:grpSpPr>
      <p:sp>
        <p:nvSpPr>
          <p:cNvPr id="1236" name="Google Shape;1236;p9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37" name="Google Shape;1237;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1" name="Shape 1241"/>
        <p:cNvGrpSpPr/>
        <p:nvPr/>
      </p:nvGrpSpPr>
      <p:grpSpPr>
        <a:xfrm>
          <a:off x="0" y="0"/>
          <a:ext cx="0" cy="0"/>
          <a:chOff x="0" y="0"/>
          <a:chExt cx="0" cy="0"/>
        </a:xfrm>
      </p:grpSpPr>
      <p:sp>
        <p:nvSpPr>
          <p:cNvPr id="1242" name="Google Shape;1242;p9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3" name="Google Shape;1243;p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7" name="Shape 1247"/>
        <p:cNvGrpSpPr/>
        <p:nvPr/>
      </p:nvGrpSpPr>
      <p:grpSpPr>
        <a:xfrm>
          <a:off x="0" y="0"/>
          <a:ext cx="0" cy="0"/>
          <a:chOff x="0" y="0"/>
          <a:chExt cx="0" cy="0"/>
        </a:xfrm>
      </p:grpSpPr>
      <p:sp>
        <p:nvSpPr>
          <p:cNvPr id="1248" name="Google Shape;1248;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9" name="Google Shape;1249;p9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0" name="Google Shape;1250;p9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0" name="Google Shape;290;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7.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7.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20"/>
          <p:cNvSpPr/>
          <p:nvPr/>
        </p:nvSpPr>
        <p:spPr>
          <a:xfrm>
            <a:off x="0" y="2454512"/>
            <a:ext cx="12172692" cy="3432703"/>
          </a:xfrm>
          <a:custGeom>
            <a:rect b="b" l="l" r="r" t="t"/>
            <a:pathLst>
              <a:path extrusionOk="0" h="6806308" w="7600392">
                <a:moveTo>
                  <a:pt x="0" y="0"/>
                </a:moveTo>
                <a:lnTo>
                  <a:pt x="7600393" y="0"/>
                </a:lnTo>
                <a:lnTo>
                  <a:pt x="7600393" y="6806308"/>
                </a:lnTo>
                <a:lnTo>
                  <a:pt x="0" y="68063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20"/>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20"/>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6" name="Google Shape;16;p20"/>
          <p:cNvGrpSpPr/>
          <p:nvPr/>
        </p:nvGrpSpPr>
        <p:grpSpPr>
          <a:xfrm>
            <a:off x="162193" y="6091871"/>
            <a:ext cx="2471731" cy="613729"/>
            <a:chOff x="0" y="0"/>
            <a:chExt cx="2301694" cy="571500"/>
          </a:xfrm>
        </p:grpSpPr>
        <p:sp>
          <p:nvSpPr>
            <p:cNvPr id="17" name="Google Shape;17;p2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8" name="Google Shape;18;p20"/>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sp>
        <p:nvSpPr>
          <p:cNvPr id="19" name="Google Shape;19;p20"/>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grpSp>
        <p:nvGrpSpPr>
          <p:cNvPr id="20" name="Google Shape;20;p20"/>
          <p:cNvGrpSpPr/>
          <p:nvPr/>
        </p:nvGrpSpPr>
        <p:grpSpPr>
          <a:xfrm>
            <a:off x="9565775" y="3574321"/>
            <a:ext cx="3525984" cy="2857223"/>
            <a:chOff x="1659400" y="1572038"/>
            <a:chExt cx="970931" cy="786778"/>
          </a:xfrm>
        </p:grpSpPr>
        <p:sp>
          <p:nvSpPr>
            <p:cNvPr id="21" name="Google Shape;21;p2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2" name="Google Shape;22;p2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3" name="Google Shape;23;p20"/>
          <p:cNvSpPr/>
          <p:nvPr>
            <p:ph idx="3" type="pic"/>
          </p:nvPr>
        </p:nvSpPr>
        <p:spPr>
          <a:xfrm>
            <a:off x="5718875" y="423474"/>
            <a:ext cx="5982506" cy="4551482"/>
          </a:xfrm>
          <a:prstGeom prst="rect">
            <a:avLst/>
          </a:prstGeom>
          <a:solidFill>
            <a:srgbClr val="F2F2F2"/>
          </a:solidFill>
          <a:ln>
            <a:noFill/>
          </a:ln>
        </p:spPr>
      </p:sp>
      <p:sp>
        <p:nvSpPr>
          <p:cNvPr id="24" name="Google Shape;24;p20"/>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25" name="Google Shape;25;p20"/>
          <p:cNvSpPr txBox="1"/>
          <p:nvPr>
            <p:ph idx="4"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26" name="Google Shape;26;p20"/>
          <p:cNvPicPr preferRelativeResize="0"/>
          <p:nvPr/>
        </p:nvPicPr>
        <p:blipFill rotWithShape="1">
          <a:blip r:embed="rId3">
            <a:alphaModFix/>
          </a:blip>
          <a:srcRect b="0" l="0" r="0" t="0"/>
          <a:stretch/>
        </p:blipFill>
        <p:spPr>
          <a:xfrm>
            <a:off x="431403" y="569217"/>
            <a:ext cx="4405042" cy="1680639"/>
          </a:xfrm>
          <a:prstGeom prst="rect">
            <a:avLst/>
          </a:prstGeom>
          <a:noFill/>
          <a:ln>
            <a:noFill/>
          </a:ln>
        </p:spPr>
      </p:pic>
      <p:sp>
        <p:nvSpPr>
          <p:cNvPr id="27" name="Google Shape;27;p20"/>
          <p:cNvSpPr/>
          <p:nvPr/>
        </p:nvSpPr>
        <p:spPr>
          <a:xfrm>
            <a:off x="2615602" y="6075590"/>
            <a:ext cx="3952033" cy="64629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1050"/>
              <a:buFont typeface="Calibri"/>
              <a:buNone/>
            </a:pPr>
            <a:r>
              <a:rPr b="0" i="0" lang="en-US" sz="90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9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31" name="Shape 131"/>
        <p:cNvGrpSpPr/>
        <p:nvPr/>
      </p:nvGrpSpPr>
      <p:grpSpPr>
        <a:xfrm>
          <a:off x="0" y="0"/>
          <a:ext cx="0" cy="0"/>
          <a:chOff x="0" y="0"/>
          <a:chExt cx="0" cy="0"/>
        </a:xfrm>
      </p:grpSpPr>
      <p:sp>
        <p:nvSpPr>
          <p:cNvPr id="132" name="Google Shape;132;p95"/>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3" name="Google Shape;133;p95"/>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95"/>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35" name="Google Shape;135;p95"/>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36" name="Google Shape;136;p95"/>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37" name="Shape 137"/>
        <p:cNvGrpSpPr/>
        <p:nvPr/>
      </p:nvGrpSpPr>
      <p:grpSpPr>
        <a:xfrm>
          <a:off x="0" y="0"/>
          <a:ext cx="0" cy="0"/>
          <a:chOff x="0" y="0"/>
          <a:chExt cx="0" cy="0"/>
        </a:xfrm>
      </p:grpSpPr>
      <p:sp>
        <p:nvSpPr>
          <p:cNvPr id="138" name="Google Shape;138;p96"/>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39" name="Google Shape;139;p96"/>
          <p:cNvSpPr/>
          <p:nvPr>
            <p:ph idx="2" type="pic"/>
          </p:nvPr>
        </p:nvSpPr>
        <p:spPr>
          <a:xfrm>
            <a:off x="0" y="0"/>
            <a:ext cx="12192000" cy="6858000"/>
          </a:xfrm>
          <a:prstGeom prst="rect">
            <a:avLst/>
          </a:prstGeom>
          <a:solidFill>
            <a:srgbClr val="F2F2F2"/>
          </a:solidFill>
          <a:ln>
            <a:noFill/>
          </a:ln>
        </p:spPr>
      </p:sp>
      <p:sp>
        <p:nvSpPr>
          <p:cNvPr id="140" name="Google Shape;140;p96"/>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41" name="Google Shape;141;p96"/>
          <p:cNvGrpSpPr/>
          <p:nvPr/>
        </p:nvGrpSpPr>
        <p:grpSpPr>
          <a:xfrm>
            <a:off x="-1877189" y="2648392"/>
            <a:ext cx="3525984" cy="2857223"/>
            <a:chOff x="1659400" y="1572038"/>
            <a:chExt cx="970931" cy="786778"/>
          </a:xfrm>
        </p:grpSpPr>
        <p:sp>
          <p:nvSpPr>
            <p:cNvPr id="142" name="Google Shape;142;p9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3" name="Google Shape;143;p9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 og indholdsobjekt" type="obj">
  <p:cSld name="OBJECT">
    <p:spTree>
      <p:nvGrpSpPr>
        <p:cNvPr id="144" name="Shape 144"/>
        <p:cNvGrpSpPr/>
        <p:nvPr/>
      </p:nvGrpSpPr>
      <p:grpSpPr>
        <a:xfrm>
          <a:off x="0" y="0"/>
          <a:ext cx="0" cy="0"/>
          <a:chOff x="0" y="0"/>
          <a:chExt cx="0" cy="0"/>
        </a:xfrm>
      </p:grpSpPr>
      <p:sp>
        <p:nvSpPr>
          <p:cNvPr id="145" name="Google Shape;145;p97"/>
          <p:cNvSpPr txBox="1"/>
          <p:nvPr>
            <p:ph type="title"/>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6" name="Google Shape;146;p97"/>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7" name="Google Shape;147;p97"/>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8" name="Google Shape;148;p97"/>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149" name="Google Shape;149;p97"/>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50" name="Shape 150"/>
        <p:cNvGrpSpPr/>
        <p:nvPr/>
      </p:nvGrpSpPr>
      <p:grpSpPr>
        <a:xfrm>
          <a:off x="0" y="0"/>
          <a:ext cx="0" cy="0"/>
          <a:chOff x="0" y="0"/>
          <a:chExt cx="0" cy="0"/>
        </a:xfrm>
      </p:grpSpPr>
      <p:sp>
        <p:nvSpPr>
          <p:cNvPr id="151" name="Google Shape;151;p98"/>
          <p:cNvSpPr/>
          <p:nvPr/>
        </p:nvSpPr>
        <p:spPr>
          <a:xfrm>
            <a:off x="4605868" y="1"/>
            <a:ext cx="6891866"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 name="Google Shape;152;p98"/>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3" name="Google Shape;153;p98"/>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54" name="Google Shape;154;p98"/>
          <p:cNvPicPr preferRelativeResize="0"/>
          <p:nvPr/>
        </p:nvPicPr>
        <p:blipFill rotWithShape="1">
          <a:blip r:embed="rId2">
            <a:alphaModFix/>
          </a:blip>
          <a:srcRect b="11083" l="-18315" r="29196" t="15976"/>
          <a:stretch/>
        </p:blipFill>
        <p:spPr>
          <a:xfrm flipH="1">
            <a:off x="0" y="1639691"/>
            <a:ext cx="8439100" cy="5375657"/>
          </a:xfrm>
          <a:prstGeom prst="rect">
            <a:avLst/>
          </a:prstGeom>
          <a:noFill/>
          <a:ln>
            <a:noFill/>
          </a:ln>
        </p:spPr>
      </p:pic>
      <p:sp>
        <p:nvSpPr>
          <p:cNvPr id="155" name="Google Shape;155;p98"/>
          <p:cNvSpPr/>
          <p:nvPr>
            <p:ph idx="3" type="pic"/>
          </p:nvPr>
        </p:nvSpPr>
        <p:spPr>
          <a:xfrm>
            <a:off x="0" y="1866787"/>
            <a:ext cx="5130800" cy="3913188"/>
          </a:xfrm>
          <a:prstGeom prst="rect">
            <a:avLst/>
          </a:prstGeom>
          <a:solidFill>
            <a:srgbClr val="D8D8D8"/>
          </a:solid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56" name="Shape 156"/>
        <p:cNvGrpSpPr/>
        <p:nvPr/>
      </p:nvGrpSpPr>
      <p:grpSpPr>
        <a:xfrm>
          <a:off x="0" y="0"/>
          <a:ext cx="0" cy="0"/>
          <a:chOff x="0" y="0"/>
          <a:chExt cx="0" cy="0"/>
        </a:xfrm>
      </p:grpSpPr>
      <p:sp>
        <p:nvSpPr>
          <p:cNvPr id="157" name="Google Shape;157;p99"/>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8" name="Google Shape;158;p99"/>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59" name="Google Shape;159;p99"/>
          <p:cNvGrpSpPr/>
          <p:nvPr/>
        </p:nvGrpSpPr>
        <p:grpSpPr>
          <a:xfrm>
            <a:off x="4884044" y="3946789"/>
            <a:ext cx="3525984" cy="2857223"/>
            <a:chOff x="1659400" y="1572038"/>
            <a:chExt cx="970931" cy="786778"/>
          </a:xfrm>
        </p:grpSpPr>
        <p:sp>
          <p:nvSpPr>
            <p:cNvPr id="160" name="Google Shape;160;p99"/>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1" name="Google Shape;161;p99"/>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62" name="Google Shape;162;p99"/>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1_Bullet Point x3 slide with photo">
    <p:spTree>
      <p:nvGrpSpPr>
        <p:cNvPr id="163" name="Shape 163"/>
        <p:cNvGrpSpPr/>
        <p:nvPr/>
      </p:nvGrpSpPr>
      <p:grpSpPr>
        <a:xfrm>
          <a:off x="0" y="0"/>
          <a:ext cx="0" cy="0"/>
          <a:chOff x="0" y="0"/>
          <a:chExt cx="0" cy="0"/>
        </a:xfrm>
      </p:grpSpPr>
      <p:sp>
        <p:nvSpPr>
          <p:cNvPr id="164" name="Google Shape;164;p100"/>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5" name="Google Shape;165;p100"/>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6" name="Google Shape;166;p100"/>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7" name="Google Shape;167;p100"/>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8" name="Google Shape;168;p100"/>
          <p:cNvSpPr/>
          <p:nvPr>
            <p:ph idx="4" type="pic"/>
          </p:nvPr>
        </p:nvSpPr>
        <p:spPr>
          <a:xfrm>
            <a:off x="-126342" y="0"/>
            <a:ext cx="3669321" cy="6858000"/>
          </a:xfrm>
          <a:prstGeom prst="rect">
            <a:avLst/>
          </a:prstGeom>
          <a:solidFill>
            <a:srgbClr val="D8D8D8"/>
          </a:solidFill>
          <a:ln>
            <a:noFill/>
          </a:ln>
        </p:spPr>
      </p:sp>
      <p:grpSp>
        <p:nvGrpSpPr>
          <p:cNvPr id="169" name="Google Shape;169;p100"/>
          <p:cNvGrpSpPr/>
          <p:nvPr/>
        </p:nvGrpSpPr>
        <p:grpSpPr>
          <a:xfrm>
            <a:off x="4054161" y="721803"/>
            <a:ext cx="7547911" cy="2176765"/>
            <a:chOff x="4061909" y="1565906"/>
            <a:chExt cx="7547911" cy="1882781"/>
          </a:xfrm>
        </p:grpSpPr>
        <p:cxnSp>
          <p:nvCxnSpPr>
            <p:cNvPr id="170" name="Google Shape;170;p100"/>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71" name="Google Shape;171;p100"/>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72" name="Google Shape;172;p100"/>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73" name="Google Shape;173;p100"/>
          <p:cNvCxnSpPr/>
          <p:nvPr/>
        </p:nvCxnSpPr>
        <p:spPr>
          <a:xfrm>
            <a:off x="4106812" y="2520524"/>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74" name="Google Shape;174;p100"/>
          <p:cNvCxnSpPr/>
          <p:nvPr/>
        </p:nvCxnSpPr>
        <p:spPr>
          <a:xfrm>
            <a:off x="4085156" y="2908479"/>
            <a:ext cx="7532413" cy="8045"/>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75" name="Google Shape;175;p100"/>
          <p:cNvSpPr txBox="1"/>
          <p:nvPr>
            <p:ph idx="5"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6" name="Google Shape;176;p100"/>
          <p:cNvSpPr txBox="1"/>
          <p:nvPr>
            <p:ph idx="6"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7" name="Google Shape;177;p100"/>
          <p:cNvSpPr txBox="1"/>
          <p:nvPr>
            <p:ph idx="7"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78" name="Google Shape;178;p100"/>
          <p:cNvGrpSpPr/>
          <p:nvPr/>
        </p:nvGrpSpPr>
        <p:grpSpPr>
          <a:xfrm>
            <a:off x="4069658" y="3996377"/>
            <a:ext cx="7547911" cy="2186844"/>
            <a:chOff x="4061909" y="1565906"/>
            <a:chExt cx="7547911" cy="1882781"/>
          </a:xfrm>
        </p:grpSpPr>
        <p:cxnSp>
          <p:nvCxnSpPr>
            <p:cNvPr id="179" name="Google Shape;179;p100"/>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80" name="Google Shape;180;p100"/>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81" name="Google Shape;181;p100"/>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82" name="Google Shape;182;p100"/>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83" name="Google Shape;183;p100"/>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84" name="Shape 184"/>
        <p:cNvGrpSpPr/>
        <p:nvPr/>
      </p:nvGrpSpPr>
      <p:grpSpPr>
        <a:xfrm>
          <a:off x="0" y="0"/>
          <a:ext cx="0" cy="0"/>
          <a:chOff x="0" y="0"/>
          <a:chExt cx="0" cy="0"/>
        </a:xfrm>
      </p:grpSpPr>
      <p:sp>
        <p:nvSpPr>
          <p:cNvPr id="185" name="Google Shape;185;p101"/>
          <p:cNvSpPr/>
          <p:nvPr/>
        </p:nvSpPr>
        <p:spPr>
          <a:xfrm>
            <a:off x="-32399" y="3350405"/>
            <a:ext cx="12194195" cy="2415624"/>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6" name="Google Shape;186;p101"/>
          <p:cNvSpPr txBox="1"/>
          <p:nvPr>
            <p:ph idx="1" type="body"/>
          </p:nvPr>
        </p:nvSpPr>
        <p:spPr>
          <a:xfrm>
            <a:off x="690953" y="4549217"/>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87" name="Google Shape;187;p101"/>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24BAA2"/>
              </a:buClr>
              <a:buSzPts val="5000"/>
              <a:buFont typeface="Arial"/>
              <a:buNone/>
              <a:defRPr b="1" i="0" sz="5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88" name="Google Shape;188;p101"/>
          <p:cNvGrpSpPr/>
          <p:nvPr/>
        </p:nvGrpSpPr>
        <p:grpSpPr>
          <a:xfrm>
            <a:off x="336354" y="5927698"/>
            <a:ext cx="2735993" cy="679345"/>
            <a:chOff x="0" y="0"/>
            <a:chExt cx="2301694" cy="571500"/>
          </a:xfrm>
        </p:grpSpPr>
        <p:sp>
          <p:nvSpPr>
            <p:cNvPr id="189" name="Google Shape;189;p101"/>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90" name="Google Shape;190;p101"/>
            <p:cNvPicPr preferRelativeResize="0"/>
            <p:nvPr/>
          </p:nvPicPr>
          <p:blipFill rotWithShape="1">
            <a:blip r:embed="rId2">
              <a:alphaModFix/>
            </a:blip>
            <a:srcRect b="0" l="0" r="44449" t="0"/>
            <a:stretch/>
          </p:blipFill>
          <p:spPr>
            <a:xfrm>
              <a:off x="312965" y="96237"/>
              <a:ext cx="1675765" cy="384810"/>
            </a:xfrm>
            <a:prstGeom prst="rect">
              <a:avLst/>
            </a:prstGeom>
            <a:noFill/>
            <a:ln>
              <a:noFill/>
            </a:ln>
          </p:spPr>
        </p:pic>
      </p:grpSp>
      <p:pic>
        <p:nvPicPr>
          <p:cNvPr id="191" name="Google Shape;191;p101"/>
          <p:cNvPicPr preferRelativeResize="0"/>
          <p:nvPr/>
        </p:nvPicPr>
        <p:blipFill rotWithShape="1">
          <a:blip r:embed="rId3">
            <a:alphaModFix/>
          </a:blip>
          <a:srcRect b="0" l="0" r="0" t="0"/>
          <a:stretch/>
        </p:blipFill>
        <p:spPr>
          <a:xfrm>
            <a:off x="336354" y="587665"/>
            <a:ext cx="5189566" cy="1979955"/>
          </a:xfrm>
          <a:prstGeom prst="rect">
            <a:avLst/>
          </a:prstGeom>
          <a:noFill/>
          <a:ln>
            <a:noFill/>
          </a:ln>
        </p:spPr>
      </p:pic>
      <p:grpSp>
        <p:nvGrpSpPr>
          <p:cNvPr id="192" name="Google Shape;192;p101"/>
          <p:cNvGrpSpPr/>
          <p:nvPr/>
        </p:nvGrpSpPr>
        <p:grpSpPr>
          <a:xfrm>
            <a:off x="9565775" y="3574321"/>
            <a:ext cx="3525984" cy="2857223"/>
            <a:chOff x="1659400" y="1572038"/>
            <a:chExt cx="970931" cy="786778"/>
          </a:xfrm>
        </p:grpSpPr>
        <p:sp>
          <p:nvSpPr>
            <p:cNvPr id="193" name="Google Shape;193;p10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94" name="Google Shape;194;p10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95" name="Google Shape;195;p101"/>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96" name="Google Shape;196;p101"/>
          <p:cNvSpPr txBox="1"/>
          <p:nvPr>
            <p:ph idx="3" type="body"/>
          </p:nvPr>
        </p:nvSpPr>
        <p:spPr>
          <a:xfrm>
            <a:off x="8064230" y="5611394"/>
            <a:ext cx="3476589"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97" name="Shape 197"/>
        <p:cNvGrpSpPr/>
        <p:nvPr/>
      </p:nvGrpSpPr>
      <p:grpSpPr>
        <a:xfrm>
          <a:off x="0" y="0"/>
          <a:ext cx="0" cy="0"/>
          <a:chOff x="0" y="0"/>
          <a:chExt cx="0" cy="0"/>
        </a:xfrm>
      </p:grpSpPr>
      <p:sp>
        <p:nvSpPr>
          <p:cNvPr id="198" name="Google Shape;198;p18"/>
          <p:cNvSpPr/>
          <p:nvPr/>
        </p:nvSpPr>
        <p:spPr>
          <a:xfrm>
            <a:off x="0" y="0"/>
            <a:ext cx="12192000" cy="6858001"/>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9" name="Google Shape;199;p18"/>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U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200" name="Google Shape;200;p18"/>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U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US"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201" name="Google Shape;201;p18"/>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U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US" sz="2400" u="none" cap="none" strike="noStrike">
                <a:solidFill>
                  <a:schemeClr val="lt1"/>
                </a:solidFill>
                <a:latin typeface="Calibri"/>
                <a:ea typeface="Calibri"/>
                <a:cs typeface="Calibri"/>
                <a:sym typeface="Calibri"/>
              </a:rPr>
              <a:t>Housing Care </a:t>
            </a:r>
            <a:r>
              <a:rPr b="0" i="0" lang="en-US"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U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202" name="Google Shape;202;p18"/>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203" name="Google Shape;203;p18"/>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204" name="Google Shape;204;p18"/>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 </a:t>
            </a:r>
            <a:r>
              <a:rPr b="1" i="0" lang="en-US" sz="2400" u="none" cap="none" strike="noStrike">
                <a:solidFill>
                  <a:schemeClr val="lt1"/>
                </a:solidFill>
                <a:latin typeface="Calibri"/>
                <a:ea typeface="Calibri"/>
                <a:cs typeface="Calibri"/>
                <a:sym typeface="Calibri"/>
              </a:rPr>
              <a:t>PLEASE DELETE THIS INSTRUCTION SLIDE BEFORE PRESENTING FINAL PRESENTATION </a:t>
            </a:r>
            <a:r>
              <a:rPr b="0" i="0" lang="en-U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205" name="Google Shape;205;p18"/>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number graph with icons ">
  <p:cSld name="4 point number graph with icons ">
    <p:spTree>
      <p:nvGrpSpPr>
        <p:cNvPr id="28" name="Shape 28"/>
        <p:cNvGrpSpPr/>
        <p:nvPr/>
      </p:nvGrpSpPr>
      <p:grpSpPr>
        <a:xfrm>
          <a:off x="0" y="0"/>
          <a:ext cx="0" cy="0"/>
          <a:chOff x="0" y="0"/>
          <a:chExt cx="0" cy="0"/>
        </a:xfrm>
      </p:grpSpPr>
      <p:sp>
        <p:nvSpPr>
          <p:cNvPr id="29" name="Google Shape;29;p39"/>
          <p:cNvSpPr/>
          <p:nvPr/>
        </p:nvSpPr>
        <p:spPr>
          <a:xfrm>
            <a:off x="495393" y="1126973"/>
            <a:ext cx="792000" cy="21410"/>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Montserrat Light"/>
              <a:ea typeface="Montserrat Light"/>
              <a:cs typeface="Montserrat Light"/>
              <a:sym typeface="Montserrat Light"/>
            </a:endParaRPr>
          </a:p>
        </p:txBody>
      </p:sp>
      <p:sp>
        <p:nvSpPr>
          <p:cNvPr id="30" name="Google Shape;30;p39"/>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0"/>
              </a:spcBef>
              <a:spcAft>
                <a:spcPts val="0"/>
              </a:spcAft>
              <a:buClr>
                <a:srgbClr val="000000"/>
              </a:buClr>
              <a:buSzPts val="3600"/>
              <a:buFont typeface="Arial"/>
              <a:buNone/>
              <a:defRPr b="0" i="0" sz="3600" u="none" cap="none" strike="noStrike">
                <a:solidFill>
                  <a:srgbClr val="012842"/>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1" name="Google Shape;31;p39"/>
          <p:cNvSpPr/>
          <p:nvPr/>
        </p:nvSpPr>
        <p:spPr>
          <a:xfrm>
            <a:off x="1719186" y="2110577"/>
            <a:ext cx="2664102" cy="3460628"/>
          </a:xfrm>
          <a:custGeom>
            <a:rect b="b" l="l" r="r" t="t"/>
            <a:pathLst>
              <a:path extrusionOk="0" h="3460628" w="2664102">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 name="Google Shape;32;p39"/>
          <p:cNvSpPr/>
          <p:nvPr/>
        </p:nvSpPr>
        <p:spPr>
          <a:xfrm>
            <a:off x="4014412" y="2110577"/>
            <a:ext cx="2664102" cy="3460628"/>
          </a:xfrm>
          <a:custGeom>
            <a:rect b="b" l="l" r="r" t="t"/>
            <a:pathLst>
              <a:path extrusionOk="0" h="3460628" w="2664102">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3" name="Google Shape;33;p39"/>
          <p:cNvSpPr/>
          <p:nvPr/>
        </p:nvSpPr>
        <p:spPr>
          <a:xfrm>
            <a:off x="6299377" y="2107651"/>
            <a:ext cx="2664102" cy="3460628"/>
          </a:xfrm>
          <a:custGeom>
            <a:rect b="b" l="l" r="r" t="t"/>
            <a:pathLst>
              <a:path extrusionOk="0" h="3460628" w="2664102">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4" name="Google Shape;34;p39"/>
          <p:cNvSpPr/>
          <p:nvPr/>
        </p:nvSpPr>
        <p:spPr>
          <a:xfrm>
            <a:off x="8630602" y="2113503"/>
            <a:ext cx="2664102" cy="3460628"/>
          </a:xfrm>
          <a:custGeom>
            <a:rect b="b" l="l" r="r" t="t"/>
            <a:pathLst>
              <a:path extrusionOk="0" h="3460628" w="2664102">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5" name="Google Shape;35;p39"/>
          <p:cNvSpPr txBox="1"/>
          <p:nvPr>
            <p:ph idx="2" type="body"/>
          </p:nvPr>
        </p:nvSpPr>
        <p:spPr>
          <a:xfrm>
            <a:off x="1921182" y="3547758"/>
            <a:ext cx="2093228" cy="120208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rgbClr val="01284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6" name="Google Shape;36;p39"/>
          <p:cNvSpPr txBox="1"/>
          <p:nvPr>
            <p:ph idx="3" type="body"/>
          </p:nvPr>
        </p:nvSpPr>
        <p:spPr>
          <a:xfrm>
            <a:off x="4252409" y="3528960"/>
            <a:ext cx="2093228" cy="120208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rgbClr val="01284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7" name="Google Shape;37;p39"/>
          <p:cNvSpPr txBox="1"/>
          <p:nvPr>
            <p:ph idx="4" type="body"/>
          </p:nvPr>
        </p:nvSpPr>
        <p:spPr>
          <a:xfrm>
            <a:off x="6507667" y="3533428"/>
            <a:ext cx="2093228" cy="120208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rgbClr val="01284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8" name="Google Shape;38;p39"/>
          <p:cNvSpPr txBox="1"/>
          <p:nvPr>
            <p:ph idx="5" type="body"/>
          </p:nvPr>
        </p:nvSpPr>
        <p:spPr>
          <a:xfrm>
            <a:off x="8838894" y="3514630"/>
            <a:ext cx="2093228" cy="120208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1400"/>
              <a:buFont typeface="Arial"/>
              <a:buNone/>
              <a:defRPr b="0" i="0" sz="1400" u="none" cap="none" strike="noStrike">
                <a:solidFill>
                  <a:srgbClr val="012842"/>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39" name="Google Shape;39;p39"/>
          <p:cNvSpPr/>
          <p:nvPr/>
        </p:nvSpPr>
        <p:spPr>
          <a:xfrm>
            <a:off x="2191311" y="2198867"/>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0" name="Google Shape;40;p39"/>
          <p:cNvSpPr/>
          <p:nvPr/>
        </p:nvSpPr>
        <p:spPr>
          <a:xfrm>
            <a:off x="4490042" y="2217331"/>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637A8D"/>
              </a:solidFill>
              <a:latin typeface="Arial"/>
              <a:ea typeface="Arial"/>
              <a:cs typeface="Arial"/>
              <a:sym typeface="Arial"/>
            </a:endParaRPr>
          </a:p>
        </p:txBody>
      </p:sp>
      <p:sp>
        <p:nvSpPr>
          <p:cNvPr id="41" name="Google Shape;41;p39"/>
          <p:cNvSpPr/>
          <p:nvPr/>
        </p:nvSpPr>
        <p:spPr>
          <a:xfrm>
            <a:off x="6785268" y="2217330"/>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2" name="Google Shape;42;p39"/>
          <p:cNvSpPr/>
          <p:nvPr/>
        </p:nvSpPr>
        <p:spPr>
          <a:xfrm>
            <a:off x="9080494" y="2217330"/>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3" name="Google Shape;43;p39"/>
          <p:cNvSpPr txBox="1"/>
          <p:nvPr>
            <p:ph idx="6" type="body"/>
          </p:nvPr>
        </p:nvSpPr>
        <p:spPr>
          <a:xfrm>
            <a:off x="2377238" y="2358798"/>
            <a:ext cx="695250" cy="734798"/>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4800"/>
              <a:buFont typeface="Arial"/>
              <a:buNone/>
              <a:defRPr b="1" i="0" sz="4800" u="none" cap="none" strike="noStrike">
                <a:solidFill>
                  <a:srgbClr val="637A8D"/>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4" name="Google Shape;44;p39"/>
          <p:cNvSpPr txBox="1"/>
          <p:nvPr>
            <p:ph idx="7" type="body"/>
          </p:nvPr>
        </p:nvSpPr>
        <p:spPr>
          <a:xfrm>
            <a:off x="4693845" y="2361394"/>
            <a:ext cx="695250" cy="734798"/>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4800"/>
              <a:buFont typeface="Arial"/>
              <a:buNone/>
              <a:defRPr b="1" i="0" sz="4800" u="none" cap="none" strike="noStrike">
                <a:solidFill>
                  <a:srgbClr val="637A8D"/>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5" name="Google Shape;45;p39"/>
          <p:cNvSpPr txBox="1"/>
          <p:nvPr>
            <p:ph idx="8" type="body"/>
          </p:nvPr>
        </p:nvSpPr>
        <p:spPr>
          <a:xfrm>
            <a:off x="6967690" y="2374752"/>
            <a:ext cx="695250" cy="734798"/>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4800"/>
              <a:buFont typeface="Arial"/>
              <a:buNone/>
              <a:defRPr b="1" i="0" sz="4800" u="none" cap="none" strike="noStrike">
                <a:solidFill>
                  <a:srgbClr val="637A8D"/>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46" name="Google Shape;46;p39"/>
          <p:cNvSpPr txBox="1"/>
          <p:nvPr>
            <p:ph idx="9" type="body"/>
          </p:nvPr>
        </p:nvSpPr>
        <p:spPr>
          <a:xfrm>
            <a:off x="9284297" y="2377348"/>
            <a:ext cx="695250" cy="734798"/>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00000"/>
              </a:buClr>
              <a:buSzPts val="4800"/>
              <a:buFont typeface="Arial"/>
              <a:buNone/>
              <a:defRPr b="1" i="0" sz="4800" u="none" cap="none" strike="noStrike">
                <a:solidFill>
                  <a:srgbClr val="637A8D"/>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100000"/>
              </a:lnSpc>
              <a:spcBef>
                <a:spcPts val="0"/>
              </a:spcBef>
              <a:spcAft>
                <a:spcPts val="0"/>
              </a:spcAft>
              <a:buClr>
                <a:srgbClr val="000000"/>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47" name="Shape 47"/>
        <p:cNvGrpSpPr/>
        <p:nvPr/>
      </p:nvGrpSpPr>
      <p:grpSpPr>
        <a:xfrm>
          <a:off x="0" y="0"/>
          <a:ext cx="0" cy="0"/>
          <a:chOff x="0" y="0"/>
          <a:chExt cx="0" cy="0"/>
        </a:xfrm>
      </p:grpSpPr>
      <p:sp>
        <p:nvSpPr>
          <p:cNvPr id="48" name="Google Shape;48;p30"/>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9" name="Google Shape;49;p30"/>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0" name="Google Shape;50;p30"/>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1" name="Google Shape;51;p30"/>
          <p:cNvSpPr/>
          <p:nvPr>
            <p:ph idx="3" type="pic"/>
          </p:nvPr>
        </p:nvSpPr>
        <p:spPr>
          <a:xfrm>
            <a:off x="5888002" y="439730"/>
            <a:ext cx="5660531" cy="6045736"/>
          </a:xfrm>
          <a:prstGeom prst="rect">
            <a:avLst/>
          </a:prstGeom>
          <a:solidFill>
            <a:srgbClr val="F2F2F2"/>
          </a:solidFill>
          <a:ln>
            <a:noFill/>
          </a:ln>
        </p:spPr>
      </p:sp>
      <p:grpSp>
        <p:nvGrpSpPr>
          <p:cNvPr id="52" name="Google Shape;52;p30"/>
          <p:cNvGrpSpPr/>
          <p:nvPr/>
        </p:nvGrpSpPr>
        <p:grpSpPr>
          <a:xfrm>
            <a:off x="-2012374" y="3808246"/>
            <a:ext cx="3525984" cy="2857223"/>
            <a:chOff x="1659400" y="1572038"/>
            <a:chExt cx="970931" cy="786778"/>
          </a:xfrm>
        </p:grpSpPr>
        <p:sp>
          <p:nvSpPr>
            <p:cNvPr id="53" name="Google Shape;53;p3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4" name="Google Shape;54;p3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55" name="Shape 55"/>
        <p:cNvGrpSpPr/>
        <p:nvPr/>
      </p:nvGrpSpPr>
      <p:grpSpPr>
        <a:xfrm>
          <a:off x="0" y="0"/>
          <a:ext cx="0" cy="0"/>
          <a:chOff x="0" y="0"/>
          <a:chExt cx="0" cy="0"/>
        </a:xfrm>
      </p:grpSpPr>
      <p:sp>
        <p:nvSpPr>
          <p:cNvPr id="56" name="Google Shape;56;p21"/>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7" name="Google Shape;57;p21"/>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8" name="Google Shape;58;p21"/>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 name="Google Shape;59;p21"/>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 name="Google Shape;60;p21"/>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21"/>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2" name="Google Shape;62;p21"/>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3" name="Google Shape;63;p21"/>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4" name="Google Shape;64;p21"/>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24BAA2"/>
              </a:buClr>
              <a:buSzPts val="3200"/>
              <a:buFont typeface="Arial"/>
              <a:buNone/>
              <a:defRPr b="1" i="0" sz="3200" u="none" cap="none" strike="noStrike">
                <a:solidFill>
                  <a:srgbClr val="24BAA2"/>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5" name="Google Shape;65;p21"/>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6" name="Google Shape;66;p21"/>
          <p:cNvSpPr/>
          <p:nvPr/>
        </p:nvSpPr>
        <p:spPr>
          <a:xfrm rot="10800000">
            <a:off x="12799" y="5622"/>
            <a:ext cx="12189954" cy="176221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 name="Google Shape;67;p21"/>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68" name="Google Shape;68;p21"/>
          <p:cNvGrpSpPr/>
          <p:nvPr/>
        </p:nvGrpSpPr>
        <p:grpSpPr>
          <a:xfrm>
            <a:off x="8744224" y="-356297"/>
            <a:ext cx="3525984" cy="2857223"/>
            <a:chOff x="1659400" y="1572038"/>
            <a:chExt cx="970931" cy="786778"/>
          </a:xfrm>
        </p:grpSpPr>
        <p:sp>
          <p:nvSpPr>
            <p:cNvPr id="69" name="Google Shape;69;p2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0" name="Google Shape;70;p2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71" name="Shape 71"/>
        <p:cNvGrpSpPr/>
        <p:nvPr/>
      </p:nvGrpSpPr>
      <p:grpSpPr>
        <a:xfrm>
          <a:off x="0" y="0"/>
          <a:ext cx="0" cy="0"/>
          <a:chOff x="0" y="0"/>
          <a:chExt cx="0" cy="0"/>
        </a:xfrm>
      </p:grpSpPr>
      <p:sp>
        <p:nvSpPr>
          <p:cNvPr id="72" name="Google Shape;72;p22"/>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3" name="Google Shape;73;p22"/>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4" name="Google Shape;74;p22"/>
          <p:cNvSpPr txBox="1"/>
          <p:nvPr>
            <p:ph idx="1" type="body"/>
          </p:nvPr>
        </p:nvSpPr>
        <p:spPr>
          <a:xfrm>
            <a:off x="5999945" y="3509336"/>
            <a:ext cx="6010480"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5" name="Google Shape;75;p22"/>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13000"/>
              <a:buFont typeface="Arial"/>
              <a:buNone/>
              <a:defRPr b="0" i="0" sz="130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6" name="Google Shape;76;p22"/>
          <p:cNvSpPr/>
          <p:nvPr/>
        </p:nvSpPr>
        <p:spPr>
          <a:xfrm>
            <a:off x="0" y="38757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 name="Google Shape;77;p22"/>
          <p:cNvSpPr/>
          <p:nvPr/>
        </p:nvSpPr>
        <p:spPr>
          <a:xfrm>
            <a:off x="5040000" y="3812439"/>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78" name="Google Shape;78;p22"/>
          <p:cNvGrpSpPr/>
          <p:nvPr/>
        </p:nvGrpSpPr>
        <p:grpSpPr>
          <a:xfrm>
            <a:off x="9005185" y="0"/>
            <a:ext cx="3525984" cy="2857223"/>
            <a:chOff x="1659400" y="1572038"/>
            <a:chExt cx="970931" cy="786778"/>
          </a:xfrm>
        </p:grpSpPr>
        <p:sp>
          <p:nvSpPr>
            <p:cNvPr id="79" name="Google Shape;79;p2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0" name="Google Shape;80;p2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1_Photo Slide">
    <p:spTree>
      <p:nvGrpSpPr>
        <p:cNvPr id="81" name="Shape 81"/>
        <p:cNvGrpSpPr/>
        <p:nvPr/>
      </p:nvGrpSpPr>
      <p:grpSpPr>
        <a:xfrm>
          <a:off x="0" y="0"/>
          <a:ext cx="0" cy="0"/>
          <a:chOff x="0" y="0"/>
          <a:chExt cx="0" cy="0"/>
        </a:xfrm>
      </p:grpSpPr>
      <p:sp>
        <p:nvSpPr>
          <p:cNvPr id="82" name="Google Shape;82;p41"/>
          <p:cNvSpPr/>
          <p:nvPr/>
        </p:nvSpPr>
        <p:spPr>
          <a:xfrm>
            <a:off x="0" y="0"/>
            <a:ext cx="7556500" cy="6858000"/>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3" name="Google Shape;83;p41"/>
          <p:cNvSpPr txBox="1"/>
          <p:nvPr>
            <p:ph idx="1" type="body"/>
          </p:nvPr>
        </p:nvSpPr>
        <p:spPr>
          <a:xfrm>
            <a:off x="563958" y="1987440"/>
            <a:ext cx="650994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41"/>
          <p:cNvSpPr txBox="1"/>
          <p:nvPr>
            <p:ph idx="2" type="body"/>
          </p:nvPr>
        </p:nvSpPr>
        <p:spPr>
          <a:xfrm>
            <a:off x="435590" y="37253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 name="Google Shape;85;p41"/>
          <p:cNvSpPr/>
          <p:nvPr>
            <p:ph idx="3" type="pic"/>
          </p:nvPr>
        </p:nvSpPr>
        <p:spPr>
          <a:xfrm>
            <a:off x="7556500" y="439730"/>
            <a:ext cx="3992033" cy="6045736"/>
          </a:xfrm>
          <a:prstGeom prst="rect">
            <a:avLst/>
          </a:prstGeom>
          <a:solidFill>
            <a:srgbClr val="F2F2F2"/>
          </a:solidFill>
          <a:ln>
            <a:noFill/>
          </a:ln>
        </p:spPr>
      </p:sp>
      <p:grpSp>
        <p:nvGrpSpPr>
          <p:cNvPr id="86" name="Google Shape;86;p41"/>
          <p:cNvGrpSpPr/>
          <p:nvPr/>
        </p:nvGrpSpPr>
        <p:grpSpPr>
          <a:xfrm>
            <a:off x="-2012374" y="3808246"/>
            <a:ext cx="3525984" cy="2857223"/>
            <a:chOff x="1659400" y="1572038"/>
            <a:chExt cx="970931" cy="786778"/>
          </a:xfrm>
        </p:grpSpPr>
        <p:sp>
          <p:nvSpPr>
            <p:cNvPr id="87" name="Google Shape;87;p41"/>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88" name="Google Shape;88;p41"/>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1764"/>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89" name="Shape 89"/>
        <p:cNvGrpSpPr/>
        <p:nvPr/>
      </p:nvGrpSpPr>
      <p:grpSpPr>
        <a:xfrm>
          <a:off x="0" y="0"/>
          <a:ext cx="0" cy="0"/>
          <a:chOff x="0" y="0"/>
          <a:chExt cx="0" cy="0"/>
        </a:xfrm>
      </p:grpSpPr>
      <p:sp>
        <p:nvSpPr>
          <p:cNvPr id="90" name="Google Shape;90;p29"/>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1" name="Google Shape;91;p29"/>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2" name="Google Shape;92;p29"/>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3" name="Google Shape;93;p29"/>
          <p:cNvSpPr/>
          <p:nvPr/>
        </p:nvSpPr>
        <p:spPr>
          <a:xfrm>
            <a:off x="8591" y="5357970"/>
            <a:ext cx="1359904" cy="964190"/>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4" name="Google Shape;94;p29"/>
          <p:cNvSpPr/>
          <p:nvPr/>
        </p:nvSpPr>
        <p:spPr>
          <a:xfrm>
            <a:off x="0" y="4717164"/>
            <a:ext cx="871051" cy="1802168"/>
          </a:xfrm>
          <a:custGeom>
            <a:rect b="b" l="l" r="r" t="t"/>
            <a:pathLst>
              <a:path extrusionOk="0" h="1802168" w="871051">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95" name="Shape 95"/>
        <p:cNvGrpSpPr/>
        <p:nvPr/>
      </p:nvGrpSpPr>
      <p:grpSpPr>
        <a:xfrm>
          <a:off x="0" y="0"/>
          <a:ext cx="0" cy="0"/>
          <a:chOff x="0" y="0"/>
          <a:chExt cx="0" cy="0"/>
        </a:xfrm>
      </p:grpSpPr>
      <p:sp>
        <p:nvSpPr>
          <p:cNvPr id="96" name="Google Shape;96;p25"/>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7" name="Google Shape;97;p25"/>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8" name="Google Shape;98;p25"/>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9" name="Google Shape;99;p25"/>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0" name="Google Shape;100;p25"/>
          <p:cNvSpPr/>
          <p:nvPr>
            <p:ph idx="4" type="pic"/>
          </p:nvPr>
        </p:nvSpPr>
        <p:spPr>
          <a:xfrm>
            <a:off x="-126342" y="0"/>
            <a:ext cx="3669321" cy="6858000"/>
          </a:xfrm>
          <a:prstGeom prst="rect">
            <a:avLst/>
          </a:prstGeom>
          <a:solidFill>
            <a:srgbClr val="D8D8D8"/>
          </a:solidFill>
          <a:ln>
            <a:noFill/>
          </a:ln>
        </p:spPr>
      </p:sp>
      <p:grpSp>
        <p:nvGrpSpPr>
          <p:cNvPr id="101" name="Google Shape;101;p25"/>
          <p:cNvGrpSpPr/>
          <p:nvPr/>
        </p:nvGrpSpPr>
        <p:grpSpPr>
          <a:xfrm>
            <a:off x="4054161" y="721803"/>
            <a:ext cx="7547911" cy="1674487"/>
            <a:chOff x="4061909" y="1565906"/>
            <a:chExt cx="7547911" cy="1882781"/>
          </a:xfrm>
        </p:grpSpPr>
        <p:cxnSp>
          <p:nvCxnSpPr>
            <p:cNvPr id="102" name="Google Shape;102;p25"/>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3" name="Google Shape;103;p25"/>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4" name="Google Shape;104;p25"/>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05" name="Google Shape;105;p25"/>
          <p:cNvCxnSpPr/>
          <p:nvPr/>
        </p:nvCxnSpPr>
        <p:spPr>
          <a:xfrm>
            <a:off x="4054160" y="200029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06" name="Google Shape;106;p25"/>
          <p:cNvCxnSpPr/>
          <p:nvPr/>
        </p:nvCxnSpPr>
        <p:spPr>
          <a:xfrm>
            <a:off x="4069659" y="238824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07" name="Google Shape;107;p25"/>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25"/>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9" name="Google Shape;109;p25"/>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10" name="Google Shape;110;p25"/>
          <p:cNvGrpSpPr/>
          <p:nvPr/>
        </p:nvGrpSpPr>
        <p:grpSpPr>
          <a:xfrm>
            <a:off x="4054160" y="2644936"/>
            <a:ext cx="7547911" cy="1674487"/>
            <a:chOff x="4061909" y="1565906"/>
            <a:chExt cx="7547911" cy="1882781"/>
          </a:xfrm>
        </p:grpSpPr>
        <p:cxnSp>
          <p:nvCxnSpPr>
            <p:cNvPr id="111" name="Google Shape;111;p25"/>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2" name="Google Shape;112;p25"/>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3" name="Google Shape;113;p25"/>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14" name="Google Shape;114;p25"/>
          <p:cNvCxnSpPr/>
          <p:nvPr/>
        </p:nvCxnSpPr>
        <p:spPr>
          <a:xfrm>
            <a:off x="4054159" y="3923423"/>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15" name="Google Shape;115;p25"/>
          <p:cNvCxnSpPr/>
          <p:nvPr/>
        </p:nvCxnSpPr>
        <p:spPr>
          <a:xfrm>
            <a:off x="4069658" y="4311378"/>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
        <p:nvSpPr>
          <p:cNvPr id="116" name="Google Shape;116;p25"/>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4BAA2"/>
              </a:buClr>
              <a:buSzPts val="2400"/>
              <a:buFont typeface="Arial"/>
              <a:buNone/>
              <a:defRPr b="1" i="0" sz="24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7" name="Google Shape;117;p25"/>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92E4B"/>
              </a:buClr>
              <a:buSzPts val="2200"/>
              <a:buFont typeface="Arial"/>
              <a:buNone/>
              <a:defRPr b="0" i="0" sz="2200" u="none" cap="none" strike="noStrike">
                <a:solidFill>
                  <a:srgbClr val="092E4B"/>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18" name="Google Shape;118;p25"/>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119" name="Google Shape;119;p25"/>
          <p:cNvGrpSpPr/>
          <p:nvPr/>
        </p:nvGrpSpPr>
        <p:grpSpPr>
          <a:xfrm>
            <a:off x="4069658" y="4508733"/>
            <a:ext cx="7547911" cy="1674487"/>
            <a:chOff x="4061909" y="1565906"/>
            <a:chExt cx="7547911" cy="1882781"/>
          </a:xfrm>
        </p:grpSpPr>
        <p:cxnSp>
          <p:nvCxnSpPr>
            <p:cNvPr id="120" name="Google Shape;120;p25"/>
            <p:cNvCxnSpPr/>
            <p:nvPr/>
          </p:nvCxnSpPr>
          <p:spPr>
            <a:xfrm>
              <a:off x="11609820" y="1582845"/>
              <a:ext cx="0" cy="1865842"/>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1" name="Google Shape;121;p25"/>
            <p:cNvCxnSpPr/>
            <p:nvPr/>
          </p:nvCxnSpPr>
          <p:spPr>
            <a:xfrm>
              <a:off x="4061909" y="1577903"/>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2" name="Google Shape;122;p25"/>
            <p:cNvCxnSpPr/>
            <p:nvPr/>
          </p:nvCxnSpPr>
          <p:spPr>
            <a:xfrm>
              <a:off x="4061909" y="1565906"/>
              <a:ext cx="0" cy="445260"/>
            </a:xfrm>
            <a:prstGeom prst="straightConnector1">
              <a:avLst/>
            </a:prstGeom>
            <a:solidFill>
              <a:srgbClr val="0AA3A4"/>
            </a:solidFill>
            <a:ln cap="flat" cmpd="sng" w="28575">
              <a:solidFill>
                <a:srgbClr val="24BAA2"/>
              </a:solidFill>
              <a:prstDash val="solid"/>
              <a:miter lim="800000"/>
              <a:headEnd len="sm" w="sm" type="none"/>
              <a:tailEnd len="sm" w="sm" type="none"/>
            </a:ln>
          </p:spPr>
        </p:cxnSp>
      </p:grpSp>
      <p:cxnSp>
        <p:nvCxnSpPr>
          <p:cNvPr id="123" name="Google Shape;123;p25"/>
          <p:cNvCxnSpPr/>
          <p:nvPr/>
        </p:nvCxnSpPr>
        <p:spPr>
          <a:xfrm>
            <a:off x="4069657" y="5787220"/>
            <a:ext cx="0" cy="396000"/>
          </a:xfrm>
          <a:prstGeom prst="straightConnector1">
            <a:avLst/>
          </a:prstGeom>
          <a:solidFill>
            <a:srgbClr val="0AA3A4"/>
          </a:solidFill>
          <a:ln cap="flat" cmpd="sng" w="28575">
            <a:solidFill>
              <a:srgbClr val="24BAA2"/>
            </a:solidFill>
            <a:prstDash val="solid"/>
            <a:miter lim="800000"/>
            <a:headEnd len="sm" w="sm" type="none"/>
            <a:tailEnd len="sm" w="sm" type="none"/>
          </a:ln>
        </p:spPr>
      </p:cxnSp>
      <p:cxnSp>
        <p:nvCxnSpPr>
          <p:cNvPr id="124" name="Google Shape;124;p25"/>
          <p:cNvCxnSpPr/>
          <p:nvPr/>
        </p:nvCxnSpPr>
        <p:spPr>
          <a:xfrm>
            <a:off x="4085156" y="6175175"/>
            <a:ext cx="7547911" cy="0"/>
          </a:xfrm>
          <a:prstGeom prst="straightConnector1">
            <a:avLst/>
          </a:prstGeom>
          <a:solidFill>
            <a:srgbClr val="0AA3A4"/>
          </a:solidFill>
          <a:ln cap="flat" cmpd="sng" w="28575">
            <a:solidFill>
              <a:srgbClr val="24BAA2"/>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125" name="Shape 125"/>
        <p:cNvGrpSpPr/>
        <p:nvPr/>
      </p:nvGrpSpPr>
      <p:grpSpPr>
        <a:xfrm>
          <a:off x="0" y="0"/>
          <a:ext cx="0" cy="0"/>
          <a:chOff x="0" y="0"/>
          <a:chExt cx="0" cy="0"/>
        </a:xfrm>
      </p:grpSpPr>
      <p:sp>
        <p:nvSpPr>
          <p:cNvPr id="126" name="Google Shape;126;p23"/>
          <p:cNvSpPr/>
          <p:nvPr/>
        </p:nvSpPr>
        <p:spPr>
          <a:xfrm>
            <a:off x="0" y="0"/>
            <a:ext cx="12192000" cy="6858000"/>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7" name="Google Shape;127;p23"/>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8" name="Google Shape;128;p23"/>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92E4B"/>
              </a:buClr>
              <a:buSzPts val="2400"/>
              <a:buFont typeface="Arial"/>
              <a:buNone/>
              <a:defRPr b="0" i="0" sz="2400" u="none" cap="none" strike="noStrike">
                <a:solidFill>
                  <a:srgbClr val="092E4B"/>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23"/>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4BAA2"/>
              </a:buClr>
              <a:buSzPts val="3600"/>
              <a:buFont typeface="Arial"/>
              <a:buNone/>
              <a:defRPr b="1" i="0" sz="3600" u="none" cap="none" strike="noStrike">
                <a:solidFill>
                  <a:srgbClr val="24BAA2"/>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23"/>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7"/>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US" sz="1000" u="none" cap="none" strike="noStrike">
                <a:solidFill>
                  <a:srgbClr val="092E4B"/>
                </a:solidFill>
                <a:latin typeface="Calibri"/>
                <a:ea typeface="Calibri"/>
                <a:cs typeface="Calibri"/>
                <a:sym typeface="Calibri"/>
              </a:rPr>
              <a:t>Reframing færdigheder for seniorplejere</a:t>
            </a:r>
            <a:endParaRPr b="0" i="0" sz="1000" u="none" cap="none" strike="noStrike">
              <a:solidFill>
                <a:srgbClr val="092E4B"/>
              </a:solidFill>
              <a:latin typeface="Calibri"/>
              <a:ea typeface="Calibri"/>
              <a:cs typeface="Calibri"/>
              <a:sym typeface="Calibri"/>
            </a:endParaRPr>
          </a:p>
        </p:txBody>
      </p:sp>
      <p:cxnSp>
        <p:nvCxnSpPr>
          <p:cNvPr id="11" name="Google Shape;11;p17"/>
          <p:cNvCxnSpPr/>
          <p:nvPr/>
        </p:nvCxnSpPr>
        <p:spPr>
          <a:xfrm rot="10800000">
            <a:off x="11791088" y="6608548"/>
            <a:ext cx="224149" cy="0"/>
          </a:xfrm>
          <a:prstGeom prst="straightConnector1">
            <a:avLst/>
          </a:prstGeom>
          <a:noFill/>
          <a:ln cap="flat" cmpd="sng" w="9525">
            <a:solidFill>
              <a:srgbClr val="24BAA2"/>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3.png"/><Relationship Id="rId5" Type="http://schemas.openxmlformats.org/officeDocument/2006/relationships/hyperlink" Target="https://www.lifehack.org/articles/productivity/the-top-11-tools-you-can-use-to-be-more-productive.html" TargetMode="External"/><Relationship Id="rId6" Type="http://schemas.openxmlformats.org/officeDocument/2006/relationships/hyperlink" Target="https://www.google.com/" TargetMode="External"/><Relationship Id="rId7" Type="http://schemas.openxmlformats.org/officeDocument/2006/relationships/hyperlink" Target="https://www.lifehack.org/articles/productivity/the-top-11-tools-you-can-use-to-be-more-productive.htm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hyperlink" Target="https://www.livingbyexample.org/examples-of-personal-information-and-how-its-used-in-the-digital-age/" TargetMode="External"/><Relationship Id="rId4" Type="http://schemas.openxmlformats.org/officeDocument/2006/relationships/image" Target="../media/image10.png"/><Relationship Id="rId5" Type="http://schemas.openxmlformats.org/officeDocument/2006/relationships/image" Target="../media/image1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2.png"/></Relationships>
</file>

<file path=ppt/slides/_rels/slide14.xml.rels><?xml version="1.0" encoding="UTF-8" standalone="yes"?><Relationships xmlns="http://schemas.openxmlformats.org/package/2006/relationships"><Relationship Id="rId20" Type="http://schemas.openxmlformats.org/officeDocument/2006/relationships/hyperlink" Target="https://www.wikipedia.org/" TargetMode="External"/><Relationship Id="rId11" Type="http://schemas.openxmlformats.org/officeDocument/2006/relationships/image" Target="../media/image13.png"/><Relationship Id="rId10" Type="http://schemas.openxmlformats.org/officeDocument/2006/relationships/hyperlink" Target="https://www.facebook.com/" TargetMode="External"/><Relationship Id="rId21" Type="http://schemas.openxmlformats.org/officeDocument/2006/relationships/image" Target="../media/image17.png"/><Relationship Id="rId13" Type="http://schemas.openxmlformats.org/officeDocument/2006/relationships/image" Target="../media/image23.png"/><Relationship Id="rId12" Type="http://schemas.openxmlformats.org/officeDocument/2006/relationships/hyperlink" Target="http://www.twitter.com/" TargetMode="External"/><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hyperlink" Target="https://www.facebook.com/" TargetMode="External"/><Relationship Id="rId4" Type="http://schemas.openxmlformats.org/officeDocument/2006/relationships/hyperlink" Target="http://www.twitter.com/" TargetMode="External"/><Relationship Id="rId9" Type="http://schemas.openxmlformats.org/officeDocument/2006/relationships/hyperlink" Target="https://www.bbc.co.uk/bitesize/guides/zxs2xsg/revision/2" TargetMode="External"/><Relationship Id="rId15" Type="http://schemas.openxmlformats.org/officeDocument/2006/relationships/image" Target="../media/image16.png"/><Relationship Id="rId14" Type="http://schemas.openxmlformats.org/officeDocument/2006/relationships/hyperlink" Target="http://www.instagram.com/" TargetMode="External"/><Relationship Id="rId17" Type="http://schemas.openxmlformats.org/officeDocument/2006/relationships/image" Target="../media/image11.png"/><Relationship Id="rId16" Type="http://schemas.openxmlformats.org/officeDocument/2006/relationships/hyperlink" Target="http://www.youtube.com/" TargetMode="External"/><Relationship Id="rId5" Type="http://schemas.openxmlformats.org/officeDocument/2006/relationships/hyperlink" Target="http://www.instagram.com/" TargetMode="External"/><Relationship Id="rId19" Type="http://schemas.openxmlformats.org/officeDocument/2006/relationships/image" Target="../media/image28.png"/><Relationship Id="rId6" Type="http://schemas.openxmlformats.org/officeDocument/2006/relationships/hyperlink" Target="http://www.youtube.com/" TargetMode="External"/><Relationship Id="rId18" Type="http://schemas.openxmlformats.org/officeDocument/2006/relationships/hyperlink" Target="http://www.linkedin.com/" TargetMode="External"/><Relationship Id="rId7" Type="http://schemas.openxmlformats.org/officeDocument/2006/relationships/hyperlink" Target="http://www.linkedin.com/" TargetMode="External"/><Relationship Id="rId8" Type="http://schemas.openxmlformats.org/officeDocument/2006/relationships/hyperlink" Target="https://www.wikipedia.or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 Id="rId3"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6.xml"/><Relationship Id="rId3" Type="http://schemas.openxmlformats.org/officeDocument/2006/relationships/image" Target="../media/image18.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 Id="rId3" Type="http://schemas.openxmlformats.org/officeDocument/2006/relationships/image" Target="../media/image29.png"/><Relationship Id="rId4" Type="http://schemas.openxmlformats.org/officeDocument/2006/relationships/image" Target="../media/image27.jpg"/><Relationship Id="rId5" Type="http://schemas.openxmlformats.org/officeDocument/2006/relationships/image" Target="../media/image20.png"/><Relationship Id="rId6"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image" Target="../media/image21.jpg"/><Relationship Id="rId4" Type="http://schemas.openxmlformats.org/officeDocument/2006/relationships/image" Target="../media/image24.png"/><Relationship Id="rId5" Type="http://schemas.openxmlformats.org/officeDocument/2006/relationships/image" Target="../media/image34.jpg"/><Relationship Id="rId6" Type="http://schemas.openxmlformats.org/officeDocument/2006/relationships/image" Target="../media/image4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22.jpg"/><Relationship Id="rId4" Type="http://schemas.openxmlformats.org/officeDocument/2006/relationships/image" Target="../media/image40.jpg"/><Relationship Id="rId5" Type="http://schemas.openxmlformats.org/officeDocument/2006/relationships/image" Target="../media/image50.png"/><Relationship Id="rId6" Type="http://schemas.openxmlformats.org/officeDocument/2006/relationships/image" Target="../media/image3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 Id="rId3" Type="http://schemas.openxmlformats.org/officeDocument/2006/relationships/image" Target="../media/image52.jpg"/><Relationship Id="rId4" Type="http://schemas.openxmlformats.org/officeDocument/2006/relationships/image" Target="../media/image37.jpg"/><Relationship Id="rId5" Type="http://schemas.openxmlformats.org/officeDocument/2006/relationships/image" Target="../media/image3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38.png"/><Relationship Id="rId4" Type="http://schemas.openxmlformats.org/officeDocument/2006/relationships/image" Target="../media/image30.png"/><Relationship Id="rId5" Type="http://schemas.openxmlformats.org/officeDocument/2006/relationships/image" Target="../media/image31.png"/><Relationship Id="rId6" Type="http://schemas.openxmlformats.org/officeDocument/2006/relationships/image" Target="../media/image32.png"/><Relationship Id="rId7" Type="http://schemas.openxmlformats.org/officeDocument/2006/relationships/image" Target="../media/image43.png"/><Relationship Id="rId8" Type="http://schemas.openxmlformats.org/officeDocument/2006/relationships/image" Target="../media/image4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 Id="rId3" Type="http://schemas.openxmlformats.org/officeDocument/2006/relationships/image" Target="../media/image42.png"/><Relationship Id="rId4" Type="http://schemas.openxmlformats.org/officeDocument/2006/relationships/image" Target="../media/image62.png"/><Relationship Id="rId5" Type="http://schemas.openxmlformats.org/officeDocument/2006/relationships/image" Target="../media/image53.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 Id="rId3" Type="http://schemas.openxmlformats.org/officeDocument/2006/relationships/image" Target="../media/image48.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4.xml"/><Relationship Id="rId3" Type="http://schemas.openxmlformats.org/officeDocument/2006/relationships/hyperlink" Target="http://www.housingcare.net/" TargetMode="External"/><Relationship Id="rId4" Type="http://schemas.openxmlformats.org/officeDocument/2006/relationships/hyperlink" Target="http://www.housingcare.net/" TargetMode="External"/><Relationship Id="rId5" Type="http://schemas.openxmlformats.org/officeDocument/2006/relationships/image" Target="../media/image45.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49.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47.png"/><Relationship Id="rId4" Type="http://schemas.openxmlformats.org/officeDocument/2006/relationships/image" Target="../media/image58.png"/><Relationship Id="rId9" Type="http://schemas.openxmlformats.org/officeDocument/2006/relationships/hyperlink" Target="https://www.google.com/intl/en_uk/search/about/" TargetMode="External"/><Relationship Id="rId5" Type="http://schemas.openxmlformats.org/officeDocument/2006/relationships/hyperlink" Target="https://www.google.com/intl/en_uk/search/about/" TargetMode="External"/><Relationship Id="rId6" Type="http://schemas.openxmlformats.org/officeDocument/2006/relationships/image" Target="../media/image70.png"/><Relationship Id="rId7" Type="http://schemas.openxmlformats.org/officeDocument/2006/relationships/hyperlink" Target="http://www.apple.com/" TargetMode="External"/><Relationship Id="rId8" Type="http://schemas.openxmlformats.org/officeDocument/2006/relationships/image" Target="../media/image5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9.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 Id="rId3" Type="http://schemas.openxmlformats.org/officeDocument/2006/relationships/image" Target="../media/image68.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1.xml"/><Relationship Id="rId3" Type="http://schemas.openxmlformats.org/officeDocument/2006/relationships/image" Target="../media/image55.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2.xml"/><Relationship Id="rId3" Type="http://schemas.openxmlformats.org/officeDocument/2006/relationships/image" Target="../media/image63.png"/><Relationship Id="rId4" Type="http://schemas.openxmlformats.org/officeDocument/2006/relationships/image" Target="../media/image6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3.xml"/><Relationship Id="rId3" Type="http://schemas.openxmlformats.org/officeDocument/2006/relationships/image" Target="../media/image105.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4.xml"/><Relationship Id="rId3" Type="http://schemas.openxmlformats.org/officeDocument/2006/relationships/image" Target="../media/image6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5.xml"/><Relationship Id="rId3" Type="http://schemas.openxmlformats.org/officeDocument/2006/relationships/image" Target="../media/image67.png"/><Relationship Id="rId4" Type="http://schemas.openxmlformats.org/officeDocument/2006/relationships/image" Target="../media/image6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6.xml"/><Relationship Id="rId3" Type="http://schemas.openxmlformats.org/officeDocument/2006/relationships/image" Target="../media/image54.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56.png"/><Relationship Id="rId4" Type="http://schemas.openxmlformats.org/officeDocument/2006/relationships/image" Target="../media/image61.png"/><Relationship Id="rId5" Type="http://schemas.openxmlformats.org/officeDocument/2006/relationships/image" Target="../media/image5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8.xml"/><Relationship Id="rId3" Type="http://schemas.openxmlformats.org/officeDocument/2006/relationships/image" Target="../media/image65.jpg"/><Relationship Id="rId4" Type="http://schemas.openxmlformats.org/officeDocument/2006/relationships/hyperlink" Target="https://www.youtube.com/watch?v=r22jFymPxRY"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9.xml"/><Relationship Id="rId3" Type="http://schemas.openxmlformats.org/officeDocument/2006/relationships/image" Target="../media/image75.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5.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0.xml"/><Relationship Id="rId3" Type="http://schemas.openxmlformats.org/officeDocument/2006/relationships/image" Target="../media/image80.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2.xml"/><Relationship Id="rId3" Type="http://schemas.openxmlformats.org/officeDocument/2006/relationships/comments" Target="../comments/comment1.xml"/><Relationship Id="rId4" Type="http://schemas.openxmlformats.org/officeDocument/2006/relationships/hyperlink" Target="https://www.youtube.com/watch?v=-Q-fvcy20Jg" TargetMode="External"/><Relationship Id="rId5" Type="http://schemas.openxmlformats.org/officeDocument/2006/relationships/hyperlink" Target="https://www.youtube.com/watch?v=fcPatbs0i4A" TargetMode="External"/><Relationship Id="rId6" Type="http://schemas.openxmlformats.org/officeDocument/2006/relationships/hyperlink" Target="https://www.youtube.com/watch?v=eKipORIqv0U" TargetMode="External"/><Relationship Id="rId7" Type="http://schemas.openxmlformats.org/officeDocument/2006/relationships/hyperlink" Target="https://www.youtube.com/watch?v=fvzegtEbzAo" TargetMode="External"/><Relationship Id="rId8" Type="http://schemas.openxmlformats.org/officeDocument/2006/relationships/image" Target="../media/image59.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3.xml"/><Relationship Id="rId3" Type="http://schemas.openxmlformats.org/officeDocument/2006/relationships/hyperlink" Target="https://www.youtube.com/watch?v=ulWkWWFMsW8" TargetMode="External"/><Relationship Id="rId4" Type="http://schemas.openxmlformats.org/officeDocument/2006/relationships/hyperlink" Target="https://www.youtube.com/watch?v=GQMZHi-b5fU" TargetMode="External"/><Relationship Id="rId5" Type="http://schemas.openxmlformats.org/officeDocument/2006/relationships/hyperlink" Target="https://www.youtube.com/watch?v=vefg5O3vNjI" TargetMode="External"/><Relationship Id="rId6" Type="http://schemas.openxmlformats.org/officeDocument/2006/relationships/hyperlink" Target="https://seniorplanet.org/videos/" TargetMode="External"/><Relationship Id="rId7" Type="http://schemas.openxmlformats.org/officeDocument/2006/relationships/image" Target="../media/image59.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4.xml"/><Relationship Id="rId3" Type="http://schemas.openxmlformats.org/officeDocument/2006/relationships/image" Target="../media/image79.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6.xml"/><Relationship Id="rId3" Type="http://schemas.openxmlformats.org/officeDocument/2006/relationships/image" Target="../media/image71.jp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81.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9.xml"/><Relationship Id="rId3" Type="http://schemas.openxmlformats.org/officeDocument/2006/relationships/image" Target="../media/image54.png"/><Relationship Id="rId4" Type="http://schemas.openxmlformats.org/officeDocument/2006/relationships/image" Target="../media/image7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0.xml"/><Relationship Id="rId3" Type="http://schemas.openxmlformats.org/officeDocument/2006/relationships/image" Target="../media/image72.jpg"/><Relationship Id="rId4" Type="http://schemas.openxmlformats.org/officeDocument/2006/relationships/image" Target="../media/image5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1.xml"/><Relationship Id="rId3" Type="http://schemas.openxmlformats.org/officeDocument/2006/relationships/image" Target="../media/image7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2.xml"/><Relationship Id="rId3" Type="http://schemas.openxmlformats.org/officeDocument/2006/relationships/image" Target="../media/image54.png"/><Relationship Id="rId4" Type="http://schemas.openxmlformats.org/officeDocument/2006/relationships/image" Target="../media/image78.png"/><Relationship Id="rId5" Type="http://schemas.openxmlformats.org/officeDocument/2006/relationships/image" Target="../media/image76.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3.xml"/><Relationship Id="rId3" Type="http://schemas.openxmlformats.org/officeDocument/2006/relationships/image" Target="../media/image54.png"/><Relationship Id="rId4" Type="http://schemas.openxmlformats.org/officeDocument/2006/relationships/image" Target="../media/image78.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4.xml"/><Relationship Id="rId3" Type="http://schemas.openxmlformats.org/officeDocument/2006/relationships/image" Target="../media/image73.jpg"/><Relationship Id="rId4" Type="http://schemas.openxmlformats.org/officeDocument/2006/relationships/hyperlink" Target="https://www.youtube.com/watch?v=wihdWaMONnE" TargetMode="Externa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6.xml"/><Relationship Id="rId3" Type="http://schemas.openxmlformats.org/officeDocument/2006/relationships/hyperlink" Target="https://www.youtube.com/watch?v=kjiXIwI5_S8" TargetMode="External"/><Relationship Id="rId4" Type="http://schemas.openxmlformats.org/officeDocument/2006/relationships/hyperlink" Target="https://www.youtube.com/watch?v=Z2iwEoNjqvM" TargetMode="External"/><Relationship Id="rId5" Type="http://schemas.openxmlformats.org/officeDocument/2006/relationships/hyperlink" Target="https://www.youtube.com/watch?v=_zoAM8fRMBs" TargetMode="External"/><Relationship Id="rId6" Type="http://schemas.openxmlformats.org/officeDocument/2006/relationships/image" Target="../media/image59.jp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102.jp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9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41.jpg"/><Relationship Id="rId4" Type="http://schemas.openxmlformats.org/officeDocument/2006/relationships/hyperlink" Target="https://www.sciencedirect.com/science/article/pii/B9780128242896000179" TargetMode="Externa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0.xml"/><Relationship Id="rId3" Type="http://schemas.openxmlformats.org/officeDocument/2006/relationships/image" Target="../media/image82.jpg"/><Relationship Id="rId4" Type="http://schemas.openxmlformats.org/officeDocument/2006/relationships/hyperlink" Target="https://www.youtube.com/watch?v=PURSrRFEDcA" TargetMode="External"/><Relationship Id="rId5" Type="http://schemas.openxmlformats.org/officeDocument/2006/relationships/hyperlink" Target="https://smarthomechief.com/smart-tvs-for-seniors/" TargetMode="Externa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1.xml"/><Relationship Id="rId3" Type="http://schemas.openxmlformats.org/officeDocument/2006/relationships/image" Target="../media/image89.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85.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5.xml"/><Relationship Id="rId3" Type="http://schemas.openxmlformats.org/officeDocument/2006/relationships/hyperlink" Target="https://www.youtube.com/watch?v=7edfosq1hjE" TargetMode="External"/><Relationship Id="rId4" Type="http://schemas.openxmlformats.org/officeDocument/2006/relationships/hyperlink" Target="https://www.youtube.com/watch?v=1ChODizjv68" TargetMode="External"/><Relationship Id="rId5" Type="http://schemas.openxmlformats.org/officeDocument/2006/relationships/hyperlink" Target="https://www.youtube.com/watch?v=vXBcJNnmfik" TargetMode="External"/><Relationship Id="rId6" Type="http://schemas.openxmlformats.org/officeDocument/2006/relationships/hyperlink" Target="https://www.youtube.com/watch?v=b5FEyC7zsAs" TargetMode="External"/><Relationship Id="rId7" Type="http://schemas.openxmlformats.org/officeDocument/2006/relationships/hyperlink" Target="https://www.youtube.com/watch?v=eHJVL82_cLQ" TargetMode="External"/><Relationship Id="rId8" Type="http://schemas.openxmlformats.org/officeDocument/2006/relationships/image" Target="../media/image59.jp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86.png"/><Relationship Id="rId4" Type="http://schemas.openxmlformats.org/officeDocument/2006/relationships/image" Target="../media/image83.png"/><Relationship Id="rId5" Type="http://schemas.openxmlformats.org/officeDocument/2006/relationships/image" Target="../media/image84.png"/><Relationship Id="rId6" Type="http://schemas.openxmlformats.org/officeDocument/2006/relationships/image" Target="../media/image107.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8.xml"/><Relationship Id="rId3" Type="http://schemas.openxmlformats.org/officeDocument/2006/relationships/image" Target="../media/image97.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69.xml"/><Relationship Id="rId3" Type="http://schemas.openxmlformats.org/officeDocument/2006/relationships/hyperlink" Target="https://enterprise.verizon.com/resources/reports/mobile-security-index/" TargetMode="External"/><Relationship Id="rId4" Type="http://schemas.openxmlformats.org/officeDocument/2006/relationships/image" Target="../media/image9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70.xml"/><Relationship Id="rId3" Type="http://schemas.openxmlformats.org/officeDocument/2006/relationships/image" Target="../media/image87.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 Id="rId3" Type="http://schemas.openxmlformats.org/officeDocument/2006/relationships/image" Target="../media/image96.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image" Target="../media/image95.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image" Target="../media/image98.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 Id="rId3" Type="http://schemas.openxmlformats.org/officeDocument/2006/relationships/image" Target="../media/image106.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6.xml"/><Relationship Id="rId3" Type="http://schemas.openxmlformats.org/officeDocument/2006/relationships/hyperlink" Target="https://www.pandasecurity.com/en-us/homeusers/free-antivirus/" TargetMode="External"/><Relationship Id="rId4" Type="http://schemas.openxmlformats.org/officeDocument/2006/relationships/image" Target="../media/image91.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7.xml"/><Relationship Id="rId3" Type="http://schemas.openxmlformats.org/officeDocument/2006/relationships/image" Target="../media/image93.jp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0.xml"/><Relationship Id="rId3" Type="http://schemas.openxmlformats.org/officeDocument/2006/relationships/image" Target="../media/image94.png"/><Relationship Id="rId4" Type="http://schemas.openxmlformats.org/officeDocument/2006/relationships/image" Target="../media/image103.png"/><Relationship Id="rId5" Type="http://schemas.openxmlformats.org/officeDocument/2006/relationships/image" Target="../media/image100.png"/><Relationship Id="rId6" Type="http://schemas.openxmlformats.org/officeDocument/2006/relationships/image" Target="../media/image108.png"/><Relationship Id="rId7" Type="http://schemas.openxmlformats.org/officeDocument/2006/relationships/image" Target="../media/image101.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3.xml"/><Relationship Id="rId3" Type="http://schemas.openxmlformats.org/officeDocument/2006/relationships/image" Target="../media/image104.jp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84.xml"/><Relationship Id="rId3" Type="http://schemas.openxmlformats.org/officeDocument/2006/relationships/image" Target="../media/image9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15.png"/><Relationship Id="rId4" Type="http://schemas.openxmlformats.org/officeDocument/2006/relationships/hyperlink" Target="https://www.google.com/" TargetMode="External"/><Relationship Id="rId5" Type="http://schemas.openxmlformats.org/officeDocument/2006/relationships/image" Target="../media/image3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
          <p:cNvSpPr txBox="1"/>
          <p:nvPr>
            <p:ph idx="1" type="body"/>
          </p:nvPr>
        </p:nvSpPr>
        <p:spPr>
          <a:xfrm>
            <a:off x="575872" y="3922850"/>
            <a:ext cx="4299600" cy="1008300"/>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lang="en-US"/>
              <a:t>Modul 1 - Digital dannelse</a:t>
            </a:r>
            <a:endParaRPr/>
          </a:p>
        </p:txBody>
      </p:sp>
      <p:sp>
        <p:nvSpPr>
          <p:cNvPr id="212" name="Google Shape;212;p1"/>
          <p:cNvSpPr txBox="1"/>
          <p:nvPr>
            <p:ph idx="2" type="body"/>
          </p:nvPr>
        </p:nvSpPr>
        <p:spPr>
          <a:xfrm>
            <a:off x="618012" y="3232383"/>
            <a:ext cx="3312000" cy="533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en-US"/>
              <a:t>MOOC</a:t>
            </a:r>
            <a:endParaRPr/>
          </a:p>
        </p:txBody>
      </p:sp>
      <p:pic>
        <p:nvPicPr>
          <p:cNvPr id="213" name="Google Shape;213;p1"/>
          <p:cNvPicPr preferRelativeResize="0"/>
          <p:nvPr>
            <p:ph idx="3" type="pic"/>
          </p:nvPr>
        </p:nvPicPr>
        <p:blipFill rotWithShape="1">
          <a:blip r:embed="rId3">
            <a:alphaModFix/>
          </a:blip>
          <a:srcRect b="0" l="6180" r="6180" t="0"/>
          <a:stretch/>
        </p:blipFill>
        <p:spPr>
          <a:xfrm>
            <a:off x="5718875" y="423474"/>
            <a:ext cx="5982504" cy="4551483"/>
          </a:xfrm>
          <a:prstGeom prst="rect">
            <a:avLst/>
          </a:prstGeom>
          <a:solidFill>
            <a:srgbClr val="F2F2F2"/>
          </a:solidFill>
          <a:ln>
            <a:noFill/>
          </a:ln>
        </p:spPr>
      </p:pic>
      <p:sp>
        <p:nvSpPr>
          <p:cNvPr id="214" name="Google Shape;214;p1"/>
          <p:cNvSpPr txBox="1"/>
          <p:nvPr>
            <p:ph idx="4" type="body"/>
          </p:nvPr>
        </p:nvSpPr>
        <p:spPr>
          <a:xfrm>
            <a:off x="7918315" y="5611394"/>
            <a:ext cx="3622500" cy="731100"/>
          </a:xfrm>
          <a:prstGeom prst="rect">
            <a:avLst/>
          </a:prstGeom>
          <a:noFill/>
          <a:ln>
            <a:noFill/>
          </a:ln>
        </p:spPr>
        <p:txBody>
          <a:bodyPr anchorCtr="0" anchor="ctr" bIns="45700" lIns="91425" spcFirstLastPara="1" rIns="91425" wrap="square" tIns="45700">
            <a:normAutofit/>
          </a:bodyPr>
          <a:lstStyle/>
          <a:p>
            <a:pPr indent="0" lvl="0" marL="0" rtl="0" algn="r">
              <a:lnSpc>
                <a:spcPct val="90000"/>
              </a:lnSpc>
              <a:spcBef>
                <a:spcPts val="0"/>
              </a:spcBef>
              <a:spcAft>
                <a:spcPts val="0"/>
              </a:spcAft>
              <a:buClr>
                <a:schemeClr val="lt1"/>
              </a:buClr>
              <a:buSzPts val="2800"/>
              <a:buNone/>
            </a:pPr>
            <a:r>
              <a:rPr lang="en-US"/>
              <a:t>www.housingcare.net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45"/>
          <p:cNvSpPr txBox="1"/>
          <p:nvPr>
            <p:ph idx="1" type="body"/>
          </p:nvPr>
        </p:nvSpPr>
        <p:spPr>
          <a:xfrm>
            <a:off x="943396" y="4442605"/>
            <a:ext cx="5569547" cy="101791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b="1" lang="en-US">
                <a:latin typeface="Calibri"/>
                <a:ea typeface="Calibri"/>
                <a:cs typeface="Calibri"/>
                <a:sym typeface="Calibri"/>
              </a:rPr>
              <a:t>Forbedring af produktivitet - </a:t>
            </a:r>
            <a:r>
              <a:rPr b="0" i="0" lang="en-US">
                <a:latin typeface="Calibri"/>
                <a:ea typeface="Calibri"/>
                <a:cs typeface="Calibri"/>
                <a:sym typeface="Calibri"/>
              </a:rPr>
              <a:t>Evnen til at anvende digitale værktøjer der kan øge effektiviteten i </a:t>
            </a:r>
            <a:r>
              <a:rPr b="0" i="0" lang="en-US">
                <a:latin typeface="Calibri"/>
                <a:ea typeface="Calibri"/>
                <a:cs typeface="Calibri"/>
                <a:sym typeface="Calibri"/>
                <a:extLst>
                  <a:ext uri="http://customooxmlschemas.google.com/">
                    <go:slidesCustomData xmlns:go="http://customooxmlschemas.google.com/" textRoundtripDataId="4"/>
                  </a:ext>
                </a:extLst>
              </a:rPr>
              <a:t>dit </a:t>
            </a:r>
            <a:r>
              <a:rPr b="0" i="0" lang="en-US">
                <a:latin typeface="Calibri"/>
                <a:ea typeface="Calibri"/>
                <a:cs typeface="Calibri"/>
                <a:sym typeface="Calibri"/>
              </a:rPr>
              <a:t>daglige arbejde</a:t>
            </a:r>
            <a:endParaRPr b="1">
              <a:latin typeface="Calibri"/>
              <a:ea typeface="Calibri"/>
              <a:cs typeface="Calibri"/>
              <a:sym typeface="Calibri"/>
            </a:endParaRPr>
          </a:p>
        </p:txBody>
      </p:sp>
      <p:sp>
        <p:nvSpPr>
          <p:cNvPr id="312" name="Google Shape;312;p45"/>
          <p:cNvSpPr txBox="1"/>
          <p:nvPr>
            <p:ph idx="2" type="body"/>
          </p:nvPr>
        </p:nvSpPr>
        <p:spPr>
          <a:xfrm>
            <a:off x="943396" y="548087"/>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Hvordan du OPRETTER information</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pic>
        <p:nvPicPr>
          <p:cNvPr descr="A picture containing text&#10;&#10;Description automatically generated" id="313" name="Google Shape;313;p45"/>
          <p:cNvPicPr preferRelativeResize="0"/>
          <p:nvPr/>
        </p:nvPicPr>
        <p:blipFill rotWithShape="1">
          <a:blip r:embed="rId3">
            <a:alphaModFix/>
          </a:blip>
          <a:srcRect b="0" l="0" r="0" t="0"/>
          <a:stretch/>
        </p:blipFill>
        <p:spPr>
          <a:xfrm>
            <a:off x="1424993" y="1699404"/>
            <a:ext cx="2741632" cy="2047875"/>
          </a:xfrm>
          <a:prstGeom prst="rect">
            <a:avLst/>
          </a:prstGeom>
          <a:noFill/>
          <a:ln>
            <a:noFill/>
          </a:ln>
        </p:spPr>
      </p:pic>
      <p:sp>
        <p:nvSpPr>
          <p:cNvPr id="314" name="Google Shape;314;p45"/>
          <p:cNvSpPr txBox="1"/>
          <p:nvPr/>
        </p:nvSpPr>
        <p:spPr>
          <a:xfrm>
            <a:off x="5230038" y="1719597"/>
            <a:ext cx="4735800" cy="2678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092E4B"/>
                </a:solidFill>
                <a:latin typeface="Calibri"/>
                <a:ea typeface="Calibri"/>
                <a:cs typeface="Calibri"/>
                <a:sym typeface="Calibri"/>
              </a:rPr>
              <a:t>Digital kompetence -</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400"/>
              <a:buFont typeface="Arial"/>
              <a:buChar char="•"/>
            </a:pPr>
            <a:r>
              <a:rPr b="0" i="0" lang="en-US" sz="2400" u="none" cap="none" strike="noStrike">
                <a:solidFill>
                  <a:srgbClr val="092E4B"/>
                </a:solidFill>
                <a:latin typeface="Calibri"/>
                <a:ea typeface="Calibri"/>
                <a:cs typeface="Calibri"/>
                <a:sym typeface="Calibri"/>
              </a:rPr>
              <a:t>Valg af software og format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400"/>
              <a:buFont typeface="Arial"/>
              <a:buChar char="•"/>
            </a:pPr>
            <a:r>
              <a:rPr b="0" i="0" lang="en-US" sz="2400" u="none" cap="none" strike="noStrike">
                <a:solidFill>
                  <a:srgbClr val="092E4B"/>
                </a:solidFill>
                <a:latin typeface="Calibri"/>
                <a:ea typeface="Calibri"/>
                <a:cs typeface="Calibri"/>
                <a:sym typeface="Calibri"/>
              </a:rPr>
              <a:t>Oprettelse af </a:t>
            </a:r>
            <a:r>
              <a:rPr lang="en-US" sz="2400">
                <a:solidFill>
                  <a:srgbClr val="092E4B"/>
                </a:solidFill>
                <a:latin typeface="Calibri"/>
                <a:ea typeface="Calibri"/>
                <a:cs typeface="Calibri"/>
                <a:sym typeface="Calibri"/>
              </a:rPr>
              <a:t>filer</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400"/>
              <a:buFont typeface="Arial"/>
              <a:buChar char="•"/>
            </a:pPr>
            <a:r>
              <a:rPr b="0" i="0" lang="en-US" sz="2400" u="none" cap="none" strike="noStrike">
                <a:solidFill>
                  <a:srgbClr val="092E4B"/>
                </a:solidFill>
                <a:latin typeface="Calibri"/>
                <a:ea typeface="Calibri"/>
                <a:cs typeface="Calibri"/>
                <a:sym typeface="Calibri"/>
              </a:rPr>
              <a:t>Opbevaring og backup</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400"/>
              <a:buFont typeface="Arial"/>
              <a:buChar char="•"/>
            </a:pPr>
            <a:r>
              <a:rPr b="0" i="0" lang="en-US" sz="2400" u="none" cap="none" strike="noStrike">
                <a:solidFill>
                  <a:srgbClr val="092E4B"/>
                </a:solidFill>
                <a:latin typeface="Calibri"/>
                <a:ea typeface="Calibri"/>
                <a:cs typeface="Calibri"/>
                <a:sym typeface="Calibri"/>
              </a:rPr>
              <a:t>Kendskab til  relevant bedste praksis</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000000"/>
              </a:buClr>
              <a:buSzPts val="2400"/>
              <a:buFont typeface="Arial"/>
              <a:buChar char="•"/>
            </a:pPr>
            <a:r>
              <a:rPr b="0" i="0" lang="en-US" sz="2400" u="none" cap="none" strike="noStrike">
                <a:solidFill>
                  <a:srgbClr val="092E4B"/>
                </a:solidFill>
                <a:latin typeface="Calibri"/>
                <a:ea typeface="Calibri"/>
                <a:cs typeface="Calibri"/>
                <a:sym typeface="Calibri"/>
              </a:rPr>
              <a:t>Planlægning af deling</a:t>
            </a:r>
            <a:endParaRPr b="0" i="0" sz="1400" u="none" cap="none" strike="noStrike">
              <a:solidFill>
                <a:srgbClr val="000000"/>
              </a:solidFill>
              <a:latin typeface="Arial"/>
              <a:ea typeface="Arial"/>
              <a:cs typeface="Arial"/>
              <a:sym typeface="Arial"/>
            </a:endParaRPr>
          </a:p>
        </p:txBody>
      </p:sp>
      <p:pic>
        <p:nvPicPr>
          <p:cNvPr descr="Icon&#10;&#10;Description automatically generated" id="315" name="Google Shape;315;p45"/>
          <p:cNvPicPr preferRelativeResize="0"/>
          <p:nvPr/>
        </p:nvPicPr>
        <p:blipFill rotWithShape="1">
          <a:blip r:embed="rId4">
            <a:alphaModFix/>
          </a:blip>
          <a:srcRect b="0" l="0" r="0" t="0"/>
          <a:stretch/>
        </p:blipFill>
        <p:spPr>
          <a:xfrm>
            <a:off x="6512943" y="4351820"/>
            <a:ext cx="2741632" cy="1978503"/>
          </a:xfrm>
          <a:prstGeom prst="rect">
            <a:avLst/>
          </a:prstGeom>
          <a:noFill/>
          <a:ln>
            <a:noFill/>
          </a:ln>
        </p:spPr>
      </p:pic>
      <p:sp>
        <p:nvSpPr>
          <p:cNvPr id="316" name="Google Shape;316;p45">
            <a:hlinkClick r:id="rId5"/>
          </p:cNvPr>
          <p:cNvSpPr/>
          <p:nvPr/>
        </p:nvSpPr>
        <p:spPr>
          <a:xfrm>
            <a:off x="9326386" y="4112108"/>
            <a:ext cx="2422187" cy="2069662"/>
          </a:xfrm>
          <a:prstGeom prst="wedgeRoundRectCallout">
            <a:avLst>
              <a:gd fmla="val -81476" name="adj1"/>
              <a:gd fmla="val 19729" name="adj2"/>
              <a:gd fmla="val 16667" name="adj3"/>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600"/>
              <a:buFont typeface="Arial"/>
              <a:buNone/>
            </a:pPr>
            <a:r>
              <a:rPr b="0" i="0" lang="en-US" sz="1600" u="none" cap="none" strike="noStrike">
                <a:solidFill>
                  <a:schemeClr val="lt1"/>
                </a:solidFill>
                <a:latin typeface="Calibri"/>
                <a:ea typeface="Calibri"/>
                <a:cs typeface="Calibri"/>
                <a:sym typeface="Calibri"/>
              </a:rPr>
              <a:t>HVIS DU ER NYSGERRIG EFTER AT LÆRE </a:t>
            </a:r>
            <a:r>
              <a:rPr b="0" i="0" lang="en-US" sz="1600" u="sng" cap="none" strike="noStrike">
                <a:solidFill>
                  <a:srgbClr val="24BAA2"/>
                </a:solidFill>
                <a:latin typeface="Calibri"/>
                <a:ea typeface="Calibri"/>
                <a:cs typeface="Calibri"/>
                <a:sym typeface="Calibri"/>
                <a:hlinkClick r:id="rId6">
                  <a:extLst>
                    <a:ext uri="{A12FA001-AC4F-418D-AE19-62706E023703}">
                      <ahyp:hlinkClr val="tx"/>
                    </a:ext>
                  </a:extLst>
                </a:hlinkClick>
              </a:rPr>
              <a:t>Google Search </a:t>
            </a:r>
            <a:r>
              <a:rPr b="0" i="0" lang="en-US" sz="1600" u="sng" cap="none" strike="noStrike">
                <a:solidFill>
                  <a:srgbClr val="24BAA2"/>
                </a:solidFill>
                <a:latin typeface="Calibri"/>
                <a:ea typeface="Calibri"/>
                <a:cs typeface="Calibri"/>
                <a:sym typeface="Calibri"/>
              </a:rPr>
              <a:t>,</a:t>
            </a:r>
            <a:r>
              <a:rPr b="0" i="0" lang="en-US" sz="1600" u="none" cap="none" strike="noStrike">
                <a:solidFill>
                  <a:schemeClr val="lt1"/>
                </a:solidFill>
                <a:latin typeface="Calibri"/>
                <a:ea typeface="Calibri"/>
                <a:cs typeface="Calibri"/>
                <a:sym typeface="Calibri"/>
              </a:rPr>
              <a:t>MERE OM </a:t>
            </a:r>
            <a:r>
              <a:rPr b="1" i="0" lang="en-US" sz="1600" u="none" cap="none" strike="noStrike">
                <a:solidFill>
                  <a:schemeClr val="lt1"/>
                </a:solidFill>
                <a:latin typeface="Calibri"/>
                <a:ea typeface="Calibri"/>
                <a:cs typeface="Calibri"/>
                <a:sym typeface="Calibri"/>
              </a:rPr>
              <a:t>DIGITALE VÆRKTØJER </a:t>
            </a:r>
            <a:r>
              <a:rPr b="0" i="0" lang="en-US" sz="1600" u="none" cap="none" strike="noStrike">
                <a:solidFill>
                  <a:schemeClr val="lt1"/>
                </a:solidFill>
                <a:latin typeface="Calibri"/>
                <a:ea typeface="Calibri"/>
                <a:cs typeface="Calibri"/>
                <a:sym typeface="Calibri"/>
              </a:rPr>
              <a:t>SOM KAN HJÆLPE DIG EFFEKTIVT, </a:t>
            </a:r>
            <a:r>
              <a:rPr b="1" i="0" lang="en-US" sz="1600" u="sng" cap="none" strike="noStrike">
                <a:solidFill>
                  <a:srgbClr val="24BAA2"/>
                </a:solidFill>
                <a:latin typeface="Calibri"/>
                <a:ea typeface="Calibri"/>
                <a:cs typeface="Calibri"/>
                <a:sym typeface="Calibri"/>
                <a:hlinkClick r:id="rId7">
                  <a:extLst>
                    <a:ext uri="{A12FA001-AC4F-418D-AE19-62706E023703}">
                      <ahyp:hlinkClr val="tx"/>
                    </a:ext>
                  </a:extLst>
                </a:hlinkClick>
              </a:rPr>
              <a:t>CLICK HERE </a:t>
            </a:r>
            <a:r>
              <a:rPr b="0" i="0" lang="en-US" sz="1600" u="none" cap="none" strike="noStrike">
                <a:solidFill>
                  <a:schemeClr val="lt1"/>
                </a:solidFill>
                <a:latin typeface="Calibri"/>
                <a:ea typeface="Calibri"/>
                <a:cs typeface="Calibri"/>
                <a:sym typeface="Calibri"/>
              </a:rPr>
              <a:t>ELLER VEND TILAGE HERTIL SENERE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46"/>
          <p:cNvSpPr txBox="1"/>
          <p:nvPr>
            <p:ph idx="1" type="body"/>
          </p:nvPr>
        </p:nvSpPr>
        <p:spPr>
          <a:xfrm>
            <a:off x="2735048" y="1581698"/>
            <a:ext cx="9152152" cy="671617"/>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1000"/>
              </a:spcBef>
              <a:spcAft>
                <a:spcPts val="0"/>
              </a:spcAft>
              <a:buSzPts val="2400"/>
              <a:buNone/>
            </a:pPr>
            <a:r>
              <a:rPr b="1" lang="en-US"/>
              <a:t>Kommunikation digitalt </a:t>
            </a:r>
            <a:r>
              <a:rPr lang="en-US"/>
              <a:t>- Et væsentligt eksempel på digital dannelse er evnen til at bruge teknologi effektivt til kommunikation, hvilket er en af hovedårsagerne til, at man overhovedet er online. Deling af information via e-mail eller beskedtjenester eller mulighed for at udføre videoopkald vil i høj grad forbedre din kommunikationsstil.</a:t>
            </a:r>
            <a:endParaRPr/>
          </a:p>
        </p:txBody>
      </p:sp>
      <p:sp>
        <p:nvSpPr>
          <p:cNvPr id="322" name="Google Shape;322;p46"/>
          <p:cNvSpPr txBox="1"/>
          <p:nvPr>
            <p:ph idx="2" type="body"/>
          </p:nvPr>
        </p:nvSpPr>
        <p:spPr>
          <a:xfrm>
            <a:off x="798381" y="583124"/>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Hvordan du KOMMUNIKERER oplysninger.</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sp>
        <p:nvSpPr>
          <p:cNvPr id="323" name="Google Shape;323;p46"/>
          <p:cNvSpPr txBox="1"/>
          <p:nvPr/>
        </p:nvSpPr>
        <p:spPr>
          <a:xfrm>
            <a:off x="940188" y="3891092"/>
            <a:ext cx="7279500" cy="26781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092E4B"/>
                </a:solidFill>
                <a:latin typeface="Calibri"/>
                <a:ea typeface="Calibri"/>
                <a:cs typeface="Calibri"/>
                <a:sym typeface="Calibri"/>
              </a:rPr>
              <a:t>Beskyt dig selv online </a:t>
            </a:r>
            <a:r>
              <a:rPr b="0" i="0" lang="en-US" sz="2400" u="none" cap="none" strike="noStrike">
                <a:solidFill>
                  <a:srgbClr val="092E4B"/>
                </a:solidFill>
                <a:latin typeface="Calibri"/>
                <a:ea typeface="Calibri"/>
                <a:cs typeface="Calibri"/>
                <a:sym typeface="Calibri"/>
              </a:rPr>
              <a:t>- Man må kende reglerne for internetsikkerhed i betragtning af den store mængde information, der er tilgængelig online. Oprettelse af stærke adgangskoder, håndtering af privatlivsindstillingerne for dig eller </a:t>
            </a:r>
            <a:r>
              <a:rPr lang="en-US" sz="2400">
                <a:solidFill>
                  <a:srgbClr val="092E4B"/>
                </a:solidFill>
                <a:latin typeface="Calibri"/>
                <a:ea typeface="Calibri"/>
                <a:cs typeface="Calibri"/>
                <a:sym typeface="Calibri"/>
              </a:rPr>
              <a:t>borgerens</a:t>
            </a:r>
            <a:r>
              <a:rPr b="0" i="0" lang="en-US" sz="2400" u="none" cap="none" strike="noStrike">
                <a:solidFill>
                  <a:srgbClr val="092E4B"/>
                </a:solidFill>
                <a:latin typeface="Calibri"/>
                <a:ea typeface="Calibri"/>
                <a:cs typeface="Calibri"/>
                <a:sym typeface="Calibri"/>
              </a:rPr>
              <a:t> </a:t>
            </a:r>
            <a:r>
              <a:rPr b="1" i="0" lang="en-US" sz="2400" u="sng" cap="none" strike="noStrike">
                <a:solidFill>
                  <a:srgbClr val="0070C0"/>
                </a:solidFill>
                <a:latin typeface="Calibri"/>
                <a:ea typeface="Calibri"/>
                <a:cs typeface="Calibri"/>
                <a:sym typeface="Calibri"/>
                <a:hlinkClick r:id="rId3">
                  <a:extLst>
                    <a:ext uri="{A12FA001-AC4F-418D-AE19-62706E023703}">
                      <ahyp:hlinkClr val="tx"/>
                    </a:ext>
                  </a:extLst>
                </a:hlinkClick>
              </a:rPr>
              <a:t>personlige oplysninger </a:t>
            </a:r>
            <a:r>
              <a:rPr b="0" i="0" lang="en-US" sz="2400" u="none" cap="none" strike="noStrike">
                <a:solidFill>
                  <a:srgbClr val="092E4B"/>
                </a:solidFill>
                <a:latin typeface="Calibri"/>
                <a:ea typeface="Calibri"/>
                <a:cs typeface="Calibri"/>
                <a:sym typeface="Calibri"/>
              </a:rPr>
              <a:t>og viden om, hvad du ikke skal poste på sociale medier, bidrager alt sammen til digital dannelse</a:t>
            </a:r>
            <a:endParaRPr b="0" i="0" sz="2400" u="none" cap="none" strike="noStrike">
              <a:solidFill>
                <a:srgbClr val="092E4B"/>
              </a:solidFill>
              <a:latin typeface="Calibri"/>
              <a:ea typeface="Calibri"/>
              <a:cs typeface="Calibri"/>
              <a:sym typeface="Calibri"/>
            </a:endParaRPr>
          </a:p>
        </p:txBody>
      </p:sp>
      <p:pic>
        <p:nvPicPr>
          <p:cNvPr descr="Icon&#10;&#10;Description automatically generated" id="324" name="Google Shape;324;p46"/>
          <p:cNvPicPr preferRelativeResize="0"/>
          <p:nvPr/>
        </p:nvPicPr>
        <p:blipFill rotWithShape="1">
          <a:blip r:embed="rId4">
            <a:alphaModFix/>
          </a:blip>
          <a:srcRect b="0" l="0" r="0" t="0"/>
          <a:stretch/>
        </p:blipFill>
        <p:spPr>
          <a:xfrm>
            <a:off x="650952" y="1454371"/>
            <a:ext cx="2741632" cy="2096219"/>
          </a:xfrm>
          <a:prstGeom prst="rect">
            <a:avLst/>
          </a:prstGeom>
          <a:noFill/>
          <a:ln>
            <a:noFill/>
          </a:ln>
        </p:spPr>
      </p:pic>
      <p:pic>
        <p:nvPicPr>
          <p:cNvPr descr="Icon&#10;&#10;Description automatically generated" id="325" name="Google Shape;325;p46"/>
          <p:cNvPicPr preferRelativeResize="0"/>
          <p:nvPr/>
        </p:nvPicPr>
        <p:blipFill rotWithShape="1">
          <a:blip r:embed="rId5">
            <a:alphaModFix/>
          </a:blip>
          <a:srcRect b="0" l="0" r="0" t="0"/>
          <a:stretch/>
        </p:blipFill>
        <p:spPr>
          <a:xfrm>
            <a:off x="8436078" y="3715182"/>
            <a:ext cx="2741632" cy="1891717"/>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47"/>
          <p:cNvSpPr txBox="1"/>
          <p:nvPr>
            <p:ph idx="1" type="body"/>
          </p:nvPr>
        </p:nvSpPr>
        <p:spPr>
          <a:xfrm>
            <a:off x="948571" y="917028"/>
            <a:ext cx="10849177" cy="4895927"/>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en-US"/>
              <a:t>I en verden, hvor brugen af ny teknologier er fremherskende, er det vigtigt at forstå, at </a:t>
            </a:r>
            <a:r>
              <a:rPr b="1" lang="en-US"/>
              <a:t>dette er den nye måde at være i kontakt med mennesker og kommunikere </a:t>
            </a:r>
            <a:r>
              <a:rPr lang="en-US"/>
              <a:t>både med dem og verden.</a:t>
            </a:r>
            <a:endParaRPr/>
          </a:p>
          <a:p>
            <a:pPr indent="0" lvl="0" marL="0" rtl="0" algn="l">
              <a:lnSpc>
                <a:spcPct val="90000"/>
              </a:lnSpc>
              <a:spcBef>
                <a:spcPts val="1000"/>
              </a:spcBef>
              <a:spcAft>
                <a:spcPts val="0"/>
              </a:spcAft>
              <a:buSzPts val="2400"/>
              <a:buNone/>
            </a:pPr>
            <a:r>
              <a:rPr lang="en-US"/>
              <a:t>Digital dannelse rækker ud over at lære digitale værktøjer og programmer og har store fordele. For eksempel:</a:t>
            </a:r>
            <a:endParaRPr/>
          </a:p>
          <a:p>
            <a:pPr indent="-342900" lvl="0" marL="342900" rtl="0" algn="l">
              <a:lnSpc>
                <a:spcPct val="90000"/>
              </a:lnSpc>
              <a:spcBef>
                <a:spcPts val="1000"/>
              </a:spcBef>
              <a:spcAft>
                <a:spcPts val="0"/>
              </a:spcAft>
              <a:buClr>
                <a:srgbClr val="24BAA2"/>
              </a:buClr>
              <a:buSzPts val="2400"/>
              <a:buFont typeface="Arial"/>
              <a:buChar char="•"/>
            </a:pPr>
            <a:r>
              <a:rPr b="1" lang="en-US" sz="2300">
                <a:solidFill>
                  <a:srgbClr val="24BAA2"/>
                </a:solidFill>
              </a:rPr>
              <a:t>Udvikler kritisk tænkning: </a:t>
            </a:r>
            <a:r>
              <a:rPr lang="en-US" sz="2300"/>
              <a:t>Ved at få adgang til mere information kan du bedre sammenligne informationerne og derved fremme kritisk tænkning.</a:t>
            </a:r>
            <a:endParaRPr/>
          </a:p>
          <a:p>
            <a:pPr indent="-342900" lvl="0" marL="342900" rtl="0" algn="l">
              <a:lnSpc>
                <a:spcPct val="90000"/>
              </a:lnSpc>
              <a:spcBef>
                <a:spcPts val="1000"/>
              </a:spcBef>
              <a:spcAft>
                <a:spcPts val="0"/>
              </a:spcAft>
              <a:buClr>
                <a:srgbClr val="24BAA2"/>
              </a:buClr>
              <a:buSzPts val="2400"/>
              <a:buFont typeface="Arial"/>
              <a:buChar char="•"/>
            </a:pPr>
            <a:r>
              <a:rPr b="1" lang="en-US" sz="2300">
                <a:solidFill>
                  <a:srgbClr val="24BAA2"/>
                </a:solidFill>
              </a:rPr>
              <a:t>Giver adgang til bedre job </a:t>
            </a:r>
            <a:r>
              <a:rPr lang="en-US" sz="2300"/>
              <a:t>. At kende og mestre IKT (informations- og kommunikationsteknologi) øger i dag muligheden for at få adgang til flere og bedre betalte job.</a:t>
            </a:r>
            <a:endParaRPr/>
          </a:p>
          <a:p>
            <a:pPr indent="-342900" lvl="0" marL="342900" rtl="0" algn="l">
              <a:lnSpc>
                <a:spcPct val="90000"/>
              </a:lnSpc>
              <a:spcBef>
                <a:spcPts val="1000"/>
              </a:spcBef>
              <a:spcAft>
                <a:spcPts val="0"/>
              </a:spcAft>
              <a:buClr>
                <a:srgbClr val="24BAA2"/>
              </a:buClr>
              <a:buSzPts val="2400"/>
              <a:buFont typeface="Arial"/>
              <a:buChar char="•"/>
            </a:pPr>
            <a:r>
              <a:rPr b="1" lang="en-US" sz="2300">
                <a:solidFill>
                  <a:srgbClr val="24BAA2"/>
                </a:solidFill>
              </a:rPr>
              <a:t>Begunstiger social inklusion og udvikling </a:t>
            </a:r>
            <a:r>
              <a:rPr lang="en-US" sz="2300"/>
              <a:t>. Mangel på adgang til teknologier skaber faktisk flere forskelle på kulturelle, økonomiske, sociale og uddannelsesmæssige områder.</a:t>
            </a:r>
            <a:endParaRPr/>
          </a:p>
          <a:p>
            <a:pPr indent="-342900" lvl="0" marL="342900" rtl="0" algn="l">
              <a:lnSpc>
                <a:spcPct val="90000"/>
              </a:lnSpc>
              <a:spcBef>
                <a:spcPts val="1000"/>
              </a:spcBef>
              <a:spcAft>
                <a:spcPts val="0"/>
              </a:spcAft>
              <a:buClr>
                <a:srgbClr val="24BAA2"/>
              </a:buClr>
              <a:buSzPts val="2400"/>
              <a:buFont typeface="Arial"/>
              <a:buChar char="•"/>
            </a:pPr>
            <a:r>
              <a:rPr b="1" lang="en-US" sz="2300">
                <a:solidFill>
                  <a:srgbClr val="24BAA2"/>
                </a:solidFill>
              </a:rPr>
              <a:t>Forbedrer hverdagen </a:t>
            </a:r>
            <a:r>
              <a:rPr lang="en-US" sz="2300"/>
              <a:t>. Nye teknologier kan integreres i din dagligdag og forbedre din livskvalitet og gøre alt lettere og overkommeligt.</a:t>
            </a:r>
            <a:endParaRPr sz="2300"/>
          </a:p>
        </p:txBody>
      </p:sp>
      <p:sp>
        <p:nvSpPr>
          <p:cNvPr id="331" name="Google Shape;331;p47"/>
          <p:cNvSpPr txBox="1"/>
          <p:nvPr>
            <p:ph idx="2" type="body"/>
          </p:nvPr>
        </p:nvSpPr>
        <p:spPr>
          <a:xfrm>
            <a:off x="719971" y="202099"/>
            <a:ext cx="9886397" cy="645626"/>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Betydningen og fordelene ved digital dannelse</a:t>
            </a:r>
            <a:endParaRPr/>
          </a:p>
          <a:p>
            <a:pPr indent="-228600" lvl="0" marL="457200" marR="0" rtl="0" algn="l">
              <a:lnSpc>
                <a:spcPct val="90000"/>
              </a:lnSpc>
              <a:spcBef>
                <a:spcPts val="1000"/>
              </a:spcBef>
              <a:spcAft>
                <a:spcPts val="0"/>
              </a:spcAft>
              <a:buClr>
                <a:srgbClr val="24BAA2"/>
              </a:buClr>
              <a:buSzPts val="3600"/>
              <a:buFont typeface="Arial"/>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48"/>
          <p:cNvSpPr txBox="1"/>
          <p:nvPr>
            <p:ph idx="1" type="body"/>
          </p:nvPr>
        </p:nvSpPr>
        <p:spPr>
          <a:xfrm>
            <a:off x="641356" y="1110756"/>
            <a:ext cx="6915144" cy="437769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lt1"/>
              </a:buClr>
              <a:buSzPts val="2400"/>
              <a:buFont typeface="Arial"/>
              <a:buNone/>
            </a:pPr>
            <a:r>
              <a:rPr b="1" lang="en-US">
                <a:solidFill>
                  <a:srgbClr val="24BAA2"/>
                </a:solidFill>
              </a:rPr>
              <a:t>Internet</a:t>
            </a:r>
            <a:endParaRPr/>
          </a:p>
          <a:p>
            <a:pPr indent="0" lvl="0" marL="0" marR="0" rtl="0" algn="l">
              <a:lnSpc>
                <a:spcPct val="90000"/>
              </a:lnSpc>
              <a:spcBef>
                <a:spcPts val="1000"/>
              </a:spcBef>
              <a:spcAft>
                <a:spcPts val="0"/>
              </a:spcAft>
              <a:buClr>
                <a:schemeClr val="lt1"/>
              </a:buClr>
              <a:buSzPts val="2400"/>
              <a:buFont typeface="Arial"/>
              <a:buNone/>
            </a:pPr>
            <a:r>
              <a:rPr lang="en-US" sz="1700"/>
              <a:t>Der har været en betydelig vækst i hjemmebrug af</a:t>
            </a:r>
            <a:endParaRPr sz="1700"/>
          </a:p>
          <a:p>
            <a:pPr indent="0" lvl="0" marL="0" marR="0" rtl="0" algn="l">
              <a:lnSpc>
                <a:spcPct val="90000"/>
              </a:lnSpc>
              <a:spcBef>
                <a:spcPts val="1000"/>
              </a:spcBef>
              <a:spcAft>
                <a:spcPts val="0"/>
              </a:spcAft>
              <a:buClr>
                <a:schemeClr val="lt1"/>
              </a:buClr>
              <a:buSzPts val="2400"/>
              <a:buFont typeface="Arial"/>
              <a:buNone/>
            </a:pPr>
            <a:r>
              <a:rPr lang="en-US" sz="1700"/>
              <a:t> internettet i løbet af de sidste 25 år. Over 3 milliarder </a:t>
            </a:r>
            <a:endParaRPr sz="1700"/>
          </a:p>
          <a:p>
            <a:pPr indent="0" lvl="0" marL="0" marR="0" rtl="0" algn="l">
              <a:lnSpc>
                <a:spcPct val="90000"/>
              </a:lnSpc>
              <a:spcBef>
                <a:spcPts val="1000"/>
              </a:spcBef>
              <a:spcAft>
                <a:spcPts val="0"/>
              </a:spcAft>
              <a:buClr>
                <a:schemeClr val="lt1"/>
              </a:buClr>
              <a:buSzPts val="2400"/>
              <a:buFont typeface="Arial"/>
              <a:buNone/>
            </a:pPr>
            <a:r>
              <a:rPr lang="en-US" sz="1700"/>
              <a:t>mennesker, hvilket er cirka 40 % af verdens befolkning, får </a:t>
            </a:r>
            <a:endParaRPr sz="1700"/>
          </a:p>
          <a:p>
            <a:pPr indent="0" lvl="0" marL="0" marR="0" rtl="0" algn="l">
              <a:lnSpc>
                <a:spcPct val="90000"/>
              </a:lnSpc>
              <a:spcBef>
                <a:spcPts val="1000"/>
              </a:spcBef>
              <a:spcAft>
                <a:spcPts val="0"/>
              </a:spcAft>
              <a:buClr>
                <a:schemeClr val="lt1"/>
              </a:buClr>
              <a:buSzPts val="2400"/>
              <a:buFont typeface="Arial"/>
              <a:buNone/>
            </a:pPr>
            <a:r>
              <a:rPr lang="en-US" sz="1700"/>
              <a:t>adgang til internettet ved hjælp af en række forskellige </a:t>
            </a:r>
            <a:endParaRPr sz="1700"/>
          </a:p>
          <a:p>
            <a:pPr indent="0" lvl="0" marL="0" marR="0" rtl="0" algn="l">
              <a:lnSpc>
                <a:spcPct val="90000"/>
              </a:lnSpc>
              <a:spcBef>
                <a:spcPts val="1000"/>
              </a:spcBef>
              <a:spcAft>
                <a:spcPts val="0"/>
              </a:spcAft>
              <a:buClr>
                <a:schemeClr val="lt1"/>
              </a:buClr>
              <a:buSzPts val="2400"/>
              <a:buFont typeface="Arial"/>
              <a:buNone/>
            </a:pPr>
            <a:r>
              <a:rPr lang="en-US" sz="1700"/>
              <a:t>enheder.</a:t>
            </a:r>
            <a:r>
              <a:rPr lang="en-US" sz="2200"/>
              <a:t> </a:t>
            </a:r>
            <a:endParaRPr sz="2200"/>
          </a:p>
          <a:p>
            <a:pPr indent="0" lvl="0" marL="0" marR="0" rtl="0" algn="l">
              <a:lnSpc>
                <a:spcPct val="90000"/>
              </a:lnSpc>
              <a:spcBef>
                <a:spcPts val="1000"/>
              </a:spcBef>
              <a:spcAft>
                <a:spcPts val="0"/>
              </a:spcAft>
              <a:buClr>
                <a:schemeClr val="lt1"/>
              </a:buClr>
              <a:buSzPts val="2400"/>
              <a:buFont typeface="Arial"/>
              <a:buNone/>
            </a:pPr>
            <a:r>
              <a:rPr b="1" lang="en-US">
                <a:solidFill>
                  <a:srgbClr val="24BAA2"/>
                </a:solidFill>
              </a:rPr>
              <a:t>Sociale medier</a:t>
            </a:r>
            <a:endParaRPr/>
          </a:p>
          <a:p>
            <a:pPr indent="0" lvl="0" marL="0" marR="0" rtl="0" algn="l">
              <a:lnSpc>
                <a:spcPct val="90000"/>
              </a:lnSpc>
              <a:spcBef>
                <a:spcPts val="1000"/>
              </a:spcBef>
              <a:spcAft>
                <a:spcPts val="0"/>
              </a:spcAft>
              <a:buClr>
                <a:schemeClr val="lt1"/>
              </a:buClr>
              <a:buSzPts val="2400"/>
              <a:buFont typeface="Arial"/>
              <a:buNone/>
            </a:pPr>
            <a:r>
              <a:rPr lang="en-US" sz="1700"/>
              <a:t>Antallet af værktøjer til sociale medier er også</a:t>
            </a:r>
            <a:endParaRPr sz="1700"/>
          </a:p>
          <a:p>
            <a:pPr indent="0" lvl="0" marL="0" marR="0" rtl="0" algn="l">
              <a:lnSpc>
                <a:spcPct val="90000"/>
              </a:lnSpc>
              <a:spcBef>
                <a:spcPts val="1000"/>
              </a:spcBef>
              <a:spcAft>
                <a:spcPts val="0"/>
              </a:spcAft>
              <a:buClr>
                <a:schemeClr val="lt1"/>
              </a:buClr>
              <a:buSzPts val="2400"/>
              <a:buFont typeface="Arial"/>
              <a:buNone/>
            </a:pPr>
            <a:r>
              <a:rPr lang="en-US" sz="1700"/>
              <a:t> steget markant. </a:t>
            </a:r>
            <a:r>
              <a:rPr b="1" lang="en-US" sz="1700"/>
              <a:t>Sociale medier er web</a:t>
            </a:r>
            <a:endParaRPr b="1" sz="1700"/>
          </a:p>
          <a:p>
            <a:pPr indent="0" lvl="0" marL="0" marR="0" rtl="0" algn="l">
              <a:lnSpc>
                <a:spcPct val="90000"/>
              </a:lnSpc>
              <a:spcBef>
                <a:spcPts val="1000"/>
              </a:spcBef>
              <a:spcAft>
                <a:spcPts val="0"/>
              </a:spcAft>
              <a:buClr>
                <a:schemeClr val="lt1"/>
              </a:buClr>
              <a:buSzPts val="2400"/>
              <a:buFont typeface="Arial"/>
              <a:buNone/>
            </a:pPr>
            <a:r>
              <a:rPr b="1" lang="en-US" sz="1700"/>
              <a:t>baserede kommunikationsværktøjer </a:t>
            </a:r>
            <a:r>
              <a:rPr lang="en-US" sz="1700"/>
              <a:t>, i </a:t>
            </a:r>
            <a:endParaRPr sz="1700"/>
          </a:p>
          <a:p>
            <a:pPr indent="0" lvl="0" marL="0" marR="0" rtl="0" algn="l">
              <a:lnSpc>
                <a:spcPct val="90000"/>
              </a:lnSpc>
              <a:spcBef>
                <a:spcPts val="1000"/>
              </a:spcBef>
              <a:spcAft>
                <a:spcPts val="0"/>
              </a:spcAft>
              <a:buClr>
                <a:schemeClr val="lt1"/>
              </a:buClr>
              <a:buSzPts val="2400"/>
              <a:buFont typeface="Arial"/>
              <a:buNone/>
            </a:pPr>
            <a:r>
              <a:rPr lang="en-US" sz="1700"/>
              <a:t>modsætning til mere traditionelle medier som aviser, radio og tv.</a:t>
            </a:r>
            <a:endParaRPr sz="1700"/>
          </a:p>
          <a:p>
            <a:pPr indent="0" lvl="0" marL="0" marR="0" rtl="0" algn="l">
              <a:lnSpc>
                <a:spcPct val="90000"/>
              </a:lnSpc>
              <a:spcBef>
                <a:spcPts val="1000"/>
              </a:spcBef>
              <a:spcAft>
                <a:spcPts val="0"/>
              </a:spcAft>
              <a:buClr>
                <a:schemeClr val="lt1"/>
              </a:buClr>
              <a:buSzPts val="2400"/>
              <a:buFont typeface="Arial"/>
              <a:buNone/>
            </a:pPr>
            <a:r>
              <a:rPr b="1" lang="en-US">
                <a:solidFill>
                  <a:srgbClr val="24BAA2"/>
                </a:solidFill>
              </a:rPr>
              <a:t>Sociale medier gør det muligt for mennesker at kommunikere med hinanden. Dette kan omfatte deling og forbrug af information.</a:t>
            </a:r>
            <a:endParaRPr b="1">
              <a:solidFill>
                <a:srgbClr val="24BAA2"/>
              </a:solidFill>
            </a:endParaRPr>
          </a:p>
        </p:txBody>
      </p:sp>
      <p:sp>
        <p:nvSpPr>
          <p:cNvPr id="337" name="Google Shape;337;p48"/>
          <p:cNvSpPr txBox="1"/>
          <p:nvPr>
            <p:ph idx="2" type="body"/>
          </p:nvPr>
        </p:nvSpPr>
        <p:spPr>
          <a:xfrm>
            <a:off x="758690" y="372534"/>
            <a:ext cx="6284400" cy="9927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lang="en-US"/>
              <a:t>Global digital dannelse...</a:t>
            </a:r>
            <a:endParaRPr/>
          </a:p>
        </p:txBody>
      </p:sp>
      <p:pic>
        <p:nvPicPr>
          <p:cNvPr descr="Hashtag and @ notification icons" id="338" name="Google Shape;338;p48"/>
          <p:cNvPicPr preferRelativeResize="0"/>
          <p:nvPr>
            <p:ph idx="3" type="pic"/>
          </p:nvPr>
        </p:nvPicPr>
        <p:blipFill rotWithShape="1">
          <a:blip r:embed="rId3">
            <a:alphaModFix/>
          </a:blip>
          <a:srcRect b="0" l="25929" r="25679" t="0"/>
          <a:stretch/>
        </p:blipFill>
        <p:spPr>
          <a:xfrm>
            <a:off x="7556500" y="439730"/>
            <a:ext cx="3992033" cy="6045736"/>
          </a:xfrm>
          <a:prstGeom prst="rect">
            <a:avLst/>
          </a:prstGeom>
          <a:solidFill>
            <a:srgbClr val="F2F2F2"/>
          </a:solid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19"/>
          <p:cNvSpPr txBox="1"/>
          <p:nvPr/>
        </p:nvSpPr>
        <p:spPr>
          <a:xfrm>
            <a:off x="9396919" y="429415"/>
            <a:ext cx="2355441" cy="738664"/>
          </a:xfrm>
          <a:prstGeom prst="rect">
            <a:avLst/>
          </a:prstGeom>
          <a:solidFill>
            <a:schemeClr val="accent5"/>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4" name="Google Shape;344;p19"/>
          <p:cNvSpPr txBox="1"/>
          <p:nvPr>
            <p:ph idx="2" type="body"/>
          </p:nvPr>
        </p:nvSpPr>
        <p:spPr>
          <a:xfrm>
            <a:off x="638511" y="396920"/>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i="0" lang="en-US">
                <a:latin typeface="Calibri"/>
                <a:ea typeface="Calibri"/>
                <a:cs typeface="Calibri"/>
                <a:sym typeface="Calibri"/>
              </a:rPr>
              <a:t>Populære sociale medier</a:t>
            </a:r>
            <a:endParaRPr>
              <a:latin typeface="Calibri"/>
              <a:ea typeface="Calibri"/>
              <a:cs typeface="Calibri"/>
              <a:sym typeface="Calibri"/>
            </a:endParaRPr>
          </a:p>
        </p:txBody>
      </p:sp>
      <p:graphicFrame>
        <p:nvGraphicFramePr>
          <p:cNvPr id="345" name="Google Shape;345;p19"/>
          <p:cNvGraphicFramePr/>
          <p:nvPr/>
        </p:nvGraphicFramePr>
        <p:xfrm>
          <a:off x="958250" y="1254707"/>
          <a:ext cx="3000000" cy="3000000"/>
        </p:xfrm>
        <a:graphic>
          <a:graphicData uri="http://schemas.openxmlformats.org/drawingml/2006/table">
            <a:tbl>
              <a:tblPr>
                <a:noFill/>
                <a:tableStyleId>{8AE611AA-A98C-4540-9132-836CB481DB40}</a:tableStyleId>
              </a:tblPr>
              <a:tblGrid>
                <a:gridCol w="1699400"/>
                <a:gridCol w="1715225"/>
                <a:gridCol w="1715225"/>
                <a:gridCol w="1715225"/>
                <a:gridCol w="1715225"/>
                <a:gridCol w="1715225"/>
              </a:tblGrid>
              <a:tr h="792125">
                <a:tc>
                  <a:txBody>
                    <a:bodyPr/>
                    <a:lstStyle/>
                    <a:p>
                      <a:pPr indent="0" lvl="0" marL="0" marR="0" rtl="0" algn="ctr">
                        <a:lnSpc>
                          <a:spcPct val="100000"/>
                        </a:lnSpc>
                        <a:spcBef>
                          <a:spcPts val="0"/>
                        </a:spcBef>
                        <a:spcAft>
                          <a:spcPts val="0"/>
                        </a:spcAft>
                        <a:buClr>
                          <a:srgbClr val="000000"/>
                        </a:buClr>
                        <a:buSzPts val="2400"/>
                        <a:buFont typeface="Arial"/>
                        <a:buNone/>
                      </a:pPr>
                      <a:r>
                        <a:t/>
                      </a:r>
                      <a:endParaRPr b="1" sz="2400" u="none" cap="none" strike="noStrike">
                        <a:solidFill>
                          <a:srgbClr val="7F3494"/>
                        </a:solidFill>
                        <a:latin typeface="Calibri"/>
                        <a:ea typeface="Calibri"/>
                        <a:cs typeface="Calibri"/>
                        <a:sym typeface="Calibri"/>
                      </a:endParaRPr>
                    </a:p>
                  </a:txBody>
                  <a:tcPr marT="25400" marB="25400" marR="25400" marL="2540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400"/>
                        <a:buFont typeface="Arial"/>
                        <a:buNone/>
                      </a:pPr>
                      <a:r>
                        <a:t/>
                      </a:r>
                      <a:endParaRPr b="1" sz="2400" u="none" cap="none" strike="noStrike">
                        <a:solidFill>
                          <a:srgbClr val="7F3494"/>
                        </a:solidFill>
                        <a:latin typeface="Calibri"/>
                        <a:ea typeface="Calibri"/>
                        <a:cs typeface="Calibri"/>
                        <a:sym typeface="Calibri"/>
                      </a:endParaRPr>
                    </a:p>
                  </a:txBody>
                  <a:tcPr marT="25400" marB="25400" marR="25400" marL="2540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400"/>
                        <a:buFont typeface="Arial"/>
                        <a:buNone/>
                      </a:pPr>
                      <a:r>
                        <a:t/>
                      </a:r>
                      <a:endParaRPr b="1" sz="2400" u="none" cap="none" strike="noStrike">
                        <a:solidFill>
                          <a:srgbClr val="7F3494"/>
                        </a:solidFill>
                        <a:latin typeface="Calibri"/>
                        <a:ea typeface="Calibri"/>
                        <a:cs typeface="Calibri"/>
                        <a:sym typeface="Calibri"/>
                      </a:endParaRPr>
                    </a:p>
                  </a:txBody>
                  <a:tcPr marT="25400" marB="25400" marR="25400" marL="2540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400"/>
                        <a:buFont typeface="Arial"/>
                        <a:buNone/>
                      </a:pPr>
                      <a:r>
                        <a:t/>
                      </a:r>
                      <a:endParaRPr b="1" sz="2400" u="none" cap="none" strike="noStrike">
                        <a:solidFill>
                          <a:srgbClr val="7F3494"/>
                        </a:solidFill>
                        <a:latin typeface="Calibri"/>
                        <a:ea typeface="Calibri"/>
                        <a:cs typeface="Calibri"/>
                        <a:sym typeface="Calibri"/>
                      </a:endParaRPr>
                    </a:p>
                  </a:txBody>
                  <a:tcPr marT="25400" marB="25400" marR="25400" marL="2540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400"/>
                        <a:buFont typeface="Arial"/>
                        <a:buNone/>
                      </a:pPr>
                      <a:r>
                        <a:t/>
                      </a:r>
                      <a:endParaRPr b="1" sz="2400" u="none" cap="none" strike="noStrike">
                        <a:solidFill>
                          <a:srgbClr val="7F3494"/>
                        </a:solidFill>
                        <a:latin typeface="Calibri"/>
                        <a:ea typeface="Calibri"/>
                        <a:cs typeface="Calibri"/>
                        <a:sym typeface="Calibri"/>
                      </a:endParaRPr>
                    </a:p>
                  </a:txBody>
                  <a:tcPr marT="25400" marB="25400" marR="25400" marL="2540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400"/>
                        <a:buFont typeface="Arial"/>
                        <a:buNone/>
                      </a:pPr>
                      <a:r>
                        <a:t/>
                      </a:r>
                      <a:endParaRPr b="1" sz="2400" u="none" cap="none" strike="noStrike">
                        <a:solidFill>
                          <a:srgbClr val="7F3494"/>
                        </a:solidFill>
                        <a:latin typeface="Calibri"/>
                        <a:ea typeface="Calibri"/>
                        <a:cs typeface="Calibri"/>
                        <a:sym typeface="Calibri"/>
                      </a:endParaRPr>
                    </a:p>
                  </a:txBody>
                  <a:tcPr marT="25400" marB="25400" marR="25400" marL="2540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r>
              <a:tr h="546025">
                <a:tc>
                  <a:txBody>
                    <a:bodyPr/>
                    <a:lstStyle/>
                    <a:p>
                      <a:pPr indent="0" lvl="0" marL="0" marR="0" rtl="0" algn="ctr">
                        <a:lnSpc>
                          <a:spcPct val="100000"/>
                        </a:lnSpc>
                        <a:spcBef>
                          <a:spcPts val="0"/>
                        </a:spcBef>
                        <a:spcAft>
                          <a:spcPts val="0"/>
                        </a:spcAft>
                        <a:buClr>
                          <a:srgbClr val="000000"/>
                        </a:buClr>
                        <a:buSzPts val="2400"/>
                        <a:buFont typeface="Arial"/>
                        <a:buNone/>
                      </a:pPr>
                      <a:r>
                        <a:rPr b="1" lang="en-US" sz="2400" u="sng" cap="none" strike="noStrike">
                          <a:solidFill>
                            <a:srgbClr val="7F3494"/>
                          </a:solidFill>
                          <a:latin typeface="Calibri"/>
                          <a:ea typeface="Calibri"/>
                          <a:cs typeface="Calibri"/>
                          <a:sym typeface="Calibri"/>
                          <a:hlinkClick r:id="rId3">
                            <a:extLst>
                              <a:ext uri="{A12FA001-AC4F-418D-AE19-62706E023703}">
                                <ahyp:hlinkClr val="tx"/>
                              </a:ext>
                            </a:extLst>
                          </a:hlinkClick>
                        </a:rPr>
                        <a:t>Facebook</a:t>
                      </a:r>
                      <a:endParaRPr sz="1400" u="none" cap="none" strike="noStrike">
                        <a:solidFill>
                          <a:srgbClr val="7F3494"/>
                        </a:solidFill>
                      </a:endParaRPr>
                    </a:p>
                  </a:txBody>
                  <a:tcPr marT="25400" marB="25400" marR="25400" marL="2540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rgbClr val="B3F8FB"/>
                    </a:solidFill>
                  </a:tcPr>
                </a:tc>
                <a:tc>
                  <a:txBody>
                    <a:bodyPr/>
                    <a:lstStyle/>
                    <a:p>
                      <a:pPr indent="0" lvl="0" marL="0" marR="0" rtl="0" algn="ctr">
                        <a:lnSpc>
                          <a:spcPct val="100000"/>
                        </a:lnSpc>
                        <a:spcBef>
                          <a:spcPts val="0"/>
                        </a:spcBef>
                        <a:spcAft>
                          <a:spcPts val="0"/>
                        </a:spcAft>
                        <a:buClr>
                          <a:srgbClr val="000000"/>
                        </a:buClr>
                        <a:buSzPts val="2400"/>
                        <a:buFont typeface="Arial"/>
                        <a:buNone/>
                      </a:pPr>
                      <a:r>
                        <a:rPr b="1" lang="en-US" sz="2400" u="sng" cap="none" strike="noStrike">
                          <a:solidFill>
                            <a:srgbClr val="7F3494"/>
                          </a:solidFill>
                          <a:latin typeface="Calibri"/>
                          <a:ea typeface="Calibri"/>
                          <a:cs typeface="Calibri"/>
                          <a:sym typeface="Calibri"/>
                          <a:hlinkClick r:id="rId4">
                            <a:extLst>
                              <a:ext uri="{A12FA001-AC4F-418D-AE19-62706E023703}">
                                <ahyp:hlinkClr val="tx"/>
                              </a:ext>
                            </a:extLst>
                          </a:hlinkClick>
                        </a:rPr>
                        <a:t>Twitter</a:t>
                      </a:r>
                      <a:endParaRPr sz="1400" u="none" cap="none" strike="noStrike">
                        <a:solidFill>
                          <a:srgbClr val="7F3494"/>
                        </a:solidFill>
                      </a:endParaRPr>
                    </a:p>
                  </a:txBody>
                  <a:tcPr marT="25400" marB="25400" marR="25400" marL="2540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rgbClr val="B3F8FB"/>
                    </a:solidFill>
                  </a:tcPr>
                </a:tc>
                <a:tc>
                  <a:txBody>
                    <a:bodyPr/>
                    <a:lstStyle/>
                    <a:p>
                      <a:pPr indent="0" lvl="0" marL="0" marR="0" rtl="0" algn="ctr">
                        <a:lnSpc>
                          <a:spcPct val="100000"/>
                        </a:lnSpc>
                        <a:spcBef>
                          <a:spcPts val="0"/>
                        </a:spcBef>
                        <a:spcAft>
                          <a:spcPts val="0"/>
                        </a:spcAft>
                        <a:buClr>
                          <a:srgbClr val="000000"/>
                        </a:buClr>
                        <a:buSzPts val="2400"/>
                        <a:buFont typeface="Arial"/>
                        <a:buNone/>
                      </a:pPr>
                      <a:r>
                        <a:rPr b="1" lang="en-US" sz="2400" u="sng" cap="none" strike="noStrike">
                          <a:solidFill>
                            <a:srgbClr val="7F3494"/>
                          </a:solidFill>
                          <a:latin typeface="Calibri"/>
                          <a:ea typeface="Calibri"/>
                          <a:cs typeface="Calibri"/>
                          <a:sym typeface="Calibri"/>
                          <a:hlinkClick r:id="rId5">
                            <a:extLst>
                              <a:ext uri="{A12FA001-AC4F-418D-AE19-62706E023703}">
                                <ahyp:hlinkClr val="tx"/>
                              </a:ext>
                            </a:extLst>
                          </a:hlinkClick>
                        </a:rPr>
                        <a:t>Instagram</a:t>
                      </a:r>
                      <a:endParaRPr sz="1400" u="none" cap="none" strike="noStrike">
                        <a:solidFill>
                          <a:srgbClr val="7F3494"/>
                        </a:solidFill>
                      </a:endParaRPr>
                    </a:p>
                  </a:txBody>
                  <a:tcPr marT="25400" marB="25400" marR="25400" marL="2540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rgbClr val="B3F8FB"/>
                    </a:solidFill>
                  </a:tcPr>
                </a:tc>
                <a:tc>
                  <a:txBody>
                    <a:bodyPr/>
                    <a:lstStyle/>
                    <a:p>
                      <a:pPr indent="0" lvl="0" marL="0" marR="0" rtl="0" algn="ctr">
                        <a:lnSpc>
                          <a:spcPct val="100000"/>
                        </a:lnSpc>
                        <a:spcBef>
                          <a:spcPts val="0"/>
                        </a:spcBef>
                        <a:spcAft>
                          <a:spcPts val="0"/>
                        </a:spcAft>
                        <a:buClr>
                          <a:srgbClr val="000000"/>
                        </a:buClr>
                        <a:buSzPts val="2400"/>
                        <a:buFont typeface="Arial"/>
                        <a:buNone/>
                      </a:pPr>
                      <a:r>
                        <a:rPr b="1" lang="en-US" sz="2400" u="sng" cap="none" strike="noStrike">
                          <a:solidFill>
                            <a:srgbClr val="7F3494"/>
                          </a:solidFill>
                          <a:latin typeface="Calibri"/>
                          <a:ea typeface="Calibri"/>
                          <a:cs typeface="Calibri"/>
                          <a:sym typeface="Calibri"/>
                          <a:hlinkClick r:id="rId6">
                            <a:extLst>
                              <a:ext uri="{A12FA001-AC4F-418D-AE19-62706E023703}">
                                <ahyp:hlinkClr val="tx"/>
                              </a:ext>
                            </a:extLst>
                          </a:hlinkClick>
                        </a:rPr>
                        <a:t>YouTube</a:t>
                      </a:r>
                      <a:endParaRPr sz="1400" u="none" cap="none" strike="noStrike">
                        <a:solidFill>
                          <a:srgbClr val="7F3494"/>
                        </a:solidFill>
                      </a:endParaRPr>
                    </a:p>
                  </a:txBody>
                  <a:tcPr marT="25400" marB="25400" marR="25400" marL="2540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rgbClr val="B3F8FB"/>
                    </a:solidFill>
                  </a:tcPr>
                </a:tc>
                <a:tc>
                  <a:txBody>
                    <a:bodyPr/>
                    <a:lstStyle/>
                    <a:p>
                      <a:pPr indent="0" lvl="0" marL="0" marR="0" rtl="0" algn="ctr">
                        <a:lnSpc>
                          <a:spcPct val="100000"/>
                        </a:lnSpc>
                        <a:spcBef>
                          <a:spcPts val="0"/>
                        </a:spcBef>
                        <a:spcAft>
                          <a:spcPts val="0"/>
                        </a:spcAft>
                        <a:buClr>
                          <a:srgbClr val="000000"/>
                        </a:buClr>
                        <a:buSzPts val="2400"/>
                        <a:buFont typeface="Arial"/>
                        <a:buNone/>
                      </a:pPr>
                      <a:r>
                        <a:rPr b="1" lang="en-US" sz="2400" u="sng" cap="none" strike="noStrike">
                          <a:solidFill>
                            <a:srgbClr val="7F3494"/>
                          </a:solidFill>
                          <a:latin typeface="Calibri"/>
                          <a:ea typeface="Calibri"/>
                          <a:cs typeface="Calibri"/>
                          <a:sym typeface="Calibri"/>
                          <a:hlinkClick r:id="rId7">
                            <a:extLst>
                              <a:ext uri="{A12FA001-AC4F-418D-AE19-62706E023703}">
                                <ahyp:hlinkClr val="tx"/>
                              </a:ext>
                            </a:extLst>
                          </a:hlinkClick>
                        </a:rPr>
                        <a:t>LinkedIn</a:t>
                      </a:r>
                      <a:endParaRPr sz="1400" u="none" cap="none" strike="noStrike">
                        <a:solidFill>
                          <a:srgbClr val="7F3494"/>
                        </a:solidFill>
                      </a:endParaRPr>
                    </a:p>
                  </a:txBody>
                  <a:tcPr marT="25400" marB="25400" marR="25400" marL="2540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rgbClr val="B3F8FB"/>
                    </a:solidFill>
                  </a:tcPr>
                </a:tc>
                <a:tc>
                  <a:txBody>
                    <a:bodyPr/>
                    <a:lstStyle/>
                    <a:p>
                      <a:pPr indent="0" lvl="0" marL="0" marR="0" rtl="0" algn="ctr">
                        <a:lnSpc>
                          <a:spcPct val="100000"/>
                        </a:lnSpc>
                        <a:spcBef>
                          <a:spcPts val="0"/>
                        </a:spcBef>
                        <a:spcAft>
                          <a:spcPts val="0"/>
                        </a:spcAft>
                        <a:buClr>
                          <a:srgbClr val="000000"/>
                        </a:buClr>
                        <a:buSzPts val="2400"/>
                        <a:buFont typeface="Arial"/>
                        <a:buNone/>
                      </a:pPr>
                      <a:r>
                        <a:rPr b="1" lang="en-US" sz="2400" u="sng" cap="none" strike="noStrike">
                          <a:solidFill>
                            <a:srgbClr val="7F3494"/>
                          </a:solidFill>
                          <a:latin typeface="Calibri"/>
                          <a:ea typeface="Calibri"/>
                          <a:cs typeface="Calibri"/>
                          <a:sym typeface="Calibri"/>
                          <a:hlinkClick r:id="rId8">
                            <a:extLst>
                              <a:ext uri="{A12FA001-AC4F-418D-AE19-62706E023703}">
                                <ahyp:hlinkClr val="tx"/>
                              </a:ext>
                            </a:extLst>
                          </a:hlinkClick>
                        </a:rPr>
                        <a:t>Wikipedia</a:t>
                      </a:r>
                      <a:endParaRPr sz="1400" u="none" cap="none" strike="noStrike">
                        <a:solidFill>
                          <a:srgbClr val="7F3494"/>
                        </a:solidFill>
                      </a:endParaRPr>
                    </a:p>
                  </a:txBody>
                  <a:tcPr marT="25400" marB="25400" marR="25400" marL="2540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rgbClr val="B3F8FB"/>
                    </a:solidFill>
                  </a:tcPr>
                </a:tc>
              </a:tr>
              <a:tr h="2824550">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Brugere uploader billeder, fotos og videoer og sender beskeder. Bruges nu også erhvervs-mæssigt</a:t>
                      </a:r>
                      <a:endParaRPr sz="1800" u="none" cap="none" strike="noStrike"/>
                    </a:p>
                  </a:txBody>
                  <a:tcPr marT="25400" marB="25400" marR="25400" marL="25400">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Brugere sender </a:t>
                      </a:r>
                      <a:r>
                        <a:rPr i="1" lang="en-US" sz="1800" u="none" cap="none" strike="noStrike">
                          <a:solidFill>
                            <a:srgbClr val="092E4B"/>
                          </a:solidFill>
                          <a:latin typeface="Calibri"/>
                          <a:ea typeface="Calibri"/>
                          <a:cs typeface="Calibri"/>
                          <a:sym typeface="Calibri"/>
                        </a:rPr>
                        <a:t>tweets </a:t>
                      </a:r>
                      <a:r>
                        <a:rPr lang="en-US" sz="1800" u="none" cap="none" strike="noStrike">
                          <a:solidFill>
                            <a:srgbClr val="092E4B"/>
                          </a:solidFill>
                          <a:latin typeface="Calibri"/>
                          <a:ea typeface="Calibri"/>
                          <a:cs typeface="Calibri"/>
                          <a:sym typeface="Calibri"/>
                        </a:rPr>
                        <a:t>på op til 140 tegn tekst, som kan indeholde fotos, billeder, videoer, links osv.</a:t>
                      </a:r>
                      <a:endParaRPr sz="1800" u="none" cap="none" strike="noStrike"/>
                    </a:p>
                  </a:txBody>
                  <a:tcPr marT="25400" marB="25400" marR="25400" marL="25400">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Brugere deler videoer, billeder og billeder taget på smartphones. Det er en meget visuel platform og bruges også af virksomheder</a:t>
                      </a:r>
                      <a:endParaRPr sz="1800" u="none" cap="none" strike="noStrike"/>
                    </a:p>
                  </a:txBody>
                  <a:tcPr marT="25400" marB="25400" marR="25400" marL="25400">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Brugere deler videoer, så alle kan se dem. Der er åben adgang til at se videoer.</a:t>
                      </a:r>
                      <a:endParaRPr sz="1800" u="none" cap="none" strike="noStrike"/>
                    </a:p>
                  </a:txBody>
                  <a:tcPr marT="25400" marB="25400" marR="25400" marL="25400">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Dette er designet til, at erhvervslivet kan skabe professionelle forbindelser med andre.</a:t>
                      </a:r>
                      <a:endParaRPr sz="1800" u="none" cap="none" strike="noStrike"/>
                    </a:p>
                  </a:txBody>
                  <a:tcPr marT="25400" marB="25400" marR="25400" marL="25400">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2000"/>
                        <a:buFont typeface="Arial"/>
                        <a:buNone/>
                      </a:pPr>
                      <a:r>
                        <a:rPr lang="en-US" sz="1800" u="none" cap="none" strike="noStrike">
                          <a:solidFill>
                            <a:srgbClr val="092E4B"/>
                          </a:solidFill>
                          <a:latin typeface="Calibri"/>
                          <a:ea typeface="Calibri"/>
                          <a:cs typeface="Calibri"/>
                          <a:sym typeface="Calibri"/>
                        </a:rPr>
                        <a:t>Dette er et 'leksikon', der er skrevet i samarbejde af de mennesker, der bruger det</a:t>
                      </a:r>
                      <a:endParaRPr sz="1800" u="none" cap="none" strike="noStrike"/>
                    </a:p>
                  </a:txBody>
                  <a:tcPr marT="25400" marB="25400" marR="25400" marL="25400">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tcPr>
                </a:tc>
              </a:tr>
            </a:tbl>
          </a:graphicData>
        </a:graphic>
      </p:graphicFrame>
      <p:sp>
        <p:nvSpPr>
          <p:cNvPr id="346" name="Google Shape;346;p19"/>
          <p:cNvSpPr txBox="1"/>
          <p:nvPr/>
        </p:nvSpPr>
        <p:spPr>
          <a:xfrm>
            <a:off x="10973958" y="6550223"/>
            <a:ext cx="804413"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rgbClr val="092E4B"/>
                </a:solidFill>
                <a:latin typeface="Arial"/>
                <a:ea typeface="Arial"/>
                <a:cs typeface="Arial"/>
                <a:sym typeface="Arial"/>
                <a:hlinkClick r:id="rId9">
                  <a:extLst>
                    <a:ext uri="{A12FA001-AC4F-418D-AE19-62706E023703}">
                      <ahyp:hlinkClr val="tx"/>
                    </a:ext>
                  </a:extLst>
                </a:hlinkClick>
              </a:rPr>
              <a:t>Source</a:t>
            </a:r>
            <a:endParaRPr b="0" i="0" sz="1400" u="none" cap="none" strike="noStrike">
              <a:solidFill>
                <a:srgbClr val="092E4B"/>
              </a:solidFill>
              <a:latin typeface="Arial"/>
              <a:ea typeface="Arial"/>
              <a:cs typeface="Arial"/>
              <a:sym typeface="Arial"/>
            </a:endParaRPr>
          </a:p>
        </p:txBody>
      </p:sp>
      <p:pic>
        <p:nvPicPr>
          <p:cNvPr id="347" name="Google Shape;347;p19">
            <a:hlinkClick r:id="rId10"/>
          </p:cNvPr>
          <p:cNvPicPr preferRelativeResize="0"/>
          <p:nvPr/>
        </p:nvPicPr>
        <p:blipFill rotWithShape="1">
          <a:blip r:embed="rId11">
            <a:alphaModFix/>
          </a:blip>
          <a:srcRect b="0" l="0" r="0" t="0"/>
          <a:stretch/>
        </p:blipFill>
        <p:spPr>
          <a:xfrm>
            <a:off x="1476600" y="1362973"/>
            <a:ext cx="577880" cy="558829"/>
          </a:xfrm>
          <a:prstGeom prst="rect">
            <a:avLst/>
          </a:prstGeom>
          <a:noFill/>
          <a:ln>
            <a:noFill/>
          </a:ln>
        </p:spPr>
      </p:pic>
      <p:pic>
        <p:nvPicPr>
          <p:cNvPr id="348" name="Google Shape;348;p19">
            <a:hlinkClick r:id="rId12"/>
          </p:cNvPr>
          <p:cNvPicPr preferRelativeResize="0"/>
          <p:nvPr/>
        </p:nvPicPr>
        <p:blipFill rotWithShape="1">
          <a:blip r:embed="rId13">
            <a:alphaModFix/>
          </a:blip>
          <a:srcRect b="0" l="0" r="0" t="0"/>
          <a:stretch/>
        </p:blipFill>
        <p:spPr>
          <a:xfrm>
            <a:off x="3147426" y="1362973"/>
            <a:ext cx="635033" cy="615982"/>
          </a:xfrm>
          <a:prstGeom prst="rect">
            <a:avLst/>
          </a:prstGeom>
          <a:noFill/>
          <a:ln>
            <a:noFill/>
          </a:ln>
        </p:spPr>
      </p:pic>
      <p:pic>
        <p:nvPicPr>
          <p:cNvPr id="349" name="Google Shape;349;p19">
            <a:hlinkClick r:id="rId14"/>
          </p:cNvPr>
          <p:cNvPicPr preferRelativeResize="0"/>
          <p:nvPr/>
        </p:nvPicPr>
        <p:blipFill rotWithShape="1">
          <a:blip r:embed="rId15">
            <a:alphaModFix/>
          </a:blip>
          <a:srcRect b="0" l="0" r="0" t="0"/>
          <a:stretch/>
        </p:blipFill>
        <p:spPr>
          <a:xfrm>
            <a:off x="4875405" y="1394725"/>
            <a:ext cx="539778" cy="552478"/>
          </a:xfrm>
          <a:prstGeom prst="rect">
            <a:avLst/>
          </a:prstGeom>
          <a:noFill/>
          <a:ln>
            <a:noFill/>
          </a:ln>
        </p:spPr>
      </p:pic>
      <p:pic>
        <p:nvPicPr>
          <p:cNvPr id="350" name="Google Shape;350;p19">
            <a:hlinkClick r:id="rId16"/>
          </p:cNvPr>
          <p:cNvPicPr preferRelativeResize="0"/>
          <p:nvPr/>
        </p:nvPicPr>
        <p:blipFill rotWithShape="1">
          <a:blip r:embed="rId17">
            <a:alphaModFix/>
          </a:blip>
          <a:srcRect b="0" l="0" r="0" t="0"/>
          <a:stretch/>
        </p:blipFill>
        <p:spPr>
          <a:xfrm>
            <a:off x="6593657" y="1353447"/>
            <a:ext cx="609631" cy="635033"/>
          </a:xfrm>
          <a:prstGeom prst="rect">
            <a:avLst/>
          </a:prstGeom>
          <a:noFill/>
          <a:ln>
            <a:noFill/>
          </a:ln>
        </p:spPr>
      </p:pic>
      <p:pic>
        <p:nvPicPr>
          <p:cNvPr id="351" name="Google Shape;351;p19">
            <a:hlinkClick r:id="rId18"/>
          </p:cNvPr>
          <p:cNvPicPr preferRelativeResize="0"/>
          <p:nvPr/>
        </p:nvPicPr>
        <p:blipFill rotWithShape="1">
          <a:blip r:embed="rId19">
            <a:alphaModFix/>
          </a:blip>
          <a:srcRect b="0" l="0" r="0" t="0"/>
          <a:stretch/>
        </p:blipFill>
        <p:spPr>
          <a:xfrm>
            <a:off x="8381762" y="1324871"/>
            <a:ext cx="577880" cy="596931"/>
          </a:xfrm>
          <a:prstGeom prst="rect">
            <a:avLst/>
          </a:prstGeom>
          <a:noFill/>
          <a:ln>
            <a:noFill/>
          </a:ln>
        </p:spPr>
      </p:pic>
      <p:pic>
        <p:nvPicPr>
          <p:cNvPr id="352" name="Google Shape;352;p19">
            <a:hlinkClick r:id="rId20"/>
          </p:cNvPr>
          <p:cNvPicPr preferRelativeResize="0"/>
          <p:nvPr/>
        </p:nvPicPr>
        <p:blipFill rotWithShape="1">
          <a:blip r:embed="rId21">
            <a:alphaModFix/>
          </a:blip>
          <a:srcRect b="0" l="0" r="0" t="0"/>
          <a:stretch/>
        </p:blipFill>
        <p:spPr>
          <a:xfrm>
            <a:off x="10014486" y="1362973"/>
            <a:ext cx="611731" cy="596931"/>
          </a:xfrm>
          <a:prstGeom prst="rect">
            <a:avLst/>
          </a:prstGeom>
          <a:noFill/>
          <a:ln>
            <a:noFill/>
          </a:ln>
        </p:spPr>
      </p:pic>
      <p:grpSp>
        <p:nvGrpSpPr>
          <p:cNvPr id="353" name="Google Shape;353;p19"/>
          <p:cNvGrpSpPr/>
          <p:nvPr/>
        </p:nvGrpSpPr>
        <p:grpSpPr>
          <a:xfrm>
            <a:off x="9545170" y="543953"/>
            <a:ext cx="351210" cy="560338"/>
            <a:chOff x="9062559" y="918767"/>
            <a:chExt cx="774673" cy="1285080"/>
          </a:xfrm>
        </p:grpSpPr>
        <p:sp>
          <p:nvSpPr>
            <p:cNvPr id="354" name="Google Shape;354;p19"/>
            <p:cNvSpPr/>
            <p:nvPr/>
          </p:nvSpPr>
          <p:spPr>
            <a:xfrm>
              <a:off x="9062559" y="918767"/>
              <a:ext cx="294869" cy="287009"/>
            </a:xfrm>
            <a:custGeom>
              <a:rect b="b" l="l" r="r" t="t"/>
              <a:pathLst>
                <a:path extrusionOk="0" h="287009" w="294869">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grpSp>
          <p:nvGrpSpPr>
            <p:cNvPr id="355" name="Google Shape;355;p19"/>
            <p:cNvGrpSpPr/>
            <p:nvPr/>
          </p:nvGrpSpPr>
          <p:grpSpPr>
            <a:xfrm>
              <a:off x="9122194" y="1004094"/>
              <a:ext cx="715038" cy="1199753"/>
              <a:chOff x="9122194" y="1004094"/>
              <a:chExt cx="715038" cy="1199753"/>
            </a:xfrm>
          </p:grpSpPr>
          <p:sp>
            <p:nvSpPr>
              <p:cNvPr id="356" name="Google Shape;356;p19"/>
              <p:cNvSpPr/>
              <p:nvPr/>
            </p:nvSpPr>
            <p:spPr>
              <a:xfrm>
                <a:off x="9122194" y="1508040"/>
                <a:ext cx="252229" cy="516102"/>
              </a:xfrm>
              <a:custGeom>
                <a:rect b="b" l="l" r="r" t="t"/>
                <a:pathLst>
                  <a:path extrusionOk="0" h="516102" w="252229">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357" name="Google Shape;357;p19"/>
              <p:cNvSpPr/>
              <p:nvPr/>
            </p:nvSpPr>
            <p:spPr>
              <a:xfrm>
                <a:off x="9560762" y="1399308"/>
                <a:ext cx="186446" cy="158119"/>
              </a:xfrm>
              <a:custGeom>
                <a:rect b="b" l="l" r="r" t="t"/>
                <a:pathLst>
                  <a:path extrusionOk="0" h="158119" w="186446">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358" name="Google Shape;358;p19"/>
              <p:cNvSpPr/>
              <p:nvPr/>
            </p:nvSpPr>
            <p:spPr>
              <a:xfrm>
                <a:off x="9430122" y="1374156"/>
                <a:ext cx="214598" cy="174222"/>
              </a:xfrm>
              <a:custGeom>
                <a:rect b="b" l="l" r="r" t="t"/>
                <a:pathLst>
                  <a:path extrusionOk="0" h="174222" w="214598">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359" name="Google Shape;359;p19"/>
              <p:cNvSpPr/>
              <p:nvPr/>
            </p:nvSpPr>
            <p:spPr>
              <a:xfrm>
                <a:off x="9317624" y="1363057"/>
                <a:ext cx="206820" cy="196957"/>
              </a:xfrm>
              <a:custGeom>
                <a:rect b="b" l="l" r="r" t="t"/>
                <a:pathLst>
                  <a:path extrusionOk="0" h="196957" w="20682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360" name="Google Shape;360;p19"/>
              <p:cNvSpPr/>
              <p:nvPr/>
            </p:nvSpPr>
            <p:spPr>
              <a:xfrm>
                <a:off x="9334139" y="1985348"/>
                <a:ext cx="111242" cy="218499"/>
              </a:xfrm>
              <a:custGeom>
                <a:rect b="b" l="l" r="r" t="t"/>
                <a:pathLst>
                  <a:path extrusionOk="0" h="218499" w="111242">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361" name="Google Shape;361;p19"/>
              <p:cNvSpPr/>
              <p:nvPr/>
            </p:nvSpPr>
            <p:spPr>
              <a:xfrm>
                <a:off x="9684630" y="1516849"/>
                <a:ext cx="152602" cy="686997"/>
              </a:xfrm>
              <a:custGeom>
                <a:rect b="b" l="l" r="r" t="t"/>
                <a:pathLst>
                  <a:path extrusionOk="0" h="686997" w="152602">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sp>
            <p:nvSpPr>
              <p:cNvPr id="362" name="Google Shape;362;p19"/>
              <p:cNvSpPr/>
              <p:nvPr/>
            </p:nvSpPr>
            <p:spPr>
              <a:xfrm>
                <a:off x="9147916" y="1004094"/>
                <a:ext cx="239917" cy="708474"/>
              </a:xfrm>
              <a:custGeom>
                <a:rect b="b" l="l" r="r" t="t"/>
                <a:pathLst>
                  <a:path extrusionOk="0" h="708474" w="239917">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799"/>
                  <a:buFont typeface="Arial"/>
                  <a:buNone/>
                </a:pPr>
                <a:r>
                  <a:t/>
                </a:r>
                <a:endParaRPr b="0" i="0" sz="1799" u="none" cap="none" strike="noStrike">
                  <a:solidFill>
                    <a:srgbClr val="000000"/>
                  </a:solidFill>
                  <a:latin typeface="Arial"/>
                  <a:ea typeface="Arial"/>
                  <a:cs typeface="Arial"/>
                  <a:sym typeface="Arial"/>
                </a:endParaRPr>
              </a:p>
            </p:txBody>
          </p:sp>
        </p:grpSp>
      </p:grpSp>
      <p:sp>
        <p:nvSpPr>
          <p:cNvPr id="363" name="Google Shape;363;p19"/>
          <p:cNvSpPr txBox="1"/>
          <p:nvPr/>
        </p:nvSpPr>
        <p:spPr>
          <a:xfrm>
            <a:off x="10004847" y="454790"/>
            <a:ext cx="1803669" cy="73862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7F3494"/>
                </a:solidFill>
                <a:latin typeface="Calibri"/>
                <a:ea typeface="Calibri"/>
                <a:cs typeface="Calibri"/>
                <a:sym typeface="Calibri"/>
              </a:rPr>
              <a:t>TIP: </a:t>
            </a:r>
            <a:r>
              <a:rPr b="0" i="0" lang="en-US" sz="1400" u="none" cap="none" strike="noStrike">
                <a:solidFill>
                  <a:srgbClr val="7F3494"/>
                </a:solidFill>
                <a:latin typeface="Calibri"/>
                <a:ea typeface="Calibri"/>
                <a:cs typeface="Calibri"/>
                <a:sym typeface="Calibri"/>
              </a:rPr>
              <a:t>clisk på Iconet elelr på navnet for at få adgang til disse</a:t>
            </a:r>
            <a:endParaRPr b="0" i="0" sz="1400" u="none" cap="none" strike="noStrike">
              <a:solidFill>
                <a:srgbClr val="000000"/>
              </a:solidFill>
              <a:latin typeface="Arial"/>
              <a:ea typeface="Arial"/>
              <a:cs typeface="Arial"/>
              <a:sym typeface="Arial"/>
            </a:endParaRPr>
          </a:p>
        </p:txBody>
      </p:sp>
      <p:sp>
        <p:nvSpPr>
          <p:cNvPr id="364" name="Google Shape;364;p19"/>
          <p:cNvSpPr txBox="1"/>
          <p:nvPr/>
        </p:nvSpPr>
        <p:spPr>
          <a:xfrm>
            <a:off x="638511" y="5557425"/>
            <a:ext cx="11240489" cy="61598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092E4B"/>
              </a:buClr>
              <a:buSzPts val="2400"/>
              <a:buFont typeface="Arial"/>
              <a:buNone/>
            </a:pPr>
            <a:r>
              <a:rPr b="1" i="0" lang="en-US" sz="2000" u="none" cap="none" strike="noStrike">
                <a:solidFill>
                  <a:srgbClr val="092E4B"/>
                </a:solidFill>
                <a:latin typeface="Calibri"/>
                <a:ea typeface="Calibri"/>
                <a:cs typeface="Calibri"/>
                <a:sym typeface="Calibri"/>
              </a:rPr>
              <a:t>Skøn tyder på, at der er omkring 2,3 milliarder brugere af sociale netværk på verdensplan. Disse websteder og applikationer  bruges til personlige, beskæftigelsesmæssige og forretningsmæssige formål</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50"/>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092E4B"/>
              </a:buClr>
              <a:buSzPts val="2400"/>
              <a:buFont typeface="Arial"/>
              <a:buNone/>
            </a:pPr>
            <a:r>
              <a:rPr lang="en-US"/>
              <a:t>På trods af de sociale mediers popularitet er der nogle ulemper, der kan påvirke enkeltpersoner. Disse omfatter:</a:t>
            </a:r>
            <a:endParaRPr/>
          </a:p>
          <a:p>
            <a:pPr indent="-342900" lvl="0" marL="342900" rtl="0" algn="l">
              <a:lnSpc>
                <a:spcPct val="90000"/>
              </a:lnSpc>
              <a:spcBef>
                <a:spcPts val="1000"/>
              </a:spcBef>
              <a:spcAft>
                <a:spcPts val="0"/>
              </a:spcAft>
              <a:buSzPts val="2400"/>
              <a:buFont typeface="Arial"/>
              <a:buChar char="•"/>
            </a:pPr>
            <a:r>
              <a:rPr lang="en-US"/>
              <a:t>Skadet omdømme</a:t>
            </a:r>
            <a:endParaRPr/>
          </a:p>
          <a:p>
            <a:pPr indent="-342900" lvl="0" marL="342900" rtl="0" algn="l">
              <a:lnSpc>
                <a:spcPct val="90000"/>
              </a:lnSpc>
              <a:spcBef>
                <a:spcPts val="1000"/>
              </a:spcBef>
              <a:spcAft>
                <a:spcPts val="0"/>
              </a:spcAft>
              <a:buSzPts val="2400"/>
              <a:buFont typeface="Arial"/>
              <a:buChar char="•"/>
            </a:pPr>
            <a:r>
              <a:rPr lang="en-US"/>
              <a:t>Manglende privatliv</a:t>
            </a:r>
            <a:endParaRPr/>
          </a:p>
          <a:p>
            <a:pPr indent="-342900" lvl="0" marL="342900" rtl="0" algn="l">
              <a:lnSpc>
                <a:spcPct val="90000"/>
              </a:lnSpc>
              <a:spcBef>
                <a:spcPts val="1000"/>
              </a:spcBef>
              <a:spcAft>
                <a:spcPts val="0"/>
              </a:spcAft>
              <a:buSzPts val="2400"/>
              <a:buFont typeface="Arial"/>
              <a:buChar char="•"/>
            </a:pPr>
            <a:r>
              <a:rPr lang="en-US"/>
              <a:t>Sikkerhedsproblemer, herunder cybermobning</a:t>
            </a:r>
            <a:endParaRPr/>
          </a:p>
          <a:p>
            <a:pPr indent="-342900" lvl="0" marL="342900" rtl="0" algn="l">
              <a:lnSpc>
                <a:spcPct val="90000"/>
              </a:lnSpc>
              <a:spcBef>
                <a:spcPts val="1000"/>
              </a:spcBef>
              <a:spcAft>
                <a:spcPts val="0"/>
              </a:spcAft>
              <a:buSzPts val="2400"/>
              <a:buFont typeface="Arial"/>
              <a:buChar char="•"/>
            </a:pPr>
            <a:r>
              <a:rPr lang="en-US"/>
              <a:t>Fake News</a:t>
            </a:r>
            <a:endParaRPr/>
          </a:p>
          <a:p>
            <a:pPr indent="-342900" lvl="0" marL="342900" rtl="0" algn="l">
              <a:lnSpc>
                <a:spcPct val="90000"/>
              </a:lnSpc>
              <a:spcBef>
                <a:spcPts val="1000"/>
              </a:spcBef>
              <a:spcAft>
                <a:spcPts val="0"/>
              </a:spcAft>
              <a:buSzPts val="2400"/>
              <a:buFont typeface="Arial"/>
              <a:buChar char="•"/>
            </a:pPr>
            <a:r>
              <a:rPr lang="en-US"/>
              <a:t>Potentiale for afhængighed</a:t>
            </a:r>
            <a:endParaRPr/>
          </a:p>
          <a:p>
            <a:pPr indent="0" lvl="0" marL="0" marR="0" rtl="0" algn="l">
              <a:lnSpc>
                <a:spcPct val="90000"/>
              </a:lnSpc>
              <a:spcBef>
                <a:spcPts val="1000"/>
              </a:spcBef>
              <a:spcAft>
                <a:spcPts val="0"/>
              </a:spcAft>
              <a:buClr>
                <a:srgbClr val="092E4B"/>
              </a:buClr>
              <a:buSzPts val="2400"/>
              <a:buFont typeface="Arial"/>
              <a:buNone/>
            </a:pPr>
            <a:r>
              <a:t/>
            </a:r>
            <a:endParaRPr/>
          </a:p>
        </p:txBody>
      </p:sp>
      <p:sp>
        <p:nvSpPr>
          <p:cNvPr id="370" name="Google Shape;370;p50"/>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lang="en-US"/>
              <a:t>Ulemperne ved sociale medier...</a:t>
            </a:r>
            <a:endParaRPr/>
          </a:p>
        </p:txBody>
      </p:sp>
      <p:pic>
        <p:nvPicPr>
          <p:cNvPr descr="A picture containing text, electronics&#10;&#10;Description automatically generated" id="371" name="Google Shape;371;p50"/>
          <p:cNvPicPr preferRelativeResize="0"/>
          <p:nvPr>
            <p:ph idx="3" type="pic"/>
          </p:nvPr>
        </p:nvPicPr>
        <p:blipFill rotWithShape="1">
          <a:blip r:embed="rId3">
            <a:alphaModFix/>
          </a:blip>
          <a:srcRect b="0" l="8153" r="7294" t="0"/>
          <a:stretch/>
        </p:blipFill>
        <p:spPr>
          <a:xfrm>
            <a:off x="8583306" y="1246695"/>
            <a:ext cx="2444127" cy="4336988"/>
          </a:xfrm>
          <a:prstGeom prst="rect">
            <a:avLst/>
          </a:prstGeom>
          <a:solidFill>
            <a:srgbClr val="D8D8D8"/>
          </a:solid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pic>
        <p:nvPicPr>
          <p:cNvPr descr="Pink flowers" id="376" name="Google Shape;376;p51"/>
          <p:cNvPicPr preferRelativeResize="0"/>
          <p:nvPr>
            <p:ph idx="2" type="pic"/>
          </p:nvPr>
        </p:nvPicPr>
        <p:blipFill rotWithShape="1">
          <a:blip r:embed="rId3">
            <a:alphaModFix/>
          </a:blip>
          <a:srcRect b="4584" l="0" r="0" t="4586"/>
          <a:stretch/>
        </p:blipFill>
        <p:spPr>
          <a:xfrm>
            <a:off x="0" y="0"/>
            <a:ext cx="12192000" cy="6858000"/>
          </a:xfrm>
          <a:prstGeom prst="rect">
            <a:avLst/>
          </a:prstGeom>
          <a:solidFill>
            <a:srgbClr val="F2F2F2"/>
          </a:solidFill>
          <a:ln>
            <a:noFill/>
          </a:ln>
        </p:spPr>
      </p:pic>
      <p:sp>
        <p:nvSpPr>
          <p:cNvPr id="377" name="Google Shape;377;p51"/>
          <p:cNvSpPr txBox="1"/>
          <p:nvPr>
            <p:ph idx="1" type="body"/>
          </p:nvPr>
        </p:nvSpPr>
        <p:spPr>
          <a:xfrm>
            <a:off x="0" y="775063"/>
            <a:ext cx="8833104" cy="2395405"/>
          </a:xfrm>
          <a:prstGeom prst="rect">
            <a:avLst/>
          </a:prstGeom>
          <a:solidFill>
            <a:srgbClr val="7F3494"/>
          </a:solidFill>
          <a:ln>
            <a:noFill/>
          </a:ln>
        </p:spPr>
        <p:txBody>
          <a:bodyPr anchorCtr="0" anchor="ctr" bIns="45700" lIns="91425" spcFirstLastPara="1" rIns="91425" wrap="square" tIns="45700">
            <a:normAutofit/>
          </a:bodyPr>
          <a:lstStyle/>
          <a:p>
            <a:pPr indent="0" lvl="0" marL="457200" rtl="0" algn="ctr">
              <a:lnSpc>
                <a:spcPct val="90000"/>
              </a:lnSpc>
              <a:spcBef>
                <a:spcPts val="1000"/>
              </a:spcBef>
              <a:spcAft>
                <a:spcPts val="600"/>
              </a:spcAft>
              <a:buSzPts val="3000"/>
              <a:buNone/>
            </a:pPr>
            <a:r>
              <a:rPr lang="en-US"/>
              <a:t>De næste par slides bliver lidt </a:t>
            </a:r>
            <a:r>
              <a:rPr b="1" lang="en-US"/>
              <a:t>tekniske</a:t>
            </a:r>
            <a:r>
              <a:rPr lang="en-US"/>
              <a:t>, når vi introducerer dig til og beskriver nogle almindelige termer indenfor digital dannelse...du vil blive overrasket over, hvor mange du allerede kender... bare vent og se!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2" name="Shape 382"/>
        <p:cNvGrpSpPr/>
        <p:nvPr/>
      </p:nvGrpSpPr>
      <p:grpSpPr>
        <a:xfrm>
          <a:off x="0" y="0"/>
          <a:ext cx="0" cy="0"/>
          <a:chOff x="0" y="0"/>
          <a:chExt cx="0" cy="0"/>
        </a:xfrm>
      </p:grpSpPr>
      <p:sp>
        <p:nvSpPr>
          <p:cNvPr id="383" name="Google Shape;383;p52"/>
          <p:cNvSpPr/>
          <p:nvPr/>
        </p:nvSpPr>
        <p:spPr>
          <a:xfrm>
            <a:off x="604820" y="617561"/>
            <a:ext cx="9134494" cy="4631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1. Internettet</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Internettet er et netværk af milliarder af computere, der deler information rundt om i verden. Fordi vi ikke kan se internettet, kalder vi det ofte 'virtuelt' frem for fysisk.</a:t>
            </a:r>
            <a:endParaRPr b="1" i="0" sz="2000" u="none" cap="none" strike="noStrike">
              <a:solidFill>
                <a:srgbClr val="092E4B"/>
              </a:solidFill>
              <a:latin typeface="Calibri"/>
              <a:ea typeface="Calibri"/>
              <a:cs typeface="Calibri"/>
              <a:sym typeface="Calibri"/>
            </a:endParaRPr>
          </a:p>
          <a:p>
            <a:pPr indent="0" lvl="8"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 </a:t>
            </a:r>
            <a:endParaRPr b="0" i="0" sz="1400" u="none" cap="none" strike="noStrike">
              <a:solidFill>
                <a:srgbClr val="092E4B"/>
              </a:solidFill>
              <a:latin typeface="Arial"/>
              <a:ea typeface="Arial"/>
              <a:cs typeface="Arial"/>
              <a:sym typeface="Arial"/>
            </a:endParaRPr>
          </a:p>
          <a:p>
            <a:pPr indent="0" lvl="8"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
              <a:buFont typeface="Arial"/>
              <a:buNone/>
            </a:pPr>
            <a:r>
              <a:t/>
            </a:r>
            <a:endParaRPr b="1" i="0" sz="5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
              <a:buFont typeface="Arial"/>
              <a:buNone/>
            </a:pPr>
            <a:r>
              <a:t/>
            </a:r>
            <a:endParaRPr b="1" i="0" sz="5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
              <a:buFont typeface="Arial"/>
              <a:buNone/>
            </a:pPr>
            <a:r>
              <a:t/>
            </a:r>
            <a:endParaRPr b="1" i="0" sz="5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
              <a:buFont typeface="Arial"/>
              <a:buNone/>
            </a:pPr>
            <a:r>
              <a:t/>
            </a:r>
            <a:endParaRPr b="1" i="0" sz="5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
              <a:buFont typeface="Arial"/>
              <a:buNone/>
            </a:pPr>
            <a:r>
              <a:t/>
            </a:r>
            <a:endParaRPr b="1" i="0" sz="5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
              <a:buFont typeface="Arial"/>
              <a:buNone/>
            </a:pPr>
            <a:r>
              <a:t/>
            </a:r>
            <a:endParaRPr b="1" i="0" sz="5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500"/>
              <a:buFont typeface="Arial"/>
              <a:buNone/>
            </a:pPr>
            <a:r>
              <a:t/>
            </a:r>
            <a:endParaRPr b="1" i="0" sz="5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3. Et websted</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Et websted består af sider med information. For eksempel er RTÉ's hjemmeside en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samling af sider med tv-oversigter, radioprogram, nyheder, sport – i ord, billeder, </a:t>
            </a:r>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lyd og video.</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8"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8"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92E4B"/>
              </a:solidFill>
              <a:latin typeface="Calibri"/>
              <a:ea typeface="Calibri"/>
              <a:cs typeface="Calibri"/>
              <a:sym typeface="Calibri"/>
            </a:endParaRPr>
          </a:p>
        </p:txBody>
      </p:sp>
      <p:sp>
        <p:nvSpPr>
          <p:cNvPr id="384" name="Google Shape;384;p52"/>
          <p:cNvSpPr txBox="1"/>
          <p:nvPr/>
        </p:nvSpPr>
        <p:spPr>
          <a:xfrm>
            <a:off x="0" y="-10622"/>
            <a:ext cx="9280866" cy="646331"/>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Calibri"/>
                <a:ea typeface="Calibri"/>
                <a:cs typeface="Calibri"/>
                <a:sym typeface="Calibri"/>
              </a:rPr>
              <a:t>Termer - digital dannelse</a:t>
            </a:r>
            <a:endParaRPr b="0" i="0" sz="1400" u="none" cap="none" strike="noStrike">
              <a:solidFill>
                <a:srgbClr val="000000"/>
              </a:solidFill>
              <a:latin typeface="Arial"/>
              <a:ea typeface="Arial"/>
              <a:cs typeface="Arial"/>
              <a:sym typeface="Arial"/>
            </a:endParaRPr>
          </a:p>
        </p:txBody>
      </p:sp>
      <p:sp>
        <p:nvSpPr>
          <p:cNvPr id="385" name="Google Shape;385;p52"/>
          <p:cNvSpPr txBox="1"/>
          <p:nvPr/>
        </p:nvSpPr>
        <p:spPr>
          <a:xfrm>
            <a:off x="5170766" y="1718221"/>
            <a:ext cx="6409592" cy="1323399"/>
          </a:xfrm>
          <a:prstGeom prst="rect">
            <a:avLst/>
          </a:prstGeom>
          <a:noFill/>
          <a:ln>
            <a:noFill/>
          </a:ln>
        </p:spPr>
        <p:txBody>
          <a:bodyPr anchorCtr="0" anchor="t" bIns="45700" lIns="91425" spcFirstLastPara="1" rIns="91425" wrap="square" tIns="45700">
            <a:spAutoFit/>
          </a:bodyPr>
          <a:lstStyle/>
          <a:p>
            <a:pPr indent="0" lvl="8"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2. E-mail</a:t>
            </a:r>
            <a:endParaRPr b="0" i="0" sz="1400" u="none" cap="none" strike="noStrike">
              <a:solidFill>
                <a:srgbClr val="000000"/>
              </a:solidFill>
              <a:latin typeface="Arial"/>
              <a:ea typeface="Arial"/>
              <a:cs typeface="Arial"/>
              <a:sym typeface="Arial"/>
            </a:endParaRPr>
          </a:p>
          <a:p>
            <a:pPr indent="0" lvl="8"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E-mail er elektronisk post – en elektronisk version af et brev eller en besked. Når du skriver en besked og sender den, kan den nå sin destination på få sekunder.</a:t>
            </a:r>
            <a:endParaRPr b="0" i="0" sz="2000" u="none" cap="none" strike="noStrike">
              <a:solidFill>
                <a:srgbClr val="092E4B"/>
              </a:solidFill>
              <a:latin typeface="Arial"/>
              <a:ea typeface="Arial"/>
              <a:cs typeface="Arial"/>
              <a:sym typeface="Arial"/>
            </a:endParaRPr>
          </a:p>
        </p:txBody>
      </p:sp>
      <p:sp>
        <p:nvSpPr>
          <p:cNvPr id="386" name="Google Shape;386;p52"/>
          <p:cNvSpPr txBox="1"/>
          <p:nvPr/>
        </p:nvSpPr>
        <p:spPr>
          <a:xfrm>
            <a:off x="2834640" y="4360392"/>
            <a:ext cx="8745718" cy="2246729"/>
          </a:xfrm>
          <a:prstGeom prst="rect">
            <a:avLst/>
          </a:prstGeom>
          <a:noFill/>
          <a:ln>
            <a:noFill/>
          </a:ln>
        </p:spPr>
        <p:txBody>
          <a:bodyPr anchorCtr="0" anchor="t" bIns="45700" lIns="91425" spcFirstLastPara="1" rIns="91425" wrap="square" tIns="45700">
            <a:spAutoFit/>
          </a:bodyPr>
          <a:lstStyle/>
          <a:p>
            <a:pPr indent="0" lvl="8"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4. En webadresse og links</a:t>
            </a:r>
            <a:endParaRPr b="0" i="0" sz="1400" u="none" cap="none" strike="noStrike">
              <a:solidFill>
                <a:srgbClr val="092E4B"/>
              </a:solidFill>
              <a:latin typeface="Arial"/>
              <a:ea typeface="Arial"/>
              <a:cs typeface="Arial"/>
              <a:sym typeface="Arial"/>
            </a:endParaRPr>
          </a:p>
          <a:p>
            <a:pPr indent="0" lvl="8"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En webadresse er en unik adresse (URL) for hver webside, ligesom en elektronisk version af en </a:t>
            </a:r>
            <a:r>
              <a:rPr b="0" i="0" lang="en-US" sz="2000" u="none" cap="none" strike="noStrike">
                <a:solidFill>
                  <a:srgbClr val="092E4B"/>
                </a:solidFill>
                <a:latin typeface="Calibri"/>
                <a:ea typeface="Calibri"/>
                <a:cs typeface="Calibri"/>
                <a:sym typeface="Calibri"/>
                <a:extLst>
                  <a:ext uri="http://customooxmlschemas.google.com/">
                    <go:slidesCustomData xmlns:go="http://customooxmlschemas.google.com/" textRoundtripDataId="5"/>
                  </a:ext>
                </a:extLst>
              </a:rPr>
              <a:t>postadresse</a:t>
            </a:r>
            <a:r>
              <a:rPr b="0" i="0" lang="en-US" sz="2000" u="none" cap="none" strike="noStrike">
                <a:solidFill>
                  <a:srgbClr val="092E4B"/>
                </a:solidFill>
                <a:latin typeface="Calibri"/>
                <a:ea typeface="Calibri"/>
                <a:cs typeface="Calibri"/>
                <a:sym typeface="Calibri"/>
              </a:rPr>
              <a:t>. Fordi der er så stor en mængde information på internettet, hjælper det os med at finde tingene lettere, hvis vi kender adressen på websteder. Det starter næsten altid med www. (World-Wide-Web på dansk Internettet). Et link eller hyperlink  er en del af en webside, der åbner en anden webside, når der klikkes på den. Links er normalt fremhævet med blåt.</a:t>
            </a:r>
            <a:endParaRPr b="0" i="0" sz="1400" u="none" cap="none" strike="noStrike">
              <a:solidFill>
                <a:srgbClr val="092E4B"/>
              </a:solidFill>
              <a:latin typeface="Arial"/>
              <a:ea typeface="Arial"/>
              <a:cs typeface="Arial"/>
              <a:sym typeface="Arial"/>
            </a:endParaRPr>
          </a:p>
        </p:txBody>
      </p:sp>
      <p:pic>
        <p:nvPicPr>
          <p:cNvPr id="387" name="Google Shape;387;p52"/>
          <p:cNvPicPr preferRelativeResize="0"/>
          <p:nvPr/>
        </p:nvPicPr>
        <p:blipFill rotWithShape="1">
          <a:blip r:embed="rId3">
            <a:alphaModFix/>
          </a:blip>
          <a:srcRect b="0" l="0" r="0" t="0"/>
          <a:stretch/>
        </p:blipFill>
        <p:spPr>
          <a:xfrm>
            <a:off x="657141" y="2058020"/>
            <a:ext cx="4426177" cy="533427"/>
          </a:xfrm>
          <a:prstGeom prst="rect">
            <a:avLst/>
          </a:prstGeom>
          <a:noFill/>
          <a:ln>
            <a:noFill/>
          </a:ln>
        </p:spPr>
      </p:pic>
      <p:pic>
        <p:nvPicPr>
          <p:cNvPr id="388" name="Google Shape;388;p52"/>
          <p:cNvPicPr preferRelativeResize="0"/>
          <p:nvPr/>
        </p:nvPicPr>
        <p:blipFill rotWithShape="1">
          <a:blip r:embed="rId4">
            <a:alphaModFix/>
          </a:blip>
          <a:srcRect b="0" l="0" r="0" t="0"/>
          <a:stretch/>
        </p:blipFill>
        <p:spPr>
          <a:xfrm>
            <a:off x="9810568" y="522376"/>
            <a:ext cx="1794363" cy="1559657"/>
          </a:xfrm>
          <a:prstGeom prst="rect">
            <a:avLst/>
          </a:prstGeom>
          <a:noFill/>
          <a:ln>
            <a:noFill/>
          </a:ln>
        </p:spPr>
      </p:pic>
      <p:pic>
        <p:nvPicPr>
          <p:cNvPr descr="A picture containing text, blackboard, night sky&#10;&#10;Description automatically generated" id="389" name="Google Shape;389;p52"/>
          <p:cNvPicPr preferRelativeResize="0"/>
          <p:nvPr/>
        </p:nvPicPr>
        <p:blipFill rotWithShape="1">
          <a:blip r:embed="rId5">
            <a:alphaModFix/>
          </a:blip>
          <a:srcRect b="0" l="0" r="0" t="0"/>
          <a:stretch/>
        </p:blipFill>
        <p:spPr>
          <a:xfrm>
            <a:off x="611642" y="4707027"/>
            <a:ext cx="2151746" cy="784939"/>
          </a:xfrm>
          <a:prstGeom prst="rect">
            <a:avLst/>
          </a:prstGeom>
          <a:noFill/>
          <a:ln cap="flat" cmpd="sng" w="9525">
            <a:solidFill>
              <a:schemeClr val="lt1"/>
            </a:solidFill>
            <a:prstDash val="solid"/>
            <a:round/>
            <a:headEnd len="sm" w="sm" type="none"/>
            <a:tailEnd len="sm" w="sm" type="none"/>
          </a:ln>
        </p:spPr>
      </p:pic>
      <p:pic>
        <p:nvPicPr>
          <p:cNvPr id="390" name="Google Shape;390;p52"/>
          <p:cNvPicPr preferRelativeResize="0"/>
          <p:nvPr/>
        </p:nvPicPr>
        <p:blipFill rotWithShape="1">
          <a:blip r:embed="rId6">
            <a:alphaModFix/>
          </a:blip>
          <a:srcRect b="0" l="0" r="0" t="0"/>
          <a:stretch/>
        </p:blipFill>
        <p:spPr>
          <a:xfrm>
            <a:off x="9464101" y="3108753"/>
            <a:ext cx="2487296" cy="1128712"/>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53"/>
          <p:cNvSpPr/>
          <p:nvPr/>
        </p:nvSpPr>
        <p:spPr>
          <a:xfrm>
            <a:off x="604820" y="617561"/>
            <a:ext cx="10653730" cy="638632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5. Ikon</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Et lille billede, der repræsenterer en kommando (såsom print),</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en fil eller et program. Når du klikker eller dobbeltklikker på et ikon,</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starter du en kommando, åbner en fil eller starter et program.</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8"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 </a:t>
            </a:r>
            <a:endParaRPr b="0" i="0" sz="1400" u="none" cap="none" strike="noStrike">
              <a:solidFill>
                <a:srgbClr val="092E4B"/>
              </a:solidFill>
              <a:latin typeface="Arial"/>
              <a:ea typeface="Arial"/>
              <a:cs typeface="Arial"/>
              <a:sym typeface="Arial"/>
            </a:endParaRPr>
          </a:p>
          <a:p>
            <a:pPr indent="0" lvl="8"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900"/>
              <a:buFont typeface="Arial"/>
              <a:buNone/>
            </a:pPr>
            <a:r>
              <a:t/>
            </a:r>
            <a:endParaRPr b="1" i="0" sz="9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7. Proceslinje</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En række af knapper eller grafiske symboler på en enhedsskærm, der</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viser åbne programmer, som brugeren kan skifte frem og tilbage</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imellem ved at klikke på den relevante knap.</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8"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8"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92E4B"/>
              </a:solidFill>
              <a:latin typeface="Calibri"/>
              <a:ea typeface="Calibri"/>
              <a:cs typeface="Calibri"/>
              <a:sym typeface="Calibri"/>
            </a:endParaRPr>
          </a:p>
        </p:txBody>
      </p:sp>
      <p:pic>
        <p:nvPicPr>
          <p:cNvPr descr="Related image" id="397" name="Google Shape;397;p53"/>
          <p:cNvPicPr preferRelativeResize="0"/>
          <p:nvPr/>
        </p:nvPicPr>
        <p:blipFill rotWithShape="1">
          <a:blip r:embed="rId3">
            <a:alphaModFix/>
          </a:blip>
          <a:srcRect b="0" l="0" r="0" t="0"/>
          <a:stretch/>
        </p:blipFill>
        <p:spPr>
          <a:xfrm>
            <a:off x="8748876" y="1310557"/>
            <a:ext cx="1570794" cy="967410"/>
          </a:xfrm>
          <a:prstGeom prst="rect">
            <a:avLst/>
          </a:prstGeom>
          <a:noFill/>
          <a:ln>
            <a:noFill/>
          </a:ln>
          <a:effectLst>
            <a:outerShdw blurRad="292100" rotWithShape="0" algn="tl" dir="2700000" dist="139700">
              <a:srgbClr val="333333">
                <a:alpha val="63921"/>
              </a:srgbClr>
            </a:outerShdw>
          </a:effectLst>
        </p:spPr>
      </p:pic>
      <p:pic>
        <p:nvPicPr>
          <p:cNvPr descr="Image result for dropbox" id="398" name="Google Shape;398;p53"/>
          <p:cNvPicPr preferRelativeResize="0"/>
          <p:nvPr/>
        </p:nvPicPr>
        <p:blipFill rotWithShape="1">
          <a:blip r:embed="rId4">
            <a:alphaModFix/>
          </a:blip>
          <a:srcRect b="0" l="0" r="0" t="0"/>
          <a:stretch/>
        </p:blipFill>
        <p:spPr>
          <a:xfrm>
            <a:off x="10368585" y="1310557"/>
            <a:ext cx="1097272" cy="967410"/>
          </a:xfrm>
          <a:prstGeom prst="rect">
            <a:avLst/>
          </a:prstGeom>
          <a:noFill/>
          <a:ln>
            <a:noFill/>
          </a:ln>
          <a:effectLst>
            <a:outerShdw blurRad="292100" rotWithShape="0" algn="tl" dir="2700000" dist="139700">
              <a:srgbClr val="333333">
                <a:alpha val="63921"/>
              </a:srgbClr>
            </a:outerShdw>
          </a:effectLst>
        </p:spPr>
      </p:pic>
      <p:pic>
        <p:nvPicPr>
          <p:cNvPr descr="Image result for desktop" id="399" name="Google Shape;399;p53"/>
          <p:cNvPicPr preferRelativeResize="0"/>
          <p:nvPr/>
        </p:nvPicPr>
        <p:blipFill rotWithShape="1">
          <a:blip r:embed="rId5">
            <a:alphaModFix/>
          </a:blip>
          <a:srcRect b="0" l="0" r="0" t="0"/>
          <a:stretch/>
        </p:blipFill>
        <p:spPr>
          <a:xfrm>
            <a:off x="715681" y="2767280"/>
            <a:ext cx="2148260" cy="1323439"/>
          </a:xfrm>
          <a:prstGeom prst="rect">
            <a:avLst/>
          </a:prstGeom>
          <a:noFill/>
          <a:ln>
            <a:noFill/>
          </a:ln>
          <a:effectLst>
            <a:outerShdw blurRad="292100" rotWithShape="0" algn="tl" dir="2700000" dist="139700">
              <a:srgbClr val="333333">
                <a:alpha val="63921"/>
              </a:srgbClr>
            </a:outerShdw>
          </a:effectLst>
        </p:spPr>
      </p:pic>
      <p:pic>
        <p:nvPicPr>
          <p:cNvPr descr="Image result for taskbar" id="400" name="Google Shape;400;p53"/>
          <p:cNvPicPr preferRelativeResize="0"/>
          <p:nvPr/>
        </p:nvPicPr>
        <p:blipFill rotWithShape="1">
          <a:blip r:embed="rId6">
            <a:alphaModFix/>
          </a:blip>
          <a:srcRect b="0" l="0" r="0" t="0"/>
          <a:stretch/>
        </p:blipFill>
        <p:spPr>
          <a:xfrm>
            <a:off x="8151325" y="4453874"/>
            <a:ext cx="2765896" cy="1814546"/>
          </a:xfrm>
          <a:prstGeom prst="rect">
            <a:avLst/>
          </a:prstGeom>
          <a:noFill/>
          <a:ln>
            <a:noFill/>
          </a:ln>
          <a:effectLst>
            <a:outerShdw blurRad="292100" rotWithShape="0" algn="tl" dir="2700000" dist="139700">
              <a:srgbClr val="333333">
                <a:alpha val="63921"/>
              </a:srgbClr>
            </a:outerShdw>
          </a:effectLst>
        </p:spPr>
      </p:pic>
      <p:sp>
        <p:nvSpPr>
          <p:cNvPr id="401" name="Google Shape;401;p53"/>
          <p:cNvSpPr txBox="1"/>
          <p:nvPr/>
        </p:nvSpPr>
        <p:spPr>
          <a:xfrm>
            <a:off x="0" y="-10622"/>
            <a:ext cx="9280866" cy="646331"/>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Calibri"/>
                <a:ea typeface="Calibri"/>
                <a:cs typeface="Calibri"/>
                <a:sym typeface="Calibri"/>
              </a:rPr>
              <a:t>Termer - digital dannelse</a:t>
            </a:r>
            <a:endParaRPr b="0" i="0" sz="1400" u="none" cap="none" strike="noStrike">
              <a:solidFill>
                <a:srgbClr val="000000"/>
              </a:solidFill>
              <a:latin typeface="Arial"/>
              <a:ea typeface="Arial"/>
              <a:cs typeface="Arial"/>
              <a:sym typeface="Arial"/>
            </a:endParaRPr>
          </a:p>
        </p:txBody>
      </p:sp>
      <p:sp>
        <p:nvSpPr>
          <p:cNvPr id="402" name="Google Shape;402;p53"/>
          <p:cNvSpPr txBox="1"/>
          <p:nvPr/>
        </p:nvSpPr>
        <p:spPr>
          <a:xfrm>
            <a:off x="3346164" y="2459544"/>
            <a:ext cx="7689121" cy="1631175"/>
          </a:xfrm>
          <a:prstGeom prst="rect">
            <a:avLst/>
          </a:prstGeom>
          <a:noFill/>
          <a:ln>
            <a:noFill/>
          </a:ln>
        </p:spPr>
        <p:txBody>
          <a:bodyPr anchorCtr="0" anchor="t" bIns="45700" lIns="91425" spcFirstLastPara="1" rIns="91425" wrap="square" tIns="45700">
            <a:spAutoFit/>
          </a:bodyPr>
          <a:lstStyle/>
          <a:p>
            <a:pPr indent="0" lvl="8"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8"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6. Skrivebord</a:t>
            </a:r>
            <a:endParaRPr b="0" i="0" sz="1400" u="none" cap="none" strike="noStrike">
              <a:solidFill>
                <a:srgbClr val="000000"/>
              </a:solidFill>
              <a:latin typeface="Arial"/>
              <a:ea typeface="Arial"/>
              <a:cs typeface="Arial"/>
              <a:sym typeface="Arial"/>
            </a:endParaRPr>
          </a:p>
          <a:p>
            <a:pPr indent="0" lvl="8"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De oplysninger, der vises på enhedens skærm kort efter, at enheden er tændt. Skrivebordet </a:t>
            </a:r>
            <a:r>
              <a:rPr b="0" i="0" lang="en-US" sz="2000" u="none" cap="none" strike="noStrike">
                <a:solidFill>
                  <a:srgbClr val="092E4B"/>
                </a:solidFill>
                <a:latin typeface="Calibri"/>
                <a:ea typeface="Calibri"/>
                <a:cs typeface="Calibri"/>
                <a:sym typeface="Calibri"/>
                <a:extLst>
                  <a:ext uri="http://customooxmlschemas.google.com/">
                    <go:slidesCustomData xmlns:go="http://customooxmlschemas.google.com/" textRoundtripDataId="6"/>
                  </a:ext>
                </a:extLst>
              </a:rPr>
              <a:t>indeholder </a:t>
            </a:r>
            <a:r>
              <a:rPr b="0" i="0" lang="en-US" sz="2000" u="none" cap="none" strike="noStrike">
                <a:solidFill>
                  <a:srgbClr val="092E4B"/>
                </a:solidFill>
                <a:latin typeface="Calibri"/>
                <a:ea typeface="Calibri"/>
                <a:cs typeface="Calibri"/>
                <a:sym typeface="Calibri"/>
              </a:rPr>
              <a:t>flere ikoner eller billeder, som du kan klikke på for at starte programmer.</a:t>
            </a:r>
            <a:endParaRPr b="0" i="0" sz="2000" u="none" cap="none" strike="noStrike">
              <a:solidFill>
                <a:srgbClr val="092E4B"/>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35"/>
          <p:cNvSpPr/>
          <p:nvPr/>
        </p:nvSpPr>
        <p:spPr>
          <a:xfrm>
            <a:off x="727834" y="777922"/>
            <a:ext cx="7766433" cy="50167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8. Strøm- og opladningsindikatorer</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Disse symboler angiver, om batteriet er lavt, opladet</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eller fuldt opladet og om det oplader eller ej. Typisk vil et batterisymbol øverst til højre på enhedens skærm angive opladningsniveauet.</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10. Tastatur</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Tasterne, der betjener computeren, ligesom en skrivemaskine,</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med ekstra taster til specialfunktioner. Tablets og smartphones har touchscreen-tastaturer.</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92E4B"/>
              </a:solidFill>
              <a:latin typeface="Calibri"/>
              <a:ea typeface="Calibri"/>
              <a:cs typeface="Calibri"/>
              <a:sym typeface="Calibri"/>
            </a:endParaRPr>
          </a:p>
        </p:txBody>
      </p:sp>
      <p:pic>
        <p:nvPicPr>
          <p:cNvPr descr="Related image" id="409" name="Google Shape;409;p35"/>
          <p:cNvPicPr preferRelativeResize="0"/>
          <p:nvPr/>
        </p:nvPicPr>
        <p:blipFill rotWithShape="1">
          <a:blip r:embed="rId3">
            <a:alphaModFix/>
          </a:blip>
          <a:srcRect b="0" l="0" r="0" t="0"/>
          <a:stretch/>
        </p:blipFill>
        <p:spPr>
          <a:xfrm>
            <a:off x="748333" y="2265975"/>
            <a:ext cx="2332612" cy="1553757"/>
          </a:xfrm>
          <a:prstGeom prst="rect">
            <a:avLst/>
          </a:prstGeom>
          <a:noFill/>
          <a:ln>
            <a:noFill/>
          </a:ln>
          <a:effectLst>
            <a:outerShdw blurRad="292100" rotWithShape="0" algn="tl" dir="2700000" dist="139700">
              <a:srgbClr val="333333">
                <a:alpha val="63921"/>
              </a:srgbClr>
            </a:outerShdw>
          </a:effectLst>
        </p:spPr>
      </p:pic>
      <p:pic>
        <p:nvPicPr>
          <p:cNvPr descr="Image result for keyboard laptop hands" id="410" name="Google Shape;410;p35"/>
          <p:cNvPicPr preferRelativeResize="0"/>
          <p:nvPr/>
        </p:nvPicPr>
        <p:blipFill rotWithShape="1">
          <a:blip r:embed="rId4">
            <a:alphaModFix/>
          </a:blip>
          <a:srcRect b="32631" l="0" r="14035" t="1"/>
          <a:stretch/>
        </p:blipFill>
        <p:spPr>
          <a:xfrm>
            <a:off x="8563288" y="3446939"/>
            <a:ext cx="2530990" cy="1323439"/>
          </a:xfrm>
          <a:prstGeom prst="rect">
            <a:avLst/>
          </a:prstGeom>
          <a:noFill/>
          <a:ln>
            <a:noFill/>
          </a:ln>
          <a:effectLst>
            <a:outerShdw blurRad="292100" rotWithShape="0" algn="tl" dir="2700000" dist="139700">
              <a:srgbClr val="333333">
                <a:alpha val="63921"/>
              </a:srgbClr>
            </a:outerShdw>
          </a:effectLst>
        </p:spPr>
      </p:pic>
      <p:pic>
        <p:nvPicPr>
          <p:cNvPr id="411" name="Google Shape;411;p35"/>
          <p:cNvPicPr preferRelativeResize="0"/>
          <p:nvPr/>
        </p:nvPicPr>
        <p:blipFill rotWithShape="1">
          <a:blip r:embed="rId5">
            <a:alphaModFix/>
          </a:blip>
          <a:srcRect b="0" l="77526" r="0" t="82031"/>
          <a:stretch/>
        </p:blipFill>
        <p:spPr>
          <a:xfrm>
            <a:off x="748333" y="5279668"/>
            <a:ext cx="2924175" cy="1314450"/>
          </a:xfrm>
          <a:prstGeom prst="rect">
            <a:avLst/>
          </a:prstGeom>
          <a:noFill/>
          <a:ln>
            <a:noFill/>
          </a:ln>
          <a:effectLst>
            <a:outerShdw blurRad="292100" rotWithShape="0" algn="tl" dir="2700000" dist="139700">
              <a:srgbClr val="333333">
                <a:alpha val="63921"/>
              </a:srgbClr>
            </a:outerShdw>
          </a:effectLst>
        </p:spPr>
      </p:pic>
      <p:sp>
        <p:nvSpPr>
          <p:cNvPr id="412" name="Google Shape;412;p35"/>
          <p:cNvSpPr txBox="1"/>
          <p:nvPr/>
        </p:nvSpPr>
        <p:spPr>
          <a:xfrm>
            <a:off x="0" y="-10622"/>
            <a:ext cx="9280866" cy="646331"/>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Calibri"/>
                <a:ea typeface="Calibri"/>
                <a:cs typeface="Calibri"/>
                <a:sym typeface="Calibri"/>
              </a:rPr>
              <a:t>Termer - digital dannelse</a:t>
            </a:r>
            <a:endParaRPr b="0" i="0" sz="1400" u="none" cap="none" strike="noStrike">
              <a:solidFill>
                <a:srgbClr val="000000"/>
              </a:solidFill>
              <a:latin typeface="Arial"/>
              <a:ea typeface="Arial"/>
              <a:cs typeface="Arial"/>
              <a:sym typeface="Arial"/>
            </a:endParaRPr>
          </a:p>
        </p:txBody>
      </p:sp>
      <p:sp>
        <p:nvSpPr>
          <p:cNvPr id="413" name="Google Shape;413;p35"/>
          <p:cNvSpPr txBox="1"/>
          <p:nvPr/>
        </p:nvSpPr>
        <p:spPr>
          <a:xfrm>
            <a:off x="3710137" y="2265975"/>
            <a:ext cx="7490700" cy="1323600"/>
          </a:xfrm>
          <a:prstGeom prst="rect">
            <a:avLst/>
          </a:prstGeom>
          <a:noFill/>
          <a:ln>
            <a:noFill/>
          </a:ln>
        </p:spPr>
        <p:txBody>
          <a:bodyPr anchorCtr="0" anchor="t" bIns="45700" lIns="91425" spcFirstLastPara="1" rIns="91425" wrap="square" tIns="45700">
            <a:spAutoFit/>
          </a:bodyPr>
          <a:lstStyle/>
          <a:p>
            <a:pPr indent="0" lvl="8"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9. Touchpad</a:t>
            </a:r>
            <a:endParaRPr b="0" i="0" sz="1400" u="none" cap="none" strike="noStrike">
              <a:solidFill>
                <a:srgbClr val="092E4B"/>
              </a:solidFill>
              <a:latin typeface="Arial"/>
              <a:ea typeface="Arial"/>
              <a:cs typeface="Arial"/>
              <a:sym typeface="Arial"/>
            </a:endParaRPr>
          </a:p>
          <a:p>
            <a:pPr indent="0" lvl="8"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En touchpad er en indbygget enhed til at pege (eller styre) på en computerskærm. Det er et alternativ til musen. Disse er almindelige på bærbare computere.</a:t>
            </a:r>
            <a:endParaRPr b="0" i="0" sz="1400" u="none" cap="none" strike="noStrike">
              <a:solidFill>
                <a:srgbClr val="092E4B"/>
              </a:solidFill>
              <a:latin typeface="Arial"/>
              <a:ea typeface="Arial"/>
              <a:cs typeface="Arial"/>
              <a:sym typeface="Arial"/>
            </a:endParaRPr>
          </a:p>
        </p:txBody>
      </p:sp>
      <p:sp>
        <p:nvSpPr>
          <p:cNvPr id="414" name="Google Shape;414;p35"/>
          <p:cNvSpPr txBox="1"/>
          <p:nvPr/>
        </p:nvSpPr>
        <p:spPr>
          <a:xfrm>
            <a:off x="3851413" y="5239943"/>
            <a:ext cx="7936396" cy="1323439"/>
          </a:xfrm>
          <a:prstGeom prst="rect">
            <a:avLst/>
          </a:prstGeom>
          <a:noFill/>
          <a:ln>
            <a:noFill/>
          </a:ln>
        </p:spPr>
        <p:txBody>
          <a:bodyPr anchorCtr="0" anchor="t" bIns="45700" lIns="91425" spcFirstLastPara="1" rIns="91425" wrap="square" tIns="45700">
            <a:spAutoFit/>
          </a:bodyPr>
          <a:lstStyle/>
          <a:p>
            <a:pPr indent="0" lvl="8"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11. Notifikationsområde</a:t>
            </a:r>
            <a:endParaRPr b="0" i="0" sz="1400" u="none" cap="none" strike="noStrike">
              <a:solidFill>
                <a:srgbClr val="092E4B"/>
              </a:solidFill>
              <a:latin typeface="Arial"/>
              <a:ea typeface="Arial"/>
              <a:cs typeface="Arial"/>
              <a:sym typeface="Arial"/>
            </a:endParaRPr>
          </a:p>
          <a:p>
            <a:pPr indent="0" lvl="8"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Meddelelsesområdet er en del af proceslinjen, der giver en midlertidig kilde til meddelelser og status. Den kan også bruges til at vise ikoner for system- og programfunktioner, der ikke er  på skrivebordet.</a:t>
            </a:r>
            <a:endParaRPr b="0" i="0" sz="1400" u="none" cap="none" strike="noStrike">
              <a:solidFill>
                <a:srgbClr val="092E4B"/>
              </a:solidFill>
              <a:latin typeface="Arial"/>
              <a:ea typeface="Arial"/>
              <a:cs typeface="Arial"/>
              <a:sym typeface="Arial"/>
            </a:endParaRPr>
          </a:p>
        </p:txBody>
      </p:sp>
      <p:pic>
        <p:nvPicPr>
          <p:cNvPr id="415" name="Google Shape;415;p35"/>
          <p:cNvPicPr preferRelativeResize="0"/>
          <p:nvPr/>
        </p:nvPicPr>
        <p:blipFill rotWithShape="1">
          <a:blip r:embed="rId6">
            <a:alphaModFix/>
          </a:blip>
          <a:srcRect b="0" l="0" r="0" t="0"/>
          <a:stretch/>
        </p:blipFill>
        <p:spPr>
          <a:xfrm>
            <a:off x="9588469" y="627800"/>
            <a:ext cx="1574830" cy="167753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2"/>
          <p:cNvSpPr txBox="1"/>
          <p:nvPr>
            <p:ph idx="1" type="body"/>
          </p:nvPr>
        </p:nvSpPr>
        <p:spPr>
          <a:xfrm>
            <a:off x="499525" y="59277"/>
            <a:ext cx="11633100" cy="1069500"/>
          </a:xfrm>
          <a:prstGeom prst="rect">
            <a:avLst/>
          </a:prstGeom>
          <a:solidFill>
            <a:srgbClr val="24BAA2"/>
          </a:solidFill>
          <a:ln>
            <a:noFill/>
          </a:ln>
        </p:spPr>
        <p:txBody>
          <a:bodyPr anchorCtr="0" anchor="t" bIns="45700" lIns="91425" spcFirstLastPara="1" rIns="91425" wrap="square" tIns="45700">
            <a:normAutofit fontScale="70000" lnSpcReduction="20000"/>
          </a:bodyPr>
          <a:lstStyle/>
          <a:p>
            <a:pPr indent="0" lvl="0" marL="0" rtl="0" algn="l">
              <a:lnSpc>
                <a:spcPct val="100000"/>
              </a:lnSpc>
              <a:spcBef>
                <a:spcPts val="0"/>
              </a:spcBef>
              <a:spcAft>
                <a:spcPts val="0"/>
              </a:spcAft>
              <a:buSzPct val="100000"/>
              <a:buNone/>
            </a:pPr>
            <a:r>
              <a:rPr lang="en-US">
                <a:solidFill>
                  <a:schemeClr val="lt1"/>
                </a:solidFill>
                <a:latin typeface="Calibri"/>
                <a:ea typeface="Calibri"/>
                <a:cs typeface="Calibri"/>
                <a:sym typeface="Calibri"/>
              </a:rPr>
              <a:t>Vi vil gerne </a:t>
            </a:r>
            <a:r>
              <a:rPr lang="en-US">
                <a:solidFill>
                  <a:schemeClr val="lt1"/>
                </a:solidFill>
              </a:rPr>
              <a:t>hjælpe </a:t>
            </a:r>
            <a:r>
              <a:rPr lang="en-US">
                <a:solidFill>
                  <a:schemeClr val="lt1"/>
                </a:solidFill>
                <a:latin typeface="Calibri"/>
                <a:ea typeface="Calibri"/>
                <a:cs typeface="Calibri"/>
                <a:sym typeface="Calibri"/>
              </a:rPr>
              <a:t>DIG som </a:t>
            </a:r>
            <a:r>
              <a:rPr lang="en-US">
                <a:solidFill>
                  <a:schemeClr val="lt1"/>
                </a:solidFill>
              </a:rPr>
              <a:t>omsorgsmedarbejder</a:t>
            </a:r>
            <a:r>
              <a:rPr lang="en-US">
                <a:solidFill>
                  <a:schemeClr val="lt1"/>
                </a:solidFill>
                <a:latin typeface="Calibri"/>
                <a:ea typeface="Calibri"/>
                <a:cs typeface="Calibri"/>
                <a:sym typeface="Calibri"/>
              </a:rPr>
              <a:t> med at følge med i d</a:t>
            </a:r>
            <a:r>
              <a:rPr lang="en-US">
                <a:solidFill>
                  <a:schemeClr val="lt1"/>
                </a:solidFill>
              </a:rPr>
              <a:t>en digitale udvikling</a:t>
            </a:r>
            <a:endParaRPr>
              <a:solidFill>
                <a:schemeClr val="lt1"/>
              </a:solidFill>
            </a:endParaRPr>
          </a:p>
          <a:p>
            <a:pPr indent="0" lvl="0" marL="0" rtl="0" algn="l">
              <a:lnSpc>
                <a:spcPct val="100000"/>
              </a:lnSpc>
              <a:spcBef>
                <a:spcPts val="0"/>
              </a:spcBef>
              <a:spcAft>
                <a:spcPts val="0"/>
              </a:spcAft>
              <a:buSzPct val="100000"/>
              <a:buNone/>
            </a:pPr>
            <a:r>
              <a:t/>
            </a:r>
            <a:endParaRPr>
              <a:solidFill>
                <a:schemeClr val="lt1"/>
              </a:solidFill>
            </a:endParaRPr>
          </a:p>
        </p:txBody>
      </p:sp>
      <p:sp>
        <p:nvSpPr>
          <p:cNvPr id="220" name="Google Shape;220;p2"/>
          <p:cNvSpPr txBox="1"/>
          <p:nvPr>
            <p:ph idx="2" type="body"/>
          </p:nvPr>
        </p:nvSpPr>
        <p:spPr>
          <a:xfrm>
            <a:off x="1902728" y="3189831"/>
            <a:ext cx="2093228" cy="168041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800"/>
              <a:buNone/>
            </a:pPr>
            <a:r>
              <a:rPr b="1" lang="en-US" sz="1800">
                <a:solidFill>
                  <a:schemeClr val="lt1"/>
                </a:solidFill>
              </a:rPr>
              <a:t>Har du dette digitale udstyr:</a:t>
            </a:r>
            <a:endParaRPr>
              <a:solidFill>
                <a:schemeClr val="lt1"/>
              </a:solidFill>
            </a:endParaRPr>
          </a:p>
          <a:p>
            <a:pPr indent="-285750" lvl="0" marL="285750" rtl="0" algn="ctr">
              <a:lnSpc>
                <a:spcPct val="100000"/>
              </a:lnSpc>
              <a:spcBef>
                <a:spcPts val="0"/>
              </a:spcBef>
              <a:spcAft>
                <a:spcPts val="0"/>
              </a:spcAft>
              <a:buSzPts val="1800"/>
              <a:buFont typeface="Arial"/>
              <a:buChar char="•"/>
            </a:pPr>
            <a:r>
              <a:rPr lang="en-US" sz="1800"/>
              <a:t>Smartphone</a:t>
            </a:r>
            <a:endParaRPr/>
          </a:p>
          <a:p>
            <a:pPr indent="-285750" lvl="0" marL="285750" rtl="0" algn="ctr">
              <a:lnSpc>
                <a:spcPct val="100000"/>
              </a:lnSpc>
              <a:spcBef>
                <a:spcPts val="0"/>
              </a:spcBef>
              <a:spcAft>
                <a:spcPts val="0"/>
              </a:spcAft>
              <a:buSzPts val="1800"/>
              <a:buFont typeface="Arial"/>
              <a:buChar char="•"/>
            </a:pPr>
            <a:r>
              <a:rPr lang="en-US" sz="1800"/>
              <a:t>iPads/tablet</a:t>
            </a:r>
            <a:endParaRPr/>
          </a:p>
          <a:p>
            <a:pPr indent="-285750" lvl="0" marL="285750" rtl="0" algn="ctr">
              <a:lnSpc>
                <a:spcPct val="100000"/>
              </a:lnSpc>
              <a:spcBef>
                <a:spcPts val="0"/>
              </a:spcBef>
              <a:spcAft>
                <a:spcPts val="0"/>
              </a:spcAft>
              <a:buSzPts val="1800"/>
              <a:buFont typeface="Arial"/>
              <a:buChar char="•"/>
            </a:pPr>
            <a:r>
              <a:rPr lang="en-US" sz="1800"/>
              <a:t>Bærbare computer</a:t>
            </a:r>
            <a:endParaRPr/>
          </a:p>
        </p:txBody>
      </p:sp>
      <p:sp>
        <p:nvSpPr>
          <p:cNvPr id="221" name="Google Shape;221;p2"/>
          <p:cNvSpPr txBox="1"/>
          <p:nvPr>
            <p:ph idx="3" type="body"/>
          </p:nvPr>
        </p:nvSpPr>
        <p:spPr>
          <a:xfrm>
            <a:off x="4217755" y="3240724"/>
            <a:ext cx="2163170" cy="120208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800"/>
              <a:buNone/>
            </a:pPr>
            <a:r>
              <a:rPr b="1" lang="en-US" sz="1800">
                <a:solidFill>
                  <a:schemeClr val="lt1"/>
                </a:solidFill>
                <a:extLst>
                  <a:ext uri="http://customooxmlschemas.google.com/">
                    <go:slidesCustomData xmlns:go="http://customooxmlschemas.google.com/" textRoundtripDataId="0"/>
                  </a:ext>
                </a:extLst>
              </a:rPr>
              <a:t> D</a:t>
            </a:r>
            <a:r>
              <a:rPr b="1" lang="en-US" sz="1800">
                <a:solidFill>
                  <a:schemeClr val="lt1"/>
                </a:solidFill>
              </a:rPr>
              <a:t>igital dannelse:</a:t>
            </a:r>
            <a:endParaRPr>
              <a:solidFill>
                <a:schemeClr val="lt1"/>
              </a:solidFill>
            </a:endParaRPr>
          </a:p>
          <a:p>
            <a:pPr indent="-285750" lvl="0" marL="285750" rtl="0" algn="ctr">
              <a:lnSpc>
                <a:spcPct val="100000"/>
              </a:lnSpc>
              <a:spcBef>
                <a:spcPts val="0"/>
              </a:spcBef>
              <a:spcAft>
                <a:spcPts val="0"/>
              </a:spcAft>
              <a:buSzPts val="1800"/>
              <a:buFont typeface="Arial"/>
              <a:buChar char="•"/>
            </a:pPr>
            <a:r>
              <a:rPr lang="en-US" sz="1800"/>
              <a:t>Online undervisning</a:t>
            </a:r>
            <a:endParaRPr/>
          </a:p>
          <a:p>
            <a:pPr indent="-285750" lvl="0" marL="285750" rtl="0" algn="ctr">
              <a:lnSpc>
                <a:spcPct val="100000"/>
              </a:lnSpc>
              <a:spcBef>
                <a:spcPts val="0"/>
              </a:spcBef>
              <a:spcAft>
                <a:spcPts val="0"/>
              </a:spcAft>
              <a:buSzPts val="1800"/>
              <a:buFont typeface="Arial"/>
              <a:buChar char="•"/>
            </a:pPr>
            <a:r>
              <a:rPr lang="en-US" sz="1800"/>
              <a:t>Tilgængelige kurser</a:t>
            </a:r>
            <a:endParaRPr/>
          </a:p>
          <a:p>
            <a:pPr indent="-285750" lvl="0" marL="285750" rtl="0" algn="ctr">
              <a:lnSpc>
                <a:spcPct val="100000"/>
              </a:lnSpc>
              <a:spcBef>
                <a:spcPts val="0"/>
              </a:spcBef>
              <a:spcAft>
                <a:spcPts val="0"/>
              </a:spcAft>
              <a:buSzPts val="1800"/>
              <a:buFont typeface="Arial"/>
              <a:buChar char="•"/>
            </a:pPr>
            <a:r>
              <a:rPr lang="en-US" sz="1800"/>
              <a:t>Motivation</a:t>
            </a:r>
            <a:endParaRPr/>
          </a:p>
        </p:txBody>
      </p:sp>
      <p:sp>
        <p:nvSpPr>
          <p:cNvPr id="222" name="Google Shape;222;p2"/>
          <p:cNvSpPr txBox="1"/>
          <p:nvPr>
            <p:ph idx="4" type="body"/>
          </p:nvPr>
        </p:nvSpPr>
        <p:spPr>
          <a:xfrm>
            <a:off x="6477003" y="3240724"/>
            <a:ext cx="2418030" cy="154011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800"/>
              <a:buNone/>
            </a:pPr>
            <a:r>
              <a:rPr b="1" lang="en-US" sz="1800">
                <a:solidFill>
                  <a:schemeClr val="lt1"/>
                </a:solidFill>
              </a:rPr>
              <a:t>Tilgængelig assistance:</a:t>
            </a:r>
            <a:endParaRPr>
              <a:solidFill>
                <a:schemeClr val="lt1"/>
              </a:solidFill>
            </a:endParaRPr>
          </a:p>
          <a:p>
            <a:pPr indent="-285750" lvl="0" marL="285750" rtl="0" algn="ctr">
              <a:lnSpc>
                <a:spcPct val="100000"/>
              </a:lnSpc>
              <a:spcBef>
                <a:spcPts val="0"/>
              </a:spcBef>
              <a:spcAft>
                <a:spcPts val="0"/>
              </a:spcAft>
              <a:buSzPts val="1800"/>
              <a:buFont typeface="Arial"/>
              <a:buChar char="•"/>
            </a:pPr>
            <a:r>
              <a:rPr lang="en-US" sz="1800"/>
              <a:t>Familie</a:t>
            </a:r>
            <a:endParaRPr/>
          </a:p>
          <a:p>
            <a:pPr indent="-285750" lvl="0" marL="285750" rtl="0" algn="ctr">
              <a:lnSpc>
                <a:spcPct val="100000"/>
              </a:lnSpc>
              <a:spcBef>
                <a:spcPts val="0"/>
              </a:spcBef>
              <a:spcAft>
                <a:spcPts val="0"/>
              </a:spcAft>
              <a:buSzPts val="1800"/>
              <a:buFont typeface="Arial"/>
              <a:buChar char="•"/>
            </a:pPr>
            <a:r>
              <a:rPr lang="en-US" sz="1800"/>
              <a:t>Kolleger </a:t>
            </a:r>
            <a:endParaRPr sz="1800"/>
          </a:p>
          <a:p>
            <a:pPr indent="-285750" lvl="0" marL="285750" rtl="0" algn="ctr">
              <a:lnSpc>
                <a:spcPct val="100000"/>
              </a:lnSpc>
              <a:spcBef>
                <a:spcPts val="0"/>
              </a:spcBef>
              <a:spcAft>
                <a:spcPts val="0"/>
              </a:spcAft>
              <a:buSzPts val="1800"/>
              <a:buFont typeface="Arial"/>
              <a:buChar char="•"/>
            </a:pPr>
            <a:r>
              <a:rPr lang="en-US" sz="1800"/>
              <a:t>Fagfælle/venner</a:t>
            </a:r>
            <a:endParaRPr/>
          </a:p>
          <a:p>
            <a:pPr indent="-285750" lvl="0" marL="285750" rtl="0" algn="ctr">
              <a:lnSpc>
                <a:spcPct val="100000"/>
              </a:lnSpc>
              <a:spcBef>
                <a:spcPts val="0"/>
              </a:spcBef>
              <a:spcAft>
                <a:spcPts val="0"/>
              </a:spcAft>
              <a:buSzPts val="1800"/>
              <a:buFont typeface="Arial"/>
              <a:buChar char="•"/>
            </a:pPr>
            <a:r>
              <a:rPr lang="en-US" sz="1800"/>
              <a:t>Teknisk support</a:t>
            </a:r>
            <a:endParaRPr/>
          </a:p>
          <a:p>
            <a:pPr indent="0" lvl="0" marL="0" rtl="0" algn="ctr">
              <a:lnSpc>
                <a:spcPct val="100000"/>
              </a:lnSpc>
              <a:spcBef>
                <a:spcPts val="0"/>
              </a:spcBef>
              <a:spcAft>
                <a:spcPts val="0"/>
              </a:spcAft>
              <a:buSzPts val="1800"/>
              <a:buNone/>
            </a:pPr>
            <a:r>
              <a:t/>
            </a:r>
            <a:endParaRPr sz="1800"/>
          </a:p>
        </p:txBody>
      </p:sp>
      <p:sp>
        <p:nvSpPr>
          <p:cNvPr id="223" name="Google Shape;223;p2"/>
          <p:cNvSpPr txBox="1"/>
          <p:nvPr>
            <p:ph idx="5" type="body"/>
          </p:nvPr>
        </p:nvSpPr>
        <p:spPr>
          <a:xfrm>
            <a:off x="8956011" y="3240724"/>
            <a:ext cx="2093228" cy="120208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800"/>
              <a:buNone/>
            </a:pPr>
            <a:r>
              <a:rPr b="1" lang="en-US" sz="1800">
                <a:solidFill>
                  <a:schemeClr val="lt1"/>
                </a:solidFill>
              </a:rPr>
              <a:t>Brugervenlighed:</a:t>
            </a:r>
            <a:endParaRPr>
              <a:solidFill>
                <a:schemeClr val="lt1"/>
              </a:solidFill>
            </a:endParaRPr>
          </a:p>
          <a:p>
            <a:pPr indent="-285750" lvl="0" marL="285750" rtl="0" algn="ctr">
              <a:lnSpc>
                <a:spcPct val="100000"/>
              </a:lnSpc>
              <a:spcBef>
                <a:spcPts val="0"/>
              </a:spcBef>
              <a:spcAft>
                <a:spcPts val="0"/>
              </a:spcAft>
              <a:buSzPts val="1800"/>
              <a:buFont typeface="Arial"/>
              <a:buChar char="•"/>
            </a:pPr>
            <a:r>
              <a:rPr lang="en-US" sz="1800"/>
              <a:t>Enheder</a:t>
            </a:r>
            <a:endParaRPr/>
          </a:p>
          <a:p>
            <a:pPr indent="-285750" lvl="0" marL="285750" rtl="0" algn="ctr">
              <a:lnSpc>
                <a:spcPct val="100000"/>
              </a:lnSpc>
              <a:spcBef>
                <a:spcPts val="0"/>
              </a:spcBef>
              <a:spcAft>
                <a:spcPts val="0"/>
              </a:spcAft>
              <a:buSzPts val="1800"/>
              <a:buFont typeface="Arial"/>
              <a:buChar char="•"/>
            </a:pPr>
            <a:r>
              <a:rPr lang="en-US" sz="1800"/>
              <a:t>Apps</a:t>
            </a:r>
            <a:endParaRPr/>
          </a:p>
          <a:p>
            <a:pPr indent="-285750" lvl="0" marL="285750" rtl="0" algn="ctr">
              <a:lnSpc>
                <a:spcPct val="100000"/>
              </a:lnSpc>
              <a:spcBef>
                <a:spcPts val="0"/>
              </a:spcBef>
              <a:spcAft>
                <a:spcPts val="0"/>
              </a:spcAft>
              <a:buSzPts val="1800"/>
              <a:buFont typeface="Arial"/>
              <a:buChar char="•"/>
            </a:pPr>
            <a:r>
              <a:rPr lang="en-US" sz="1800"/>
              <a:t>Platforme</a:t>
            </a:r>
            <a:endParaRPr/>
          </a:p>
          <a:p>
            <a:pPr indent="-285750" lvl="0" marL="285750" rtl="0" algn="ctr">
              <a:lnSpc>
                <a:spcPct val="100000"/>
              </a:lnSpc>
              <a:spcBef>
                <a:spcPts val="0"/>
              </a:spcBef>
              <a:spcAft>
                <a:spcPts val="0"/>
              </a:spcAft>
              <a:buSzPts val="1800"/>
              <a:buFont typeface="Arial"/>
              <a:buChar char="•"/>
            </a:pPr>
            <a:r>
              <a:rPr lang="en-US" sz="1800"/>
              <a:t>Bestillings-</a:t>
            </a:r>
            <a:endParaRPr/>
          </a:p>
          <a:p>
            <a:pPr indent="0" lvl="0" marL="0" rtl="0" algn="ctr">
              <a:lnSpc>
                <a:spcPct val="100000"/>
              </a:lnSpc>
              <a:spcBef>
                <a:spcPts val="0"/>
              </a:spcBef>
              <a:spcAft>
                <a:spcPts val="0"/>
              </a:spcAft>
              <a:buSzPts val="1800"/>
              <a:buNone/>
            </a:pPr>
            <a:r>
              <a:rPr lang="en-US" sz="1800"/>
              <a:t> systemer</a:t>
            </a:r>
            <a:endParaRPr/>
          </a:p>
        </p:txBody>
      </p:sp>
      <p:sp>
        <p:nvSpPr>
          <p:cNvPr id="224" name="Google Shape;224;p2"/>
          <p:cNvSpPr txBox="1"/>
          <p:nvPr>
            <p:ph idx="6" type="body"/>
          </p:nvPr>
        </p:nvSpPr>
        <p:spPr>
          <a:xfrm>
            <a:off x="2368110" y="2346767"/>
            <a:ext cx="695250" cy="73479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100000"/>
              </a:lnSpc>
              <a:spcBef>
                <a:spcPts val="0"/>
              </a:spcBef>
              <a:spcAft>
                <a:spcPts val="0"/>
              </a:spcAft>
              <a:buSzPct val="100000"/>
              <a:buNone/>
            </a:pPr>
            <a:r>
              <a:rPr lang="en-US"/>
              <a:t>1</a:t>
            </a:r>
            <a:endParaRPr/>
          </a:p>
        </p:txBody>
      </p:sp>
      <p:sp>
        <p:nvSpPr>
          <p:cNvPr id="225" name="Google Shape;225;p2"/>
          <p:cNvSpPr txBox="1"/>
          <p:nvPr>
            <p:ph idx="7" type="body"/>
          </p:nvPr>
        </p:nvSpPr>
        <p:spPr>
          <a:xfrm>
            <a:off x="4684717" y="2346767"/>
            <a:ext cx="695250" cy="73479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100000"/>
              </a:lnSpc>
              <a:spcBef>
                <a:spcPts val="0"/>
              </a:spcBef>
              <a:spcAft>
                <a:spcPts val="0"/>
              </a:spcAft>
              <a:buSzPct val="100000"/>
              <a:buNone/>
            </a:pPr>
            <a:r>
              <a:rPr lang="en-US"/>
              <a:t>2</a:t>
            </a:r>
            <a:endParaRPr/>
          </a:p>
        </p:txBody>
      </p:sp>
      <p:sp>
        <p:nvSpPr>
          <p:cNvPr id="226" name="Google Shape;226;p2"/>
          <p:cNvSpPr txBox="1"/>
          <p:nvPr>
            <p:ph idx="8" type="body"/>
          </p:nvPr>
        </p:nvSpPr>
        <p:spPr>
          <a:xfrm>
            <a:off x="7001324" y="2346767"/>
            <a:ext cx="695250" cy="73479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100000"/>
              </a:lnSpc>
              <a:spcBef>
                <a:spcPts val="0"/>
              </a:spcBef>
              <a:spcAft>
                <a:spcPts val="0"/>
              </a:spcAft>
              <a:buSzPct val="100000"/>
              <a:buNone/>
            </a:pPr>
            <a:r>
              <a:rPr lang="en-US"/>
              <a:t>3</a:t>
            </a:r>
            <a:endParaRPr/>
          </a:p>
        </p:txBody>
      </p:sp>
      <p:sp>
        <p:nvSpPr>
          <p:cNvPr id="227" name="Google Shape;227;p2"/>
          <p:cNvSpPr txBox="1"/>
          <p:nvPr>
            <p:ph idx="9" type="body"/>
          </p:nvPr>
        </p:nvSpPr>
        <p:spPr>
          <a:xfrm>
            <a:off x="9231666" y="2346767"/>
            <a:ext cx="695250" cy="734798"/>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100000"/>
              </a:lnSpc>
              <a:spcBef>
                <a:spcPts val="0"/>
              </a:spcBef>
              <a:spcAft>
                <a:spcPts val="0"/>
              </a:spcAft>
              <a:buSzPct val="100000"/>
              <a:buNone/>
            </a:pPr>
            <a:r>
              <a:rPr lang="en-US"/>
              <a:t>4</a:t>
            </a:r>
            <a:endParaRPr/>
          </a:p>
        </p:txBody>
      </p:sp>
      <p:sp>
        <p:nvSpPr>
          <p:cNvPr id="228" name="Google Shape;228;p2"/>
          <p:cNvSpPr txBox="1"/>
          <p:nvPr/>
        </p:nvSpPr>
        <p:spPr>
          <a:xfrm>
            <a:off x="397058" y="1128716"/>
            <a:ext cx="3942105" cy="5847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0" i="0" lang="en-US" sz="3200" u="none" cap="none" strike="noStrike">
                <a:solidFill>
                  <a:srgbClr val="637A8D"/>
                </a:solidFill>
                <a:latin typeface="Arial"/>
                <a:ea typeface="Arial"/>
                <a:cs typeface="Arial"/>
                <a:sym typeface="Arial"/>
              </a:rPr>
              <a:t>Overvej følgende…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0" name="Shape 420"/>
        <p:cNvGrpSpPr/>
        <p:nvPr/>
      </p:nvGrpSpPr>
      <p:grpSpPr>
        <a:xfrm>
          <a:off x="0" y="0"/>
          <a:ext cx="0" cy="0"/>
          <a:chOff x="0" y="0"/>
          <a:chExt cx="0" cy="0"/>
        </a:xfrm>
      </p:grpSpPr>
      <p:sp>
        <p:nvSpPr>
          <p:cNvPr id="421" name="Google Shape;421;p54"/>
          <p:cNvSpPr/>
          <p:nvPr/>
        </p:nvSpPr>
        <p:spPr>
          <a:xfrm>
            <a:off x="474133" y="777922"/>
            <a:ext cx="10784417" cy="409342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12. Indbygget kamera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Kamera, typisk over skrivebordet, der giver dig mulighed for at deltage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i videoopkald og/eller optage et møde via applikationer som f.eks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Skype, Zoom, Google-meet, Microsoft-teams mm.</a:t>
            </a:r>
            <a:endParaRPr b="0" i="0" sz="1400" u="none" cap="none" strike="noStrike">
              <a:solidFill>
                <a:srgbClr val="000000"/>
              </a:solidFill>
              <a:latin typeface="Arial"/>
              <a:ea typeface="Arial"/>
              <a:cs typeface="Arial"/>
              <a:sym typeface="Arial"/>
            </a:endParaRPr>
          </a:p>
          <a:p>
            <a:pPr indent="0" lvl="8"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13. Software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Instruktionerne, der fortæller computeren og computerens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netværk, hvad den/det skal gøre. Software er programmer, der er installeret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på computerens harddisk.</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14. Hardware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De fysiske dele af et computersystem.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p:txBody>
      </p:sp>
      <p:pic>
        <p:nvPicPr>
          <p:cNvPr descr="Image result for webcam" id="422" name="Google Shape;422;p54"/>
          <p:cNvPicPr preferRelativeResize="0"/>
          <p:nvPr/>
        </p:nvPicPr>
        <p:blipFill rotWithShape="1">
          <a:blip r:embed="rId3">
            <a:alphaModFix/>
          </a:blip>
          <a:srcRect b="0" l="0" r="0" t="0"/>
          <a:stretch/>
        </p:blipFill>
        <p:spPr>
          <a:xfrm>
            <a:off x="7823199" y="1052645"/>
            <a:ext cx="2540001" cy="1302188"/>
          </a:xfrm>
          <a:prstGeom prst="rect">
            <a:avLst/>
          </a:prstGeom>
          <a:noFill/>
          <a:ln>
            <a:noFill/>
          </a:ln>
          <a:effectLst>
            <a:outerShdw blurRad="292100" rotWithShape="0" algn="tl" dir="2700000" dist="139700">
              <a:srgbClr val="333333">
                <a:alpha val="64313"/>
              </a:srgbClr>
            </a:outerShdw>
          </a:effectLst>
        </p:spPr>
      </p:pic>
      <p:pic>
        <p:nvPicPr>
          <p:cNvPr descr="Image result for laptop" id="423" name="Google Shape;423;p54"/>
          <p:cNvPicPr preferRelativeResize="0"/>
          <p:nvPr/>
        </p:nvPicPr>
        <p:blipFill rotWithShape="1">
          <a:blip r:embed="rId4">
            <a:alphaModFix/>
          </a:blip>
          <a:srcRect b="0" l="12002" r="0" t="0"/>
          <a:stretch/>
        </p:blipFill>
        <p:spPr>
          <a:xfrm>
            <a:off x="7109814" y="3429000"/>
            <a:ext cx="2329842" cy="1489280"/>
          </a:xfrm>
          <a:prstGeom prst="rect">
            <a:avLst/>
          </a:prstGeom>
          <a:noFill/>
          <a:ln>
            <a:noFill/>
          </a:ln>
        </p:spPr>
      </p:pic>
      <p:sp>
        <p:nvSpPr>
          <p:cNvPr id="424" name="Google Shape;424;p54"/>
          <p:cNvSpPr txBox="1"/>
          <p:nvPr/>
        </p:nvSpPr>
        <p:spPr>
          <a:xfrm>
            <a:off x="0" y="-10622"/>
            <a:ext cx="9280866" cy="646331"/>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Calibri"/>
                <a:ea typeface="Calibri"/>
                <a:cs typeface="Calibri"/>
                <a:sym typeface="Calibri"/>
              </a:rPr>
              <a:t>Termer - digital dannelse</a:t>
            </a:r>
            <a:endParaRPr b="0" i="0" sz="1400" u="none" cap="none" strike="noStrike">
              <a:solidFill>
                <a:srgbClr val="000000"/>
              </a:solidFill>
              <a:latin typeface="Arial"/>
              <a:ea typeface="Arial"/>
              <a:cs typeface="Arial"/>
              <a:sym typeface="Arial"/>
            </a:endParaRPr>
          </a:p>
        </p:txBody>
      </p:sp>
      <p:sp>
        <p:nvSpPr>
          <p:cNvPr id="425" name="Google Shape;425;p54"/>
          <p:cNvSpPr txBox="1"/>
          <p:nvPr/>
        </p:nvSpPr>
        <p:spPr>
          <a:xfrm>
            <a:off x="3745135" y="5139778"/>
            <a:ext cx="6891178" cy="1631175"/>
          </a:xfrm>
          <a:prstGeom prst="rect">
            <a:avLst/>
          </a:prstGeom>
          <a:noFill/>
          <a:ln>
            <a:noFill/>
          </a:ln>
        </p:spPr>
        <p:txBody>
          <a:bodyPr anchorCtr="0" anchor="t" bIns="45700" lIns="91425" spcFirstLastPara="1" rIns="91425" wrap="square" tIns="45700">
            <a:spAutoFit/>
          </a:bodyPr>
          <a:lstStyle/>
          <a:p>
            <a:pPr indent="0" lvl="8"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15. Port</a:t>
            </a:r>
            <a:endParaRPr b="0" i="0" sz="1400" u="none" cap="none" strike="noStrike">
              <a:solidFill>
                <a:srgbClr val="092E4B"/>
              </a:solidFill>
              <a:latin typeface="Arial"/>
              <a:ea typeface="Arial"/>
              <a:cs typeface="Arial"/>
              <a:sym typeface="Arial"/>
            </a:endParaRPr>
          </a:p>
          <a:p>
            <a:pPr indent="0" lvl="8"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På en computer, en tablet eller en smartphone er en </a:t>
            </a:r>
            <a:r>
              <a:rPr b="0" i="1" lang="en-US" sz="2000" u="none" cap="none" strike="noStrike">
                <a:solidFill>
                  <a:srgbClr val="092E4B"/>
                </a:solidFill>
                <a:latin typeface="Calibri"/>
                <a:ea typeface="Calibri"/>
                <a:cs typeface="Calibri"/>
                <a:sym typeface="Calibri"/>
              </a:rPr>
              <a:t>port </a:t>
            </a:r>
            <a:r>
              <a:rPr b="0" i="0" lang="en-US" sz="2000" u="none" cap="none" strike="noStrike">
                <a:solidFill>
                  <a:srgbClr val="092E4B"/>
                </a:solidFill>
                <a:latin typeface="Calibri"/>
                <a:ea typeface="Calibri"/>
                <a:cs typeface="Calibri"/>
                <a:sym typeface="Calibri"/>
              </a:rPr>
              <a:t>(navneord) generelt et specifikt sted, hvor man fysisk kan forbinde til en anden enhed, normalt med en stikkontakt og stik af en eller anden art.</a:t>
            </a:r>
            <a:endParaRPr b="0" i="0" sz="1400" u="none" cap="none" strike="noStrike">
              <a:solidFill>
                <a:srgbClr val="092E4B"/>
              </a:solidFill>
              <a:latin typeface="Arial"/>
              <a:ea typeface="Arial"/>
              <a:cs typeface="Arial"/>
              <a:sym typeface="Arial"/>
            </a:endParaRPr>
          </a:p>
        </p:txBody>
      </p:sp>
      <p:pic>
        <p:nvPicPr>
          <p:cNvPr descr="Image result for laptop ports" id="426" name="Google Shape;426;p54"/>
          <p:cNvPicPr preferRelativeResize="0"/>
          <p:nvPr/>
        </p:nvPicPr>
        <p:blipFill rotWithShape="1">
          <a:blip r:embed="rId5">
            <a:alphaModFix/>
          </a:blip>
          <a:srcRect b="0" l="0" r="0" t="19435"/>
          <a:stretch/>
        </p:blipFill>
        <p:spPr>
          <a:xfrm>
            <a:off x="604820" y="5161225"/>
            <a:ext cx="2816538" cy="1323439"/>
          </a:xfrm>
          <a:prstGeom prst="rect">
            <a:avLst/>
          </a:prstGeom>
          <a:noFill/>
          <a:ln>
            <a:noFill/>
          </a:ln>
          <a:effectLst>
            <a:outerShdw blurRad="292100" rotWithShape="0" algn="tl" dir="2700000" dist="139700">
              <a:srgbClr val="333333">
                <a:alpha val="63921"/>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1" name="Shape 431"/>
        <p:cNvGrpSpPr/>
        <p:nvPr/>
      </p:nvGrpSpPr>
      <p:grpSpPr>
        <a:xfrm>
          <a:off x="0" y="0"/>
          <a:ext cx="0" cy="0"/>
          <a:chOff x="0" y="0"/>
          <a:chExt cx="0" cy="0"/>
        </a:xfrm>
      </p:grpSpPr>
      <p:sp>
        <p:nvSpPr>
          <p:cNvPr id="432" name="Google Shape;432;p36"/>
          <p:cNvSpPr/>
          <p:nvPr/>
        </p:nvSpPr>
        <p:spPr>
          <a:xfrm>
            <a:off x="662358" y="738072"/>
            <a:ext cx="10462842"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16. Markør</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E</a:t>
            </a:r>
            <a:r>
              <a:rPr lang="en-US" sz="2000">
                <a:solidFill>
                  <a:srgbClr val="092E4B"/>
                </a:solidFill>
                <a:latin typeface="Calibri"/>
                <a:ea typeface="Calibri"/>
                <a:cs typeface="Calibri"/>
                <a:sym typeface="Calibri"/>
              </a:rPr>
              <a:t>n markering</a:t>
            </a:r>
            <a:r>
              <a:rPr b="0" i="0" lang="en-US" sz="2000" u="none" cap="none" strike="noStrike">
                <a:solidFill>
                  <a:srgbClr val="092E4B"/>
                </a:solidFill>
                <a:latin typeface="Calibri"/>
                <a:ea typeface="Calibri"/>
                <a:cs typeface="Calibri"/>
                <a:sym typeface="Calibri"/>
              </a:rPr>
              <a:t> på skærmen, der angiver, hvor du peger; musen styrer markørens bevægelser. Markøren kan vises i forskellige former, herunder:</a:t>
            </a:r>
            <a:endParaRPr b="0" i="0" sz="1400" u="none" cap="none" strike="noStrike">
              <a:solidFill>
                <a:srgbClr val="092E4B"/>
              </a:solidFill>
              <a:latin typeface="Arial"/>
              <a:ea typeface="Arial"/>
              <a:cs typeface="Arial"/>
              <a:sym typeface="Arial"/>
            </a:endParaRPr>
          </a:p>
        </p:txBody>
      </p:sp>
      <p:sp>
        <p:nvSpPr>
          <p:cNvPr id="433" name="Google Shape;433;p36"/>
          <p:cNvSpPr txBox="1"/>
          <p:nvPr/>
        </p:nvSpPr>
        <p:spPr>
          <a:xfrm>
            <a:off x="0" y="-10622"/>
            <a:ext cx="9280866" cy="646331"/>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Calibri"/>
                <a:ea typeface="Calibri"/>
                <a:cs typeface="Calibri"/>
                <a:sym typeface="Calibri"/>
              </a:rPr>
              <a:t>Termer - digital dannelse</a:t>
            </a:r>
            <a:endParaRPr b="0" i="0" sz="1400" u="none" cap="none" strike="noStrike">
              <a:solidFill>
                <a:srgbClr val="000000"/>
              </a:solidFill>
              <a:latin typeface="Arial"/>
              <a:ea typeface="Arial"/>
              <a:cs typeface="Arial"/>
              <a:sym typeface="Arial"/>
            </a:endParaRPr>
          </a:p>
        </p:txBody>
      </p:sp>
      <p:graphicFrame>
        <p:nvGraphicFramePr>
          <p:cNvPr id="434" name="Google Shape;434;p36"/>
          <p:cNvGraphicFramePr/>
          <p:nvPr/>
        </p:nvGraphicFramePr>
        <p:xfrm>
          <a:off x="2421849" y="1856098"/>
          <a:ext cx="3000000" cy="3000000"/>
        </p:xfrm>
        <a:graphic>
          <a:graphicData uri="http://schemas.openxmlformats.org/drawingml/2006/table">
            <a:tbl>
              <a:tblPr>
                <a:noFill/>
                <a:tableStyleId>{8AE611AA-A98C-4540-9132-836CB481DB40}</a:tableStyleId>
              </a:tblPr>
              <a:tblGrid>
                <a:gridCol w="1363125"/>
                <a:gridCol w="1938875"/>
                <a:gridCol w="3557025"/>
              </a:tblGrid>
              <a:tr h="8995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lang="en-US" sz="2000" u="none" cap="none" strike="noStrike">
                          <a:solidFill>
                            <a:srgbClr val="092E4B"/>
                          </a:solidFill>
                          <a:latin typeface="Calibri"/>
                          <a:ea typeface="Calibri"/>
                          <a:cs typeface="Calibri"/>
                          <a:sym typeface="Calibri"/>
                        </a:rPr>
                        <a:t>Pil</a:t>
                      </a:r>
                      <a:endParaRPr sz="1400" u="none" cap="none" strike="noStrike"/>
                    </a:p>
                  </a:txBody>
                  <a:tcPr marT="45725" marB="45725" marR="91450" marL="9145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0" lang="en-US" sz="2000" u="none" cap="none" strike="noStrike">
                          <a:solidFill>
                            <a:srgbClr val="092E4B"/>
                          </a:solidFill>
                          <a:latin typeface="Calibri"/>
                          <a:ea typeface="Calibri"/>
                          <a:cs typeface="Calibri"/>
                          <a:sym typeface="Calibri"/>
                        </a:rPr>
                        <a:t>Angiver, hvor din mus er placeret på skærmen</a:t>
                      </a:r>
                      <a:endParaRPr sz="1400" u="none" cap="none" strike="noStrike"/>
                    </a:p>
                  </a:txBody>
                  <a:tcPr marT="45725" marB="45725" marR="91450" marL="9145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r>
              <a:tr h="8995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solidFill>
                            <a:srgbClr val="092E4B"/>
                          </a:solidFill>
                          <a:latin typeface="Calibri"/>
                          <a:ea typeface="Calibri"/>
                          <a:cs typeface="Calibri"/>
                          <a:sym typeface="Calibri"/>
                        </a:rPr>
                        <a:t>I-beam (blinker ofte)</a:t>
                      </a:r>
                      <a:endParaRPr sz="1400" u="none" cap="none" strike="noStrike"/>
                    </a:p>
                  </a:txBody>
                  <a:tcPr marT="45725" marB="45725" marR="91450" marL="9145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lang="en-US" sz="2000" u="none" cap="none" strike="noStrike">
                          <a:solidFill>
                            <a:srgbClr val="092E4B"/>
                          </a:solidFill>
                          <a:latin typeface="Calibri"/>
                          <a:ea typeface="Calibri"/>
                          <a:cs typeface="Calibri"/>
                          <a:sym typeface="Calibri"/>
                        </a:rPr>
                        <a:t>Markerer et sted på skærmen, hvor du kan indtaste eller vælge tekst</a:t>
                      </a:r>
                      <a:endParaRPr sz="1400" u="none" cap="none" strike="noStrike"/>
                    </a:p>
                  </a:txBody>
                  <a:tcPr marT="45725" marB="45725" marR="91450" marL="9145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r>
              <a:tr h="8995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solidFill>
                            <a:srgbClr val="092E4B"/>
                          </a:solidFill>
                          <a:latin typeface="Calibri"/>
                          <a:ea typeface="Calibri"/>
                          <a:cs typeface="Calibri"/>
                          <a:sym typeface="Calibri"/>
                        </a:rPr>
                        <a:t> Cirkel i bevægelse eller Timeglas</a:t>
                      </a:r>
                      <a:endParaRPr sz="1400" u="none" cap="none" strike="noStrike"/>
                    </a:p>
                  </a:txBody>
                  <a:tcPr marT="45725" marB="45725" marR="91450" marL="9145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lang="en-US" sz="2000" u="none" cap="none" strike="noStrike">
                          <a:solidFill>
                            <a:srgbClr val="092E4B"/>
                          </a:solidFill>
                          <a:latin typeface="Calibri"/>
                          <a:ea typeface="Calibri"/>
                          <a:cs typeface="Calibri"/>
                          <a:sym typeface="Calibri"/>
                        </a:rPr>
                        <a:t>Angiver, at computeren udfører en opgave. Du skal vente, indtil det forsvinder før du fortsætter</a:t>
                      </a:r>
                      <a:endParaRPr sz="1400" u="none" cap="none" strike="noStrike"/>
                    </a:p>
                  </a:txBody>
                  <a:tcPr marT="45725" marB="45725" marR="91450" marL="9145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r>
              <a:tr h="8995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solidFill>
                            <a:srgbClr val="092E4B"/>
                          </a:solidFill>
                          <a:latin typeface="Calibri"/>
                          <a:ea typeface="Calibri"/>
                          <a:cs typeface="Calibri"/>
                          <a:sym typeface="Calibri"/>
                        </a:rPr>
                        <a:t>Pegende hånd</a:t>
                      </a:r>
                      <a:endParaRPr sz="1400" u="none" cap="none" strike="noStrike"/>
                    </a:p>
                  </a:txBody>
                  <a:tcPr marT="45725" marB="45725" marR="91450" marL="9145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lang="en-US" sz="2000" u="none" cap="none" strike="noStrike">
                          <a:solidFill>
                            <a:srgbClr val="092E4B"/>
                          </a:solidFill>
                          <a:latin typeface="Calibri"/>
                          <a:ea typeface="Calibri"/>
                          <a:cs typeface="Calibri"/>
                          <a:sym typeface="Calibri"/>
                        </a:rPr>
                        <a:t>Indikerer, at du holder musemarkøren over et link, som, når du klikker på det, åbner et webstedsvindue</a:t>
                      </a:r>
                      <a:endParaRPr sz="1400" u="none" cap="none" strike="noStrike"/>
                    </a:p>
                  </a:txBody>
                  <a:tcPr marT="45725" marB="45725" marR="91450" marL="9145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r>
              <a:tr h="899575">
                <a:tc>
                  <a:txBody>
                    <a:bodyPr/>
                    <a:lstStyle/>
                    <a:p>
                      <a:pPr indent="0" lvl="0" marL="0" marR="0" rtl="0" algn="l">
                        <a:lnSpc>
                          <a:spcPct val="100000"/>
                        </a:lnSpc>
                        <a:spcBef>
                          <a:spcPts val="0"/>
                        </a:spcBef>
                        <a:spcAft>
                          <a:spcPts val="0"/>
                        </a:spcAft>
                        <a:buClr>
                          <a:srgbClr val="000000"/>
                        </a:buClr>
                        <a:buSzPts val="1400"/>
                        <a:buFont typeface="Arial"/>
                        <a:buNone/>
                      </a:pPr>
                      <a:r>
                        <a:t/>
                      </a:r>
                      <a:endParaRPr sz="1400" u="none" cap="none" strike="noStrike"/>
                    </a:p>
                  </a:txBody>
                  <a:tcPr marT="45725" marB="45725" marR="91450" marL="91450">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b="1" lang="en-US" sz="2000" u="none" cap="none" strike="noStrike">
                          <a:solidFill>
                            <a:srgbClr val="092E4B"/>
                          </a:solidFill>
                          <a:latin typeface="Calibri"/>
                          <a:ea typeface="Calibri"/>
                          <a:cs typeface="Calibri"/>
                          <a:sym typeface="Calibri"/>
                        </a:rPr>
                        <a:t>Ingen adgang / Nej</a:t>
                      </a:r>
                      <a:endParaRPr sz="1400" u="none" cap="none" strike="noStrike"/>
                    </a:p>
                  </a:txBody>
                  <a:tcPr marT="45725" marB="45725" marR="91450" marL="9145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lang="en-US" sz="2000" u="none" cap="none" strike="noStrike">
                          <a:solidFill>
                            <a:srgbClr val="092E4B"/>
                          </a:solidFill>
                          <a:latin typeface="Calibri"/>
                          <a:ea typeface="Calibri"/>
                          <a:cs typeface="Calibri"/>
                          <a:sym typeface="Calibri"/>
                        </a:rPr>
                        <a:t>Angiver, at et bestemt område/en handling er ugyldig for den aktuelle handling.</a:t>
                      </a:r>
                      <a:endParaRPr sz="2000" u="none" cap="none" strike="noStrike">
                        <a:solidFill>
                          <a:srgbClr val="092E4B"/>
                        </a:solidFill>
                        <a:latin typeface="Calibri"/>
                        <a:ea typeface="Calibri"/>
                        <a:cs typeface="Calibri"/>
                        <a:sym typeface="Calibri"/>
                      </a:endParaRPr>
                    </a:p>
                  </a:txBody>
                  <a:tcPr marT="45725" marB="45725" marR="91450" marL="91450" anchor="ctr">
                    <a:lnL cap="flat" cmpd="sng" w="38100">
                      <a:solidFill>
                        <a:srgbClr val="24BAA2"/>
                      </a:solidFill>
                      <a:prstDash val="solid"/>
                      <a:round/>
                      <a:headEnd len="sm" w="sm" type="none"/>
                      <a:tailEnd len="sm" w="sm" type="none"/>
                    </a:lnL>
                    <a:lnR cap="flat" cmpd="sng" w="38100">
                      <a:solidFill>
                        <a:srgbClr val="24BAA2"/>
                      </a:solidFill>
                      <a:prstDash val="solid"/>
                      <a:round/>
                      <a:headEnd len="sm" w="sm" type="none"/>
                      <a:tailEnd len="sm" w="sm" type="none"/>
                    </a:lnR>
                    <a:lnT cap="flat" cmpd="sng" w="38100">
                      <a:solidFill>
                        <a:srgbClr val="24BAA2"/>
                      </a:solidFill>
                      <a:prstDash val="solid"/>
                      <a:round/>
                      <a:headEnd len="sm" w="sm" type="none"/>
                      <a:tailEnd len="sm" w="sm" type="none"/>
                    </a:lnT>
                    <a:lnB cap="flat" cmpd="sng" w="38100">
                      <a:solidFill>
                        <a:srgbClr val="24BAA2"/>
                      </a:solidFill>
                      <a:prstDash val="solid"/>
                      <a:round/>
                      <a:headEnd len="sm" w="sm" type="none"/>
                      <a:tailEnd len="sm" w="sm" type="none"/>
                    </a:lnB>
                    <a:solidFill>
                      <a:schemeClr val="lt1"/>
                    </a:solidFill>
                  </a:tcPr>
                </a:tc>
              </a:tr>
            </a:tbl>
          </a:graphicData>
        </a:graphic>
      </p:graphicFrame>
      <p:pic>
        <p:nvPicPr>
          <p:cNvPr id="435" name="Google Shape;435;p36"/>
          <p:cNvPicPr preferRelativeResize="0"/>
          <p:nvPr/>
        </p:nvPicPr>
        <p:blipFill rotWithShape="1">
          <a:blip r:embed="rId3">
            <a:alphaModFix/>
          </a:blip>
          <a:srcRect b="0" l="0" r="0" t="0"/>
          <a:stretch/>
        </p:blipFill>
        <p:spPr>
          <a:xfrm>
            <a:off x="2771708" y="2017808"/>
            <a:ext cx="630792" cy="630792"/>
          </a:xfrm>
          <a:prstGeom prst="rect">
            <a:avLst/>
          </a:prstGeom>
          <a:noFill/>
          <a:ln>
            <a:noFill/>
          </a:ln>
        </p:spPr>
      </p:pic>
      <p:pic>
        <p:nvPicPr>
          <p:cNvPr id="436" name="Google Shape;436;p36"/>
          <p:cNvPicPr preferRelativeResize="0"/>
          <p:nvPr/>
        </p:nvPicPr>
        <p:blipFill rotWithShape="1">
          <a:blip r:embed="rId4">
            <a:alphaModFix/>
          </a:blip>
          <a:srcRect b="0" l="0" r="0" t="0"/>
          <a:stretch/>
        </p:blipFill>
        <p:spPr>
          <a:xfrm>
            <a:off x="2757164" y="4953237"/>
            <a:ext cx="669554" cy="642446"/>
          </a:xfrm>
          <a:prstGeom prst="rect">
            <a:avLst/>
          </a:prstGeom>
          <a:noFill/>
          <a:ln>
            <a:noFill/>
          </a:ln>
        </p:spPr>
      </p:pic>
      <p:pic>
        <p:nvPicPr>
          <p:cNvPr id="437" name="Google Shape;437;p36"/>
          <p:cNvPicPr preferRelativeResize="0"/>
          <p:nvPr/>
        </p:nvPicPr>
        <p:blipFill rotWithShape="1">
          <a:blip r:embed="rId5">
            <a:alphaModFix/>
          </a:blip>
          <a:srcRect b="0" l="0" r="0" t="0"/>
          <a:stretch/>
        </p:blipFill>
        <p:spPr>
          <a:xfrm>
            <a:off x="3213360" y="4029738"/>
            <a:ext cx="414893" cy="575664"/>
          </a:xfrm>
          <a:prstGeom prst="rect">
            <a:avLst/>
          </a:prstGeom>
          <a:noFill/>
          <a:ln>
            <a:noFill/>
          </a:ln>
        </p:spPr>
      </p:pic>
      <p:pic>
        <p:nvPicPr>
          <p:cNvPr id="438" name="Google Shape;438;p36"/>
          <p:cNvPicPr preferRelativeResize="0"/>
          <p:nvPr/>
        </p:nvPicPr>
        <p:blipFill rotWithShape="1">
          <a:blip r:embed="rId6">
            <a:alphaModFix/>
          </a:blip>
          <a:srcRect b="0" l="0" r="0" t="0"/>
          <a:stretch/>
        </p:blipFill>
        <p:spPr>
          <a:xfrm>
            <a:off x="2559378" y="3969219"/>
            <a:ext cx="571529" cy="571529"/>
          </a:xfrm>
          <a:prstGeom prst="rect">
            <a:avLst/>
          </a:prstGeom>
          <a:noFill/>
          <a:ln>
            <a:noFill/>
          </a:ln>
        </p:spPr>
      </p:pic>
      <p:pic>
        <p:nvPicPr>
          <p:cNvPr id="439" name="Google Shape;439;p36"/>
          <p:cNvPicPr preferRelativeResize="0"/>
          <p:nvPr/>
        </p:nvPicPr>
        <p:blipFill rotWithShape="1">
          <a:blip r:embed="rId7">
            <a:alphaModFix/>
          </a:blip>
          <a:srcRect b="0" l="0" r="0" t="0"/>
          <a:stretch/>
        </p:blipFill>
        <p:spPr>
          <a:xfrm>
            <a:off x="2954484" y="3063776"/>
            <a:ext cx="265239" cy="430779"/>
          </a:xfrm>
          <a:prstGeom prst="rect">
            <a:avLst/>
          </a:prstGeom>
          <a:noFill/>
          <a:ln>
            <a:noFill/>
          </a:ln>
        </p:spPr>
      </p:pic>
      <p:pic>
        <p:nvPicPr>
          <p:cNvPr id="440" name="Google Shape;440;p36"/>
          <p:cNvPicPr preferRelativeResize="0"/>
          <p:nvPr/>
        </p:nvPicPr>
        <p:blipFill rotWithShape="1">
          <a:blip r:embed="rId8">
            <a:alphaModFix/>
          </a:blip>
          <a:srcRect b="0" l="0" r="0" t="0"/>
          <a:stretch/>
        </p:blipFill>
        <p:spPr>
          <a:xfrm>
            <a:off x="2834916" y="5983103"/>
            <a:ext cx="533778" cy="54814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37"/>
          <p:cNvSpPr/>
          <p:nvPr/>
        </p:nvSpPr>
        <p:spPr>
          <a:xfrm>
            <a:off x="443774" y="856344"/>
            <a:ext cx="1982691" cy="317005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17. Browser eller søgemaskine</a:t>
            </a:r>
            <a:endParaRPr b="0" i="0" sz="14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8"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8"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a:p>
            <a:pPr indent="0" lvl="8" marL="0" marR="0" rtl="0" algn="l">
              <a:lnSpc>
                <a:spcPct val="100000"/>
              </a:lnSpc>
              <a:spcBef>
                <a:spcPts val="0"/>
              </a:spcBef>
              <a:spcAft>
                <a:spcPts val="0"/>
              </a:spcAft>
              <a:buClr>
                <a:srgbClr val="000000"/>
              </a:buClr>
              <a:buSzPts val="2000"/>
              <a:buFont typeface="Arial"/>
              <a:buNone/>
            </a:pPr>
            <a:r>
              <a:t/>
            </a:r>
            <a:endParaRPr b="1" i="0" sz="2000" u="none" cap="none" strike="noStrike">
              <a:solidFill>
                <a:srgbClr val="092E4B"/>
              </a:solidFill>
              <a:latin typeface="Calibri"/>
              <a:ea typeface="Calibri"/>
              <a:cs typeface="Calibri"/>
              <a:sym typeface="Calibri"/>
            </a:endParaRPr>
          </a:p>
        </p:txBody>
      </p:sp>
      <p:pic>
        <p:nvPicPr>
          <p:cNvPr id="447" name="Google Shape;447;p37"/>
          <p:cNvPicPr preferRelativeResize="0"/>
          <p:nvPr/>
        </p:nvPicPr>
        <p:blipFill rotWithShape="1">
          <a:blip r:embed="rId3">
            <a:alphaModFix/>
          </a:blip>
          <a:srcRect b="74007" l="0" r="0" t="0"/>
          <a:stretch/>
        </p:blipFill>
        <p:spPr>
          <a:xfrm>
            <a:off x="2113558" y="928186"/>
            <a:ext cx="6872179" cy="1464960"/>
          </a:xfrm>
          <a:prstGeom prst="roundRect">
            <a:avLst>
              <a:gd fmla="val 8594" name="adj"/>
            </a:avLst>
          </a:prstGeom>
          <a:solidFill>
            <a:srgbClr val="ECECEC"/>
          </a:solidFill>
          <a:ln>
            <a:noFill/>
          </a:ln>
          <a:effectLst>
            <a:reflection blurRad="0" dir="5400000" dist="5000" endA="0" endPos="28000" kx="0" rotWithShape="0" algn="bl" stA="38000" stPos="0" sy="-100000" ky="0"/>
          </a:effectLst>
        </p:spPr>
      </p:pic>
      <p:sp>
        <p:nvSpPr>
          <p:cNvPr id="448" name="Google Shape;448;p37"/>
          <p:cNvSpPr txBox="1"/>
          <p:nvPr/>
        </p:nvSpPr>
        <p:spPr>
          <a:xfrm>
            <a:off x="0" y="-10622"/>
            <a:ext cx="9280866" cy="646331"/>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Calibri"/>
                <a:ea typeface="Calibri"/>
                <a:cs typeface="Calibri"/>
                <a:sym typeface="Calibri"/>
              </a:rPr>
              <a:t>Termer - digital dannelse</a:t>
            </a:r>
            <a:endParaRPr b="0" i="0" sz="1400" u="none" cap="none" strike="noStrike">
              <a:solidFill>
                <a:srgbClr val="000000"/>
              </a:solidFill>
              <a:latin typeface="Arial"/>
              <a:ea typeface="Arial"/>
              <a:cs typeface="Arial"/>
              <a:sym typeface="Arial"/>
            </a:endParaRPr>
          </a:p>
        </p:txBody>
      </p:sp>
      <p:pic>
        <p:nvPicPr>
          <p:cNvPr id="449" name="Google Shape;449;p37"/>
          <p:cNvPicPr preferRelativeResize="0"/>
          <p:nvPr/>
        </p:nvPicPr>
        <p:blipFill rotWithShape="1">
          <a:blip r:embed="rId4">
            <a:alphaModFix/>
          </a:blip>
          <a:srcRect b="0" l="0" r="0" t="0"/>
          <a:stretch/>
        </p:blipFill>
        <p:spPr>
          <a:xfrm>
            <a:off x="3923268" y="2150498"/>
            <a:ext cx="4419827" cy="787440"/>
          </a:xfrm>
          <a:prstGeom prst="rect">
            <a:avLst/>
          </a:prstGeom>
          <a:noFill/>
          <a:ln>
            <a:noFill/>
          </a:ln>
        </p:spPr>
      </p:pic>
      <p:sp>
        <p:nvSpPr>
          <p:cNvPr id="450" name="Google Shape;450;p37"/>
          <p:cNvSpPr txBox="1"/>
          <p:nvPr/>
        </p:nvSpPr>
        <p:spPr>
          <a:xfrm>
            <a:off x="3539997" y="2856287"/>
            <a:ext cx="1528200"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Mozilla Firefox</a:t>
            </a:r>
            <a:endParaRPr b="1" i="0" sz="2000" u="none" cap="none" strike="noStrike">
              <a:solidFill>
                <a:srgbClr val="092E4B"/>
              </a:solidFill>
              <a:latin typeface="Calibri"/>
              <a:ea typeface="Calibri"/>
              <a:cs typeface="Calibri"/>
              <a:sym typeface="Calibri"/>
            </a:endParaRPr>
          </a:p>
        </p:txBody>
      </p:sp>
      <p:sp>
        <p:nvSpPr>
          <p:cNvPr id="451" name="Google Shape;451;p37"/>
          <p:cNvSpPr txBox="1"/>
          <p:nvPr/>
        </p:nvSpPr>
        <p:spPr>
          <a:xfrm>
            <a:off x="5827640" y="2893501"/>
            <a:ext cx="907805"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Safari</a:t>
            </a:r>
            <a:endParaRPr b="0" i="0" sz="2000" u="none" cap="none" strike="noStrike">
              <a:solidFill>
                <a:srgbClr val="000000"/>
              </a:solidFill>
              <a:latin typeface="Arial"/>
              <a:ea typeface="Arial"/>
              <a:cs typeface="Arial"/>
              <a:sym typeface="Arial"/>
            </a:endParaRPr>
          </a:p>
        </p:txBody>
      </p:sp>
      <p:sp>
        <p:nvSpPr>
          <p:cNvPr id="452" name="Google Shape;452;p37"/>
          <p:cNvSpPr txBox="1"/>
          <p:nvPr/>
        </p:nvSpPr>
        <p:spPr>
          <a:xfrm>
            <a:off x="7254245" y="2814023"/>
            <a:ext cx="1426552"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Google Chrome</a:t>
            </a:r>
            <a:endParaRPr b="0" i="0" sz="2000" u="none" cap="none" strike="noStrike">
              <a:solidFill>
                <a:srgbClr val="000000"/>
              </a:solidFill>
              <a:latin typeface="Arial"/>
              <a:ea typeface="Arial"/>
              <a:cs typeface="Arial"/>
              <a:sym typeface="Arial"/>
            </a:endParaRPr>
          </a:p>
        </p:txBody>
      </p:sp>
      <p:sp>
        <p:nvSpPr>
          <p:cNvPr id="453" name="Google Shape;453;p37"/>
          <p:cNvSpPr txBox="1"/>
          <p:nvPr/>
        </p:nvSpPr>
        <p:spPr>
          <a:xfrm>
            <a:off x="537286" y="2384528"/>
            <a:ext cx="2622990"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Software som disse bruges til at få adgang til internettet.</a:t>
            </a:r>
            <a:endParaRPr b="0" i="0" sz="2000" u="none" cap="none" strike="noStrike">
              <a:solidFill>
                <a:srgbClr val="092E4B"/>
              </a:solidFill>
              <a:latin typeface="Calibri"/>
              <a:ea typeface="Calibri"/>
              <a:cs typeface="Calibri"/>
              <a:sym typeface="Calibri"/>
            </a:endParaRPr>
          </a:p>
        </p:txBody>
      </p:sp>
      <p:sp>
        <p:nvSpPr>
          <p:cNvPr id="454" name="Google Shape;454;p37"/>
          <p:cNvSpPr/>
          <p:nvPr/>
        </p:nvSpPr>
        <p:spPr>
          <a:xfrm>
            <a:off x="2361632" y="3071653"/>
            <a:ext cx="1110196" cy="152177"/>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55" name="Google Shape;455;p37"/>
          <p:cNvSpPr txBox="1"/>
          <p:nvPr/>
        </p:nvSpPr>
        <p:spPr>
          <a:xfrm>
            <a:off x="9199598" y="998946"/>
            <a:ext cx="2614162" cy="1938992"/>
          </a:xfrm>
          <a:prstGeom prst="rect">
            <a:avLst/>
          </a:prstGeom>
          <a:noFill/>
          <a:ln cap="flat" cmpd="sng" w="9525">
            <a:solidFill>
              <a:srgbClr val="7F3494"/>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Ved at indtaste ord eller webadresser i denne boks, kan du finde de oplysninger, du søger efter, ved hjælp af browseren.</a:t>
            </a:r>
            <a:endParaRPr b="0" i="0" sz="2000" u="none" cap="none" strike="noStrike">
              <a:solidFill>
                <a:srgbClr val="092E4B"/>
              </a:solidFill>
              <a:latin typeface="Calibri"/>
              <a:ea typeface="Calibri"/>
              <a:cs typeface="Calibri"/>
              <a:sym typeface="Calibri"/>
            </a:endParaRPr>
          </a:p>
        </p:txBody>
      </p:sp>
      <p:sp>
        <p:nvSpPr>
          <p:cNvPr id="456" name="Google Shape;456;p37"/>
          <p:cNvSpPr/>
          <p:nvPr/>
        </p:nvSpPr>
        <p:spPr>
          <a:xfrm rot="10800000">
            <a:off x="8328330" y="1235449"/>
            <a:ext cx="871268"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alibri"/>
              <a:ea typeface="Calibri"/>
              <a:cs typeface="Calibri"/>
              <a:sym typeface="Calibri"/>
            </a:endParaRPr>
          </a:p>
        </p:txBody>
      </p:sp>
      <p:sp>
        <p:nvSpPr>
          <p:cNvPr id="457" name="Google Shape;457;p37"/>
          <p:cNvSpPr txBox="1"/>
          <p:nvPr/>
        </p:nvSpPr>
        <p:spPr>
          <a:xfrm>
            <a:off x="537286" y="4160250"/>
            <a:ext cx="7902626" cy="1631216"/>
          </a:xfrm>
          <a:prstGeom prst="rect">
            <a:avLst/>
          </a:prstGeom>
          <a:noFill/>
          <a:ln>
            <a:noFill/>
          </a:ln>
        </p:spPr>
        <p:txBody>
          <a:bodyPr anchorCtr="0" anchor="t" bIns="45700" lIns="91425" spcFirstLastPara="1" rIns="91425" wrap="square" tIns="45700">
            <a:spAutoFit/>
          </a:bodyPr>
          <a:lstStyle/>
          <a:p>
            <a:pPr indent="0" lvl="5"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18. Mappe(r)</a:t>
            </a:r>
            <a:endParaRPr b="0" i="0" sz="1400" u="none" cap="none" strike="noStrike">
              <a:solidFill>
                <a:srgbClr val="000000"/>
              </a:solidFill>
              <a:latin typeface="Arial"/>
              <a:ea typeface="Arial"/>
              <a:cs typeface="Arial"/>
              <a:sym typeface="Arial"/>
            </a:endParaRPr>
          </a:p>
          <a:p>
            <a:pPr indent="0" lvl="5"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I lighed med at gemme filer i et fysisk arkivskab, gemmer du computerfiler,</a:t>
            </a:r>
            <a:endParaRPr b="0" i="0" sz="1400" u="none" cap="none" strike="noStrike">
              <a:solidFill>
                <a:srgbClr val="000000"/>
              </a:solidFill>
              <a:latin typeface="Arial"/>
              <a:ea typeface="Arial"/>
              <a:cs typeface="Arial"/>
              <a:sym typeface="Arial"/>
            </a:endParaRPr>
          </a:p>
          <a:p>
            <a:pPr indent="0" lvl="5"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dokumenter eller billeder i en mappe. For at åbne en mappe dobbeltklikker du på mappeikonet med venstre museknap. Når du åbner en mappe, vises dens indhold i et </a:t>
            </a:r>
            <a:r>
              <a:rPr b="1" i="0" lang="en-US" sz="2000" u="none" cap="none" strike="noStrike">
                <a:solidFill>
                  <a:srgbClr val="092E4B"/>
                </a:solidFill>
                <a:latin typeface="Calibri"/>
                <a:ea typeface="Calibri"/>
                <a:cs typeface="Calibri"/>
                <a:sym typeface="Calibri"/>
              </a:rPr>
              <a:t>vindue.</a:t>
            </a:r>
            <a:endParaRPr b="0" i="0" sz="2000" u="none" cap="none" strike="noStrike">
              <a:solidFill>
                <a:srgbClr val="092E4B"/>
              </a:solidFill>
              <a:latin typeface="Calibri"/>
              <a:ea typeface="Calibri"/>
              <a:cs typeface="Calibri"/>
              <a:sym typeface="Calibri"/>
            </a:endParaRPr>
          </a:p>
        </p:txBody>
      </p:sp>
      <p:pic>
        <p:nvPicPr>
          <p:cNvPr descr="Image result for folder icon windows 7" id="458" name="Google Shape;458;p37"/>
          <p:cNvPicPr preferRelativeResize="0"/>
          <p:nvPr/>
        </p:nvPicPr>
        <p:blipFill rotWithShape="1">
          <a:blip r:embed="rId5">
            <a:alphaModFix/>
          </a:blip>
          <a:srcRect b="0" l="0" r="0" t="0"/>
          <a:stretch/>
        </p:blipFill>
        <p:spPr>
          <a:xfrm>
            <a:off x="8895665" y="4216917"/>
            <a:ext cx="1611014" cy="171289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38"/>
          <p:cNvSpPr/>
          <p:nvPr/>
        </p:nvSpPr>
        <p:spPr>
          <a:xfrm>
            <a:off x="729070" y="663199"/>
            <a:ext cx="11462930" cy="193895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19. Vindue(r)</a:t>
            </a:r>
            <a:endParaRPr b="0" i="0" sz="1400" u="none" cap="none" strike="noStrike">
              <a:solidFill>
                <a:srgbClr val="092E4B"/>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Er et indrammet område på en enhedsskærm, der vises foran skrivebordet. Nogle gange betyder udseendet af et vindue, at du er gået ind på en anden hjemmeside, eller det kan betyde, at du stadig er på den samme hjemmeside. Du kan have flere vinduer åbne ad gangen. Det aktive vindue flytter sig foran de andre. Klik på minimer-knappen for at skjule et vindue. Vinduet forsvinder, men du kan bringe vinduet tilbage ved at klikke på dets knap i proceslinjen (se diagram).</a:t>
            </a:r>
            <a:endParaRPr b="0" i="0" sz="1400" u="none" cap="none" strike="noStrike">
              <a:solidFill>
                <a:srgbClr val="092E4B"/>
              </a:solidFill>
              <a:latin typeface="Arial"/>
              <a:ea typeface="Arial"/>
              <a:cs typeface="Arial"/>
              <a:sym typeface="Arial"/>
            </a:endParaRPr>
          </a:p>
        </p:txBody>
      </p:sp>
      <p:pic>
        <p:nvPicPr>
          <p:cNvPr id="465" name="Google Shape;465;p38"/>
          <p:cNvPicPr preferRelativeResize="0"/>
          <p:nvPr/>
        </p:nvPicPr>
        <p:blipFill rotWithShape="1">
          <a:blip r:embed="rId3">
            <a:alphaModFix/>
          </a:blip>
          <a:srcRect b="0" l="0" r="0" t="0"/>
          <a:stretch/>
        </p:blipFill>
        <p:spPr>
          <a:xfrm>
            <a:off x="2618027" y="2887684"/>
            <a:ext cx="6432787" cy="3616676"/>
          </a:xfrm>
          <a:prstGeom prst="rect">
            <a:avLst/>
          </a:prstGeom>
          <a:solidFill>
            <a:srgbClr val="24BAA2"/>
          </a:solidFill>
          <a:ln>
            <a:noFill/>
          </a:ln>
          <a:effectLst>
            <a:outerShdw blurRad="292100" rotWithShape="0" algn="tl" dir="2700000" dist="139700">
              <a:srgbClr val="333333">
                <a:alpha val="63921"/>
              </a:srgbClr>
            </a:outerShdw>
          </a:effectLst>
        </p:spPr>
      </p:pic>
      <p:sp>
        <p:nvSpPr>
          <p:cNvPr id="466" name="Google Shape;466;p38"/>
          <p:cNvSpPr/>
          <p:nvPr/>
        </p:nvSpPr>
        <p:spPr>
          <a:xfrm rot="-189818">
            <a:off x="1886074" y="3317823"/>
            <a:ext cx="104118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467" name="Google Shape;467;p38"/>
          <p:cNvSpPr/>
          <p:nvPr/>
        </p:nvSpPr>
        <p:spPr>
          <a:xfrm rot="610358">
            <a:off x="1888644" y="6286267"/>
            <a:ext cx="726598"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468" name="Google Shape;468;p38"/>
          <p:cNvSpPr/>
          <p:nvPr/>
        </p:nvSpPr>
        <p:spPr>
          <a:xfrm rot="277138">
            <a:off x="1885624" y="4810262"/>
            <a:ext cx="2098062"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469" name="Google Shape;469;p38"/>
          <p:cNvSpPr/>
          <p:nvPr/>
        </p:nvSpPr>
        <p:spPr>
          <a:xfrm rot="10800000">
            <a:off x="4765118" y="6378359"/>
            <a:ext cx="4842905"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470" name="Google Shape;470;p38"/>
          <p:cNvSpPr/>
          <p:nvPr/>
        </p:nvSpPr>
        <p:spPr>
          <a:xfrm rot="8327272">
            <a:off x="8018287" y="3443236"/>
            <a:ext cx="1424409"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471" name="Google Shape;471;p38"/>
          <p:cNvSpPr/>
          <p:nvPr/>
        </p:nvSpPr>
        <p:spPr>
          <a:xfrm rot="8952069">
            <a:off x="8421890" y="3711558"/>
            <a:ext cx="941672"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472" name="Google Shape;472;p38"/>
          <p:cNvSpPr/>
          <p:nvPr/>
        </p:nvSpPr>
        <p:spPr>
          <a:xfrm rot="10547588">
            <a:off x="8715953" y="3968905"/>
            <a:ext cx="597260"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473" name="Google Shape;473;p38"/>
          <p:cNvSpPr txBox="1"/>
          <p:nvPr/>
        </p:nvSpPr>
        <p:spPr>
          <a:xfrm>
            <a:off x="9280478" y="2798812"/>
            <a:ext cx="2347415"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Minimer vinduet</a:t>
            </a:r>
            <a:endParaRPr b="0" i="0" sz="1400" u="none" cap="none" strike="noStrike">
              <a:solidFill>
                <a:srgbClr val="092E4B"/>
              </a:solidFill>
              <a:latin typeface="Arial"/>
              <a:ea typeface="Arial"/>
              <a:cs typeface="Arial"/>
              <a:sym typeface="Arial"/>
            </a:endParaRPr>
          </a:p>
        </p:txBody>
      </p:sp>
      <p:sp>
        <p:nvSpPr>
          <p:cNvPr id="474" name="Google Shape;474;p38"/>
          <p:cNvSpPr txBox="1"/>
          <p:nvPr/>
        </p:nvSpPr>
        <p:spPr>
          <a:xfrm>
            <a:off x="9335060" y="3306559"/>
            <a:ext cx="2320120"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Maksimer vinduet</a:t>
            </a:r>
            <a:endParaRPr b="0" i="0" sz="1400" u="none" cap="none" strike="noStrike">
              <a:solidFill>
                <a:srgbClr val="092E4B"/>
              </a:solidFill>
              <a:latin typeface="Arial"/>
              <a:ea typeface="Arial"/>
              <a:cs typeface="Arial"/>
              <a:sym typeface="Arial"/>
            </a:endParaRPr>
          </a:p>
        </p:txBody>
      </p:sp>
      <p:sp>
        <p:nvSpPr>
          <p:cNvPr id="475" name="Google Shape;475;p38"/>
          <p:cNvSpPr txBox="1"/>
          <p:nvPr/>
        </p:nvSpPr>
        <p:spPr>
          <a:xfrm>
            <a:off x="9329421" y="3856815"/>
            <a:ext cx="1705970"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Afslut vinduet</a:t>
            </a:r>
            <a:endParaRPr b="0" i="0" sz="1400" u="none" cap="none" strike="noStrike">
              <a:solidFill>
                <a:srgbClr val="092E4B"/>
              </a:solidFill>
              <a:latin typeface="Arial"/>
              <a:ea typeface="Arial"/>
              <a:cs typeface="Arial"/>
              <a:sym typeface="Arial"/>
            </a:endParaRPr>
          </a:p>
        </p:txBody>
      </p:sp>
      <p:sp>
        <p:nvSpPr>
          <p:cNvPr id="476" name="Google Shape;476;p38"/>
          <p:cNvSpPr txBox="1"/>
          <p:nvPr/>
        </p:nvSpPr>
        <p:spPr>
          <a:xfrm>
            <a:off x="9352826" y="6114807"/>
            <a:ext cx="1842448"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Minimeret Windows</a:t>
            </a:r>
            <a:endParaRPr b="0" i="0" sz="1400" u="none" cap="none" strike="noStrike">
              <a:solidFill>
                <a:srgbClr val="092E4B"/>
              </a:solidFill>
              <a:latin typeface="Arial"/>
              <a:ea typeface="Arial"/>
              <a:cs typeface="Arial"/>
              <a:sym typeface="Arial"/>
            </a:endParaRPr>
          </a:p>
        </p:txBody>
      </p:sp>
      <p:sp>
        <p:nvSpPr>
          <p:cNvPr id="477" name="Google Shape;477;p38"/>
          <p:cNvSpPr txBox="1"/>
          <p:nvPr/>
        </p:nvSpPr>
        <p:spPr>
          <a:xfrm>
            <a:off x="757765" y="3057657"/>
            <a:ext cx="1232960"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Inaktivt vindue</a:t>
            </a:r>
            <a:endParaRPr b="0" i="0" sz="1400" u="none" cap="none" strike="noStrike">
              <a:solidFill>
                <a:srgbClr val="092E4B"/>
              </a:solidFill>
              <a:latin typeface="Arial"/>
              <a:ea typeface="Arial"/>
              <a:cs typeface="Arial"/>
              <a:sym typeface="Arial"/>
            </a:endParaRPr>
          </a:p>
        </p:txBody>
      </p:sp>
      <p:sp>
        <p:nvSpPr>
          <p:cNvPr id="478" name="Google Shape;478;p38"/>
          <p:cNvSpPr txBox="1"/>
          <p:nvPr/>
        </p:nvSpPr>
        <p:spPr>
          <a:xfrm>
            <a:off x="778417" y="4470295"/>
            <a:ext cx="1212308"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Aktivt vindue</a:t>
            </a:r>
            <a:endParaRPr b="0" i="0" sz="1400" u="none" cap="none" strike="noStrike">
              <a:solidFill>
                <a:srgbClr val="092E4B"/>
              </a:solidFill>
              <a:latin typeface="Arial"/>
              <a:ea typeface="Arial"/>
              <a:cs typeface="Arial"/>
              <a:sym typeface="Arial"/>
            </a:endParaRPr>
          </a:p>
        </p:txBody>
      </p:sp>
      <p:sp>
        <p:nvSpPr>
          <p:cNvPr id="479" name="Google Shape;479;p38"/>
          <p:cNvSpPr txBox="1"/>
          <p:nvPr/>
        </p:nvSpPr>
        <p:spPr>
          <a:xfrm>
            <a:off x="669187" y="6043123"/>
            <a:ext cx="1410115" cy="70784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Opgave</a:t>
            </a:r>
            <a:endParaRPr/>
          </a:p>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linje</a:t>
            </a:r>
            <a:endParaRPr b="0" i="0" sz="1400" u="none" cap="none" strike="noStrike">
              <a:solidFill>
                <a:srgbClr val="092E4B"/>
              </a:solidFill>
              <a:latin typeface="Arial"/>
              <a:ea typeface="Arial"/>
              <a:cs typeface="Arial"/>
              <a:sym typeface="Arial"/>
            </a:endParaRPr>
          </a:p>
        </p:txBody>
      </p:sp>
      <p:sp>
        <p:nvSpPr>
          <p:cNvPr id="480" name="Google Shape;480;p38"/>
          <p:cNvSpPr txBox="1"/>
          <p:nvPr/>
        </p:nvSpPr>
        <p:spPr>
          <a:xfrm>
            <a:off x="0" y="-10622"/>
            <a:ext cx="9280866" cy="646331"/>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Calibri"/>
                <a:ea typeface="Calibri"/>
                <a:cs typeface="Calibri"/>
                <a:sym typeface="Calibri"/>
              </a:rPr>
              <a:t>Termer - digital dannelse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65"/>
          <p:cNvSpPr txBox="1"/>
          <p:nvPr>
            <p:ph idx="1" type="body"/>
          </p:nvPr>
        </p:nvSpPr>
        <p:spPr>
          <a:xfrm>
            <a:off x="0" y="2711825"/>
            <a:ext cx="8349842" cy="3311641"/>
          </a:xfrm>
          <a:prstGeom prst="rect">
            <a:avLst/>
          </a:prstGeom>
          <a:noFill/>
          <a:ln>
            <a:noFill/>
          </a:ln>
        </p:spPr>
        <p:txBody>
          <a:bodyPr anchorCtr="0" anchor="t" bIns="45700" lIns="91425" spcFirstLastPara="1" rIns="91425" wrap="square" tIns="45700">
            <a:noAutofit/>
          </a:bodyPr>
          <a:lstStyle/>
          <a:p>
            <a:pPr indent="-457200" lvl="0" marL="685800" rtl="0" algn="l">
              <a:lnSpc>
                <a:spcPct val="90000"/>
              </a:lnSpc>
              <a:spcBef>
                <a:spcPts val="1000"/>
              </a:spcBef>
              <a:spcAft>
                <a:spcPts val="0"/>
              </a:spcAft>
              <a:buSzPts val="2400"/>
              <a:buFont typeface="Arial"/>
              <a:buAutoNum type="arabicPeriod"/>
            </a:pPr>
            <a:r>
              <a:rPr lang="en-US">
                <a:solidFill>
                  <a:srgbClr val="000000"/>
                </a:solidFill>
              </a:rPr>
              <a:t>Tag din smartphone eller tablet, og hvis du ikke allerede har en e-mail-konto, vælg din foretrukne udbyder (Yahoo Mail, Gmail, Microsoft Outlook) og opret en e-mail-konto til dig selv eller en af dine borgere.</a:t>
            </a:r>
            <a:endParaRPr/>
          </a:p>
          <a:p>
            <a:pPr indent="0" lvl="0" marL="228600" rtl="0" algn="l">
              <a:lnSpc>
                <a:spcPct val="90000"/>
              </a:lnSpc>
              <a:spcBef>
                <a:spcPts val="1000"/>
              </a:spcBef>
              <a:spcAft>
                <a:spcPts val="0"/>
              </a:spcAft>
              <a:buSzPts val="2400"/>
              <a:buNone/>
            </a:pPr>
            <a:r>
              <a:t/>
            </a:r>
            <a:endParaRPr/>
          </a:p>
          <a:p>
            <a:pPr indent="-457200" lvl="0" marL="685800" rtl="0" algn="l">
              <a:lnSpc>
                <a:spcPct val="90000"/>
              </a:lnSpc>
              <a:spcBef>
                <a:spcPts val="1000"/>
              </a:spcBef>
              <a:spcAft>
                <a:spcPts val="0"/>
              </a:spcAft>
              <a:buSzPts val="2400"/>
              <a:buFont typeface="Arial"/>
              <a:buAutoNum type="arabicPeriod"/>
            </a:pPr>
            <a:r>
              <a:rPr lang="en-US">
                <a:solidFill>
                  <a:srgbClr val="000000"/>
                </a:solidFill>
              </a:rPr>
              <a:t>Gennemse og udforsk internettet. For eksempel kan du søge efter hjemmesiden for dette projekt </a:t>
            </a:r>
            <a:r>
              <a:rPr lang="en-US" u="sng">
                <a:solidFill>
                  <a:srgbClr val="87A66E"/>
                </a:solidFill>
                <a:hlinkClick r:id="rId3">
                  <a:extLst>
                    <a:ext uri="{A12FA001-AC4F-418D-AE19-62706E023703}">
                      <ahyp:hlinkClr val="tx"/>
                    </a:ext>
                  </a:extLst>
                </a:hlinkClick>
              </a:rPr>
              <a:t>www.housingcare.</a:t>
            </a:r>
            <a:r>
              <a:rPr lang="en-US" u="sng">
                <a:solidFill>
                  <a:srgbClr val="000000"/>
                </a:solidFill>
                <a:hlinkClick r:id="rId4">
                  <a:extLst>
                    <a:ext uri="{A12FA001-AC4F-418D-AE19-62706E023703}">
                      <ahyp:hlinkClr val="tx"/>
                    </a:ext>
                  </a:extLst>
                </a:hlinkClick>
              </a:rPr>
              <a:t>net</a:t>
            </a:r>
            <a:r>
              <a:rPr lang="en-US">
                <a:solidFill>
                  <a:srgbClr val="000000"/>
                </a:solidFill>
              </a:rPr>
              <a:t> Klik på de forskellige faner eller ord øverst på siden og bliv fortrolig med, hvordan hjemmesider fungerer. Vær ikke bange!!</a:t>
            </a:r>
            <a:endParaRPr>
              <a:solidFill>
                <a:srgbClr val="000000"/>
              </a:solidFill>
            </a:endParaRPr>
          </a:p>
        </p:txBody>
      </p:sp>
      <p:sp>
        <p:nvSpPr>
          <p:cNvPr id="486" name="Google Shape;486;p65"/>
          <p:cNvSpPr txBox="1"/>
          <p:nvPr>
            <p:ph idx="2" type="body"/>
          </p:nvPr>
        </p:nvSpPr>
        <p:spPr>
          <a:xfrm>
            <a:off x="339560" y="1098132"/>
            <a:ext cx="7178174" cy="103162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sz="4800"/>
              <a:t>Tid til øvelser…</a:t>
            </a:r>
            <a:endParaRPr/>
          </a:p>
        </p:txBody>
      </p:sp>
      <p:pic>
        <p:nvPicPr>
          <p:cNvPr id="487" name="Google Shape;487;p65"/>
          <p:cNvPicPr preferRelativeResize="0"/>
          <p:nvPr>
            <p:ph idx="3" type="pic"/>
          </p:nvPr>
        </p:nvPicPr>
        <p:blipFill rotWithShape="1">
          <a:blip r:embed="rId5">
            <a:alphaModFix/>
          </a:blip>
          <a:srcRect b="0" l="5283" r="5281" t="0"/>
          <a:stretch/>
        </p:blipFill>
        <p:spPr>
          <a:xfrm>
            <a:off x="8583306" y="1246695"/>
            <a:ext cx="2444127" cy="4336988"/>
          </a:xfrm>
          <a:prstGeom prst="rect">
            <a:avLst/>
          </a:prstGeom>
          <a:solidFill>
            <a:srgbClr val="D8D8D8"/>
          </a:solidFill>
          <a:ln>
            <a:noFill/>
          </a:ln>
        </p:spPr>
      </p:pic>
      <p:grpSp>
        <p:nvGrpSpPr>
          <p:cNvPr id="488" name="Google Shape;488;p65"/>
          <p:cNvGrpSpPr/>
          <p:nvPr/>
        </p:nvGrpSpPr>
        <p:grpSpPr>
          <a:xfrm>
            <a:off x="4977320" y="1011676"/>
            <a:ext cx="1118680" cy="1031625"/>
            <a:chOff x="1923675" y="1633650"/>
            <a:chExt cx="436000" cy="435975"/>
          </a:xfrm>
        </p:grpSpPr>
        <p:sp>
          <p:nvSpPr>
            <p:cNvPr id="489" name="Google Shape;489;p65"/>
            <p:cNvSpPr/>
            <p:nvPr/>
          </p:nvSpPr>
          <p:spPr>
            <a:xfrm>
              <a:off x="2209250" y="1633650"/>
              <a:ext cx="150425" cy="150425"/>
            </a:xfrm>
            <a:custGeom>
              <a:rect b="b" l="l" r="r" t="t"/>
              <a:pathLst>
                <a:path extrusionOk="0" fill="none" h="6017" w="6017">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solidFill>
              <a:schemeClr val="lt1"/>
            </a:solid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65"/>
            <p:cNvSpPr/>
            <p:nvPr/>
          </p:nvSpPr>
          <p:spPr>
            <a:xfrm>
              <a:off x="2019900" y="1757250"/>
              <a:ext cx="261825" cy="261850"/>
            </a:xfrm>
            <a:custGeom>
              <a:rect b="b" l="l" r="r" t="t"/>
              <a:pathLst>
                <a:path extrusionOk="0" fill="none" h="10474" w="10473">
                  <a:moveTo>
                    <a:pt x="10473" y="1"/>
                  </a:moveTo>
                  <a:lnTo>
                    <a:pt x="0" y="10473"/>
                  </a:lnTo>
                </a:path>
              </a:pathLst>
            </a:custGeom>
            <a:solidFill>
              <a:schemeClr val="lt1"/>
            </a:solid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65"/>
            <p:cNvSpPr/>
            <p:nvPr/>
          </p:nvSpPr>
          <p:spPr>
            <a:xfrm>
              <a:off x="1923675" y="1681150"/>
              <a:ext cx="388500" cy="388475"/>
            </a:xfrm>
            <a:custGeom>
              <a:rect b="b" l="l" r="r" t="t"/>
              <a:pathLst>
                <a:path extrusionOk="0" fill="none" h="15539" w="1554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solidFill>
              <a:schemeClr val="lt1"/>
            </a:solid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65"/>
            <p:cNvSpPr/>
            <p:nvPr/>
          </p:nvSpPr>
          <p:spPr>
            <a:xfrm>
              <a:off x="1974225" y="1711575"/>
              <a:ext cx="261825" cy="261850"/>
            </a:xfrm>
            <a:custGeom>
              <a:rect b="b" l="l" r="r" t="t"/>
              <a:pathLst>
                <a:path extrusionOk="0" fill="none" h="10474" w="10473">
                  <a:moveTo>
                    <a:pt x="0" y="10474"/>
                  </a:moveTo>
                  <a:lnTo>
                    <a:pt x="10473" y="1"/>
                  </a:lnTo>
                </a:path>
              </a:pathLst>
            </a:custGeom>
            <a:solidFill>
              <a:schemeClr val="lt1"/>
            </a:solid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65"/>
            <p:cNvSpPr/>
            <p:nvPr/>
          </p:nvSpPr>
          <p:spPr>
            <a:xfrm>
              <a:off x="1934650" y="2014200"/>
              <a:ext cx="44475" cy="44475"/>
            </a:xfrm>
            <a:custGeom>
              <a:rect b="b" l="l" r="r" t="t"/>
              <a:pathLst>
                <a:path extrusionOk="0" fill="none" h="1779" w="1779">
                  <a:moveTo>
                    <a:pt x="1778" y="1778"/>
                  </a:moveTo>
                  <a:lnTo>
                    <a:pt x="0" y="0"/>
                  </a:lnTo>
                </a:path>
              </a:pathLst>
            </a:custGeom>
            <a:solidFill>
              <a:schemeClr val="lt1"/>
            </a:solid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65"/>
            <p:cNvSpPr/>
            <p:nvPr/>
          </p:nvSpPr>
          <p:spPr>
            <a:xfrm>
              <a:off x="1944375" y="1947225"/>
              <a:ext cx="101725" cy="101700"/>
            </a:xfrm>
            <a:custGeom>
              <a:rect b="b" l="l" r="r" t="t"/>
              <a:pathLst>
                <a:path extrusionOk="0" fill="none" h="4068" w="4069">
                  <a:moveTo>
                    <a:pt x="1" y="49"/>
                  </a:moveTo>
                  <a:lnTo>
                    <a:pt x="1" y="49"/>
                  </a:lnTo>
                  <a:lnTo>
                    <a:pt x="25" y="0"/>
                  </a:lnTo>
                  <a:lnTo>
                    <a:pt x="25" y="0"/>
                  </a:lnTo>
                  <a:lnTo>
                    <a:pt x="4068" y="4043"/>
                  </a:lnTo>
                  <a:lnTo>
                    <a:pt x="4068" y="4043"/>
                  </a:lnTo>
                  <a:lnTo>
                    <a:pt x="4068" y="4043"/>
                  </a:lnTo>
                  <a:lnTo>
                    <a:pt x="4020" y="4068"/>
                  </a:lnTo>
                </a:path>
              </a:pathLst>
            </a:custGeom>
            <a:solidFill>
              <a:schemeClr val="lt1"/>
            </a:solidFill>
            <a:ln cap="rnd"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55"/>
          <p:cNvSpPr txBox="1"/>
          <p:nvPr>
            <p:ph idx="2" type="body"/>
          </p:nvPr>
        </p:nvSpPr>
        <p:spPr>
          <a:xfrm>
            <a:off x="579972" y="192058"/>
            <a:ext cx="9886397" cy="101897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En opsummering af denne ordliste...</a:t>
            </a:r>
            <a:endParaRPr/>
          </a:p>
        </p:txBody>
      </p:sp>
      <p:graphicFrame>
        <p:nvGraphicFramePr>
          <p:cNvPr id="500" name="Google Shape;500;p55"/>
          <p:cNvGraphicFramePr/>
          <p:nvPr/>
        </p:nvGraphicFramePr>
        <p:xfrm>
          <a:off x="1673352" y="1524338"/>
          <a:ext cx="3000000" cy="3000000"/>
        </p:xfrm>
        <a:graphic>
          <a:graphicData uri="http://schemas.openxmlformats.org/drawingml/2006/table">
            <a:tbl>
              <a:tblPr>
                <a:noFill/>
                <a:tableStyleId>{8AE611AA-A98C-4540-9132-836CB481DB40}</a:tableStyleId>
              </a:tblPr>
              <a:tblGrid>
                <a:gridCol w="2591025"/>
                <a:gridCol w="6845575"/>
              </a:tblGrid>
              <a:tr h="370850">
                <a:tc>
                  <a:txBody>
                    <a:bodyPr/>
                    <a:lstStyle/>
                    <a:p>
                      <a:pPr indent="0" lvl="0" marL="0" marR="0" rtl="0" algn="ctr">
                        <a:lnSpc>
                          <a:spcPct val="100000"/>
                        </a:lnSpc>
                        <a:spcBef>
                          <a:spcPts val="0"/>
                        </a:spcBef>
                        <a:spcAft>
                          <a:spcPts val="0"/>
                        </a:spcAft>
                        <a:buClr>
                          <a:srgbClr val="000000"/>
                        </a:buClr>
                        <a:buSzPts val="2000"/>
                        <a:buFont typeface="Arial"/>
                        <a:buNone/>
                      </a:pPr>
                      <a:r>
                        <a:rPr lang="en-US" sz="2000" u="none" cap="none" strike="noStrike">
                          <a:latin typeface="Calibri"/>
                          <a:ea typeface="Calibri"/>
                          <a:cs typeface="Calibri"/>
                          <a:sym typeface="Calibri"/>
                        </a:rPr>
                        <a:t>UDTRYK</a:t>
                      </a:r>
                      <a:endParaRPr sz="2000" u="none" cap="none" strike="noStrike">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Clr>
                          <a:srgbClr val="000000"/>
                        </a:buClr>
                        <a:buSzPts val="2000"/>
                        <a:buFont typeface="Arial"/>
                        <a:buNone/>
                      </a:pPr>
                      <a:r>
                        <a:rPr lang="en-US" sz="2000" u="none" cap="none" strike="noStrike">
                          <a:latin typeface="Calibri"/>
                          <a:ea typeface="Calibri"/>
                          <a:cs typeface="Calibri"/>
                          <a:sym typeface="Calibri"/>
                        </a:rPr>
                        <a:t>KORT BESKRIVELSE</a:t>
                      </a:r>
                      <a:endParaRPr sz="2000" u="none" cap="none" strike="noStrike">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F3494"/>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1. Internet</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Et netværk af computere ... den virtuelle verden</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2. E-mail</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Elektronisk post et onlinemeddelelsessystem</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3. Hjemmeside</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En gruppe af sider med information, der er tilgængelig online (eller på internettet)</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4. Webadresse</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Er som en elektronisk version af en postadresse</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5. Ikon</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Et lille billede eller billede, der repræsenterer en kommando på din enhed</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6. Desktop</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Hovedskærmen med </a:t>
                      </a:r>
                      <a:r>
                        <a:rPr b="0" i="0" lang="en-US" sz="1800" u="none" cap="none" strike="noStrike">
                          <a:solidFill>
                            <a:srgbClr val="092E4B"/>
                          </a:solidFill>
                          <a:latin typeface="Calibri"/>
                          <a:ea typeface="Calibri"/>
                          <a:cs typeface="Calibri"/>
                          <a:sym typeface="Calibri"/>
                        </a:rPr>
                        <a:t>oplysninger, der vises på din enhed</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7. Proceslinje</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En række af knapper/grafiske kontroller, der repræsenterer åbne programmer</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8. Strøm/opladningsikoner</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Ofte på en enhedsskærm for at angive opladningsniveauet osv</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9. Touchpad</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Fælles på bærbare computere er et alternativ til en mus</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4" name="Shape 504"/>
        <p:cNvGrpSpPr/>
        <p:nvPr/>
      </p:nvGrpSpPr>
      <p:grpSpPr>
        <a:xfrm>
          <a:off x="0" y="0"/>
          <a:ext cx="0" cy="0"/>
          <a:chOff x="0" y="0"/>
          <a:chExt cx="0" cy="0"/>
        </a:xfrm>
      </p:grpSpPr>
      <p:graphicFrame>
        <p:nvGraphicFramePr>
          <p:cNvPr id="505" name="Google Shape;505;p56"/>
          <p:cNvGraphicFramePr/>
          <p:nvPr/>
        </p:nvGraphicFramePr>
        <p:xfrm>
          <a:off x="1565252" y="1396322"/>
          <a:ext cx="3000000" cy="3000000"/>
        </p:xfrm>
        <a:graphic>
          <a:graphicData uri="http://schemas.openxmlformats.org/drawingml/2006/table">
            <a:tbl>
              <a:tblPr>
                <a:noFill/>
                <a:tableStyleId>{8AE611AA-A98C-4540-9132-836CB481DB40}</a:tableStyleId>
              </a:tblPr>
              <a:tblGrid>
                <a:gridCol w="2540325"/>
                <a:gridCol w="6845575"/>
              </a:tblGrid>
              <a:tr h="370850">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latin typeface="Calibri"/>
                          <a:ea typeface="Calibri"/>
                          <a:cs typeface="Calibri"/>
                          <a:sym typeface="Calibri"/>
                        </a:rPr>
                        <a:t>UDTRYK</a:t>
                      </a:r>
                      <a:endParaRPr sz="1800" u="none" cap="none" strike="noStrike">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F3494"/>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latin typeface="Calibri"/>
                          <a:ea typeface="Calibri"/>
                          <a:cs typeface="Calibri"/>
                          <a:sym typeface="Calibri"/>
                        </a:rPr>
                        <a:t>KORT BESKRIVELSE</a:t>
                      </a:r>
                      <a:endParaRPr sz="1800" u="none" cap="none" strike="noStrike">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F3494"/>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10. Tastatur</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Tasterne, der betjener computeren, ligner meget en skrivemaskine</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11. Notifikationsområde</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Et område på proceslinjen, der viser meddelelser og status</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12. Indbygget kamera</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Et integreret kamera mod dig, der giver mulighed for videoopkald</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13. Software</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Programmer, der giver instruktioner til computeren</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14. Hardware</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De fysiske dele af et computersystem</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15. </a:t>
                      </a:r>
                      <a:r>
                        <a:rPr b="1" lang="en-US" sz="1800">
                          <a:solidFill>
                            <a:srgbClr val="092E4B"/>
                          </a:solidFill>
                          <a:latin typeface="Calibri"/>
                          <a:ea typeface="Calibri"/>
                          <a:cs typeface="Calibri"/>
                          <a:sym typeface="Calibri"/>
                        </a:rPr>
                        <a:t>Porte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Hvor man tilslutter ladekablet eller en anden enhed</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16. Markører</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Et ikon, der bevæger sig rundt på skærmen og tillader redigering eller valg</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17. Søgemaskine</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Fungerer som opslagsværk der hjælper os med at finde webadresser/websteder</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18. Mappe</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En virtuel mappe til at gemme dine filer</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n-US" sz="1800" u="none" cap="none" strike="noStrike">
                          <a:solidFill>
                            <a:srgbClr val="092E4B"/>
                          </a:solidFill>
                          <a:latin typeface="Calibri"/>
                          <a:ea typeface="Calibri"/>
                          <a:cs typeface="Calibri"/>
                          <a:sym typeface="Calibri"/>
                        </a:rPr>
                        <a:t>19. Vinduer</a:t>
                      </a:r>
                      <a:endParaRPr b="1"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marR="0" rtl="0" algn="ctr">
                        <a:lnSpc>
                          <a:spcPct val="100000"/>
                        </a:lnSpc>
                        <a:spcBef>
                          <a:spcPts val="0"/>
                        </a:spcBef>
                        <a:spcAft>
                          <a:spcPts val="0"/>
                        </a:spcAft>
                        <a:buClr>
                          <a:srgbClr val="000000"/>
                        </a:buClr>
                        <a:buSzPts val="1800"/>
                        <a:buFont typeface="Arial"/>
                        <a:buNone/>
                      </a:pPr>
                      <a:r>
                        <a:rPr lang="en-US" sz="1800" u="none" cap="none" strike="noStrike">
                          <a:solidFill>
                            <a:srgbClr val="092E4B"/>
                          </a:solidFill>
                          <a:latin typeface="Calibri"/>
                          <a:ea typeface="Calibri"/>
                          <a:cs typeface="Calibri"/>
                          <a:sym typeface="Calibri"/>
                        </a:rPr>
                        <a:t>Et indrammet område på skrivebordet</a:t>
                      </a:r>
                      <a:endParaRPr sz="1800" u="none" cap="none" strike="noStrike">
                        <a:solidFill>
                          <a:srgbClr val="092E4B"/>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r>
            </a:tbl>
          </a:graphicData>
        </a:graphic>
      </p:graphicFrame>
      <p:sp>
        <p:nvSpPr>
          <p:cNvPr id="506" name="Google Shape;506;p56"/>
          <p:cNvSpPr txBox="1"/>
          <p:nvPr>
            <p:ph idx="2" type="body"/>
          </p:nvPr>
        </p:nvSpPr>
        <p:spPr>
          <a:xfrm>
            <a:off x="579438" y="192088"/>
            <a:ext cx="9886950" cy="101917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En opsummering af denne ordliste...fortsat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57"/>
          <p:cNvSpPr txBox="1"/>
          <p:nvPr>
            <p:ph idx="1" type="body"/>
          </p:nvPr>
        </p:nvSpPr>
        <p:spPr>
          <a:xfrm>
            <a:off x="898357" y="1757388"/>
            <a:ext cx="4757375" cy="437769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lt1"/>
              </a:buClr>
              <a:buSzPts val="2400"/>
              <a:buFont typeface="Arial"/>
              <a:buNone/>
            </a:pPr>
            <a:r>
              <a:rPr lang="en-US"/>
              <a:t>Du er lige blevet bombarderet med information og en hel ordliste over digitale udtryk, og du overlevede. </a:t>
            </a:r>
            <a:r>
              <a:rPr b="1" lang="en-US"/>
              <a:t>Godt arbejde!!</a:t>
            </a:r>
            <a:endParaRPr b="1" sz="1000"/>
          </a:p>
          <a:p>
            <a:pPr indent="0" lvl="0" marL="0" marR="0" rtl="0" algn="l">
              <a:lnSpc>
                <a:spcPct val="90000"/>
              </a:lnSpc>
              <a:spcBef>
                <a:spcPts val="1000"/>
              </a:spcBef>
              <a:spcAft>
                <a:spcPts val="0"/>
              </a:spcAft>
              <a:buClr>
                <a:schemeClr val="lt1"/>
              </a:buClr>
              <a:buSzPts val="2400"/>
              <a:buFont typeface="Arial"/>
              <a:buNone/>
            </a:pPr>
            <a:r>
              <a:rPr b="1" lang="en-US"/>
              <a:t>TAG EN PAUSE…</a:t>
            </a:r>
            <a:endParaRPr/>
          </a:p>
          <a:p>
            <a:pPr indent="0" lvl="0" marL="0" marR="0" rtl="0" algn="l">
              <a:lnSpc>
                <a:spcPct val="90000"/>
              </a:lnSpc>
              <a:spcBef>
                <a:spcPts val="1000"/>
              </a:spcBef>
              <a:spcAft>
                <a:spcPts val="0"/>
              </a:spcAft>
              <a:buClr>
                <a:schemeClr val="lt1"/>
              </a:buClr>
              <a:buSzPts val="2400"/>
              <a:buFont typeface="Arial"/>
              <a:buNone/>
            </a:pPr>
            <a:r>
              <a:rPr lang="en-US"/>
              <a:t>så håber vi, at du fortsætter (i dit eget tempo), men bliv hos os. At kende alle ovenstående udtryk vil give mening, mens du rejser videre. Nu skal vi se på smartphones.</a:t>
            </a:r>
            <a:endParaRPr/>
          </a:p>
        </p:txBody>
      </p:sp>
      <p:sp>
        <p:nvSpPr>
          <p:cNvPr id="512" name="Google Shape;512;p57"/>
          <p:cNvSpPr txBox="1"/>
          <p:nvPr>
            <p:ph idx="2"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lang="en-US" sz="4800"/>
              <a:t>Godt klaret!!</a:t>
            </a:r>
            <a:endParaRPr sz="4800"/>
          </a:p>
        </p:txBody>
      </p:sp>
      <p:pic>
        <p:nvPicPr>
          <p:cNvPr descr="Green birthday envelope with ribbons" id="513" name="Google Shape;513;p57"/>
          <p:cNvPicPr preferRelativeResize="0"/>
          <p:nvPr>
            <p:ph idx="3" type="pic"/>
          </p:nvPr>
        </p:nvPicPr>
        <p:blipFill rotWithShape="1">
          <a:blip r:embed="rId3">
            <a:alphaModFix/>
          </a:blip>
          <a:srcRect b="0" l="3178" r="3177" t="0"/>
          <a:stretch/>
        </p:blipFill>
        <p:spPr>
          <a:xfrm>
            <a:off x="5888002" y="439730"/>
            <a:ext cx="5660531" cy="6045736"/>
          </a:xfrm>
          <a:prstGeom prst="rect">
            <a:avLst/>
          </a:prstGeom>
          <a:solidFill>
            <a:srgbClr val="F2F2F2"/>
          </a:solid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sp>
        <p:nvSpPr>
          <p:cNvPr id="519" name="Google Shape;519;p5"/>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Font typeface="Arial"/>
              <a:buNone/>
            </a:pPr>
            <a:r>
              <a:rPr lang="en-US"/>
              <a:t>Effektiv brug af smartphones</a:t>
            </a:r>
            <a:endParaRPr/>
          </a:p>
        </p:txBody>
      </p:sp>
      <p:sp>
        <p:nvSpPr>
          <p:cNvPr id="520" name="Google Shape;520;p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02</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34"/>
          <p:cNvSpPr txBox="1"/>
          <p:nvPr>
            <p:ph idx="1" type="body"/>
          </p:nvPr>
        </p:nvSpPr>
        <p:spPr>
          <a:xfrm>
            <a:off x="643467" y="1114697"/>
            <a:ext cx="5510592" cy="518788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lt1"/>
              </a:buClr>
              <a:buSzPts val="2400"/>
              <a:buFont typeface="Arial"/>
              <a:buNone/>
            </a:pPr>
            <a:r>
              <a:rPr lang="en-US"/>
              <a:t>Smartphones er som mini-computere</a:t>
            </a:r>
            <a:endParaRPr/>
          </a:p>
          <a:p>
            <a:pPr indent="0" lvl="0" marL="0" marR="0" rtl="0" algn="l">
              <a:lnSpc>
                <a:spcPct val="90000"/>
              </a:lnSpc>
              <a:spcBef>
                <a:spcPts val="1000"/>
              </a:spcBef>
              <a:spcAft>
                <a:spcPts val="0"/>
              </a:spcAft>
              <a:buClr>
                <a:schemeClr val="lt1"/>
              </a:buClr>
              <a:buSzPts val="2400"/>
              <a:buFont typeface="Arial"/>
              <a:buNone/>
            </a:pPr>
            <a:r>
              <a:rPr lang="en-US"/>
              <a:t>De to mest populære operativsystemer i smartphones er </a:t>
            </a:r>
            <a:r>
              <a:rPr b="1" lang="en-US">
                <a:solidFill>
                  <a:schemeClr val="lt1"/>
                </a:solidFill>
              </a:rPr>
              <a:t>iOS </a:t>
            </a:r>
            <a:r>
              <a:rPr lang="en-US"/>
              <a:t>og </a:t>
            </a:r>
            <a:r>
              <a:rPr b="1" lang="en-US">
                <a:solidFill>
                  <a:schemeClr val="lt1"/>
                </a:solidFill>
              </a:rPr>
              <a:t>Android,</a:t>
            </a:r>
            <a:r>
              <a:rPr b="1" lang="en-US"/>
              <a:t> </a:t>
            </a:r>
            <a:r>
              <a:rPr lang="en-US"/>
              <a:t>det er det, der kategoriserer telefonerne i forskellige typer...</a:t>
            </a:r>
            <a:endParaRPr/>
          </a:p>
          <a:p>
            <a:pPr indent="-342900" lvl="0" marL="342900" rtl="0" algn="l">
              <a:lnSpc>
                <a:spcPct val="90000"/>
              </a:lnSpc>
              <a:spcBef>
                <a:spcPts val="1000"/>
              </a:spcBef>
              <a:spcAft>
                <a:spcPts val="0"/>
              </a:spcAft>
              <a:buSzPts val="2400"/>
              <a:buFont typeface="Arial"/>
              <a:buChar char="•"/>
            </a:pPr>
            <a:r>
              <a:rPr b="1" lang="en-US">
                <a:solidFill>
                  <a:srgbClr val="24BAA2"/>
                </a:solidFill>
              </a:rPr>
              <a:t>iOS er fra Apple </a:t>
            </a:r>
            <a:r>
              <a:rPr lang="en-US"/>
              <a:t>og kører specifikt på Apple iPhones.</a:t>
            </a:r>
            <a:endParaRPr/>
          </a:p>
          <a:p>
            <a:pPr indent="-342900" lvl="0" marL="342900" rtl="0" algn="l">
              <a:lnSpc>
                <a:spcPct val="90000"/>
              </a:lnSpc>
              <a:spcBef>
                <a:spcPts val="1000"/>
              </a:spcBef>
              <a:spcAft>
                <a:spcPts val="0"/>
              </a:spcAft>
              <a:buSzPts val="2400"/>
              <a:buFont typeface="Arial"/>
              <a:buChar char="•"/>
            </a:pPr>
            <a:r>
              <a:rPr b="1" lang="en-US">
                <a:solidFill>
                  <a:srgbClr val="24BAA2"/>
                </a:solidFill>
              </a:rPr>
              <a:t>Android fra Google </a:t>
            </a:r>
            <a:r>
              <a:rPr lang="en-US"/>
              <a:t>er ret åben og kører på en lang række telefoner.</a:t>
            </a:r>
            <a:endParaRPr/>
          </a:p>
          <a:p>
            <a:pPr indent="0" lvl="0" marL="0" rtl="0" algn="ctr">
              <a:lnSpc>
                <a:spcPct val="90000"/>
              </a:lnSpc>
              <a:spcBef>
                <a:spcPts val="1000"/>
              </a:spcBef>
              <a:spcAft>
                <a:spcPts val="0"/>
              </a:spcAft>
              <a:buSzPts val="2400"/>
              <a:buNone/>
            </a:pPr>
            <a:r>
              <a:rPr b="1" lang="en-US"/>
              <a:t>Disse styresystemer er yderst avancerede, og de udfører mange andre funktioner end blot telefonopkald</a:t>
            </a:r>
            <a:endParaRPr/>
          </a:p>
        </p:txBody>
      </p:sp>
      <p:sp>
        <p:nvSpPr>
          <p:cNvPr id="526" name="Google Shape;526;p34"/>
          <p:cNvSpPr txBox="1"/>
          <p:nvPr>
            <p:ph idx="2" type="body"/>
          </p:nvPr>
        </p:nvSpPr>
        <p:spPr>
          <a:xfrm>
            <a:off x="485812" y="122045"/>
            <a:ext cx="5394476"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t>Typer af smartphones...</a:t>
            </a:r>
            <a:endParaRPr/>
          </a:p>
          <a:p>
            <a:pPr indent="0" lvl="0" marL="0" marR="0" rtl="0" algn="l">
              <a:lnSpc>
                <a:spcPct val="90000"/>
              </a:lnSpc>
              <a:spcBef>
                <a:spcPts val="1000"/>
              </a:spcBef>
              <a:spcAft>
                <a:spcPts val="0"/>
              </a:spcAft>
              <a:buClr>
                <a:srgbClr val="24BAA2"/>
              </a:buClr>
              <a:buSzPts val="3600"/>
              <a:buFont typeface="Arial"/>
              <a:buNone/>
            </a:pPr>
            <a:r>
              <a:rPr lang="en-US"/>
              <a:t>…</a:t>
            </a:r>
            <a:endParaRPr/>
          </a:p>
        </p:txBody>
      </p:sp>
      <p:pic>
        <p:nvPicPr>
          <p:cNvPr id="527" name="Google Shape;527;p34"/>
          <p:cNvPicPr preferRelativeResize="0"/>
          <p:nvPr/>
        </p:nvPicPr>
        <p:blipFill rotWithShape="1">
          <a:blip r:embed="rId3">
            <a:alphaModFix/>
          </a:blip>
          <a:srcRect b="0" l="0" r="0" t="0"/>
          <a:stretch/>
        </p:blipFill>
        <p:spPr>
          <a:xfrm>
            <a:off x="9015704" y="1503272"/>
            <a:ext cx="2616334" cy="1663786"/>
          </a:xfrm>
          <a:prstGeom prst="rect">
            <a:avLst/>
          </a:prstGeom>
          <a:noFill/>
          <a:ln>
            <a:noFill/>
          </a:ln>
        </p:spPr>
      </p:pic>
      <p:pic>
        <p:nvPicPr>
          <p:cNvPr id="528" name="Google Shape;528;p34"/>
          <p:cNvPicPr preferRelativeResize="0"/>
          <p:nvPr/>
        </p:nvPicPr>
        <p:blipFill rotWithShape="1">
          <a:blip r:embed="rId4">
            <a:alphaModFix/>
          </a:blip>
          <a:srcRect b="0" l="8829" r="0" t="0"/>
          <a:stretch/>
        </p:blipFill>
        <p:spPr>
          <a:xfrm>
            <a:off x="8905422" y="4750985"/>
            <a:ext cx="2836898" cy="1701887"/>
          </a:xfrm>
          <a:prstGeom prst="rect">
            <a:avLst/>
          </a:prstGeom>
          <a:noFill/>
          <a:ln>
            <a:noFill/>
          </a:ln>
        </p:spPr>
      </p:pic>
      <p:pic>
        <p:nvPicPr>
          <p:cNvPr id="529" name="Google Shape;529;p34">
            <a:hlinkClick r:id="rId5"/>
          </p:cNvPr>
          <p:cNvPicPr preferRelativeResize="0"/>
          <p:nvPr/>
        </p:nvPicPr>
        <p:blipFill rotWithShape="1">
          <a:blip r:embed="rId6">
            <a:alphaModFix/>
          </a:blip>
          <a:srcRect b="0" l="8437" r="12640" t="0"/>
          <a:stretch/>
        </p:blipFill>
        <p:spPr>
          <a:xfrm>
            <a:off x="6835546" y="3429000"/>
            <a:ext cx="2180158" cy="1568531"/>
          </a:xfrm>
          <a:prstGeom prst="rect">
            <a:avLst/>
          </a:prstGeom>
          <a:noFill/>
          <a:ln>
            <a:noFill/>
          </a:ln>
        </p:spPr>
      </p:pic>
      <p:pic>
        <p:nvPicPr>
          <p:cNvPr id="530" name="Google Shape;530;p34">
            <a:hlinkClick r:id="rId7"/>
          </p:cNvPr>
          <p:cNvPicPr preferRelativeResize="0"/>
          <p:nvPr/>
        </p:nvPicPr>
        <p:blipFill rotWithShape="1">
          <a:blip r:embed="rId8">
            <a:alphaModFix/>
          </a:blip>
          <a:srcRect b="0" l="0" r="0" t="2580"/>
          <a:stretch/>
        </p:blipFill>
        <p:spPr>
          <a:xfrm>
            <a:off x="6992962" y="583106"/>
            <a:ext cx="1676486" cy="1472380"/>
          </a:xfrm>
          <a:prstGeom prst="rect">
            <a:avLst/>
          </a:prstGeom>
          <a:noFill/>
          <a:ln>
            <a:noFill/>
          </a:ln>
        </p:spPr>
      </p:pic>
      <p:sp>
        <p:nvSpPr>
          <p:cNvPr id="531" name="Google Shape;531;p34"/>
          <p:cNvSpPr txBox="1"/>
          <p:nvPr/>
        </p:nvSpPr>
        <p:spPr>
          <a:xfrm>
            <a:off x="1913864" y="6145095"/>
            <a:ext cx="710184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US" sz="1400" u="sng" cap="none" strike="noStrike">
                <a:solidFill>
                  <a:srgbClr val="000000"/>
                </a:solidFill>
                <a:latin typeface="Arial"/>
                <a:ea typeface="Arial"/>
                <a:cs typeface="Arial"/>
                <a:sym typeface="Arial"/>
                <a:hlinkClick r:id="rId9">
                  <a:extLst>
                    <a:ext uri="{A12FA001-AC4F-418D-AE19-62706E023703}">
                      <ahyp:hlinkClr val="tx"/>
                    </a:ext>
                  </a:extLst>
                </a:hlinkClick>
              </a:rPr>
              <a:t>https://www.google.com/intl/en_uk/search/about/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sp>
        <p:nvSpPr>
          <p:cNvPr id="233" name="Google Shape;233;p7"/>
          <p:cNvSpPr txBox="1"/>
          <p:nvPr>
            <p:ph idx="1" type="body"/>
          </p:nvPr>
        </p:nvSpPr>
        <p:spPr>
          <a:xfrm>
            <a:off x="275825" y="589280"/>
            <a:ext cx="5518500" cy="5366795"/>
          </a:xfrm>
          <a:prstGeom prst="rect">
            <a:avLst/>
          </a:prstGeom>
          <a:noFill/>
          <a:ln>
            <a:noFill/>
          </a:ln>
        </p:spPr>
        <p:txBody>
          <a:bodyPr anchorCtr="0" anchor="t" bIns="45700" lIns="91425" spcFirstLastPara="1" rIns="91425" wrap="square" tIns="45700">
            <a:noAutofit/>
          </a:bodyPr>
          <a:lstStyle/>
          <a:p>
            <a:pPr indent="-228600" lvl="0" marL="457200" rtl="0" algn="l">
              <a:lnSpc>
                <a:spcPct val="107000"/>
              </a:lnSpc>
              <a:spcBef>
                <a:spcPts val="1000"/>
              </a:spcBef>
              <a:spcAft>
                <a:spcPts val="0"/>
              </a:spcAft>
              <a:buSzPts val="2400"/>
              <a:buNone/>
            </a:pPr>
            <a:r>
              <a:rPr lang="en-US"/>
              <a:t>Efter </a:t>
            </a:r>
            <a:r>
              <a:rPr lang="en-US">
                <a:latin typeface="Calibri"/>
                <a:ea typeface="Calibri"/>
                <a:cs typeface="Calibri"/>
                <a:sym typeface="Calibri"/>
              </a:rPr>
              <a:t>dette modul sigter vi mod, at du som </a:t>
            </a:r>
            <a:r>
              <a:rPr lang="en-US"/>
              <a:t>medarbejder</a:t>
            </a:r>
            <a:r>
              <a:rPr lang="en-US">
                <a:latin typeface="Calibri"/>
                <a:ea typeface="Calibri"/>
                <a:cs typeface="Calibri"/>
                <a:sym typeface="Calibri"/>
              </a:rPr>
              <a:t> </a:t>
            </a:r>
            <a:r>
              <a:rPr lang="en-US"/>
              <a:t>vil v</a:t>
            </a:r>
            <a:r>
              <a:rPr lang="en-US">
                <a:latin typeface="Calibri"/>
                <a:ea typeface="Calibri"/>
                <a:cs typeface="Calibri"/>
                <a:sym typeface="Calibri"/>
              </a:rPr>
              <a:t>ære i stand til at:</a:t>
            </a:r>
            <a:endParaRPr/>
          </a:p>
          <a:p>
            <a:pPr indent="-342900" lvl="0" marL="342900" rtl="0" algn="l">
              <a:lnSpc>
                <a:spcPct val="107000"/>
              </a:lnSpc>
              <a:spcBef>
                <a:spcPts val="1800"/>
              </a:spcBef>
              <a:spcAft>
                <a:spcPts val="0"/>
              </a:spcAft>
              <a:buSzPts val="2400"/>
              <a:buFont typeface="Noto Sans Symbols"/>
              <a:buChar char="✔"/>
            </a:pPr>
            <a:r>
              <a:rPr lang="en-US"/>
              <a:t>Kende til</a:t>
            </a:r>
            <a:r>
              <a:rPr lang="en-US">
                <a:latin typeface="Calibri"/>
                <a:ea typeface="Calibri"/>
                <a:cs typeface="Calibri"/>
                <a:sym typeface="Calibri"/>
              </a:rPr>
              <a:t> og forstå fordelene og grundlæggende funkti</a:t>
            </a:r>
            <a:r>
              <a:rPr lang="en-US"/>
              <a:t>oner</a:t>
            </a:r>
            <a:r>
              <a:rPr lang="en-US">
                <a:latin typeface="Calibri"/>
                <a:ea typeface="Calibri"/>
                <a:cs typeface="Calibri"/>
                <a:sym typeface="Calibri"/>
              </a:rPr>
              <a:t> ved de 3 enheder</a:t>
            </a:r>
            <a:endParaRPr/>
          </a:p>
          <a:p>
            <a:pPr indent="-342900" lvl="0" marL="342900" rtl="0" algn="l">
              <a:lnSpc>
                <a:spcPct val="107000"/>
              </a:lnSpc>
              <a:spcBef>
                <a:spcPts val="1000"/>
              </a:spcBef>
              <a:spcAft>
                <a:spcPts val="0"/>
              </a:spcAft>
              <a:buSzPts val="2400"/>
              <a:buFont typeface="Noto Sans Symbols"/>
              <a:buChar char="✔"/>
            </a:pPr>
            <a:r>
              <a:rPr lang="en-US">
                <a:latin typeface="Calibri"/>
                <a:ea typeface="Calibri"/>
                <a:cs typeface="Calibri"/>
                <a:sym typeface="Calibri"/>
              </a:rPr>
              <a:t>Identificere komponentdelene i disse enheder</a:t>
            </a:r>
            <a:endParaRPr/>
          </a:p>
          <a:p>
            <a:pPr indent="-342900" lvl="0" marL="342900" rtl="0" algn="l">
              <a:lnSpc>
                <a:spcPct val="107000"/>
              </a:lnSpc>
              <a:spcBef>
                <a:spcPts val="1000"/>
              </a:spcBef>
              <a:spcAft>
                <a:spcPts val="0"/>
              </a:spcAft>
              <a:buSzPts val="2400"/>
              <a:buFont typeface="Noto Sans Symbols"/>
              <a:buChar char="✔"/>
            </a:pPr>
            <a:r>
              <a:rPr lang="en-US">
                <a:latin typeface="Calibri"/>
                <a:ea typeface="Calibri"/>
                <a:cs typeface="Calibri"/>
                <a:sym typeface="Calibri"/>
              </a:rPr>
              <a:t>Skabe opmærksomhed på IT (informationsteknologi) systemer i hverdagen</a:t>
            </a:r>
            <a:endParaRPr/>
          </a:p>
          <a:p>
            <a:pPr indent="-342900" lvl="0" marL="342900" rtl="0" algn="l">
              <a:lnSpc>
                <a:spcPct val="107000"/>
              </a:lnSpc>
              <a:spcBef>
                <a:spcPts val="1000"/>
              </a:spcBef>
              <a:spcAft>
                <a:spcPts val="0"/>
              </a:spcAft>
              <a:buSzPts val="2400"/>
              <a:buFont typeface="Noto Sans Symbols"/>
              <a:buChar char="✔"/>
            </a:pPr>
            <a:r>
              <a:rPr lang="en-US"/>
              <a:t>Håndtere </a:t>
            </a:r>
            <a:r>
              <a:rPr lang="en-US">
                <a:latin typeface="Calibri"/>
                <a:ea typeface="Calibri"/>
                <a:cs typeface="Calibri"/>
                <a:sym typeface="Calibri"/>
              </a:rPr>
              <a:t> sikkerhedsaspektet, selv når du bruger </a:t>
            </a:r>
            <a:r>
              <a:rPr lang="en-US"/>
              <a:t>disse enheder på et grundlæggende niveau</a:t>
            </a:r>
            <a:endParaRPr/>
          </a:p>
          <a:p>
            <a:pPr indent="-228600" lvl="0" marL="457200" marR="0" rtl="0" algn="l">
              <a:lnSpc>
                <a:spcPct val="90000"/>
              </a:lnSpc>
              <a:spcBef>
                <a:spcPts val="1800"/>
              </a:spcBef>
              <a:spcAft>
                <a:spcPts val="0"/>
              </a:spcAft>
              <a:buClr>
                <a:schemeClr val="lt1"/>
              </a:buClr>
              <a:buSzPts val="2400"/>
              <a:buFont typeface="Arial"/>
              <a:buNone/>
            </a:pPr>
            <a:r>
              <a:t/>
            </a:r>
            <a:endParaRPr/>
          </a:p>
        </p:txBody>
      </p:sp>
      <p:sp>
        <p:nvSpPr>
          <p:cNvPr id="234" name="Google Shape;234;p7"/>
          <p:cNvSpPr txBox="1"/>
          <p:nvPr>
            <p:ph idx="2" type="body"/>
          </p:nvPr>
        </p:nvSpPr>
        <p:spPr>
          <a:xfrm>
            <a:off x="374159" y="243780"/>
            <a:ext cx="4757400" cy="9927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Modul 1</a:t>
            </a:r>
            <a:endParaRPr/>
          </a:p>
        </p:txBody>
      </p:sp>
      <p:pic>
        <p:nvPicPr>
          <p:cNvPr descr="Old woman on a video call" id="235" name="Google Shape;235;p7"/>
          <p:cNvPicPr preferRelativeResize="0"/>
          <p:nvPr>
            <p:ph idx="3" type="pic"/>
          </p:nvPr>
        </p:nvPicPr>
        <p:blipFill rotWithShape="1">
          <a:blip r:embed="rId3">
            <a:alphaModFix/>
          </a:blip>
          <a:srcRect b="0" l="19313" r="19313" t="0"/>
          <a:stretch/>
        </p:blipFill>
        <p:spPr>
          <a:xfrm>
            <a:off x="5888002" y="439730"/>
            <a:ext cx="5660531" cy="6045736"/>
          </a:xfrm>
          <a:prstGeom prst="rect">
            <a:avLst/>
          </a:prstGeom>
          <a:solidFill>
            <a:srgbClr val="F2F2F2"/>
          </a:solid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5" name="Shape 535"/>
        <p:cNvGrpSpPr/>
        <p:nvPr/>
      </p:nvGrpSpPr>
      <p:grpSpPr>
        <a:xfrm>
          <a:off x="0" y="0"/>
          <a:ext cx="0" cy="0"/>
          <a:chOff x="0" y="0"/>
          <a:chExt cx="0" cy="0"/>
        </a:xfrm>
      </p:grpSpPr>
      <p:pic>
        <p:nvPicPr>
          <p:cNvPr descr="Image result for smartphone" id="536" name="Google Shape;536;p8"/>
          <p:cNvPicPr preferRelativeResize="0"/>
          <p:nvPr/>
        </p:nvPicPr>
        <p:blipFill rotWithShape="1">
          <a:blip r:embed="rId3">
            <a:alphaModFix/>
          </a:blip>
          <a:srcRect b="0" l="0" r="0" t="0"/>
          <a:stretch/>
        </p:blipFill>
        <p:spPr>
          <a:xfrm>
            <a:off x="2788920" y="1937016"/>
            <a:ext cx="5943600" cy="4294962"/>
          </a:xfrm>
          <a:prstGeom prst="rect">
            <a:avLst/>
          </a:prstGeom>
          <a:noFill/>
          <a:ln>
            <a:noFill/>
          </a:ln>
        </p:spPr>
      </p:pic>
      <p:sp>
        <p:nvSpPr>
          <p:cNvPr id="537" name="Google Shape;537;p8"/>
          <p:cNvSpPr txBox="1"/>
          <p:nvPr/>
        </p:nvSpPr>
        <p:spPr>
          <a:xfrm>
            <a:off x="0" y="0"/>
            <a:ext cx="12192000" cy="1077178"/>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Calibri"/>
                <a:ea typeface="Calibri"/>
                <a:cs typeface="Calibri"/>
                <a:sym typeface="Calibri"/>
              </a:rPr>
              <a:t>Smartphone – grundlæggende dele i en iPhone</a:t>
            </a:r>
            <a:endParaRPr b="1" i="0" sz="3600" u="none" cap="none" strike="noStrike">
              <a:solidFill>
                <a:schemeClr val="lt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chemeClr val="lt1"/>
              </a:solidFill>
              <a:latin typeface="Calibri"/>
              <a:ea typeface="Calibri"/>
              <a:cs typeface="Calibri"/>
              <a:sym typeface="Calibri"/>
            </a:endParaRPr>
          </a:p>
        </p:txBody>
      </p:sp>
      <p:sp>
        <p:nvSpPr>
          <p:cNvPr id="538" name="Google Shape;538;p8"/>
          <p:cNvSpPr/>
          <p:nvPr/>
        </p:nvSpPr>
        <p:spPr>
          <a:xfrm rot="1540167">
            <a:off x="2939132" y="1892001"/>
            <a:ext cx="104118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39" name="Google Shape;539;p8"/>
          <p:cNvSpPr/>
          <p:nvPr/>
        </p:nvSpPr>
        <p:spPr>
          <a:xfrm>
            <a:off x="2511911" y="2174294"/>
            <a:ext cx="104118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40" name="Google Shape;540;p8"/>
          <p:cNvSpPr/>
          <p:nvPr/>
        </p:nvSpPr>
        <p:spPr>
          <a:xfrm rot="10597866">
            <a:off x="8164956" y="2586384"/>
            <a:ext cx="104118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41" name="Google Shape;541;p8"/>
          <p:cNvSpPr/>
          <p:nvPr/>
        </p:nvSpPr>
        <p:spPr>
          <a:xfrm rot="10597866">
            <a:off x="8180387" y="2946735"/>
            <a:ext cx="104118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42" name="Google Shape;542;p8"/>
          <p:cNvSpPr/>
          <p:nvPr/>
        </p:nvSpPr>
        <p:spPr>
          <a:xfrm rot="10597866">
            <a:off x="8194935" y="3307086"/>
            <a:ext cx="104118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43" name="Google Shape;543;p8"/>
          <p:cNvSpPr/>
          <p:nvPr/>
        </p:nvSpPr>
        <p:spPr>
          <a:xfrm rot="9958284">
            <a:off x="6726726" y="1876032"/>
            <a:ext cx="1773354"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44" name="Google Shape;544;p8"/>
          <p:cNvSpPr/>
          <p:nvPr/>
        </p:nvSpPr>
        <p:spPr>
          <a:xfrm rot="9739322">
            <a:off x="7617576" y="2356419"/>
            <a:ext cx="1517110" cy="145914"/>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45" name="Google Shape;545;p8"/>
          <p:cNvSpPr/>
          <p:nvPr/>
        </p:nvSpPr>
        <p:spPr>
          <a:xfrm rot="10597866">
            <a:off x="7420195" y="4157795"/>
            <a:ext cx="1786592"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46" name="Google Shape;546;p8"/>
          <p:cNvSpPr/>
          <p:nvPr/>
        </p:nvSpPr>
        <p:spPr>
          <a:xfrm rot="10597866">
            <a:off x="6827558" y="5710529"/>
            <a:ext cx="2379741"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47" name="Google Shape;547;p8"/>
          <p:cNvSpPr txBox="1"/>
          <p:nvPr/>
        </p:nvSpPr>
        <p:spPr>
          <a:xfrm>
            <a:off x="8368842" y="1480993"/>
            <a:ext cx="2049308"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Front kamera</a:t>
            </a:r>
            <a:endParaRPr b="0" i="0" sz="1400" u="none" cap="none" strike="noStrike">
              <a:solidFill>
                <a:srgbClr val="000000"/>
              </a:solidFill>
              <a:latin typeface="Arial"/>
              <a:ea typeface="Arial"/>
              <a:cs typeface="Arial"/>
              <a:sym typeface="Arial"/>
            </a:endParaRPr>
          </a:p>
        </p:txBody>
      </p:sp>
      <p:sp>
        <p:nvSpPr>
          <p:cNvPr id="548" name="Google Shape;548;p8"/>
          <p:cNvSpPr txBox="1"/>
          <p:nvPr/>
        </p:nvSpPr>
        <p:spPr>
          <a:xfrm>
            <a:off x="9060154" y="1969024"/>
            <a:ext cx="1807202" cy="40006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Power knap</a:t>
            </a:r>
            <a:endParaRPr b="0" i="0" sz="1400" u="none" cap="none" strike="noStrike">
              <a:solidFill>
                <a:srgbClr val="000000"/>
              </a:solidFill>
              <a:latin typeface="Arial"/>
              <a:ea typeface="Arial"/>
              <a:cs typeface="Arial"/>
              <a:sym typeface="Arial"/>
            </a:endParaRPr>
          </a:p>
        </p:txBody>
      </p:sp>
      <p:sp>
        <p:nvSpPr>
          <p:cNvPr id="549" name="Google Shape;549;p8"/>
          <p:cNvSpPr txBox="1"/>
          <p:nvPr/>
        </p:nvSpPr>
        <p:spPr>
          <a:xfrm>
            <a:off x="9043735" y="2419262"/>
            <a:ext cx="2864856"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Lydløs tænd/sluk-knap</a:t>
            </a:r>
            <a:endParaRPr b="0" i="0" sz="1400" u="none" cap="none" strike="noStrike">
              <a:solidFill>
                <a:srgbClr val="000000"/>
              </a:solidFill>
              <a:latin typeface="Arial"/>
              <a:ea typeface="Arial"/>
              <a:cs typeface="Arial"/>
              <a:sym typeface="Arial"/>
            </a:endParaRPr>
          </a:p>
        </p:txBody>
      </p:sp>
      <p:sp>
        <p:nvSpPr>
          <p:cNvPr id="550" name="Google Shape;550;p8"/>
          <p:cNvSpPr txBox="1"/>
          <p:nvPr/>
        </p:nvSpPr>
        <p:spPr>
          <a:xfrm>
            <a:off x="9129102" y="2798087"/>
            <a:ext cx="1601711"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Lydstyrke op</a:t>
            </a:r>
            <a:endParaRPr b="0" i="0" sz="1400" u="none" cap="none" strike="noStrike">
              <a:solidFill>
                <a:srgbClr val="000000"/>
              </a:solidFill>
              <a:latin typeface="Arial"/>
              <a:ea typeface="Arial"/>
              <a:cs typeface="Arial"/>
              <a:sym typeface="Arial"/>
            </a:endParaRPr>
          </a:p>
        </p:txBody>
      </p:sp>
      <p:sp>
        <p:nvSpPr>
          <p:cNvPr id="551" name="Google Shape;551;p8"/>
          <p:cNvSpPr txBox="1"/>
          <p:nvPr/>
        </p:nvSpPr>
        <p:spPr>
          <a:xfrm>
            <a:off x="9156938" y="3167419"/>
            <a:ext cx="1873041"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Skrue ned for lyden</a:t>
            </a:r>
            <a:endParaRPr b="0" i="0" sz="1400" u="none" cap="none" strike="noStrike">
              <a:solidFill>
                <a:srgbClr val="000000"/>
              </a:solidFill>
              <a:latin typeface="Arial"/>
              <a:ea typeface="Arial"/>
              <a:cs typeface="Arial"/>
              <a:sym typeface="Arial"/>
            </a:endParaRPr>
          </a:p>
        </p:txBody>
      </p:sp>
      <p:sp>
        <p:nvSpPr>
          <p:cNvPr id="552" name="Google Shape;552;p8"/>
          <p:cNvSpPr txBox="1"/>
          <p:nvPr/>
        </p:nvSpPr>
        <p:spPr>
          <a:xfrm>
            <a:off x="9129088" y="3806670"/>
            <a:ext cx="2569278" cy="70784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Widget/ikon for at give adgang til app</a:t>
            </a:r>
            <a:endParaRPr b="0" i="0" sz="1400" u="none" cap="none" strike="noStrike">
              <a:solidFill>
                <a:srgbClr val="000000"/>
              </a:solidFill>
              <a:latin typeface="Arial"/>
              <a:ea typeface="Arial"/>
              <a:cs typeface="Arial"/>
              <a:sym typeface="Arial"/>
            </a:endParaRPr>
          </a:p>
        </p:txBody>
      </p:sp>
      <p:sp>
        <p:nvSpPr>
          <p:cNvPr id="553" name="Google Shape;553;p8"/>
          <p:cNvSpPr txBox="1"/>
          <p:nvPr/>
        </p:nvSpPr>
        <p:spPr>
          <a:xfrm>
            <a:off x="1487812" y="1960071"/>
            <a:ext cx="1121806"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Hoved</a:t>
            </a:r>
            <a:endParaRPr/>
          </a:p>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kamera</a:t>
            </a:r>
            <a:endParaRPr b="0" i="0" sz="1400" u="none" cap="none" strike="noStrike">
              <a:solidFill>
                <a:srgbClr val="000000"/>
              </a:solidFill>
              <a:latin typeface="Arial"/>
              <a:ea typeface="Arial"/>
              <a:cs typeface="Arial"/>
              <a:sym typeface="Arial"/>
            </a:endParaRPr>
          </a:p>
        </p:txBody>
      </p:sp>
      <p:sp>
        <p:nvSpPr>
          <p:cNvPr id="554" name="Google Shape;554;p8"/>
          <p:cNvSpPr txBox="1"/>
          <p:nvPr/>
        </p:nvSpPr>
        <p:spPr>
          <a:xfrm>
            <a:off x="1528997" y="1401614"/>
            <a:ext cx="1434223"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LED-blitz</a:t>
            </a:r>
            <a:endParaRPr b="0" i="0" sz="1400" u="none" cap="none" strike="noStrike">
              <a:solidFill>
                <a:srgbClr val="000000"/>
              </a:solidFill>
              <a:latin typeface="Arial"/>
              <a:ea typeface="Arial"/>
              <a:cs typeface="Arial"/>
              <a:sym typeface="Arial"/>
            </a:endParaRPr>
          </a:p>
        </p:txBody>
      </p:sp>
      <p:sp>
        <p:nvSpPr>
          <p:cNvPr id="555" name="Google Shape;555;p8"/>
          <p:cNvSpPr txBox="1"/>
          <p:nvPr/>
        </p:nvSpPr>
        <p:spPr>
          <a:xfrm>
            <a:off x="9129088" y="5496330"/>
            <a:ext cx="1839080"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Hjemknappen</a:t>
            </a:r>
            <a:endParaRPr b="0" i="0" sz="1400" u="none" cap="none" strike="noStrike">
              <a:solidFill>
                <a:srgbClr val="000000"/>
              </a:solidFill>
              <a:latin typeface="Arial"/>
              <a:ea typeface="Arial"/>
              <a:cs typeface="Arial"/>
              <a:sym typeface="Arial"/>
            </a:endParaRPr>
          </a:p>
        </p:txBody>
      </p:sp>
      <p:sp>
        <p:nvSpPr>
          <p:cNvPr id="556" name="Google Shape;556;p8"/>
          <p:cNvSpPr/>
          <p:nvPr/>
        </p:nvSpPr>
        <p:spPr>
          <a:xfrm rot="10636559">
            <a:off x="6844719" y="4749288"/>
            <a:ext cx="237800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57" name="Google Shape;557;p8"/>
          <p:cNvSpPr/>
          <p:nvPr/>
        </p:nvSpPr>
        <p:spPr>
          <a:xfrm rot="3536031">
            <a:off x="5489945" y="2116893"/>
            <a:ext cx="104118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58" name="Google Shape;558;p8"/>
          <p:cNvSpPr txBox="1"/>
          <p:nvPr/>
        </p:nvSpPr>
        <p:spPr>
          <a:xfrm>
            <a:off x="9043735" y="4577218"/>
            <a:ext cx="2099400" cy="400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02060"/>
                </a:solidFill>
                <a:latin typeface="Calibri"/>
                <a:ea typeface="Calibri"/>
                <a:cs typeface="Calibri"/>
                <a:sym typeface="Calibri"/>
              </a:rPr>
              <a:t>Touch</a:t>
            </a:r>
            <a:r>
              <a:rPr b="1" i="0" lang="en-US" sz="2000" u="none" cap="none" strike="noStrike">
                <a:solidFill>
                  <a:srgbClr val="002060"/>
                </a:solidFill>
                <a:latin typeface="Calibri"/>
                <a:ea typeface="Calibri"/>
                <a:cs typeface="Calibri"/>
                <a:sym typeface="Calibri"/>
              </a:rPr>
              <a:t>skærm</a:t>
            </a:r>
            <a:endParaRPr b="0" i="0" sz="1400" u="none" cap="none" strike="noStrike">
              <a:solidFill>
                <a:srgbClr val="000000"/>
              </a:solidFill>
              <a:latin typeface="Arial"/>
              <a:ea typeface="Arial"/>
              <a:cs typeface="Arial"/>
              <a:sym typeface="Arial"/>
            </a:endParaRPr>
          </a:p>
        </p:txBody>
      </p:sp>
      <p:sp>
        <p:nvSpPr>
          <p:cNvPr id="559" name="Google Shape;559;p8"/>
          <p:cNvSpPr txBox="1"/>
          <p:nvPr/>
        </p:nvSpPr>
        <p:spPr>
          <a:xfrm>
            <a:off x="5012409" y="1131876"/>
            <a:ext cx="1154243"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Statuslinje</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pic>
        <p:nvPicPr>
          <p:cNvPr descr="K-Touch launches A10 Android Smartphone at Just Rs. 2,999" id="564" name="Google Shape;564;p59"/>
          <p:cNvPicPr preferRelativeResize="0"/>
          <p:nvPr/>
        </p:nvPicPr>
        <p:blipFill rotWithShape="1">
          <a:blip r:embed="rId3">
            <a:alphaModFix/>
          </a:blip>
          <a:srcRect b="0" l="0" r="0" t="0"/>
          <a:stretch/>
        </p:blipFill>
        <p:spPr>
          <a:xfrm>
            <a:off x="2291851" y="1958743"/>
            <a:ext cx="5019675" cy="4286250"/>
          </a:xfrm>
          <a:prstGeom prst="rect">
            <a:avLst/>
          </a:prstGeom>
          <a:noFill/>
          <a:ln>
            <a:noFill/>
          </a:ln>
        </p:spPr>
      </p:pic>
      <p:sp>
        <p:nvSpPr>
          <p:cNvPr id="565" name="Google Shape;565;p59"/>
          <p:cNvSpPr txBox="1"/>
          <p:nvPr/>
        </p:nvSpPr>
        <p:spPr>
          <a:xfrm>
            <a:off x="2887" y="-22671"/>
            <a:ext cx="12192000" cy="1077178"/>
          </a:xfrm>
          <a:prstGeom prst="rect">
            <a:avLst/>
          </a:prstGeom>
          <a:solidFill>
            <a:srgbClr val="7F3494"/>
          </a:solidFill>
          <a:ln>
            <a:noFill/>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none" cap="none" strike="noStrike">
                <a:solidFill>
                  <a:schemeClr val="lt1"/>
                </a:solidFill>
                <a:latin typeface="Calibri"/>
                <a:ea typeface="Calibri"/>
                <a:cs typeface="Calibri"/>
                <a:sym typeface="Calibri"/>
              </a:rPr>
              <a:t>Smartphone – grundlæggende dele i Android-telefoner</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800"/>
              <a:buFont typeface="Arial"/>
              <a:buNone/>
            </a:pPr>
            <a:r>
              <a:t/>
            </a:r>
            <a:endParaRPr b="1" i="0" sz="2800" u="none" cap="none" strike="noStrike">
              <a:solidFill>
                <a:schemeClr val="lt1"/>
              </a:solidFill>
              <a:latin typeface="Calibri"/>
              <a:ea typeface="Calibri"/>
              <a:cs typeface="Calibri"/>
              <a:sym typeface="Calibri"/>
            </a:endParaRPr>
          </a:p>
        </p:txBody>
      </p:sp>
      <p:sp>
        <p:nvSpPr>
          <p:cNvPr id="566" name="Google Shape;566;p59"/>
          <p:cNvSpPr/>
          <p:nvPr/>
        </p:nvSpPr>
        <p:spPr>
          <a:xfrm rot="2179707">
            <a:off x="2770125" y="2173712"/>
            <a:ext cx="1461058" cy="116847"/>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67" name="Google Shape;567;p59"/>
          <p:cNvSpPr/>
          <p:nvPr/>
        </p:nvSpPr>
        <p:spPr>
          <a:xfrm rot="1044760">
            <a:off x="2538516" y="2563173"/>
            <a:ext cx="104118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68" name="Google Shape;568;p59"/>
          <p:cNvSpPr/>
          <p:nvPr/>
        </p:nvSpPr>
        <p:spPr>
          <a:xfrm rot="-1188531">
            <a:off x="3670155" y="5742979"/>
            <a:ext cx="104118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69" name="Google Shape;569;p59"/>
          <p:cNvSpPr/>
          <p:nvPr/>
        </p:nvSpPr>
        <p:spPr>
          <a:xfrm rot="10597866">
            <a:off x="6819184" y="3252470"/>
            <a:ext cx="104118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70" name="Google Shape;570;p59"/>
          <p:cNvSpPr/>
          <p:nvPr/>
        </p:nvSpPr>
        <p:spPr>
          <a:xfrm rot="10597866">
            <a:off x="6833732" y="3612821"/>
            <a:ext cx="104118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71" name="Google Shape;571;p59"/>
          <p:cNvSpPr/>
          <p:nvPr/>
        </p:nvSpPr>
        <p:spPr>
          <a:xfrm rot="9958284">
            <a:off x="5108564" y="2133743"/>
            <a:ext cx="2950959" cy="15973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72" name="Google Shape;572;p59"/>
          <p:cNvSpPr/>
          <p:nvPr/>
        </p:nvSpPr>
        <p:spPr>
          <a:xfrm rot="9739322">
            <a:off x="6604302" y="2316639"/>
            <a:ext cx="1350016" cy="17842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73" name="Google Shape;573;p59"/>
          <p:cNvSpPr/>
          <p:nvPr/>
        </p:nvSpPr>
        <p:spPr>
          <a:xfrm rot="10597866">
            <a:off x="6246126" y="4168798"/>
            <a:ext cx="1786592"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74" name="Google Shape;574;p59"/>
          <p:cNvSpPr/>
          <p:nvPr/>
        </p:nvSpPr>
        <p:spPr>
          <a:xfrm rot="-8881137">
            <a:off x="5262949" y="6004856"/>
            <a:ext cx="1833171" cy="117361"/>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75" name="Google Shape;575;p59"/>
          <p:cNvSpPr txBox="1"/>
          <p:nvPr/>
        </p:nvSpPr>
        <p:spPr>
          <a:xfrm>
            <a:off x="7750637" y="1582837"/>
            <a:ext cx="2049308"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Front kamera</a:t>
            </a:r>
            <a:endParaRPr b="0" i="0" sz="1400" u="none" cap="none" strike="noStrike">
              <a:solidFill>
                <a:srgbClr val="000000"/>
              </a:solidFill>
              <a:latin typeface="Arial"/>
              <a:ea typeface="Arial"/>
              <a:cs typeface="Arial"/>
              <a:sym typeface="Arial"/>
            </a:endParaRPr>
          </a:p>
        </p:txBody>
      </p:sp>
      <p:sp>
        <p:nvSpPr>
          <p:cNvPr id="576" name="Google Shape;576;p59"/>
          <p:cNvSpPr txBox="1"/>
          <p:nvPr/>
        </p:nvSpPr>
        <p:spPr>
          <a:xfrm>
            <a:off x="7886085" y="1980027"/>
            <a:ext cx="1807202" cy="40006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Power knap</a:t>
            </a:r>
            <a:endParaRPr b="0" i="0" sz="1400" u="none" cap="none" strike="noStrike">
              <a:solidFill>
                <a:srgbClr val="000000"/>
              </a:solidFill>
              <a:latin typeface="Arial"/>
              <a:ea typeface="Arial"/>
              <a:cs typeface="Arial"/>
              <a:sym typeface="Arial"/>
            </a:endParaRPr>
          </a:p>
        </p:txBody>
      </p:sp>
      <p:sp>
        <p:nvSpPr>
          <p:cNvPr id="577" name="Google Shape;577;p59"/>
          <p:cNvSpPr txBox="1"/>
          <p:nvPr/>
        </p:nvSpPr>
        <p:spPr>
          <a:xfrm>
            <a:off x="2003945" y="6101158"/>
            <a:ext cx="2864856"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Søg/menu-knap</a:t>
            </a:r>
            <a:endParaRPr b="0" i="0" sz="1400" u="none" cap="none" strike="noStrike">
              <a:solidFill>
                <a:srgbClr val="000000"/>
              </a:solidFill>
              <a:latin typeface="Arial"/>
              <a:ea typeface="Arial"/>
              <a:cs typeface="Arial"/>
              <a:sym typeface="Arial"/>
            </a:endParaRPr>
          </a:p>
        </p:txBody>
      </p:sp>
      <p:sp>
        <p:nvSpPr>
          <p:cNvPr id="578" name="Google Shape;578;p59"/>
          <p:cNvSpPr txBox="1"/>
          <p:nvPr/>
        </p:nvSpPr>
        <p:spPr>
          <a:xfrm>
            <a:off x="7779304" y="3095934"/>
            <a:ext cx="1601711"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Lydstyrke op</a:t>
            </a:r>
            <a:endParaRPr b="0" i="0" sz="1400" u="none" cap="none" strike="noStrike">
              <a:solidFill>
                <a:srgbClr val="000000"/>
              </a:solidFill>
              <a:latin typeface="Arial"/>
              <a:ea typeface="Arial"/>
              <a:cs typeface="Arial"/>
              <a:sym typeface="Arial"/>
            </a:endParaRPr>
          </a:p>
        </p:txBody>
      </p:sp>
      <p:sp>
        <p:nvSpPr>
          <p:cNvPr id="579" name="Google Shape;579;p59"/>
          <p:cNvSpPr txBox="1"/>
          <p:nvPr/>
        </p:nvSpPr>
        <p:spPr>
          <a:xfrm>
            <a:off x="7795735" y="3473154"/>
            <a:ext cx="1873041"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Skrue ned for lyden</a:t>
            </a:r>
            <a:endParaRPr b="0" i="0" sz="1400" u="none" cap="none" strike="noStrike">
              <a:solidFill>
                <a:srgbClr val="000000"/>
              </a:solidFill>
              <a:latin typeface="Arial"/>
              <a:ea typeface="Arial"/>
              <a:cs typeface="Arial"/>
              <a:sym typeface="Arial"/>
            </a:endParaRPr>
          </a:p>
        </p:txBody>
      </p:sp>
      <p:sp>
        <p:nvSpPr>
          <p:cNvPr id="580" name="Google Shape;580;p59"/>
          <p:cNvSpPr txBox="1"/>
          <p:nvPr/>
        </p:nvSpPr>
        <p:spPr>
          <a:xfrm>
            <a:off x="7946952" y="4570413"/>
            <a:ext cx="2569278" cy="70784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Widget/ikon for at give adgang til app</a:t>
            </a:r>
            <a:endParaRPr b="0" i="0" sz="1400" u="none" cap="none" strike="noStrike">
              <a:solidFill>
                <a:srgbClr val="000000"/>
              </a:solidFill>
              <a:latin typeface="Arial"/>
              <a:ea typeface="Arial"/>
              <a:cs typeface="Arial"/>
              <a:sym typeface="Arial"/>
            </a:endParaRPr>
          </a:p>
        </p:txBody>
      </p:sp>
      <p:sp>
        <p:nvSpPr>
          <p:cNvPr id="581" name="Google Shape;581;p59"/>
          <p:cNvSpPr txBox="1"/>
          <p:nvPr/>
        </p:nvSpPr>
        <p:spPr>
          <a:xfrm>
            <a:off x="1487812" y="1960071"/>
            <a:ext cx="1121806"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Hoved</a:t>
            </a:r>
            <a:endParaRPr/>
          </a:p>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kamera</a:t>
            </a:r>
            <a:endParaRPr b="0" i="0" sz="1400" u="none" cap="none" strike="noStrike">
              <a:solidFill>
                <a:srgbClr val="000000"/>
              </a:solidFill>
              <a:latin typeface="Arial"/>
              <a:ea typeface="Arial"/>
              <a:cs typeface="Arial"/>
              <a:sym typeface="Arial"/>
            </a:endParaRPr>
          </a:p>
        </p:txBody>
      </p:sp>
      <p:sp>
        <p:nvSpPr>
          <p:cNvPr id="582" name="Google Shape;582;p59"/>
          <p:cNvSpPr txBox="1"/>
          <p:nvPr/>
        </p:nvSpPr>
        <p:spPr>
          <a:xfrm>
            <a:off x="1528997" y="1401614"/>
            <a:ext cx="1434223"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LED-blitz</a:t>
            </a:r>
            <a:endParaRPr b="0" i="0" sz="1400" u="none" cap="none" strike="noStrike">
              <a:solidFill>
                <a:srgbClr val="000000"/>
              </a:solidFill>
              <a:latin typeface="Arial"/>
              <a:ea typeface="Arial"/>
              <a:cs typeface="Arial"/>
              <a:sym typeface="Arial"/>
            </a:endParaRPr>
          </a:p>
        </p:txBody>
      </p:sp>
      <p:sp>
        <p:nvSpPr>
          <p:cNvPr id="583" name="Google Shape;583;p59"/>
          <p:cNvSpPr txBox="1"/>
          <p:nvPr/>
        </p:nvSpPr>
        <p:spPr>
          <a:xfrm>
            <a:off x="7010217" y="6285844"/>
            <a:ext cx="1839080"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Hjemknappen</a:t>
            </a:r>
            <a:endParaRPr b="0" i="0" sz="1400" u="none" cap="none" strike="noStrike">
              <a:solidFill>
                <a:srgbClr val="000000"/>
              </a:solidFill>
              <a:latin typeface="Arial"/>
              <a:ea typeface="Arial"/>
              <a:cs typeface="Arial"/>
              <a:sym typeface="Arial"/>
            </a:endParaRPr>
          </a:p>
        </p:txBody>
      </p:sp>
      <p:sp>
        <p:nvSpPr>
          <p:cNvPr id="584" name="Google Shape;584;p59"/>
          <p:cNvSpPr/>
          <p:nvPr/>
        </p:nvSpPr>
        <p:spPr>
          <a:xfrm rot="10636559">
            <a:off x="5670650" y="4760291"/>
            <a:ext cx="237800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85" name="Google Shape;585;p59"/>
          <p:cNvSpPr/>
          <p:nvPr/>
        </p:nvSpPr>
        <p:spPr>
          <a:xfrm rot="5400000">
            <a:off x="5151118" y="2295082"/>
            <a:ext cx="104118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86" name="Google Shape;586;p59"/>
          <p:cNvSpPr txBox="1"/>
          <p:nvPr/>
        </p:nvSpPr>
        <p:spPr>
          <a:xfrm>
            <a:off x="7572769" y="3959662"/>
            <a:ext cx="3196800" cy="400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lang="en-US" sz="2000">
                <a:solidFill>
                  <a:srgbClr val="002060"/>
                </a:solidFill>
                <a:latin typeface="Calibri"/>
                <a:ea typeface="Calibri"/>
                <a:cs typeface="Calibri"/>
                <a:sym typeface="Calibri"/>
              </a:rPr>
              <a:t>Touch</a:t>
            </a:r>
            <a:r>
              <a:rPr b="1" i="0" lang="en-US" sz="2000" u="none" cap="none" strike="noStrike">
                <a:solidFill>
                  <a:srgbClr val="002060"/>
                </a:solidFill>
                <a:latin typeface="Calibri"/>
                <a:ea typeface="Calibri"/>
                <a:cs typeface="Calibri"/>
                <a:sym typeface="Calibri"/>
              </a:rPr>
              <a:t>skærm</a:t>
            </a:r>
            <a:endParaRPr b="0" i="0" sz="1400" u="none" cap="none" strike="noStrike">
              <a:solidFill>
                <a:srgbClr val="000000"/>
              </a:solidFill>
              <a:latin typeface="Arial"/>
              <a:ea typeface="Arial"/>
              <a:cs typeface="Arial"/>
              <a:sym typeface="Arial"/>
            </a:endParaRPr>
          </a:p>
        </p:txBody>
      </p:sp>
      <p:sp>
        <p:nvSpPr>
          <p:cNvPr id="587" name="Google Shape;587;p59"/>
          <p:cNvSpPr txBox="1"/>
          <p:nvPr/>
        </p:nvSpPr>
        <p:spPr>
          <a:xfrm>
            <a:off x="5012409" y="1131876"/>
            <a:ext cx="1154243" cy="70788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Statuslinje</a:t>
            </a:r>
            <a:endParaRPr b="0" i="0" sz="1400" u="none" cap="none" strike="noStrike">
              <a:solidFill>
                <a:srgbClr val="000000"/>
              </a:solidFill>
              <a:latin typeface="Arial"/>
              <a:ea typeface="Arial"/>
              <a:cs typeface="Arial"/>
              <a:sym typeface="Arial"/>
            </a:endParaRPr>
          </a:p>
        </p:txBody>
      </p:sp>
      <p:sp>
        <p:nvSpPr>
          <p:cNvPr id="588" name="Google Shape;588;p59"/>
          <p:cNvSpPr/>
          <p:nvPr/>
        </p:nvSpPr>
        <p:spPr>
          <a:xfrm rot="10597866">
            <a:off x="6053565" y="5455886"/>
            <a:ext cx="1786592" cy="123669"/>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02060"/>
              </a:solidFill>
              <a:latin typeface="Calibri"/>
              <a:ea typeface="Calibri"/>
              <a:cs typeface="Calibri"/>
              <a:sym typeface="Calibri"/>
            </a:endParaRPr>
          </a:p>
        </p:txBody>
      </p:sp>
      <p:sp>
        <p:nvSpPr>
          <p:cNvPr id="589" name="Google Shape;589;p59"/>
          <p:cNvSpPr txBox="1"/>
          <p:nvPr/>
        </p:nvSpPr>
        <p:spPr>
          <a:xfrm>
            <a:off x="7841961" y="5278259"/>
            <a:ext cx="1839080"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02060"/>
                </a:solidFill>
                <a:latin typeface="Calibri"/>
                <a:ea typeface="Calibri"/>
                <a:cs typeface="Calibri"/>
                <a:sym typeface="Calibri"/>
              </a:rPr>
              <a:t>Tilbage knap</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pic>
        <p:nvPicPr>
          <p:cNvPr descr="Related image" id="594" name="Google Shape;594;p9"/>
          <p:cNvPicPr preferRelativeResize="0"/>
          <p:nvPr/>
        </p:nvPicPr>
        <p:blipFill rotWithShape="1">
          <a:blip r:embed="rId3">
            <a:alphaModFix/>
          </a:blip>
          <a:srcRect b="0" l="0" r="0" t="0"/>
          <a:stretch/>
        </p:blipFill>
        <p:spPr>
          <a:xfrm>
            <a:off x="3034211" y="1301848"/>
            <a:ext cx="6096000" cy="4114801"/>
          </a:xfrm>
          <a:prstGeom prst="rect">
            <a:avLst/>
          </a:prstGeom>
          <a:noFill/>
          <a:ln>
            <a:noFill/>
          </a:ln>
        </p:spPr>
      </p:pic>
      <p:pic>
        <p:nvPicPr>
          <p:cNvPr descr="Image result for smartphone" id="595" name="Google Shape;595;p9"/>
          <p:cNvPicPr preferRelativeResize="0"/>
          <p:nvPr/>
        </p:nvPicPr>
        <p:blipFill rotWithShape="1">
          <a:blip r:embed="rId4">
            <a:alphaModFix/>
          </a:blip>
          <a:srcRect b="0" l="0" r="0" t="0"/>
          <a:stretch/>
        </p:blipFill>
        <p:spPr>
          <a:xfrm>
            <a:off x="9301939" y="499534"/>
            <a:ext cx="1984128" cy="1279696"/>
          </a:xfrm>
          <a:prstGeom prst="rect">
            <a:avLst/>
          </a:prstGeom>
          <a:noFill/>
          <a:ln>
            <a:noFill/>
          </a:ln>
        </p:spPr>
      </p:pic>
      <p:sp>
        <p:nvSpPr>
          <p:cNvPr id="596" name="Google Shape;596;p9"/>
          <p:cNvSpPr txBox="1"/>
          <p:nvPr/>
        </p:nvSpPr>
        <p:spPr>
          <a:xfrm>
            <a:off x="3553097" y="0"/>
            <a:ext cx="4935810" cy="584775"/>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Arial"/>
              <a:buNone/>
            </a:pPr>
            <a:r>
              <a:rPr b="1" i="0" lang="en-US" sz="3200" u="none" cap="none" strike="noStrike">
                <a:solidFill>
                  <a:schemeClr val="lt1"/>
                </a:solidFill>
                <a:latin typeface="Calibri"/>
                <a:ea typeface="Calibri"/>
                <a:cs typeface="Calibri"/>
                <a:sym typeface="Calibri"/>
              </a:rPr>
              <a:t>Smartphone – Tastatur</a:t>
            </a:r>
            <a:endParaRPr b="0" i="0" sz="1400" u="none" cap="none" strike="noStrike">
              <a:solidFill>
                <a:srgbClr val="000000"/>
              </a:solidFill>
              <a:latin typeface="Arial"/>
              <a:ea typeface="Arial"/>
              <a:cs typeface="Arial"/>
              <a:sym typeface="Arial"/>
            </a:endParaRPr>
          </a:p>
        </p:txBody>
      </p:sp>
      <p:sp>
        <p:nvSpPr>
          <p:cNvPr id="597" name="Google Shape;597;p9"/>
          <p:cNvSpPr/>
          <p:nvPr/>
        </p:nvSpPr>
        <p:spPr>
          <a:xfrm>
            <a:off x="3060337" y="3571918"/>
            <a:ext cx="726917" cy="731520"/>
          </a:xfrm>
          <a:prstGeom prst="rect">
            <a:avLst/>
          </a:prstGeom>
          <a:noFill/>
          <a:ln cap="flat" cmpd="sng" w="381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8" name="Google Shape;598;p9"/>
          <p:cNvSpPr/>
          <p:nvPr/>
        </p:nvSpPr>
        <p:spPr>
          <a:xfrm>
            <a:off x="543030" y="2866524"/>
            <a:ext cx="1485203" cy="705394"/>
          </a:xfrm>
          <a:prstGeom prst="wedgeRoundRectCallout">
            <a:avLst>
              <a:gd fmla="val 117126" name="adj1"/>
              <a:gd fmla="val 111723" name="adj2"/>
              <a:gd fmla="val 16667" name="adj3"/>
            </a:avLst>
          </a:prstGeom>
          <a:solidFill>
            <a:srgbClr val="FF0000"/>
          </a:solid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400" u="none" cap="none" strike="noStrike">
                <a:solidFill>
                  <a:schemeClr val="lt1"/>
                </a:solidFill>
                <a:latin typeface="Calibri"/>
                <a:ea typeface="Calibri"/>
                <a:cs typeface="Calibri"/>
                <a:sym typeface="Calibri"/>
              </a:rPr>
              <a:t>Skift op/shift up</a:t>
            </a:r>
            <a:endParaRPr b="0" i="0" sz="1400" u="none" cap="none" strike="noStrike">
              <a:solidFill>
                <a:srgbClr val="000000"/>
              </a:solidFill>
              <a:latin typeface="Arial"/>
              <a:ea typeface="Arial"/>
              <a:cs typeface="Arial"/>
              <a:sym typeface="Arial"/>
            </a:endParaRPr>
          </a:p>
        </p:txBody>
      </p:sp>
      <p:sp>
        <p:nvSpPr>
          <p:cNvPr id="599" name="Google Shape;599;p9"/>
          <p:cNvSpPr/>
          <p:nvPr/>
        </p:nvSpPr>
        <p:spPr>
          <a:xfrm>
            <a:off x="537510" y="4970844"/>
            <a:ext cx="1931957" cy="1122263"/>
          </a:xfrm>
          <a:prstGeom prst="wedgeRoundRectCallout">
            <a:avLst>
              <a:gd fmla="val 81815" name="adj1"/>
              <a:gd fmla="val -32557" name="adj2"/>
              <a:gd fmla="val 16667" name="adj3"/>
            </a:avLst>
          </a:prstGeom>
          <a:solidFill>
            <a:srgbClr val="7030A0"/>
          </a:solidFill>
          <a:ln cap="flat" cmpd="sng" w="254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lt1"/>
                </a:solidFill>
                <a:latin typeface="Calibri"/>
                <a:ea typeface="Calibri"/>
                <a:cs typeface="Calibri"/>
                <a:sym typeface="Calibri"/>
              </a:rPr>
              <a:t>Tal og symboler Valgtilstand</a:t>
            </a:r>
            <a:endParaRPr b="0" i="0" sz="1400" u="none" cap="none" strike="noStrike">
              <a:solidFill>
                <a:srgbClr val="000000"/>
              </a:solidFill>
              <a:latin typeface="Arial"/>
              <a:ea typeface="Arial"/>
              <a:cs typeface="Arial"/>
              <a:sym typeface="Arial"/>
            </a:endParaRPr>
          </a:p>
        </p:txBody>
      </p:sp>
      <p:sp>
        <p:nvSpPr>
          <p:cNvPr id="600" name="Google Shape;600;p9"/>
          <p:cNvSpPr/>
          <p:nvPr/>
        </p:nvSpPr>
        <p:spPr>
          <a:xfrm>
            <a:off x="3448538" y="6166436"/>
            <a:ext cx="1758462" cy="379828"/>
          </a:xfrm>
          <a:prstGeom prst="wedgeRoundRectCallout">
            <a:avLst>
              <a:gd fmla="val 35224" name="adj1"/>
              <a:gd fmla="val -252100" name="adj2"/>
              <a:gd fmla="val 16667" name="adj3"/>
            </a:avLst>
          </a:prstGeom>
          <a:solidFill>
            <a:schemeClr val="accent2"/>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lt1"/>
                </a:solidFill>
                <a:latin typeface="Calibri"/>
                <a:ea typeface="Calibri"/>
                <a:cs typeface="Calibri"/>
                <a:sym typeface="Calibri"/>
              </a:rPr>
              <a:t>Mellemrum</a:t>
            </a:r>
            <a:endParaRPr/>
          </a:p>
          <a:p>
            <a:pPr indent="0" lvl="0" marL="0" marR="0" rtl="0" algn="ctr">
              <a:lnSpc>
                <a:spcPct val="100000"/>
              </a:lnSpc>
              <a:spcBef>
                <a:spcPts val="0"/>
              </a:spcBef>
              <a:spcAft>
                <a:spcPts val="0"/>
              </a:spcAft>
              <a:buClr>
                <a:srgbClr val="000000"/>
              </a:buClr>
              <a:buSzPts val="1800"/>
              <a:buFont typeface="Arial"/>
              <a:buNone/>
            </a:pPr>
            <a:r>
              <a:t/>
            </a:r>
            <a:endParaRPr b="0" i="0" sz="1400" u="none" cap="none" strike="noStrike">
              <a:solidFill>
                <a:srgbClr val="000000"/>
              </a:solidFill>
              <a:latin typeface="Arial"/>
              <a:ea typeface="Arial"/>
              <a:cs typeface="Arial"/>
              <a:sym typeface="Arial"/>
            </a:endParaRPr>
          </a:p>
        </p:txBody>
      </p:sp>
      <p:sp>
        <p:nvSpPr>
          <p:cNvPr id="601" name="Google Shape;601;p9"/>
          <p:cNvSpPr/>
          <p:nvPr/>
        </p:nvSpPr>
        <p:spPr>
          <a:xfrm>
            <a:off x="5700776" y="5951159"/>
            <a:ext cx="1293832" cy="587753"/>
          </a:xfrm>
          <a:prstGeom prst="wedgeRoundRectCallout">
            <a:avLst>
              <a:gd fmla="val -11429" name="adj1"/>
              <a:gd fmla="val -141376" name="adj2"/>
              <a:gd fmla="val 16667" name="adj3"/>
            </a:avLst>
          </a:prstGeom>
          <a:solidFill>
            <a:srgbClr val="FFFF00"/>
          </a:solidFill>
          <a:ln cap="flat" cmpd="sng" w="25400">
            <a:solidFill>
              <a:srgbClr val="FFFF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dk1"/>
                </a:solidFill>
                <a:latin typeface="Calibri"/>
                <a:ea typeface="Calibri"/>
                <a:cs typeface="Calibri"/>
                <a:sym typeface="Calibri"/>
              </a:rPr>
              <a:t>@ Symbol</a:t>
            </a:r>
            <a:endParaRPr b="0" i="0" sz="1400" u="none" cap="none" strike="noStrike">
              <a:solidFill>
                <a:srgbClr val="000000"/>
              </a:solidFill>
              <a:latin typeface="Arial"/>
              <a:ea typeface="Arial"/>
              <a:cs typeface="Arial"/>
              <a:sym typeface="Arial"/>
            </a:endParaRPr>
          </a:p>
        </p:txBody>
      </p:sp>
      <p:sp>
        <p:nvSpPr>
          <p:cNvPr id="602" name="Google Shape;602;p9"/>
          <p:cNvSpPr/>
          <p:nvPr/>
        </p:nvSpPr>
        <p:spPr>
          <a:xfrm>
            <a:off x="537510" y="1516716"/>
            <a:ext cx="1446663" cy="523634"/>
          </a:xfrm>
          <a:prstGeom prst="wedgeRoundRectCallout">
            <a:avLst>
              <a:gd fmla="val 122680" name="adj1"/>
              <a:gd fmla="val 18547" name="adj2"/>
              <a:gd fmla="val 16667" name="adj3"/>
            </a:avLst>
          </a:prstGeom>
          <a:solidFill>
            <a:srgbClr val="00B0F0"/>
          </a:solidFill>
          <a:ln cap="flat" cmpd="sng" w="25400">
            <a:solidFill>
              <a:srgbClr val="00B0F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400" u="none" cap="none" strike="noStrike">
                <a:solidFill>
                  <a:schemeClr val="lt1"/>
                </a:solidFill>
                <a:latin typeface="Calibri"/>
                <a:ea typeface="Calibri"/>
                <a:cs typeface="Calibri"/>
                <a:sym typeface="Calibri"/>
              </a:rPr>
              <a:t>Bogstaver </a:t>
            </a:r>
            <a:endParaRPr b="0" i="0" sz="1400" u="none" cap="none" strike="noStrike">
              <a:solidFill>
                <a:srgbClr val="000000"/>
              </a:solidFill>
              <a:latin typeface="Arial"/>
              <a:ea typeface="Arial"/>
              <a:cs typeface="Arial"/>
              <a:sym typeface="Arial"/>
            </a:endParaRPr>
          </a:p>
        </p:txBody>
      </p:sp>
      <p:sp>
        <p:nvSpPr>
          <p:cNvPr id="603" name="Google Shape;603;p9"/>
          <p:cNvSpPr/>
          <p:nvPr/>
        </p:nvSpPr>
        <p:spPr>
          <a:xfrm>
            <a:off x="7486202" y="5991225"/>
            <a:ext cx="1815737" cy="555039"/>
          </a:xfrm>
          <a:prstGeom prst="wedgeRoundRectCallout">
            <a:avLst>
              <a:gd fmla="val -49771" name="adj1"/>
              <a:gd fmla="val -158167" name="adj2"/>
              <a:gd fmla="val 16667" name="adj3"/>
            </a:avLst>
          </a:prstGeom>
          <a:solidFill>
            <a:srgbClr val="00B050"/>
          </a:solidFill>
          <a:ln cap="flat" cmpd="sng" w="25400">
            <a:solidFill>
              <a:srgbClr val="00B0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400" u="none" cap="none" strike="noStrike">
                <a:solidFill>
                  <a:schemeClr val="lt1"/>
                </a:solidFill>
                <a:latin typeface="Calibri"/>
                <a:ea typeface="Calibri"/>
                <a:cs typeface="Calibri"/>
                <a:sym typeface="Calibri"/>
              </a:rPr>
              <a:t>Punktum</a:t>
            </a:r>
            <a:endParaRPr b="0" i="0" sz="1400" u="none" cap="none" strike="noStrike">
              <a:solidFill>
                <a:srgbClr val="000000"/>
              </a:solidFill>
              <a:latin typeface="Arial"/>
              <a:ea typeface="Arial"/>
              <a:cs typeface="Arial"/>
              <a:sym typeface="Arial"/>
            </a:endParaRPr>
          </a:p>
        </p:txBody>
      </p:sp>
      <p:sp>
        <p:nvSpPr>
          <p:cNvPr id="604" name="Google Shape;604;p9"/>
          <p:cNvSpPr/>
          <p:nvPr/>
        </p:nvSpPr>
        <p:spPr>
          <a:xfrm>
            <a:off x="9914944" y="4998638"/>
            <a:ext cx="1793966" cy="883690"/>
          </a:xfrm>
          <a:prstGeom prst="wedgeRoundRectCallout">
            <a:avLst>
              <a:gd fmla="val -96365" name="adj1"/>
              <a:gd fmla="val -30760" name="adj2"/>
              <a:gd fmla="val 16667" name="adj3"/>
            </a:avLst>
          </a:prstGeom>
          <a:solidFill>
            <a:srgbClr val="D89F11"/>
          </a:solidFill>
          <a:ln cap="flat" cmpd="sng" w="25400">
            <a:solidFill>
              <a:srgbClr val="D89F1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lt1"/>
                </a:solidFill>
                <a:latin typeface="Calibri"/>
                <a:ea typeface="Calibri"/>
                <a:cs typeface="Calibri"/>
                <a:sym typeface="Calibri"/>
              </a:rPr>
              <a:t>Gå tilbage/retur-knap</a:t>
            </a:r>
            <a:endParaRPr b="0" i="0" sz="1400" u="none" cap="none" strike="noStrike">
              <a:solidFill>
                <a:srgbClr val="000000"/>
              </a:solidFill>
              <a:latin typeface="Arial"/>
              <a:ea typeface="Arial"/>
              <a:cs typeface="Arial"/>
              <a:sym typeface="Arial"/>
            </a:endParaRPr>
          </a:p>
        </p:txBody>
      </p:sp>
      <p:sp>
        <p:nvSpPr>
          <p:cNvPr id="605" name="Google Shape;605;p9"/>
          <p:cNvSpPr/>
          <p:nvPr/>
        </p:nvSpPr>
        <p:spPr>
          <a:xfrm>
            <a:off x="9454300" y="3604329"/>
            <a:ext cx="2254610" cy="697548"/>
          </a:xfrm>
          <a:prstGeom prst="wedgeRoundRectCallout">
            <a:avLst>
              <a:gd fmla="val -64433" name="adj1"/>
              <a:gd fmla="val 13162" name="adj2"/>
              <a:gd fmla="val 16667" name="adj3"/>
            </a:avLst>
          </a:prstGeom>
          <a:solidFill>
            <a:srgbClr val="80A063"/>
          </a:solidFill>
          <a:ln cap="flat" cmpd="sng" w="25400">
            <a:solidFill>
              <a:srgbClr val="80A06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lt1"/>
                </a:solidFill>
                <a:latin typeface="Calibri"/>
                <a:ea typeface="Calibri"/>
                <a:cs typeface="Calibri"/>
                <a:sym typeface="Calibri"/>
              </a:rPr>
              <a:t>Slet/</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chemeClr val="lt1"/>
                </a:solidFill>
                <a:latin typeface="Calibri"/>
                <a:ea typeface="Calibri"/>
                <a:cs typeface="Calibri"/>
                <a:sym typeface="Calibri"/>
              </a:rPr>
              <a:t>Backspace</a:t>
            </a:r>
            <a:endParaRPr b="0" i="0" sz="1400" u="none" cap="none" strike="noStrike">
              <a:solidFill>
                <a:srgbClr val="000000"/>
              </a:solidFill>
              <a:latin typeface="Arial"/>
              <a:ea typeface="Arial"/>
              <a:cs typeface="Arial"/>
              <a:sym typeface="Arial"/>
            </a:endParaRPr>
          </a:p>
        </p:txBody>
      </p:sp>
      <p:cxnSp>
        <p:nvCxnSpPr>
          <p:cNvPr id="606" name="Google Shape;606;p9"/>
          <p:cNvCxnSpPr/>
          <p:nvPr/>
        </p:nvCxnSpPr>
        <p:spPr>
          <a:xfrm flipH="1" rot="10800000">
            <a:off x="3060337" y="1516717"/>
            <a:ext cx="6003276" cy="14068"/>
          </a:xfrm>
          <a:prstGeom prst="straightConnector1">
            <a:avLst/>
          </a:prstGeom>
          <a:noFill/>
          <a:ln cap="flat" cmpd="sng" w="38100">
            <a:solidFill>
              <a:srgbClr val="00B0F0"/>
            </a:solidFill>
            <a:prstDash val="solid"/>
            <a:round/>
            <a:headEnd len="sm" w="sm" type="none"/>
            <a:tailEnd len="sm" w="sm" type="none"/>
          </a:ln>
        </p:spPr>
      </p:cxnSp>
      <p:cxnSp>
        <p:nvCxnSpPr>
          <p:cNvPr id="607" name="Google Shape;607;p9"/>
          <p:cNvCxnSpPr/>
          <p:nvPr/>
        </p:nvCxnSpPr>
        <p:spPr>
          <a:xfrm>
            <a:off x="9063613" y="1524476"/>
            <a:ext cx="10049" cy="726355"/>
          </a:xfrm>
          <a:prstGeom prst="straightConnector1">
            <a:avLst/>
          </a:prstGeom>
          <a:noFill/>
          <a:ln cap="flat" cmpd="sng" w="38100">
            <a:solidFill>
              <a:srgbClr val="00B0F0"/>
            </a:solidFill>
            <a:prstDash val="solid"/>
            <a:round/>
            <a:headEnd len="sm" w="sm" type="none"/>
            <a:tailEnd len="sm" w="sm" type="none"/>
          </a:ln>
        </p:spPr>
      </p:cxnSp>
      <p:cxnSp>
        <p:nvCxnSpPr>
          <p:cNvPr id="608" name="Google Shape;608;p9"/>
          <p:cNvCxnSpPr/>
          <p:nvPr/>
        </p:nvCxnSpPr>
        <p:spPr>
          <a:xfrm flipH="1">
            <a:off x="8762163" y="2255855"/>
            <a:ext cx="301450" cy="5024"/>
          </a:xfrm>
          <a:prstGeom prst="straightConnector1">
            <a:avLst/>
          </a:prstGeom>
          <a:noFill/>
          <a:ln cap="flat" cmpd="sng" w="38100">
            <a:solidFill>
              <a:srgbClr val="00B0F0"/>
            </a:solidFill>
            <a:prstDash val="solid"/>
            <a:round/>
            <a:headEnd len="sm" w="sm" type="none"/>
            <a:tailEnd len="sm" w="sm" type="none"/>
          </a:ln>
        </p:spPr>
      </p:cxnSp>
      <p:cxnSp>
        <p:nvCxnSpPr>
          <p:cNvPr id="609" name="Google Shape;609;p9"/>
          <p:cNvCxnSpPr/>
          <p:nvPr/>
        </p:nvCxnSpPr>
        <p:spPr>
          <a:xfrm>
            <a:off x="8757138" y="2258490"/>
            <a:ext cx="10049" cy="1005079"/>
          </a:xfrm>
          <a:prstGeom prst="straightConnector1">
            <a:avLst/>
          </a:prstGeom>
          <a:noFill/>
          <a:ln cap="flat" cmpd="sng" w="38100">
            <a:solidFill>
              <a:srgbClr val="00B0F0"/>
            </a:solidFill>
            <a:prstDash val="solid"/>
            <a:round/>
            <a:headEnd len="sm" w="sm" type="none"/>
            <a:tailEnd len="sm" w="sm" type="none"/>
          </a:ln>
        </p:spPr>
      </p:cxnSp>
      <p:cxnSp>
        <p:nvCxnSpPr>
          <p:cNvPr id="610" name="Google Shape;610;p9"/>
          <p:cNvCxnSpPr/>
          <p:nvPr/>
        </p:nvCxnSpPr>
        <p:spPr>
          <a:xfrm rot="10800000">
            <a:off x="8149213" y="3263569"/>
            <a:ext cx="622997" cy="12193"/>
          </a:xfrm>
          <a:prstGeom prst="straightConnector1">
            <a:avLst/>
          </a:prstGeom>
          <a:noFill/>
          <a:ln cap="flat" cmpd="sng" w="38100">
            <a:solidFill>
              <a:srgbClr val="00B0F0"/>
            </a:solidFill>
            <a:prstDash val="solid"/>
            <a:round/>
            <a:headEnd len="sm" w="sm" type="none"/>
            <a:tailEnd len="sm" w="sm" type="none"/>
          </a:ln>
        </p:spPr>
      </p:cxnSp>
      <p:cxnSp>
        <p:nvCxnSpPr>
          <p:cNvPr id="611" name="Google Shape;611;p9"/>
          <p:cNvCxnSpPr/>
          <p:nvPr/>
        </p:nvCxnSpPr>
        <p:spPr>
          <a:xfrm>
            <a:off x="8149213" y="3263569"/>
            <a:ext cx="10049" cy="1039869"/>
          </a:xfrm>
          <a:prstGeom prst="straightConnector1">
            <a:avLst/>
          </a:prstGeom>
          <a:noFill/>
          <a:ln cap="flat" cmpd="sng" w="38100">
            <a:solidFill>
              <a:srgbClr val="00B0F0"/>
            </a:solidFill>
            <a:prstDash val="solid"/>
            <a:round/>
            <a:headEnd len="sm" w="sm" type="none"/>
            <a:tailEnd len="sm" w="sm" type="none"/>
          </a:ln>
        </p:spPr>
      </p:cxnSp>
      <p:cxnSp>
        <p:nvCxnSpPr>
          <p:cNvPr id="612" name="Google Shape;612;p9"/>
          <p:cNvCxnSpPr/>
          <p:nvPr/>
        </p:nvCxnSpPr>
        <p:spPr>
          <a:xfrm rot="10800000">
            <a:off x="4003158" y="4314070"/>
            <a:ext cx="4151371" cy="0"/>
          </a:xfrm>
          <a:prstGeom prst="straightConnector1">
            <a:avLst/>
          </a:prstGeom>
          <a:noFill/>
          <a:ln cap="flat" cmpd="sng" w="38100">
            <a:solidFill>
              <a:srgbClr val="00B0F0"/>
            </a:solidFill>
            <a:prstDash val="solid"/>
            <a:round/>
            <a:headEnd len="sm" w="sm" type="none"/>
            <a:tailEnd len="sm" w="sm" type="none"/>
          </a:ln>
        </p:spPr>
      </p:cxnSp>
      <p:cxnSp>
        <p:nvCxnSpPr>
          <p:cNvPr id="613" name="Google Shape;613;p9"/>
          <p:cNvCxnSpPr/>
          <p:nvPr/>
        </p:nvCxnSpPr>
        <p:spPr>
          <a:xfrm rot="10800000">
            <a:off x="4003158" y="3275762"/>
            <a:ext cx="5316" cy="1027676"/>
          </a:xfrm>
          <a:prstGeom prst="straightConnector1">
            <a:avLst/>
          </a:prstGeom>
          <a:noFill/>
          <a:ln cap="flat" cmpd="sng" w="38100">
            <a:solidFill>
              <a:srgbClr val="00B0F0"/>
            </a:solidFill>
            <a:prstDash val="solid"/>
            <a:round/>
            <a:headEnd len="sm" w="sm" type="none"/>
            <a:tailEnd len="sm" w="sm" type="none"/>
          </a:ln>
        </p:spPr>
      </p:cxnSp>
      <p:cxnSp>
        <p:nvCxnSpPr>
          <p:cNvPr id="614" name="Google Shape;614;p9"/>
          <p:cNvCxnSpPr/>
          <p:nvPr/>
        </p:nvCxnSpPr>
        <p:spPr>
          <a:xfrm rot="10800000">
            <a:off x="3381153" y="3275762"/>
            <a:ext cx="612676" cy="0"/>
          </a:xfrm>
          <a:prstGeom prst="straightConnector1">
            <a:avLst/>
          </a:prstGeom>
          <a:noFill/>
          <a:ln cap="flat" cmpd="sng" w="38100">
            <a:solidFill>
              <a:srgbClr val="00B0F0"/>
            </a:solidFill>
            <a:prstDash val="solid"/>
            <a:round/>
            <a:headEnd len="sm" w="sm" type="none"/>
            <a:tailEnd len="sm" w="sm" type="none"/>
          </a:ln>
        </p:spPr>
      </p:cxnSp>
      <p:cxnSp>
        <p:nvCxnSpPr>
          <p:cNvPr id="615" name="Google Shape;615;p9"/>
          <p:cNvCxnSpPr/>
          <p:nvPr/>
        </p:nvCxnSpPr>
        <p:spPr>
          <a:xfrm rot="10800000">
            <a:off x="3381153" y="2258367"/>
            <a:ext cx="0" cy="1017395"/>
          </a:xfrm>
          <a:prstGeom prst="straightConnector1">
            <a:avLst/>
          </a:prstGeom>
          <a:noFill/>
          <a:ln cap="flat" cmpd="sng" w="38100">
            <a:solidFill>
              <a:srgbClr val="00B0F0"/>
            </a:solidFill>
            <a:prstDash val="solid"/>
            <a:round/>
            <a:headEnd len="sm" w="sm" type="none"/>
            <a:tailEnd len="sm" w="sm" type="none"/>
          </a:ln>
        </p:spPr>
      </p:cxnSp>
      <p:cxnSp>
        <p:nvCxnSpPr>
          <p:cNvPr id="616" name="Google Shape;616;p9"/>
          <p:cNvCxnSpPr/>
          <p:nvPr/>
        </p:nvCxnSpPr>
        <p:spPr>
          <a:xfrm rot="10800000">
            <a:off x="3086917" y="2247858"/>
            <a:ext cx="294236" cy="10509"/>
          </a:xfrm>
          <a:prstGeom prst="straightConnector1">
            <a:avLst/>
          </a:prstGeom>
          <a:noFill/>
          <a:ln cap="flat" cmpd="sng" w="38100">
            <a:solidFill>
              <a:srgbClr val="00B0F0"/>
            </a:solidFill>
            <a:prstDash val="solid"/>
            <a:round/>
            <a:headEnd len="sm" w="sm" type="none"/>
            <a:tailEnd len="sm" w="sm" type="none"/>
          </a:ln>
        </p:spPr>
      </p:cxnSp>
      <p:cxnSp>
        <p:nvCxnSpPr>
          <p:cNvPr id="617" name="Google Shape;617;p9"/>
          <p:cNvCxnSpPr/>
          <p:nvPr/>
        </p:nvCxnSpPr>
        <p:spPr>
          <a:xfrm rot="10800000">
            <a:off x="3086917" y="1534383"/>
            <a:ext cx="0" cy="716448"/>
          </a:xfrm>
          <a:prstGeom prst="straightConnector1">
            <a:avLst/>
          </a:prstGeom>
          <a:noFill/>
          <a:ln cap="flat" cmpd="sng" w="38100">
            <a:solidFill>
              <a:srgbClr val="00B0F0"/>
            </a:solidFill>
            <a:prstDash val="solid"/>
            <a:round/>
            <a:headEnd len="sm" w="sm" type="none"/>
            <a:tailEnd len="sm" w="sm" type="none"/>
          </a:ln>
        </p:spPr>
      </p:cxnSp>
      <p:sp>
        <p:nvSpPr>
          <p:cNvPr id="618" name="Google Shape;618;p9"/>
          <p:cNvSpPr/>
          <p:nvPr/>
        </p:nvSpPr>
        <p:spPr>
          <a:xfrm>
            <a:off x="3086917" y="4589312"/>
            <a:ext cx="1410655" cy="735053"/>
          </a:xfrm>
          <a:prstGeom prst="rect">
            <a:avLst/>
          </a:prstGeom>
          <a:noFill/>
          <a:ln cap="flat" cmpd="sng" w="381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9" name="Google Shape;619;p9"/>
          <p:cNvSpPr/>
          <p:nvPr/>
        </p:nvSpPr>
        <p:spPr>
          <a:xfrm>
            <a:off x="4614530" y="4589312"/>
            <a:ext cx="1392865" cy="735053"/>
          </a:xfrm>
          <a:prstGeom prst="rect">
            <a:avLst/>
          </a:prstGeom>
          <a:noFill/>
          <a:ln cap="flat" cmpd="sng" w="381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0" name="Google Shape;620;p9"/>
          <p:cNvSpPr/>
          <p:nvPr/>
        </p:nvSpPr>
        <p:spPr>
          <a:xfrm>
            <a:off x="6145619" y="4589312"/>
            <a:ext cx="648586" cy="735053"/>
          </a:xfrm>
          <a:prstGeom prst="rect">
            <a:avLst/>
          </a:prstGeom>
          <a:noFill/>
          <a:ln cap="flat" cmpd="sng" w="38100">
            <a:solidFill>
              <a:srgbClr val="FFFF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1" name="Google Shape;621;p9"/>
          <p:cNvSpPr/>
          <p:nvPr/>
        </p:nvSpPr>
        <p:spPr>
          <a:xfrm>
            <a:off x="6900530" y="4589312"/>
            <a:ext cx="648586" cy="735053"/>
          </a:xfrm>
          <a:prstGeom prst="rect">
            <a:avLst/>
          </a:prstGeom>
          <a:noFill/>
          <a:ln cap="flat" cmpd="sng" w="38100">
            <a:solidFill>
              <a:srgbClr val="00B0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2" name="Google Shape;622;p9"/>
          <p:cNvSpPr/>
          <p:nvPr/>
        </p:nvSpPr>
        <p:spPr>
          <a:xfrm>
            <a:off x="7666074" y="4589311"/>
            <a:ext cx="1407588" cy="763067"/>
          </a:xfrm>
          <a:prstGeom prst="rect">
            <a:avLst/>
          </a:prstGeom>
          <a:noFill/>
          <a:ln cap="flat" cmpd="sng" w="38100">
            <a:solidFill>
              <a:srgbClr val="D89F1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3" name="Google Shape;623;p9"/>
          <p:cNvSpPr/>
          <p:nvPr/>
        </p:nvSpPr>
        <p:spPr>
          <a:xfrm>
            <a:off x="8365748" y="3571918"/>
            <a:ext cx="729764" cy="729959"/>
          </a:xfrm>
          <a:prstGeom prst="rect">
            <a:avLst/>
          </a:prstGeom>
          <a:noFill/>
          <a:ln cap="flat" cmpd="sng" w="38100">
            <a:solidFill>
              <a:srgbClr val="80A063"/>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60"/>
          <p:cNvSpPr txBox="1"/>
          <p:nvPr>
            <p:ph idx="1" type="body"/>
          </p:nvPr>
        </p:nvSpPr>
        <p:spPr>
          <a:xfrm>
            <a:off x="397933" y="2609168"/>
            <a:ext cx="7615912" cy="331164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092E4B"/>
              </a:buClr>
              <a:buSzPts val="2400"/>
              <a:buFont typeface="Arial"/>
              <a:buNone/>
            </a:pPr>
            <a:r>
              <a:rPr lang="en-US"/>
              <a:t>En gennemsnitlig smartphone har:</a:t>
            </a:r>
            <a:endParaRPr/>
          </a:p>
          <a:p>
            <a:pPr indent="-342900" lvl="0" marL="342900" rtl="0" algn="l">
              <a:lnSpc>
                <a:spcPct val="90000"/>
              </a:lnSpc>
              <a:spcBef>
                <a:spcPts val="1000"/>
              </a:spcBef>
              <a:spcAft>
                <a:spcPts val="0"/>
              </a:spcAft>
              <a:buSzPts val="2400"/>
              <a:buFont typeface="Arial"/>
              <a:buChar char="•"/>
            </a:pPr>
            <a:r>
              <a:rPr lang="en-US"/>
              <a:t>en stor touchskærm</a:t>
            </a:r>
            <a:endParaRPr/>
          </a:p>
          <a:p>
            <a:pPr indent="-342900" lvl="0" marL="342900" rtl="0" algn="l">
              <a:lnSpc>
                <a:spcPct val="90000"/>
              </a:lnSpc>
              <a:spcBef>
                <a:spcPts val="1000"/>
              </a:spcBef>
              <a:spcAft>
                <a:spcPts val="0"/>
              </a:spcAft>
              <a:buSzPts val="2400"/>
              <a:buFont typeface="Arial"/>
              <a:buChar char="•"/>
            </a:pPr>
            <a:r>
              <a:rPr lang="en-US"/>
              <a:t>et kamera</a:t>
            </a:r>
            <a:endParaRPr/>
          </a:p>
          <a:p>
            <a:pPr indent="-342900" lvl="0" marL="342900" rtl="0" algn="l">
              <a:lnSpc>
                <a:spcPct val="90000"/>
              </a:lnSpc>
              <a:spcBef>
                <a:spcPts val="1000"/>
              </a:spcBef>
              <a:spcAft>
                <a:spcPts val="0"/>
              </a:spcAft>
              <a:buSzPts val="2400"/>
              <a:buFont typeface="Arial"/>
              <a:buChar char="•"/>
            </a:pPr>
            <a:r>
              <a:rPr lang="en-US"/>
              <a:t>Wi-Fi-forbindelse</a:t>
            </a:r>
            <a:endParaRPr/>
          </a:p>
          <a:p>
            <a:pPr indent="-342900" lvl="0" marL="342900" rtl="0" algn="l">
              <a:lnSpc>
                <a:spcPct val="90000"/>
              </a:lnSpc>
              <a:spcBef>
                <a:spcPts val="1000"/>
              </a:spcBef>
              <a:spcAft>
                <a:spcPts val="0"/>
              </a:spcAft>
              <a:buSzPts val="2400"/>
              <a:buFont typeface="Arial"/>
              <a:buChar char="•"/>
            </a:pPr>
            <a:r>
              <a:rPr lang="en-US"/>
              <a:t>adgang til applikationer mv.</a:t>
            </a:r>
            <a:endParaRPr/>
          </a:p>
          <a:p>
            <a:pPr indent="0" lvl="0" marL="0" marR="0" rtl="0" algn="l">
              <a:lnSpc>
                <a:spcPct val="90000"/>
              </a:lnSpc>
              <a:spcBef>
                <a:spcPts val="1000"/>
              </a:spcBef>
              <a:spcAft>
                <a:spcPts val="0"/>
              </a:spcAft>
              <a:buClr>
                <a:srgbClr val="092E4B"/>
              </a:buClr>
              <a:buSzPts val="2400"/>
              <a:buFont typeface="Arial"/>
              <a:buNone/>
            </a:pPr>
            <a:r>
              <a:rPr lang="en-US"/>
              <a:t>Smartphones evne til at køre </a:t>
            </a:r>
            <a:r>
              <a:rPr b="1" lang="en-US"/>
              <a:t>APPLIKATIONER </a:t>
            </a:r>
            <a:r>
              <a:rPr lang="en-US"/>
              <a:t>giver adgang til e-mail, sociale medier, kalendere og mange flere arbejds- og underholdnings-baserede programmer.</a:t>
            </a:r>
            <a:endParaRPr/>
          </a:p>
        </p:txBody>
      </p:sp>
      <p:sp>
        <p:nvSpPr>
          <p:cNvPr id="629" name="Google Shape;629;p60"/>
          <p:cNvSpPr txBox="1"/>
          <p:nvPr>
            <p:ph idx="2" type="body"/>
          </p:nvPr>
        </p:nvSpPr>
        <p:spPr>
          <a:xfrm>
            <a:off x="397933" y="1121270"/>
            <a:ext cx="7178174" cy="10316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lang="en-US"/>
              <a:t>Tilgængelige funktioner i en smartphone</a:t>
            </a:r>
            <a:endParaRPr/>
          </a:p>
        </p:txBody>
      </p:sp>
      <p:pic>
        <p:nvPicPr>
          <p:cNvPr descr="Heart speech bubble social media icon" id="630" name="Google Shape;630;p60"/>
          <p:cNvPicPr preferRelativeResize="0"/>
          <p:nvPr>
            <p:ph idx="3" type="pic"/>
          </p:nvPr>
        </p:nvPicPr>
        <p:blipFill rotWithShape="1">
          <a:blip r:embed="rId3">
            <a:alphaModFix/>
          </a:blip>
          <a:srcRect b="0" l="35147" r="35147" t="0"/>
          <a:stretch/>
        </p:blipFill>
        <p:spPr>
          <a:xfrm>
            <a:off x="8583306" y="1246695"/>
            <a:ext cx="2444127" cy="4336988"/>
          </a:xfrm>
          <a:prstGeom prst="rect">
            <a:avLst/>
          </a:prstGeom>
          <a:solidFill>
            <a:srgbClr val="D8D8D8"/>
          </a:solid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61"/>
          <p:cNvSpPr txBox="1"/>
          <p:nvPr>
            <p:ph idx="1" type="body"/>
          </p:nvPr>
        </p:nvSpPr>
        <p:spPr>
          <a:xfrm>
            <a:off x="406402" y="2413001"/>
            <a:ext cx="7763932" cy="356707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092E4B"/>
              </a:buClr>
              <a:buSzPts val="2400"/>
              <a:buFont typeface="Arial"/>
              <a:buNone/>
            </a:pPr>
            <a:r>
              <a:rPr b="1" lang="en-US"/>
              <a:t>En app eller mobilapp er en applikation </a:t>
            </a:r>
            <a:r>
              <a:rPr lang="en-US"/>
              <a:t>, dvs. computersoftwareapplikation, typisk en, som brugere downloader til deres mobile enheder. Smartphones og tablets er eksempler på mobile enheder.</a:t>
            </a:r>
            <a:endParaRPr/>
          </a:p>
          <a:p>
            <a:pPr indent="0" lvl="0" marL="0" marR="0" rtl="0" algn="l">
              <a:lnSpc>
                <a:spcPct val="90000"/>
              </a:lnSpc>
              <a:spcBef>
                <a:spcPts val="1000"/>
              </a:spcBef>
              <a:spcAft>
                <a:spcPts val="0"/>
              </a:spcAft>
              <a:buClr>
                <a:srgbClr val="092E4B"/>
              </a:buClr>
              <a:buSzPts val="2400"/>
              <a:buFont typeface="Arial"/>
              <a:buNone/>
            </a:pPr>
            <a:r>
              <a:rPr lang="en-US"/>
              <a:t>Langt de fleste apps, som vi downloader på vores telefoner, har meget snævre eller specifikke anvendelser. For eksempel er en shopping-app en applikation til at købe ting online, ofte fra én hjemmeside. (Der er dog undtagelser!)</a:t>
            </a:r>
            <a:endParaRPr/>
          </a:p>
          <a:p>
            <a:pPr indent="0" lvl="0" marL="0" marR="0" rtl="0" algn="l">
              <a:lnSpc>
                <a:spcPct val="90000"/>
              </a:lnSpc>
              <a:spcBef>
                <a:spcPts val="1000"/>
              </a:spcBef>
              <a:spcAft>
                <a:spcPts val="0"/>
              </a:spcAft>
              <a:buClr>
                <a:srgbClr val="092E4B"/>
              </a:buClr>
              <a:buSzPts val="2400"/>
              <a:buFont typeface="Arial"/>
              <a:buNone/>
            </a:pPr>
            <a:r>
              <a:rPr lang="en-US"/>
              <a:t>Den mest populære app gennem tiden er </a:t>
            </a:r>
            <a:r>
              <a:rPr b="1" lang="en-US"/>
              <a:t>WhatsApp</a:t>
            </a:r>
            <a:r>
              <a:rPr lang="en-US"/>
              <a:t>, som tidligere Yahoo-medarbejdere lancerede i 2009 som en startup. I 2014 købte Facebook den for 19 milliarder dollars.</a:t>
            </a:r>
            <a:endParaRPr/>
          </a:p>
        </p:txBody>
      </p:sp>
      <p:sp>
        <p:nvSpPr>
          <p:cNvPr id="636" name="Google Shape;636;p61"/>
          <p:cNvSpPr txBox="1"/>
          <p:nvPr>
            <p:ph idx="2" type="body"/>
          </p:nvPr>
        </p:nvSpPr>
        <p:spPr>
          <a:xfrm>
            <a:off x="406402" y="1112804"/>
            <a:ext cx="7178174" cy="10316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lang="en-US"/>
              <a:t>Hvad er en app eller applikation?</a:t>
            </a:r>
            <a:endParaRPr/>
          </a:p>
        </p:txBody>
      </p:sp>
      <p:pic>
        <p:nvPicPr>
          <p:cNvPr descr="Icon&#10;&#10;Description automatically generated" id="637" name="Google Shape;637;p61"/>
          <p:cNvPicPr preferRelativeResize="0"/>
          <p:nvPr>
            <p:ph idx="3" type="pic"/>
          </p:nvPr>
        </p:nvPicPr>
        <p:blipFill rotWithShape="1">
          <a:blip r:embed="rId3">
            <a:alphaModFix/>
          </a:blip>
          <a:srcRect b="-60534" l="-11676" r="-14376" t="-63234"/>
          <a:stretch/>
        </p:blipFill>
        <p:spPr>
          <a:xfrm>
            <a:off x="8583306" y="1246695"/>
            <a:ext cx="2444127" cy="4336988"/>
          </a:xfrm>
          <a:prstGeom prst="rect">
            <a:avLst/>
          </a:prstGeom>
          <a:solidFill>
            <a:srgbClr val="D8D8D8"/>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sp>
        <p:nvSpPr>
          <p:cNvPr id="642" name="Google Shape;642;p62"/>
          <p:cNvSpPr txBox="1"/>
          <p:nvPr>
            <p:ph idx="1" type="body"/>
          </p:nvPr>
        </p:nvSpPr>
        <p:spPr>
          <a:xfrm>
            <a:off x="798381" y="1455529"/>
            <a:ext cx="7495228" cy="4330365"/>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Kort fortalt:</a:t>
            </a:r>
            <a:endParaRPr/>
          </a:p>
          <a:p>
            <a:pPr indent="-228600" lvl="0" marL="457200" marR="0" rtl="0" algn="l">
              <a:lnSpc>
                <a:spcPct val="90000"/>
              </a:lnSpc>
              <a:spcBef>
                <a:spcPts val="1000"/>
              </a:spcBef>
              <a:spcAft>
                <a:spcPts val="0"/>
              </a:spcAft>
              <a:buClr>
                <a:srgbClr val="092E4B"/>
              </a:buClr>
              <a:buSzPts val="2400"/>
              <a:buFont typeface="Arial"/>
              <a:buNone/>
            </a:pPr>
            <a:r>
              <a:rPr b="1" lang="en-US" sz="3200"/>
              <a:t>Download = Gem </a:t>
            </a:r>
            <a:r>
              <a:rPr lang="en-US"/>
              <a:t>Du tager data fra andre steder og lægger dem på din enhed, hvilket i det væsentlige bringer dem "ned" fra internettet. Alle former for information kan downloades fra nettet: bøger, film og software-apps.</a:t>
            </a:r>
            <a:endParaRPr/>
          </a:p>
          <a:p>
            <a:pPr indent="-228600" lvl="0" marL="457200" marR="0" rtl="0" algn="l">
              <a:lnSpc>
                <a:spcPct val="90000"/>
              </a:lnSpc>
              <a:spcBef>
                <a:spcPts val="1000"/>
              </a:spcBef>
              <a:spcAft>
                <a:spcPts val="0"/>
              </a:spcAft>
              <a:buClr>
                <a:srgbClr val="092E4B"/>
              </a:buClr>
              <a:buSzPts val="2400"/>
              <a:buFont typeface="Arial"/>
              <a:buNone/>
            </a:pPr>
            <a:r>
              <a:rPr b="1" lang="en-US" sz="3200"/>
              <a:t>Upload = Send </a:t>
            </a:r>
            <a:r>
              <a:rPr lang="en-US"/>
              <a:t>indlæsning af dataene "opad" til et websted eller en anden brugers computer eller en netværksplacering osv., du sender data fra din enhed til den anden enhed. Hvis du for eksempel uploader et billede til Facebook, sender du billedet fra din enhed til Facebook-webstedet.</a:t>
            </a:r>
            <a:endParaRPr/>
          </a:p>
        </p:txBody>
      </p:sp>
      <p:sp>
        <p:nvSpPr>
          <p:cNvPr id="643" name="Google Shape;643;p62"/>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DOWNLOAD versus UPLOAD...</a:t>
            </a:r>
            <a:endParaRPr/>
          </a:p>
        </p:txBody>
      </p:sp>
      <p:pic>
        <p:nvPicPr>
          <p:cNvPr id="644" name="Google Shape;644;p62"/>
          <p:cNvPicPr preferRelativeResize="0"/>
          <p:nvPr/>
        </p:nvPicPr>
        <p:blipFill rotWithShape="1">
          <a:blip r:embed="rId3">
            <a:alphaModFix/>
          </a:blip>
          <a:srcRect b="0" l="0" r="0" t="0"/>
          <a:stretch/>
        </p:blipFill>
        <p:spPr>
          <a:xfrm>
            <a:off x="8249200" y="1723378"/>
            <a:ext cx="3144418" cy="1970393"/>
          </a:xfrm>
          <a:prstGeom prst="rect">
            <a:avLst/>
          </a:prstGeom>
          <a:noFill/>
          <a:ln>
            <a:noFill/>
          </a:ln>
        </p:spPr>
      </p:pic>
      <p:pic>
        <p:nvPicPr>
          <p:cNvPr id="645" name="Google Shape;645;p62"/>
          <p:cNvPicPr preferRelativeResize="0"/>
          <p:nvPr/>
        </p:nvPicPr>
        <p:blipFill rotWithShape="1">
          <a:blip r:embed="rId4">
            <a:alphaModFix/>
          </a:blip>
          <a:srcRect b="0" l="0" r="0" t="0"/>
          <a:stretch/>
        </p:blipFill>
        <p:spPr>
          <a:xfrm>
            <a:off x="8249200" y="3876364"/>
            <a:ext cx="3067039" cy="1970394"/>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9" name="Shape 649"/>
        <p:cNvGrpSpPr/>
        <p:nvPr/>
      </p:nvGrpSpPr>
      <p:grpSpPr>
        <a:xfrm>
          <a:off x="0" y="0"/>
          <a:ext cx="0" cy="0"/>
          <a:chOff x="0" y="0"/>
          <a:chExt cx="0" cy="0"/>
        </a:xfrm>
      </p:grpSpPr>
      <p:sp>
        <p:nvSpPr>
          <p:cNvPr id="650" name="Google Shape;650;p10"/>
          <p:cNvSpPr txBox="1"/>
          <p:nvPr/>
        </p:nvSpPr>
        <p:spPr>
          <a:xfrm>
            <a:off x="2162908" y="0"/>
            <a:ext cx="7047533" cy="1077178"/>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n-US" sz="3200" u="none" cap="none" strike="noStrike">
                <a:solidFill>
                  <a:schemeClr val="lt1"/>
                </a:solidFill>
                <a:latin typeface="Calibri"/>
                <a:ea typeface="Calibri"/>
                <a:cs typeface="Calibri"/>
                <a:sym typeface="Calibri"/>
              </a:rPr>
              <a:t>Tablet og smartphone – basis bevægelser</a:t>
            </a:r>
            <a:endParaRPr b="0" i="0" sz="1400" u="none" cap="none" strike="noStrike">
              <a:solidFill>
                <a:srgbClr val="000000"/>
              </a:solidFill>
              <a:latin typeface="Arial"/>
              <a:ea typeface="Arial"/>
              <a:cs typeface="Arial"/>
              <a:sym typeface="Arial"/>
            </a:endParaRPr>
          </a:p>
        </p:txBody>
      </p:sp>
      <p:pic>
        <p:nvPicPr>
          <p:cNvPr descr="Image result for tablet ipad" id="651" name="Google Shape;651;p10"/>
          <p:cNvPicPr preferRelativeResize="0"/>
          <p:nvPr/>
        </p:nvPicPr>
        <p:blipFill rotWithShape="1">
          <a:blip r:embed="rId3">
            <a:alphaModFix/>
          </a:blip>
          <a:srcRect b="0" l="0" r="0" t="0"/>
          <a:stretch/>
        </p:blipFill>
        <p:spPr>
          <a:xfrm>
            <a:off x="9873762" y="68239"/>
            <a:ext cx="2386475" cy="1677989"/>
          </a:xfrm>
          <a:prstGeom prst="rect">
            <a:avLst/>
          </a:prstGeom>
          <a:noFill/>
          <a:ln>
            <a:noFill/>
          </a:ln>
        </p:spPr>
      </p:pic>
      <p:grpSp>
        <p:nvGrpSpPr>
          <p:cNvPr id="652" name="Google Shape;652;p10"/>
          <p:cNvGrpSpPr/>
          <p:nvPr/>
        </p:nvGrpSpPr>
        <p:grpSpPr>
          <a:xfrm>
            <a:off x="2348868" y="1103688"/>
            <a:ext cx="774673" cy="1285080"/>
            <a:chOff x="9062559" y="918767"/>
            <a:chExt cx="774673" cy="1285080"/>
          </a:xfrm>
        </p:grpSpPr>
        <p:sp>
          <p:nvSpPr>
            <p:cNvPr id="653" name="Google Shape;653;p10"/>
            <p:cNvSpPr/>
            <p:nvPr/>
          </p:nvSpPr>
          <p:spPr>
            <a:xfrm>
              <a:off x="9062559" y="918767"/>
              <a:ext cx="294869" cy="287009"/>
            </a:xfrm>
            <a:custGeom>
              <a:rect b="b" l="l" r="r" t="t"/>
              <a:pathLst>
                <a:path extrusionOk="0" h="287009" w="294869">
                  <a:moveTo>
                    <a:pt x="103463" y="287010"/>
                  </a:moveTo>
                  <a:cubicBezTo>
                    <a:pt x="100877" y="287010"/>
                    <a:pt x="99583" y="287010"/>
                    <a:pt x="96996" y="285717"/>
                  </a:cubicBezTo>
                  <a:cubicBezTo>
                    <a:pt x="38799" y="265032"/>
                    <a:pt x="0" y="209440"/>
                    <a:pt x="0" y="147384"/>
                  </a:cubicBezTo>
                  <a:cubicBezTo>
                    <a:pt x="0" y="65935"/>
                    <a:pt x="65958" y="0"/>
                    <a:pt x="147435" y="0"/>
                  </a:cubicBezTo>
                  <a:cubicBezTo>
                    <a:pt x="228912" y="0"/>
                    <a:pt x="294870" y="65935"/>
                    <a:pt x="294870" y="147384"/>
                  </a:cubicBezTo>
                  <a:cubicBezTo>
                    <a:pt x="294870" y="201683"/>
                    <a:pt x="265124" y="250811"/>
                    <a:pt x="217273" y="276667"/>
                  </a:cubicBezTo>
                  <a:cubicBezTo>
                    <a:pt x="208220" y="281839"/>
                    <a:pt x="196580" y="277960"/>
                    <a:pt x="191407" y="268910"/>
                  </a:cubicBezTo>
                  <a:cubicBezTo>
                    <a:pt x="186234" y="259860"/>
                    <a:pt x="190113" y="248225"/>
                    <a:pt x="199166" y="243053"/>
                  </a:cubicBezTo>
                  <a:cubicBezTo>
                    <a:pt x="234085" y="223661"/>
                    <a:pt x="256071" y="187461"/>
                    <a:pt x="256071" y="147384"/>
                  </a:cubicBezTo>
                  <a:cubicBezTo>
                    <a:pt x="256071" y="87913"/>
                    <a:pt x="206926" y="38785"/>
                    <a:pt x="147435" y="38785"/>
                  </a:cubicBezTo>
                  <a:cubicBezTo>
                    <a:pt x="87944" y="38785"/>
                    <a:pt x="38799" y="87913"/>
                    <a:pt x="38799" y="147384"/>
                  </a:cubicBezTo>
                  <a:cubicBezTo>
                    <a:pt x="38799" y="192633"/>
                    <a:pt x="67251" y="234004"/>
                    <a:pt x="109929" y="249518"/>
                  </a:cubicBezTo>
                  <a:cubicBezTo>
                    <a:pt x="120276" y="253396"/>
                    <a:pt x="125449" y="263739"/>
                    <a:pt x="121569" y="274082"/>
                  </a:cubicBezTo>
                  <a:cubicBezTo>
                    <a:pt x="118982" y="281839"/>
                    <a:pt x="111223" y="287010"/>
                    <a:pt x="103463" y="287010"/>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54" name="Google Shape;654;p10"/>
            <p:cNvGrpSpPr/>
            <p:nvPr/>
          </p:nvGrpSpPr>
          <p:grpSpPr>
            <a:xfrm>
              <a:off x="9122194" y="1004094"/>
              <a:ext cx="715038" cy="1199753"/>
              <a:chOff x="9122194" y="1004094"/>
              <a:chExt cx="715038" cy="1199753"/>
            </a:xfrm>
          </p:grpSpPr>
          <p:sp>
            <p:nvSpPr>
              <p:cNvPr id="655" name="Google Shape;655;p10"/>
              <p:cNvSpPr/>
              <p:nvPr/>
            </p:nvSpPr>
            <p:spPr>
              <a:xfrm>
                <a:off x="9122194" y="1508040"/>
                <a:ext cx="252229" cy="516102"/>
              </a:xfrm>
              <a:custGeom>
                <a:rect b="b" l="l" r="r" t="t"/>
                <a:pathLst>
                  <a:path extrusionOk="0" h="516102" w="252229">
                    <a:moveTo>
                      <a:pt x="231354" y="516103"/>
                    </a:moveTo>
                    <a:cubicBezTo>
                      <a:pt x="228768" y="516103"/>
                      <a:pt x="226181" y="516103"/>
                      <a:pt x="223595" y="514810"/>
                    </a:cubicBezTo>
                    <a:cubicBezTo>
                      <a:pt x="105906" y="464389"/>
                      <a:pt x="54175" y="345448"/>
                      <a:pt x="32189" y="295027"/>
                    </a:cubicBezTo>
                    <a:cubicBezTo>
                      <a:pt x="29602" y="289856"/>
                      <a:pt x="28309" y="285977"/>
                      <a:pt x="27015" y="283392"/>
                    </a:cubicBezTo>
                    <a:cubicBezTo>
                      <a:pt x="23135" y="274342"/>
                      <a:pt x="19256" y="265292"/>
                      <a:pt x="15376" y="256242"/>
                    </a:cubicBezTo>
                    <a:lnTo>
                      <a:pt x="10203" y="242021"/>
                    </a:lnTo>
                    <a:cubicBezTo>
                      <a:pt x="7616" y="236850"/>
                      <a:pt x="6323" y="231678"/>
                      <a:pt x="5029" y="226507"/>
                    </a:cubicBezTo>
                    <a:lnTo>
                      <a:pt x="2443" y="213579"/>
                    </a:lnTo>
                    <a:cubicBezTo>
                      <a:pt x="2443" y="213579"/>
                      <a:pt x="2443" y="212286"/>
                      <a:pt x="2443" y="212286"/>
                    </a:cubicBezTo>
                    <a:cubicBezTo>
                      <a:pt x="-2730" y="177379"/>
                      <a:pt x="1149" y="150230"/>
                      <a:pt x="6323" y="128251"/>
                    </a:cubicBezTo>
                    <a:cubicBezTo>
                      <a:pt x="19256" y="77831"/>
                      <a:pt x="46414" y="33874"/>
                      <a:pt x="82626" y="4139"/>
                    </a:cubicBezTo>
                    <a:cubicBezTo>
                      <a:pt x="90386" y="-2325"/>
                      <a:pt x="103319" y="-1032"/>
                      <a:pt x="109786" y="6725"/>
                    </a:cubicBezTo>
                    <a:cubicBezTo>
                      <a:pt x="116252" y="14482"/>
                      <a:pt x="114958" y="27410"/>
                      <a:pt x="107199" y="33874"/>
                    </a:cubicBezTo>
                    <a:cubicBezTo>
                      <a:pt x="77454" y="58438"/>
                      <a:pt x="55468" y="94637"/>
                      <a:pt x="43828" y="137301"/>
                    </a:cubicBezTo>
                    <a:cubicBezTo>
                      <a:pt x="39948" y="155401"/>
                      <a:pt x="36068" y="176086"/>
                      <a:pt x="39948" y="204529"/>
                    </a:cubicBezTo>
                    <a:lnTo>
                      <a:pt x="42535" y="216164"/>
                    </a:lnTo>
                    <a:cubicBezTo>
                      <a:pt x="43828" y="218750"/>
                      <a:pt x="45121" y="222628"/>
                      <a:pt x="46414" y="225214"/>
                    </a:cubicBezTo>
                    <a:lnTo>
                      <a:pt x="52881" y="239435"/>
                    </a:lnTo>
                    <a:cubicBezTo>
                      <a:pt x="56761" y="247192"/>
                      <a:pt x="60641" y="256242"/>
                      <a:pt x="64521" y="265292"/>
                    </a:cubicBezTo>
                    <a:cubicBezTo>
                      <a:pt x="65814" y="269171"/>
                      <a:pt x="68400" y="273049"/>
                      <a:pt x="69693" y="278220"/>
                    </a:cubicBezTo>
                    <a:cubicBezTo>
                      <a:pt x="89093" y="324763"/>
                      <a:pt x="136944" y="433361"/>
                      <a:pt x="240407" y="477317"/>
                    </a:cubicBezTo>
                    <a:cubicBezTo>
                      <a:pt x="250753" y="481196"/>
                      <a:pt x="254634" y="492831"/>
                      <a:pt x="250753" y="503174"/>
                    </a:cubicBezTo>
                    <a:cubicBezTo>
                      <a:pt x="245581" y="510931"/>
                      <a:pt x="239114" y="516103"/>
                      <a:pt x="231354" y="516103"/>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6" name="Google Shape;656;p10"/>
              <p:cNvSpPr/>
              <p:nvPr/>
            </p:nvSpPr>
            <p:spPr>
              <a:xfrm>
                <a:off x="9560762" y="1399308"/>
                <a:ext cx="186446" cy="158119"/>
              </a:xfrm>
              <a:custGeom>
                <a:rect b="b" l="l" r="r" t="t"/>
                <a:pathLst>
                  <a:path extrusionOk="0" h="158119" w="186446">
                    <a:moveTo>
                      <a:pt x="167839" y="158120"/>
                    </a:moveTo>
                    <a:cubicBezTo>
                      <a:pt x="158787" y="158120"/>
                      <a:pt x="151026" y="151656"/>
                      <a:pt x="148440" y="142606"/>
                    </a:cubicBezTo>
                    <a:cubicBezTo>
                      <a:pt x="148440" y="142606"/>
                      <a:pt x="139387" y="99942"/>
                      <a:pt x="98002" y="58572"/>
                    </a:cubicBezTo>
                    <a:cubicBezTo>
                      <a:pt x="87656" y="48229"/>
                      <a:pt x="72136" y="39179"/>
                      <a:pt x="59203" y="40472"/>
                    </a:cubicBezTo>
                    <a:cubicBezTo>
                      <a:pt x="50150" y="41765"/>
                      <a:pt x="43684" y="46936"/>
                      <a:pt x="35924" y="57279"/>
                    </a:cubicBezTo>
                    <a:cubicBezTo>
                      <a:pt x="29458" y="66329"/>
                      <a:pt x="17818" y="68914"/>
                      <a:pt x="8765" y="62450"/>
                    </a:cubicBezTo>
                    <a:cubicBezTo>
                      <a:pt x="-288" y="55986"/>
                      <a:pt x="-2874" y="44350"/>
                      <a:pt x="3592" y="35300"/>
                    </a:cubicBezTo>
                    <a:cubicBezTo>
                      <a:pt x="20405" y="9444"/>
                      <a:pt x="41097" y="1687"/>
                      <a:pt x="55324" y="394"/>
                    </a:cubicBezTo>
                    <a:cubicBezTo>
                      <a:pt x="90242" y="-3485"/>
                      <a:pt x="118694" y="22372"/>
                      <a:pt x="126454" y="30129"/>
                    </a:cubicBezTo>
                    <a:cubicBezTo>
                      <a:pt x="175599" y="80550"/>
                      <a:pt x="185945" y="130970"/>
                      <a:pt x="185945" y="133556"/>
                    </a:cubicBezTo>
                    <a:cubicBezTo>
                      <a:pt x="188532" y="143899"/>
                      <a:pt x="180772" y="154242"/>
                      <a:pt x="170426" y="156827"/>
                    </a:cubicBezTo>
                    <a:cubicBezTo>
                      <a:pt x="170426" y="158120"/>
                      <a:pt x="169133" y="158120"/>
                      <a:pt x="167839" y="158120"/>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7" name="Google Shape;657;p10"/>
              <p:cNvSpPr/>
              <p:nvPr/>
            </p:nvSpPr>
            <p:spPr>
              <a:xfrm>
                <a:off x="9430122" y="1374156"/>
                <a:ext cx="214598" cy="174222"/>
              </a:xfrm>
              <a:custGeom>
                <a:rect b="b" l="l" r="r" t="t"/>
                <a:pathLst>
                  <a:path extrusionOk="0" h="174222" w="214598">
                    <a:moveTo>
                      <a:pt x="196310" y="174222"/>
                    </a:moveTo>
                    <a:cubicBezTo>
                      <a:pt x="188550" y="174222"/>
                      <a:pt x="182084" y="170344"/>
                      <a:pt x="178204" y="162587"/>
                    </a:cubicBezTo>
                    <a:cubicBezTo>
                      <a:pt x="158805" y="116045"/>
                      <a:pt x="135526" y="81138"/>
                      <a:pt x="101900" y="48817"/>
                    </a:cubicBezTo>
                    <a:cubicBezTo>
                      <a:pt x="95434" y="42353"/>
                      <a:pt x="81207" y="37181"/>
                      <a:pt x="65688" y="38474"/>
                    </a:cubicBezTo>
                    <a:cubicBezTo>
                      <a:pt x="52755" y="41060"/>
                      <a:pt x="42409" y="47524"/>
                      <a:pt x="35942" y="60452"/>
                    </a:cubicBezTo>
                    <a:cubicBezTo>
                      <a:pt x="30770" y="69502"/>
                      <a:pt x="19130" y="73381"/>
                      <a:pt x="10077" y="68210"/>
                    </a:cubicBezTo>
                    <a:cubicBezTo>
                      <a:pt x="1024" y="63038"/>
                      <a:pt x="-2856" y="51403"/>
                      <a:pt x="2317" y="42353"/>
                    </a:cubicBezTo>
                    <a:cubicBezTo>
                      <a:pt x="15250" y="19082"/>
                      <a:pt x="34649" y="4860"/>
                      <a:pt x="59221" y="982"/>
                    </a:cubicBezTo>
                    <a:cubicBezTo>
                      <a:pt x="83794" y="-2897"/>
                      <a:pt x="110953" y="4860"/>
                      <a:pt x="127766" y="21667"/>
                    </a:cubicBezTo>
                    <a:cubicBezTo>
                      <a:pt x="165271" y="56574"/>
                      <a:pt x="191137" y="96652"/>
                      <a:pt x="213123" y="148365"/>
                    </a:cubicBezTo>
                    <a:cubicBezTo>
                      <a:pt x="217002" y="158708"/>
                      <a:pt x="213123" y="169051"/>
                      <a:pt x="202777" y="174222"/>
                    </a:cubicBezTo>
                    <a:cubicBezTo>
                      <a:pt x="201483" y="174222"/>
                      <a:pt x="198897" y="174222"/>
                      <a:pt x="196310" y="174222"/>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8" name="Google Shape;658;p10"/>
              <p:cNvSpPr/>
              <p:nvPr/>
            </p:nvSpPr>
            <p:spPr>
              <a:xfrm>
                <a:off x="9317624" y="1363057"/>
                <a:ext cx="206820" cy="196957"/>
              </a:xfrm>
              <a:custGeom>
                <a:rect b="b" l="l" r="r" t="t"/>
                <a:pathLst>
                  <a:path extrusionOk="0" h="196957" w="206820">
                    <a:moveTo>
                      <a:pt x="188533" y="196958"/>
                    </a:moveTo>
                    <a:cubicBezTo>
                      <a:pt x="180772" y="196958"/>
                      <a:pt x="174306" y="193079"/>
                      <a:pt x="170426" y="185322"/>
                    </a:cubicBezTo>
                    <a:cubicBezTo>
                      <a:pt x="154907" y="150415"/>
                      <a:pt x="113521" y="81895"/>
                      <a:pt x="100588" y="62502"/>
                    </a:cubicBezTo>
                    <a:cubicBezTo>
                      <a:pt x="85070" y="39231"/>
                      <a:pt x="54030" y="32767"/>
                      <a:pt x="30751" y="46988"/>
                    </a:cubicBezTo>
                    <a:cubicBezTo>
                      <a:pt x="21698" y="53453"/>
                      <a:pt x="10058" y="50867"/>
                      <a:pt x="3592" y="41817"/>
                    </a:cubicBezTo>
                    <a:cubicBezTo>
                      <a:pt x="-2874" y="32767"/>
                      <a:pt x="-288" y="21132"/>
                      <a:pt x="8765" y="14667"/>
                    </a:cubicBezTo>
                    <a:cubicBezTo>
                      <a:pt x="50151" y="-12482"/>
                      <a:pt x="105762" y="-847"/>
                      <a:pt x="132921" y="40524"/>
                    </a:cubicBezTo>
                    <a:cubicBezTo>
                      <a:pt x="147147" y="61210"/>
                      <a:pt x="189826" y="131023"/>
                      <a:pt x="205345" y="168515"/>
                    </a:cubicBezTo>
                    <a:cubicBezTo>
                      <a:pt x="209225" y="178858"/>
                      <a:pt x="205345" y="189201"/>
                      <a:pt x="194999" y="194372"/>
                    </a:cubicBezTo>
                    <a:cubicBezTo>
                      <a:pt x="193705" y="195665"/>
                      <a:pt x="191118" y="196958"/>
                      <a:pt x="188533" y="19695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9" name="Google Shape;659;p10"/>
              <p:cNvSpPr/>
              <p:nvPr/>
            </p:nvSpPr>
            <p:spPr>
              <a:xfrm>
                <a:off x="9334139" y="1985348"/>
                <a:ext cx="111242" cy="218499"/>
              </a:xfrm>
              <a:custGeom>
                <a:rect b="b" l="l" r="r" t="t"/>
                <a:pathLst>
                  <a:path extrusionOk="0" h="218499" w="111242">
                    <a:moveTo>
                      <a:pt x="91833" y="218500"/>
                    </a:moveTo>
                    <a:cubicBezTo>
                      <a:pt x="84073" y="218500"/>
                      <a:pt x="76314" y="213328"/>
                      <a:pt x="73727" y="206864"/>
                    </a:cubicBezTo>
                    <a:lnTo>
                      <a:pt x="1303" y="27160"/>
                    </a:lnTo>
                    <a:cubicBezTo>
                      <a:pt x="-2576" y="16817"/>
                      <a:pt x="2596" y="6474"/>
                      <a:pt x="11649" y="1303"/>
                    </a:cubicBezTo>
                    <a:cubicBezTo>
                      <a:pt x="21996" y="-2576"/>
                      <a:pt x="32342" y="2596"/>
                      <a:pt x="37515" y="11646"/>
                    </a:cubicBezTo>
                    <a:lnTo>
                      <a:pt x="109939" y="191350"/>
                    </a:lnTo>
                    <a:cubicBezTo>
                      <a:pt x="113819" y="201693"/>
                      <a:pt x="108646" y="212035"/>
                      <a:pt x="99593" y="217207"/>
                    </a:cubicBezTo>
                    <a:cubicBezTo>
                      <a:pt x="97006" y="218500"/>
                      <a:pt x="94420" y="218500"/>
                      <a:pt x="91833" y="218500"/>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0" name="Google Shape;660;p10"/>
              <p:cNvSpPr/>
              <p:nvPr/>
            </p:nvSpPr>
            <p:spPr>
              <a:xfrm>
                <a:off x="9684630" y="1516849"/>
                <a:ext cx="152602" cy="686997"/>
              </a:xfrm>
              <a:custGeom>
                <a:rect b="b" l="l" r="r" t="t"/>
                <a:pathLst>
                  <a:path extrusionOk="0" h="686997" w="152602">
                    <a:moveTo>
                      <a:pt x="133208" y="686998"/>
                    </a:moveTo>
                    <a:cubicBezTo>
                      <a:pt x="125449" y="686998"/>
                      <a:pt x="117689" y="681827"/>
                      <a:pt x="115102" y="674070"/>
                    </a:cubicBezTo>
                    <a:lnTo>
                      <a:pt x="1293" y="367667"/>
                    </a:lnTo>
                    <a:cubicBezTo>
                      <a:pt x="0" y="363788"/>
                      <a:pt x="0" y="361203"/>
                      <a:pt x="0" y="357324"/>
                    </a:cubicBezTo>
                    <a:cubicBezTo>
                      <a:pt x="23279" y="225455"/>
                      <a:pt x="34919" y="75486"/>
                      <a:pt x="24572" y="23772"/>
                    </a:cubicBezTo>
                    <a:cubicBezTo>
                      <a:pt x="21986" y="13430"/>
                      <a:pt x="29745" y="3087"/>
                      <a:pt x="40092" y="501"/>
                    </a:cubicBezTo>
                    <a:cubicBezTo>
                      <a:pt x="50438" y="-2085"/>
                      <a:pt x="60785" y="5672"/>
                      <a:pt x="63371" y="16015"/>
                    </a:cubicBezTo>
                    <a:cubicBezTo>
                      <a:pt x="76303" y="80657"/>
                      <a:pt x="60785" y="239676"/>
                      <a:pt x="38799" y="358617"/>
                    </a:cubicBezTo>
                    <a:lnTo>
                      <a:pt x="151315" y="659848"/>
                    </a:lnTo>
                    <a:cubicBezTo>
                      <a:pt x="155194" y="670191"/>
                      <a:pt x="150021" y="680534"/>
                      <a:pt x="139675" y="684412"/>
                    </a:cubicBezTo>
                    <a:cubicBezTo>
                      <a:pt x="137088" y="686998"/>
                      <a:pt x="134501" y="686998"/>
                      <a:pt x="133208" y="68699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1" name="Google Shape;661;p10"/>
              <p:cNvSpPr/>
              <p:nvPr/>
            </p:nvSpPr>
            <p:spPr>
              <a:xfrm>
                <a:off x="9147916" y="1004094"/>
                <a:ext cx="239917" cy="708474"/>
              </a:xfrm>
              <a:custGeom>
                <a:rect b="b" l="l" r="r" t="t"/>
                <a:pathLst>
                  <a:path extrusionOk="0" h="708474" w="239917">
                    <a:moveTo>
                      <a:pt x="90530" y="708475"/>
                    </a:moveTo>
                    <a:cubicBezTo>
                      <a:pt x="82770" y="708475"/>
                      <a:pt x="75010" y="703304"/>
                      <a:pt x="72424" y="694254"/>
                    </a:cubicBezTo>
                    <a:cubicBezTo>
                      <a:pt x="71131" y="689082"/>
                      <a:pt x="71131" y="682618"/>
                      <a:pt x="76303" y="674861"/>
                    </a:cubicBezTo>
                    <a:cubicBezTo>
                      <a:pt x="76303" y="674861"/>
                      <a:pt x="85357" y="659347"/>
                      <a:pt x="69837" y="586948"/>
                    </a:cubicBezTo>
                    <a:cubicBezTo>
                      <a:pt x="51731" y="502914"/>
                      <a:pt x="36212" y="416294"/>
                      <a:pt x="23279" y="329674"/>
                    </a:cubicBezTo>
                    <a:cubicBezTo>
                      <a:pt x="15520" y="281839"/>
                      <a:pt x="10346" y="239175"/>
                      <a:pt x="6466" y="197804"/>
                    </a:cubicBezTo>
                    <a:cubicBezTo>
                      <a:pt x="2587" y="156433"/>
                      <a:pt x="0" y="113770"/>
                      <a:pt x="0" y="64642"/>
                    </a:cubicBezTo>
                    <a:cubicBezTo>
                      <a:pt x="0" y="29735"/>
                      <a:pt x="27159" y="1293"/>
                      <a:pt x="62078" y="0"/>
                    </a:cubicBezTo>
                    <a:cubicBezTo>
                      <a:pt x="62078" y="0"/>
                      <a:pt x="63371" y="0"/>
                      <a:pt x="63371" y="0"/>
                    </a:cubicBezTo>
                    <a:cubicBezTo>
                      <a:pt x="95703" y="0"/>
                      <a:pt x="122862" y="24564"/>
                      <a:pt x="126742" y="56885"/>
                    </a:cubicBezTo>
                    <a:cubicBezTo>
                      <a:pt x="131915" y="102134"/>
                      <a:pt x="137088" y="142212"/>
                      <a:pt x="144848" y="179704"/>
                    </a:cubicBezTo>
                    <a:cubicBezTo>
                      <a:pt x="151315" y="217197"/>
                      <a:pt x="160367" y="257275"/>
                      <a:pt x="170714" y="301231"/>
                    </a:cubicBezTo>
                    <a:cubicBezTo>
                      <a:pt x="191406" y="386558"/>
                      <a:pt x="217272" y="471886"/>
                      <a:pt x="239258" y="544285"/>
                    </a:cubicBezTo>
                    <a:cubicBezTo>
                      <a:pt x="241845" y="554627"/>
                      <a:pt x="236671" y="564970"/>
                      <a:pt x="226325" y="568849"/>
                    </a:cubicBezTo>
                    <a:cubicBezTo>
                      <a:pt x="215979" y="571434"/>
                      <a:pt x="205632" y="566263"/>
                      <a:pt x="201752" y="555920"/>
                    </a:cubicBezTo>
                    <a:cubicBezTo>
                      <a:pt x="179766" y="482228"/>
                      <a:pt x="153901" y="396901"/>
                      <a:pt x="133208" y="310281"/>
                    </a:cubicBezTo>
                    <a:cubicBezTo>
                      <a:pt x="121568" y="266325"/>
                      <a:pt x="113809" y="224954"/>
                      <a:pt x="106050" y="186169"/>
                    </a:cubicBezTo>
                    <a:cubicBezTo>
                      <a:pt x="98289" y="147383"/>
                      <a:pt x="93117" y="107306"/>
                      <a:pt x="87943" y="60763"/>
                    </a:cubicBezTo>
                    <a:cubicBezTo>
                      <a:pt x="86650" y="47835"/>
                      <a:pt x="76303" y="38785"/>
                      <a:pt x="63371" y="38785"/>
                    </a:cubicBezTo>
                    <a:cubicBezTo>
                      <a:pt x="49145" y="38785"/>
                      <a:pt x="38799" y="50421"/>
                      <a:pt x="38799" y="63349"/>
                    </a:cubicBezTo>
                    <a:cubicBezTo>
                      <a:pt x="40092" y="111184"/>
                      <a:pt x="41385" y="153848"/>
                      <a:pt x="45265" y="193926"/>
                    </a:cubicBezTo>
                    <a:cubicBezTo>
                      <a:pt x="49145" y="234004"/>
                      <a:pt x="54318" y="276667"/>
                      <a:pt x="60785" y="323209"/>
                    </a:cubicBezTo>
                    <a:cubicBezTo>
                      <a:pt x="73717" y="408537"/>
                      <a:pt x="89236" y="495157"/>
                      <a:pt x="107343" y="577898"/>
                    </a:cubicBezTo>
                    <a:cubicBezTo>
                      <a:pt x="124155" y="656761"/>
                      <a:pt x="116396" y="683911"/>
                      <a:pt x="107343" y="695547"/>
                    </a:cubicBezTo>
                    <a:cubicBezTo>
                      <a:pt x="104756" y="699425"/>
                      <a:pt x="100876" y="703304"/>
                      <a:pt x="95703" y="704597"/>
                    </a:cubicBezTo>
                    <a:cubicBezTo>
                      <a:pt x="93117" y="707182"/>
                      <a:pt x="91823" y="708475"/>
                      <a:pt x="90530" y="708475"/>
                    </a:cubicBezTo>
                    <a:close/>
                    <a:moveTo>
                      <a:pt x="108636" y="682618"/>
                    </a:moveTo>
                    <a:lnTo>
                      <a:pt x="108636" y="682618"/>
                    </a:lnTo>
                    <a:lnTo>
                      <a:pt x="108636" y="682618"/>
                    </a:lnTo>
                    <a:close/>
                    <a:moveTo>
                      <a:pt x="108636" y="682618"/>
                    </a:moveTo>
                    <a:cubicBezTo>
                      <a:pt x="108636" y="682618"/>
                      <a:pt x="108636" y="682618"/>
                      <a:pt x="108636" y="682618"/>
                    </a:cubicBezTo>
                    <a:cubicBezTo>
                      <a:pt x="108636" y="682618"/>
                      <a:pt x="108636" y="682618"/>
                      <a:pt x="108636" y="68261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662" name="Google Shape;662;p10"/>
          <p:cNvGrpSpPr/>
          <p:nvPr/>
        </p:nvGrpSpPr>
        <p:grpSpPr>
          <a:xfrm>
            <a:off x="699277" y="3492258"/>
            <a:ext cx="717140" cy="1378898"/>
            <a:chOff x="3374151" y="2671121"/>
            <a:chExt cx="717140" cy="1378898"/>
          </a:xfrm>
        </p:grpSpPr>
        <p:grpSp>
          <p:nvGrpSpPr>
            <p:cNvPr id="663" name="Google Shape;663;p10"/>
            <p:cNvGrpSpPr/>
            <p:nvPr/>
          </p:nvGrpSpPr>
          <p:grpSpPr>
            <a:xfrm>
              <a:off x="3399819" y="2671121"/>
              <a:ext cx="446653" cy="439005"/>
              <a:chOff x="3399819" y="2671121"/>
              <a:chExt cx="446653" cy="439005"/>
            </a:xfrm>
          </p:grpSpPr>
          <p:sp>
            <p:nvSpPr>
              <p:cNvPr id="664" name="Google Shape;664;p10"/>
              <p:cNvSpPr/>
              <p:nvPr/>
            </p:nvSpPr>
            <p:spPr>
              <a:xfrm>
                <a:off x="3399819" y="2671121"/>
                <a:ext cx="446653" cy="439005"/>
              </a:xfrm>
              <a:custGeom>
                <a:rect b="b" l="l" r="r" t="t"/>
                <a:pathLst>
                  <a:path extrusionOk="0" h="439005" w="446653">
                    <a:moveTo>
                      <a:pt x="172741" y="439006"/>
                    </a:moveTo>
                    <a:cubicBezTo>
                      <a:pt x="171448" y="439006"/>
                      <a:pt x="168861" y="439006"/>
                      <a:pt x="167568" y="439006"/>
                    </a:cubicBezTo>
                    <a:cubicBezTo>
                      <a:pt x="149462" y="433834"/>
                      <a:pt x="131356" y="427370"/>
                      <a:pt x="114543" y="418320"/>
                    </a:cubicBezTo>
                    <a:cubicBezTo>
                      <a:pt x="7200" y="357557"/>
                      <a:pt x="-31598" y="221809"/>
                      <a:pt x="27893" y="114503"/>
                    </a:cubicBezTo>
                    <a:cubicBezTo>
                      <a:pt x="88677" y="7198"/>
                      <a:pt x="224472" y="-31587"/>
                      <a:pt x="331815" y="27883"/>
                    </a:cubicBezTo>
                    <a:cubicBezTo>
                      <a:pt x="383546" y="57618"/>
                      <a:pt x="421052" y="104160"/>
                      <a:pt x="437865" y="162338"/>
                    </a:cubicBezTo>
                    <a:cubicBezTo>
                      <a:pt x="454677" y="219223"/>
                      <a:pt x="446917" y="279986"/>
                      <a:pt x="418465" y="331700"/>
                    </a:cubicBezTo>
                    <a:cubicBezTo>
                      <a:pt x="388720" y="383413"/>
                      <a:pt x="340868" y="422199"/>
                      <a:pt x="283963" y="437713"/>
                    </a:cubicBezTo>
                    <a:cubicBezTo>
                      <a:pt x="273617" y="440298"/>
                      <a:pt x="263271" y="435127"/>
                      <a:pt x="259391" y="424784"/>
                    </a:cubicBezTo>
                    <a:cubicBezTo>
                      <a:pt x="256804" y="414441"/>
                      <a:pt x="261978" y="404099"/>
                      <a:pt x="272324" y="400220"/>
                    </a:cubicBezTo>
                    <a:cubicBezTo>
                      <a:pt x="320175" y="387292"/>
                      <a:pt x="358974" y="356264"/>
                      <a:pt x="383546" y="312307"/>
                    </a:cubicBezTo>
                    <a:cubicBezTo>
                      <a:pt x="408119" y="269644"/>
                      <a:pt x="413292" y="219223"/>
                      <a:pt x="400359" y="171388"/>
                    </a:cubicBezTo>
                    <a:cubicBezTo>
                      <a:pt x="387426" y="123553"/>
                      <a:pt x="356387" y="84768"/>
                      <a:pt x="312416" y="60204"/>
                    </a:cubicBezTo>
                    <a:cubicBezTo>
                      <a:pt x="269737" y="35640"/>
                      <a:pt x="219299" y="30469"/>
                      <a:pt x="171448" y="43397"/>
                    </a:cubicBezTo>
                    <a:cubicBezTo>
                      <a:pt x="123596" y="56326"/>
                      <a:pt x="84797" y="87354"/>
                      <a:pt x="60225" y="131310"/>
                    </a:cubicBezTo>
                    <a:cubicBezTo>
                      <a:pt x="11080" y="220516"/>
                      <a:pt x="42119" y="332993"/>
                      <a:pt x="131356" y="383413"/>
                    </a:cubicBezTo>
                    <a:cubicBezTo>
                      <a:pt x="145582" y="391171"/>
                      <a:pt x="159808" y="397635"/>
                      <a:pt x="175327" y="401513"/>
                    </a:cubicBezTo>
                    <a:cubicBezTo>
                      <a:pt x="185674" y="404099"/>
                      <a:pt x="192140" y="414441"/>
                      <a:pt x="189553" y="424784"/>
                    </a:cubicBezTo>
                    <a:cubicBezTo>
                      <a:pt x="189553" y="432541"/>
                      <a:pt x="181794" y="439006"/>
                      <a:pt x="172741" y="439006"/>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65" name="Google Shape;665;p10"/>
              <p:cNvGrpSpPr/>
              <p:nvPr/>
            </p:nvGrpSpPr>
            <p:grpSpPr>
              <a:xfrm>
                <a:off x="3486403" y="2754442"/>
                <a:ext cx="275777" cy="266477"/>
                <a:chOff x="3486403" y="2754442"/>
                <a:chExt cx="275777" cy="266477"/>
              </a:xfrm>
            </p:grpSpPr>
            <p:sp>
              <p:nvSpPr>
                <p:cNvPr id="666" name="Google Shape;666;p10"/>
                <p:cNvSpPr/>
                <p:nvPr/>
              </p:nvSpPr>
              <p:spPr>
                <a:xfrm>
                  <a:off x="3504277" y="2771664"/>
                  <a:ext cx="241322" cy="231378"/>
                </a:xfrm>
                <a:custGeom>
                  <a:rect b="b" l="l" r="r" t="t"/>
                  <a:pathLst>
                    <a:path extrusionOk="0" h="231378" w="241322">
                      <a:moveTo>
                        <a:pt x="61817" y="225986"/>
                      </a:moveTo>
                      <a:cubicBezTo>
                        <a:pt x="3619" y="193665"/>
                        <a:pt x="-17074" y="119973"/>
                        <a:pt x="15258" y="61795"/>
                      </a:cubicBezTo>
                      <a:cubicBezTo>
                        <a:pt x="47590" y="3617"/>
                        <a:pt x="121308" y="-17068"/>
                        <a:pt x="179505" y="15253"/>
                      </a:cubicBezTo>
                      <a:cubicBezTo>
                        <a:pt x="237703" y="47574"/>
                        <a:pt x="258396" y="121266"/>
                        <a:pt x="226064" y="179443"/>
                      </a:cubicBezTo>
                      <a:cubicBezTo>
                        <a:pt x="211838" y="204007"/>
                        <a:pt x="191145" y="222107"/>
                        <a:pt x="167866" y="231157"/>
                      </a:cubicBezTo>
                      <a:cubicBezTo>
                        <a:pt x="153640" y="237621"/>
                        <a:pt x="201491" y="100580"/>
                        <a:pt x="136827" y="88945"/>
                      </a:cubicBezTo>
                      <a:cubicBezTo>
                        <a:pt x="59230" y="73431"/>
                        <a:pt x="79922" y="236328"/>
                        <a:pt x="61817" y="225986"/>
                      </a:cubicBezTo>
                      <a:close/>
                    </a:path>
                  </a:pathLst>
                </a:custGeom>
                <a:solidFill>
                  <a:srgbClr val="C4FC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7" name="Google Shape;667;p10"/>
                <p:cNvSpPr/>
                <p:nvPr/>
              </p:nvSpPr>
              <p:spPr>
                <a:xfrm>
                  <a:off x="3486403" y="2754442"/>
                  <a:ext cx="275777" cy="266477"/>
                </a:xfrm>
                <a:custGeom>
                  <a:rect b="b" l="l" r="r" t="t"/>
                  <a:pathLst>
                    <a:path extrusionOk="0" h="266477" w="275777">
                      <a:moveTo>
                        <a:pt x="183154" y="266478"/>
                      </a:moveTo>
                      <a:cubicBezTo>
                        <a:pt x="179274" y="266478"/>
                        <a:pt x="175394" y="265185"/>
                        <a:pt x="171514" y="262600"/>
                      </a:cubicBezTo>
                      <a:cubicBezTo>
                        <a:pt x="161168" y="254842"/>
                        <a:pt x="162461" y="243207"/>
                        <a:pt x="166341" y="218643"/>
                      </a:cubicBezTo>
                      <a:cubicBezTo>
                        <a:pt x="170221" y="187615"/>
                        <a:pt x="177980" y="129437"/>
                        <a:pt x="150822" y="124266"/>
                      </a:cubicBezTo>
                      <a:cubicBezTo>
                        <a:pt x="140475" y="121680"/>
                        <a:pt x="136595" y="125559"/>
                        <a:pt x="132715" y="126852"/>
                      </a:cubicBezTo>
                      <a:cubicBezTo>
                        <a:pt x="114610" y="139780"/>
                        <a:pt x="109436" y="185029"/>
                        <a:pt x="106850" y="210886"/>
                      </a:cubicBezTo>
                      <a:cubicBezTo>
                        <a:pt x="104263" y="239328"/>
                        <a:pt x="101677" y="252257"/>
                        <a:pt x="90037" y="258721"/>
                      </a:cubicBezTo>
                      <a:cubicBezTo>
                        <a:pt x="83571" y="261307"/>
                        <a:pt x="77104" y="261307"/>
                        <a:pt x="70638" y="258721"/>
                      </a:cubicBezTo>
                      <a:lnTo>
                        <a:pt x="70638" y="258721"/>
                      </a:lnTo>
                      <a:cubicBezTo>
                        <a:pt x="4680" y="221229"/>
                        <a:pt x="-19892" y="137194"/>
                        <a:pt x="17613" y="71260"/>
                      </a:cubicBezTo>
                      <a:cubicBezTo>
                        <a:pt x="35719" y="38939"/>
                        <a:pt x="65465" y="15668"/>
                        <a:pt x="100383" y="5325"/>
                      </a:cubicBezTo>
                      <a:cubicBezTo>
                        <a:pt x="135302" y="-5018"/>
                        <a:pt x="172807" y="154"/>
                        <a:pt x="205140" y="16960"/>
                      </a:cubicBezTo>
                      <a:cubicBezTo>
                        <a:pt x="271097" y="54453"/>
                        <a:pt x="295670" y="138487"/>
                        <a:pt x="258164" y="204422"/>
                      </a:cubicBezTo>
                      <a:cubicBezTo>
                        <a:pt x="242645" y="231571"/>
                        <a:pt x="219366" y="252257"/>
                        <a:pt x="190913" y="263892"/>
                      </a:cubicBezTo>
                      <a:cubicBezTo>
                        <a:pt x="188327" y="266478"/>
                        <a:pt x="185740" y="266478"/>
                        <a:pt x="183154" y="266478"/>
                      </a:cubicBezTo>
                      <a:close/>
                      <a:moveTo>
                        <a:pt x="144355" y="88067"/>
                      </a:moveTo>
                      <a:cubicBezTo>
                        <a:pt x="148235" y="88067"/>
                        <a:pt x="153408" y="88067"/>
                        <a:pt x="157288" y="89359"/>
                      </a:cubicBezTo>
                      <a:cubicBezTo>
                        <a:pt x="215486" y="100995"/>
                        <a:pt x="206433" y="175979"/>
                        <a:pt x="201260" y="218643"/>
                      </a:cubicBezTo>
                      <a:cubicBezTo>
                        <a:pt x="211606" y="210886"/>
                        <a:pt x="220659" y="200543"/>
                        <a:pt x="227125" y="187615"/>
                      </a:cubicBezTo>
                      <a:cubicBezTo>
                        <a:pt x="240058" y="163051"/>
                        <a:pt x="243938" y="135901"/>
                        <a:pt x="236178" y="108752"/>
                      </a:cubicBezTo>
                      <a:cubicBezTo>
                        <a:pt x="228419" y="81602"/>
                        <a:pt x="211606" y="59624"/>
                        <a:pt x="187033" y="46696"/>
                      </a:cubicBezTo>
                      <a:cubicBezTo>
                        <a:pt x="137889" y="19546"/>
                        <a:pt x="74518" y="36353"/>
                        <a:pt x="47359" y="86774"/>
                      </a:cubicBezTo>
                      <a:cubicBezTo>
                        <a:pt x="22786" y="130730"/>
                        <a:pt x="34426" y="185029"/>
                        <a:pt x="70638" y="216057"/>
                      </a:cubicBezTo>
                      <a:cubicBezTo>
                        <a:pt x="70638" y="212179"/>
                        <a:pt x="71931" y="209593"/>
                        <a:pt x="71931" y="205715"/>
                      </a:cubicBezTo>
                      <a:cubicBezTo>
                        <a:pt x="75811" y="169515"/>
                        <a:pt x="82277" y="119095"/>
                        <a:pt x="112023" y="97116"/>
                      </a:cubicBezTo>
                      <a:cubicBezTo>
                        <a:pt x="121076" y="90652"/>
                        <a:pt x="132715" y="88067"/>
                        <a:pt x="144355" y="88067"/>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668" name="Google Shape;668;p10"/>
            <p:cNvGrpSpPr/>
            <p:nvPr/>
          </p:nvGrpSpPr>
          <p:grpSpPr>
            <a:xfrm>
              <a:off x="3374151" y="2839588"/>
              <a:ext cx="717140" cy="1210431"/>
              <a:chOff x="3374151" y="2839588"/>
              <a:chExt cx="717140" cy="1210431"/>
            </a:xfrm>
          </p:grpSpPr>
          <p:sp>
            <p:nvSpPr>
              <p:cNvPr id="669" name="Google Shape;669;p10"/>
              <p:cNvSpPr/>
              <p:nvPr/>
            </p:nvSpPr>
            <p:spPr>
              <a:xfrm>
                <a:off x="3374151" y="3227219"/>
                <a:ext cx="221156" cy="605603"/>
              </a:xfrm>
              <a:custGeom>
                <a:rect b="b" l="l" r="r" t="t"/>
                <a:pathLst>
                  <a:path extrusionOk="0" h="605603" w="221156">
                    <a:moveTo>
                      <a:pt x="199702" y="605603"/>
                    </a:moveTo>
                    <a:cubicBezTo>
                      <a:pt x="197115" y="605603"/>
                      <a:pt x="194529" y="605603"/>
                      <a:pt x="191942" y="604311"/>
                    </a:cubicBezTo>
                    <a:cubicBezTo>
                      <a:pt x="185476" y="600432"/>
                      <a:pt x="179009" y="596554"/>
                      <a:pt x="172543" y="592675"/>
                    </a:cubicBezTo>
                    <a:lnTo>
                      <a:pt x="168663" y="590089"/>
                    </a:lnTo>
                    <a:cubicBezTo>
                      <a:pt x="146677" y="573282"/>
                      <a:pt x="124691" y="552597"/>
                      <a:pt x="106585" y="530619"/>
                    </a:cubicBezTo>
                    <a:cubicBezTo>
                      <a:pt x="89772" y="509933"/>
                      <a:pt x="74253" y="487955"/>
                      <a:pt x="61320" y="464684"/>
                    </a:cubicBezTo>
                    <a:cubicBezTo>
                      <a:pt x="36748" y="420728"/>
                      <a:pt x="19935" y="375478"/>
                      <a:pt x="7002" y="325058"/>
                    </a:cubicBezTo>
                    <a:cubicBezTo>
                      <a:pt x="5709" y="318593"/>
                      <a:pt x="4416" y="312129"/>
                      <a:pt x="3122" y="305665"/>
                    </a:cubicBezTo>
                    <a:lnTo>
                      <a:pt x="3122" y="301787"/>
                    </a:lnTo>
                    <a:cubicBezTo>
                      <a:pt x="3122" y="299201"/>
                      <a:pt x="1829" y="296615"/>
                      <a:pt x="1829" y="294030"/>
                    </a:cubicBezTo>
                    <a:cubicBezTo>
                      <a:pt x="1829" y="294030"/>
                      <a:pt x="1829" y="292737"/>
                      <a:pt x="1829" y="292737"/>
                    </a:cubicBezTo>
                    <a:cubicBezTo>
                      <a:pt x="536" y="287565"/>
                      <a:pt x="536" y="282394"/>
                      <a:pt x="536" y="278515"/>
                    </a:cubicBezTo>
                    <a:cubicBezTo>
                      <a:pt x="-758" y="263001"/>
                      <a:pt x="536" y="252659"/>
                      <a:pt x="1829" y="242316"/>
                    </a:cubicBezTo>
                    <a:lnTo>
                      <a:pt x="1829" y="238438"/>
                    </a:lnTo>
                    <a:cubicBezTo>
                      <a:pt x="3122" y="222924"/>
                      <a:pt x="4416" y="209995"/>
                      <a:pt x="7002" y="197067"/>
                    </a:cubicBezTo>
                    <a:cubicBezTo>
                      <a:pt x="8295" y="189310"/>
                      <a:pt x="8295" y="182846"/>
                      <a:pt x="9589" y="175088"/>
                    </a:cubicBezTo>
                    <a:cubicBezTo>
                      <a:pt x="14762" y="132425"/>
                      <a:pt x="17348" y="97518"/>
                      <a:pt x="13469" y="66490"/>
                    </a:cubicBezTo>
                    <a:lnTo>
                      <a:pt x="13469" y="65197"/>
                    </a:lnTo>
                    <a:cubicBezTo>
                      <a:pt x="9589" y="32876"/>
                      <a:pt x="32868" y="4434"/>
                      <a:pt x="63907" y="555"/>
                    </a:cubicBezTo>
                    <a:cubicBezTo>
                      <a:pt x="91066" y="-3323"/>
                      <a:pt x="116931" y="13484"/>
                      <a:pt x="125984" y="39340"/>
                    </a:cubicBezTo>
                    <a:cubicBezTo>
                      <a:pt x="142797" y="85883"/>
                      <a:pt x="147970" y="131132"/>
                      <a:pt x="153144" y="177674"/>
                    </a:cubicBezTo>
                    <a:cubicBezTo>
                      <a:pt x="154437" y="185431"/>
                      <a:pt x="154437" y="193188"/>
                      <a:pt x="155730" y="200945"/>
                    </a:cubicBezTo>
                    <a:cubicBezTo>
                      <a:pt x="157023" y="213874"/>
                      <a:pt x="158317" y="226802"/>
                      <a:pt x="159610" y="238438"/>
                    </a:cubicBezTo>
                    <a:cubicBezTo>
                      <a:pt x="166076" y="286273"/>
                      <a:pt x="186769" y="309544"/>
                      <a:pt x="191942" y="314715"/>
                    </a:cubicBezTo>
                    <a:cubicBezTo>
                      <a:pt x="199702" y="322472"/>
                      <a:pt x="199702" y="334108"/>
                      <a:pt x="193235" y="341865"/>
                    </a:cubicBezTo>
                    <a:cubicBezTo>
                      <a:pt x="185476" y="349622"/>
                      <a:pt x="173836" y="349622"/>
                      <a:pt x="166076" y="343157"/>
                    </a:cubicBezTo>
                    <a:cubicBezTo>
                      <a:pt x="153144" y="330229"/>
                      <a:pt x="129864" y="301787"/>
                      <a:pt x="120811" y="243609"/>
                    </a:cubicBezTo>
                    <a:cubicBezTo>
                      <a:pt x="119518" y="230680"/>
                      <a:pt x="118225" y="217752"/>
                      <a:pt x="116931" y="204824"/>
                    </a:cubicBezTo>
                    <a:cubicBezTo>
                      <a:pt x="115638" y="197067"/>
                      <a:pt x="115638" y="189310"/>
                      <a:pt x="114345" y="181553"/>
                    </a:cubicBezTo>
                    <a:cubicBezTo>
                      <a:pt x="109172" y="136303"/>
                      <a:pt x="103999" y="94933"/>
                      <a:pt x="89772" y="52269"/>
                    </a:cubicBezTo>
                    <a:cubicBezTo>
                      <a:pt x="87186" y="43219"/>
                      <a:pt x="78133" y="38048"/>
                      <a:pt x="69080" y="39340"/>
                    </a:cubicBezTo>
                    <a:cubicBezTo>
                      <a:pt x="58734" y="40633"/>
                      <a:pt x="50974" y="50976"/>
                      <a:pt x="52267" y="61319"/>
                    </a:cubicBezTo>
                    <a:lnTo>
                      <a:pt x="52267" y="62612"/>
                    </a:lnTo>
                    <a:cubicBezTo>
                      <a:pt x="56147" y="97518"/>
                      <a:pt x="53560" y="135011"/>
                      <a:pt x="48387" y="180260"/>
                    </a:cubicBezTo>
                    <a:cubicBezTo>
                      <a:pt x="47094" y="188017"/>
                      <a:pt x="47094" y="194481"/>
                      <a:pt x="45801" y="202238"/>
                    </a:cubicBezTo>
                    <a:cubicBezTo>
                      <a:pt x="44507" y="215166"/>
                      <a:pt x="41921" y="228095"/>
                      <a:pt x="40627" y="242316"/>
                    </a:cubicBezTo>
                    <a:lnTo>
                      <a:pt x="40627" y="246195"/>
                    </a:lnTo>
                    <a:cubicBezTo>
                      <a:pt x="39334" y="256537"/>
                      <a:pt x="39334" y="265587"/>
                      <a:pt x="39334" y="277223"/>
                    </a:cubicBezTo>
                    <a:cubicBezTo>
                      <a:pt x="39334" y="279808"/>
                      <a:pt x="40627" y="284980"/>
                      <a:pt x="40627" y="287565"/>
                    </a:cubicBezTo>
                    <a:cubicBezTo>
                      <a:pt x="40627" y="291444"/>
                      <a:pt x="41921" y="292737"/>
                      <a:pt x="41921" y="295322"/>
                    </a:cubicBezTo>
                    <a:lnTo>
                      <a:pt x="41921" y="299201"/>
                    </a:lnTo>
                    <a:cubicBezTo>
                      <a:pt x="43214" y="304372"/>
                      <a:pt x="44507" y="310836"/>
                      <a:pt x="45801" y="316008"/>
                    </a:cubicBezTo>
                    <a:cubicBezTo>
                      <a:pt x="57440" y="362550"/>
                      <a:pt x="74253" y="405214"/>
                      <a:pt x="96239" y="445292"/>
                    </a:cubicBezTo>
                    <a:cubicBezTo>
                      <a:pt x="107879" y="467270"/>
                      <a:pt x="122105" y="486662"/>
                      <a:pt x="137624" y="506055"/>
                    </a:cubicBezTo>
                    <a:cubicBezTo>
                      <a:pt x="154437" y="525448"/>
                      <a:pt x="173836" y="543547"/>
                      <a:pt x="193235" y="560354"/>
                    </a:cubicBezTo>
                    <a:lnTo>
                      <a:pt x="197115" y="562940"/>
                    </a:lnTo>
                    <a:cubicBezTo>
                      <a:pt x="200995" y="565526"/>
                      <a:pt x="204875" y="568111"/>
                      <a:pt x="210048" y="570697"/>
                    </a:cubicBezTo>
                    <a:cubicBezTo>
                      <a:pt x="219101" y="575868"/>
                      <a:pt x="224274" y="586211"/>
                      <a:pt x="219101" y="596554"/>
                    </a:cubicBezTo>
                    <a:cubicBezTo>
                      <a:pt x="213928" y="601725"/>
                      <a:pt x="207462" y="605603"/>
                      <a:pt x="199702" y="605603"/>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0" name="Google Shape;670;p10"/>
              <p:cNvSpPr/>
              <p:nvPr/>
            </p:nvSpPr>
            <p:spPr>
              <a:xfrm>
                <a:off x="3926870" y="3282592"/>
                <a:ext cx="163127" cy="199871"/>
              </a:xfrm>
              <a:custGeom>
                <a:rect b="b" l="l" r="r" t="t"/>
                <a:pathLst>
                  <a:path extrusionOk="0" h="199871" w="163127">
                    <a:moveTo>
                      <a:pt x="144898" y="199871"/>
                    </a:moveTo>
                    <a:cubicBezTo>
                      <a:pt x="134552" y="199871"/>
                      <a:pt x="125499" y="190821"/>
                      <a:pt x="125499" y="180479"/>
                    </a:cubicBezTo>
                    <a:cubicBezTo>
                      <a:pt x="125499" y="131351"/>
                      <a:pt x="109979" y="97737"/>
                      <a:pt x="84114" y="56366"/>
                    </a:cubicBezTo>
                    <a:cubicBezTo>
                      <a:pt x="78941" y="47316"/>
                      <a:pt x="69887" y="40852"/>
                      <a:pt x="59541" y="39559"/>
                    </a:cubicBezTo>
                    <a:cubicBezTo>
                      <a:pt x="49195" y="36974"/>
                      <a:pt x="38849" y="38267"/>
                      <a:pt x="29795" y="44731"/>
                    </a:cubicBezTo>
                    <a:cubicBezTo>
                      <a:pt x="20743" y="49902"/>
                      <a:pt x="9103" y="47316"/>
                      <a:pt x="2637" y="38267"/>
                    </a:cubicBezTo>
                    <a:cubicBezTo>
                      <a:pt x="-2537" y="29217"/>
                      <a:pt x="50" y="17581"/>
                      <a:pt x="9103" y="11117"/>
                    </a:cubicBezTo>
                    <a:cubicBezTo>
                      <a:pt x="45315" y="-10861"/>
                      <a:pt x="93167" y="774"/>
                      <a:pt x="116446" y="36974"/>
                    </a:cubicBezTo>
                    <a:cubicBezTo>
                      <a:pt x="144898" y="83516"/>
                      <a:pt x="163004" y="123594"/>
                      <a:pt x="163004" y="181771"/>
                    </a:cubicBezTo>
                    <a:cubicBezTo>
                      <a:pt x="164298" y="190821"/>
                      <a:pt x="155244" y="199871"/>
                      <a:pt x="144898" y="199871"/>
                    </a:cubicBezTo>
                    <a:cubicBezTo>
                      <a:pt x="144898" y="199871"/>
                      <a:pt x="144898" y="199871"/>
                      <a:pt x="144898" y="199871"/>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1" name="Google Shape;671;p10"/>
              <p:cNvSpPr/>
              <p:nvPr/>
            </p:nvSpPr>
            <p:spPr>
              <a:xfrm>
                <a:off x="3789670" y="3225658"/>
                <a:ext cx="205957" cy="241291"/>
              </a:xfrm>
              <a:custGeom>
                <a:rect b="b" l="l" r="r" t="t"/>
                <a:pathLst>
                  <a:path extrusionOk="0" h="241291" w="205957">
                    <a:moveTo>
                      <a:pt x="187688" y="241292"/>
                    </a:moveTo>
                    <a:cubicBezTo>
                      <a:pt x="178635" y="241292"/>
                      <a:pt x="169582" y="234827"/>
                      <a:pt x="168289" y="224485"/>
                    </a:cubicBezTo>
                    <a:cubicBezTo>
                      <a:pt x="163116" y="189578"/>
                      <a:pt x="148889" y="161136"/>
                      <a:pt x="135957" y="132693"/>
                    </a:cubicBezTo>
                    <a:cubicBezTo>
                      <a:pt x="126904" y="113301"/>
                      <a:pt x="116557" y="92615"/>
                      <a:pt x="108798" y="69344"/>
                    </a:cubicBezTo>
                    <a:cubicBezTo>
                      <a:pt x="104918" y="59002"/>
                      <a:pt x="91985" y="42195"/>
                      <a:pt x="75172" y="39609"/>
                    </a:cubicBezTo>
                    <a:cubicBezTo>
                      <a:pt x="62240" y="37023"/>
                      <a:pt x="48013" y="44780"/>
                      <a:pt x="35080" y="61587"/>
                    </a:cubicBezTo>
                    <a:cubicBezTo>
                      <a:pt x="28614" y="70637"/>
                      <a:pt x="16974" y="71930"/>
                      <a:pt x="7921" y="65466"/>
                    </a:cubicBezTo>
                    <a:cubicBezTo>
                      <a:pt x="-1132" y="59002"/>
                      <a:pt x="-2425" y="47366"/>
                      <a:pt x="4041" y="38316"/>
                    </a:cubicBezTo>
                    <a:cubicBezTo>
                      <a:pt x="33787" y="-469"/>
                      <a:pt x="64826" y="-1762"/>
                      <a:pt x="81639" y="824"/>
                    </a:cubicBezTo>
                    <a:cubicBezTo>
                      <a:pt x="113971" y="5995"/>
                      <a:pt x="138543" y="33145"/>
                      <a:pt x="146303" y="56416"/>
                    </a:cubicBezTo>
                    <a:cubicBezTo>
                      <a:pt x="154063" y="78394"/>
                      <a:pt x="163116" y="97787"/>
                      <a:pt x="170876" y="115886"/>
                    </a:cubicBezTo>
                    <a:cubicBezTo>
                      <a:pt x="185102" y="146915"/>
                      <a:pt x="200621" y="177943"/>
                      <a:pt x="205794" y="218021"/>
                    </a:cubicBezTo>
                    <a:cubicBezTo>
                      <a:pt x="207087" y="228363"/>
                      <a:pt x="200621" y="238706"/>
                      <a:pt x="188981" y="239999"/>
                    </a:cubicBezTo>
                    <a:cubicBezTo>
                      <a:pt x="190275" y="241292"/>
                      <a:pt x="188981" y="241292"/>
                      <a:pt x="187688" y="241292"/>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10"/>
              <p:cNvSpPr/>
              <p:nvPr/>
            </p:nvSpPr>
            <p:spPr>
              <a:xfrm>
                <a:off x="3675762" y="3180436"/>
                <a:ext cx="185859" cy="216700"/>
              </a:xfrm>
              <a:custGeom>
                <a:rect b="b" l="l" r="r" t="t"/>
                <a:pathLst>
                  <a:path extrusionOk="0" h="216700" w="185859">
                    <a:moveTo>
                      <a:pt x="165801" y="216700"/>
                    </a:moveTo>
                    <a:cubicBezTo>
                      <a:pt x="156748" y="216700"/>
                      <a:pt x="150282" y="211529"/>
                      <a:pt x="147695" y="202479"/>
                    </a:cubicBezTo>
                    <a:cubicBezTo>
                      <a:pt x="145109" y="193429"/>
                      <a:pt x="142522" y="184380"/>
                      <a:pt x="139935" y="176622"/>
                    </a:cubicBezTo>
                    <a:cubicBezTo>
                      <a:pt x="129589" y="141716"/>
                      <a:pt x="121829"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5"/>
                    </a:cubicBezTo>
                    <a:cubicBezTo>
                      <a:pt x="159335" y="102931"/>
                      <a:pt x="167094" y="130080"/>
                      <a:pt x="177441" y="166280"/>
                    </a:cubicBezTo>
                    <a:cubicBezTo>
                      <a:pt x="180027" y="174037"/>
                      <a:pt x="182614" y="183087"/>
                      <a:pt x="185200" y="192137"/>
                    </a:cubicBezTo>
                    <a:cubicBezTo>
                      <a:pt x="187787" y="202479"/>
                      <a:pt x="182614" y="212822"/>
                      <a:pt x="172267" y="216700"/>
                    </a:cubicBezTo>
                    <a:cubicBezTo>
                      <a:pt x="169681" y="216700"/>
                      <a:pt x="167094" y="216700"/>
                      <a:pt x="165801" y="216700"/>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3" name="Google Shape;673;p10"/>
              <p:cNvSpPr/>
              <p:nvPr/>
            </p:nvSpPr>
            <p:spPr>
              <a:xfrm>
                <a:off x="3557768" y="3797350"/>
                <a:ext cx="85195" cy="252669"/>
              </a:xfrm>
              <a:custGeom>
                <a:rect b="b" l="l" r="r" t="t"/>
                <a:pathLst>
                  <a:path extrusionOk="0" h="252669" w="85195">
                    <a:moveTo>
                      <a:pt x="65230" y="252669"/>
                    </a:moveTo>
                    <a:cubicBezTo>
                      <a:pt x="56177" y="252669"/>
                      <a:pt x="48418" y="246205"/>
                      <a:pt x="45831" y="237155"/>
                    </a:cubicBezTo>
                    <a:lnTo>
                      <a:pt x="566" y="23837"/>
                    </a:lnTo>
                    <a:cubicBezTo>
                      <a:pt x="-2020" y="13494"/>
                      <a:pt x="4446" y="3152"/>
                      <a:pt x="16086" y="566"/>
                    </a:cubicBezTo>
                    <a:cubicBezTo>
                      <a:pt x="26432" y="-2020"/>
                      <a:pt x="36778" y="4444"/>
                      <a:pt x="39365" y="16080"/>
                    </a:cubicBezTo>
                    <a:lnTo>
                      <a:pt x="84630" y="229398"/>
                    </a:lnTo>
                    <a:cubicBezTo>
                      <a:pt x="87216" y="239741"/>
                      <a:pt x="80750" y="250083"/>
                      <a:pt x="69110" y="252669"/>
                    </a:cubicBezTo>
                    <a:cubicBezTo>
                      <a:pt x="67817" y="251376"/>
                      <a:pt x="66524" y="252669"/>
                      <a:pt x="65230" y="252669"/>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4" name="Google Shape;674;p10"/>
              <p:cNvSpPr/>
              <p:nvPr/>
            </p:nvSpPr>
            <p:spPr>
              <a:xfrm>
                <a:off x="3927678" y="3447433"/>
                <a:ext cx="163613" cy="602585"/>
              </a:xfrm>
              <a:custGeom>
                <a:rect b="b" l="l" r="r" t="t"/>
                <a:pathLst>
                  <a:path extrusionOk="0" h="602585" w="163613">
                    <a:moveTo>
                      <a:pt x="62613" y="602586"/>
                    </a:moveTo>
                    <a:cubicBezTo>
                      <a:pt x="53561" y="602586"/>
                      <a:pt x="45801" y="596122"/>
                      <a:pt x="43214" y="587072"/>
                    </a:cubicBezTo>
                    <a:lnTo>
                      <a:pt x="536" y="341433"/>
                    </a:lnTo>
                    <a:cubicBezTo>
                      <a:pt x="-758" y="337554"/>
                      <a:pt x="536" y="333676"/>
                      <a:pt x="1829" y="329797"/>
                    </a:cubicBezTo>
                    <a:lnTo>
                      <a:pt x="5709" y="319455"/>
                    </a:lnTo>
                    <a:cubicBezTo>
                      <a:pt x="57440" y="209563"/>
                      <a:pt x="120811" y="71230"/>
                      <a:pt x="124691" y="18223"/>
                    </a:cubicBezTo>
                    <a:cubicBezTo>
                      <a:pt x="125984" y="7881"/>
                      <a:pt x="135037" y="-1169"/>
                      <a:pt x="145384" y="123"/>
                    </a:cubicBezTo>
                    <a:cubicBezTo>
                      <a:pt x="155730" y="1416"/>
                      <a:pt x="164783" y="10466"/>
                      <a:pt x="163490" y="20809"/>
                    </a:cubicBezTo>
                    <a:cubicBezTo>
                      <a:pt x="159610" y="81572"/>
                      <a:pt x="96239" y="216028"/>
                      <a:pt x="40628" y="336261"/>
                    </a:cubicBezTo>
                    <a:lnTo>
                      <a:pt x="38041" y="340140"/>
                    </a:lnTo>
                    <a:lnTo>
                      <a:pt x="79426" y="580608"/>
                    </a:lnTo>
                    <a:cubicBezTo>
                      <a:pt x="80719" y="590950"/>
                      <a:pt x="74253" y="601293"/>
                      <a:pt x="63907" y="602586"/>
                    </a:cubicBezTo>
                    <a:cubicBezTo>
                      <a:pt x="63907" y="602586"/>
                      <a:pt x="62613" y="602586"/>
                      <a:pt x="62613" y="602586"/>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5" name="Google Shape;675;p10"/>
              <p:cNvSpPr/>
              <p:nvPr/>
            </p:nvSpPr>
            <p:spPr>
              <a:xfrm>
                <a:off x="3528588" y="2839588"/>
                <a:ext cx="193992" cy="790259"/>
              </a:xfrm>
              <a:custGeom>
                <a:rect b="b" l="l" r="r" t="t"/>
                <a:pathLst>
                  <a:path extrusionOk="0" h="790259" w="193992">
                    <a:moveTo>
                      <a:pt x="19399" y="790259"/>
                    </a:moveTo>
                    <a:cubicBezTo>
                      <a:pt x="9053" y="790259"/>
                      <a:pt x="0" y="781210"/>
                      <a:pt x="0" y="770867"/>
                    </a:cubicBezTo>
                    <a:cubicBezTo>
                      <a:pt x="0" y="697175"/>
                      <a:pt x="5173" y="658390"/>
                      <a:pt x="11640" y="620898"/>
                    </a:cubicBezTo>
                    <a:cubicBezTo>
                      <a:pt x="15519" y="597627"/>
                      <a:pt x="18106" y="574356"/>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8" y="14557"/>
                      <a:pt x="81477" y="-6129"/>
                      <a:pt x="115103" y="1628"/>
                    </a:cubicBezTo>
                    <a:cubicBezTo>
                      <a:pt x="146141" y="9386"/>
                      <a:pt x="166834" y="39121"/>
                      <a:pt x="162954" y="71442"/>
                    </a:cubicBezTo>
                    <a:cubicBezTo>
                      <a:pt x="157781" y="105055"/>
                      <a:pt x="157781" y="138669"/>
                      <a:pt x="161661" y="177454"/>
                    </a:cubicBezTo>
                    <a:cubicBezTo>
                      <a:pt x="164247" y="203311"/>
                      <a:pt x="166834" y="229168"/>
                      <a:pt x="170714" y="256317"/>
                    </a:cubicBezTo>
                    <a:cubicBezTo>
                      <a:pt x="172007" y="269246"/>
                      <a:pt x="173300" y="283467"/>
                      <a:pt x="175887" y="296395"/>
                    </a:cubicBezTo>
                    <a:cubicBezTo>
                      <a:pt x="181060" y="337766"/>
                      <a:pt x="184940" y="379137"/>
                      <a:pt x="187526" y="419215"/>
                    </a:cubicBezTo>
                    <a:cubicBezTo>
                      <a:pt x="191406" y="461879"/>
                      <a:pt x="192700" y="505835"/>
                      <a:pt x="193993" y="543327"/>
                    </a:cubicBezTo>
                    <a:cubicBezTo>
                      <a:pt x="193993" y="553670"/>
                      <a:pt x="186233" y="562720"/>
                      <a:pt x="175887" y="564013"/>
                    </a:cubicBezTo>
                    <a:cubicBezTo>
                      <a:pt x="165541" y="564013"/>
                      <a:pt x="156488" y="556256"/>
                      <a:pt x="155194" y="545913"/>
                    </a:cubicBezTo>
                    <a:cubicBezTo>
                      <a:pt x="153901" y="508421"/>
                      <a:pt x="151314" y="465757"/>
                      <a:pt x="148728" y="423094"/>
                    </a:cubicBezTo>
                    <a:cubicBezTo>
                      <a:pt x="146141" y="381723"/>
                      <a:pt x="142261" y="341645"/>
                      <a:pt x="137088" y="301567"/>
                    </a:cubicBezTo>
                    <a:cubicBezTo>
                      <a:pt x="135795" y="288638"/>
                      <a:pt x="134502" y="274417"/>
                      <a:pt x="131915" y="261489"/>
                    </a:cubicBezTo>
                    <a:cubicBezTo>
                      <a:pt x="128035" y="234339"/>
                      <a:pt x="125449" y="207190"/>
                      <a:pt x="122862" y="181333"/>
                    </a:cubicBezTo>
                    <a:cubicBezTo>
                      <a:pt x="118982" y="138669"/>
                      <a:pt x="118982" y="102470"/>
                      <a:pt x="124156" y="66270"/>
                    </a:cubicBezTo>
                    <a:cubicBezTo>
                      <a:pt x="125449" y="53342"/>
                      <a:pt x="117689" y="41706"/>
                      <a:pt x="106049" y="37828"/>
                    </a:cubicBezTo>
                    <a:cubicBezTo>
                      <a:pt x="99583" y="36535"/>
                      <a:pt x="93117" y="37828"/>
                      <a:pt x="87943" y="40414"/>
                    </a:cubicBezTo>
                    <a:cubicBezTo>
                      <a:pt x="82770" y="44292"/>
                      <a:pt x="78891" y="49463"/>
                      <a:pt x="76304" y="55928"/>
                    </a:cubicBezTo>
                    <a:cubicBezTo>
                      <a:pt x="67251" y="93420"/>
                      <a:pt x="62078" y="136083"/>
                      <a:pt x="62078" y="182626"/>
                    </a:cubicBezTo>
                    <a:cubicBezTo>
                      <a:pt x="62078" y="211068"/>
                      <a:pt x="62078" y="238218"/>
                      <a:pt x="63371" y="265367"/>
                    </a:cubicBezTo>
                    <a:cubicBezTo>
                      <a:pt x="63371" y="278296"/>
                      <a:pt x="63371" y="291224"/>
                      <a:pt x="64664" y="304152"/>
                    </a:cubicBezTo>
                    <a:cubicBezTo>
                      <a:pt x="65958" y="383015"/>
                      <a:pt x="64664" y="460586"/>
                      <a:pt x="59491" y="543327"/>
                    </a:cubicBezTo>
                    <a:cubicBezTo>
                      <a:pt x="56905" y="576941"/>
                      <a:pt x="54318" y="601505"/>
                      <a:pt x="50438" y="624776"/>
                    </a:cubicBezTo>
                    <a:cubicBezTo>
                      <a:pt x="45265" y="660976"/>
                      <a:pt x="38799" y="698468"/>
                      <a:pt x="38799" y="768281"/>
                    </a:cubicBezTo>
                    <a:cubicBezTo>
                      <a:pt x="38799" y="781210"/>
                      <a:pt x="31039" y="790259"/>
                      <a:pt x="19399" y="790259"/>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676" name="Google Shape;676;p10"/>
          <p:cNvGrpSpPr/>
          <p:nvPr/>
        </p:nvGrpSpPr>
        <p:grpSpPr>
          <a:xfrm>
            <a:off x="5031092" y="973829"/>
            <a:ext cx="717140" cy="1386497"/>
            <a:chOff x="9129274" y="2719113"/>
            <a:chExt cx="717140" cy="1386497"/>
          </a:xfrm>
        </p:grpSpPr>
        <p:grpSp>
          <p:nvGrpSpPr>
            <p:cNvPr id="677" name="Google Shape;677;p10"/>
            <p:cNvGrpSpPr/>
            <p:nvPr/>
          </p:nvGrpSpPr>
          <p:grpSpPr>
            <a:xfrm>
              <a:off x="9159507" y="2719113"/>
              <a:ext cx="446280" cy="440141"/>
              <a:chOff x="9159507" y="2719113"/>
              <a:chExt cx="446280" cy="440141"/>
            </a:xfrm>
          </p:grpSpPr>
          <p:sp>
            <p:nvSpPr>
              <p:cNvPr id="678" name="Google Shape;678;p10"/>
              <p:cNvSpPr/>
              <p:nvPr/>
            </p:nvSpPr>
            <p:spPr>
              <a:xfrm>
                <a:off x="9159507" y="2719113"/>
                <a:ext cx="446280" cy="440141"/>
              </a:xfrm>
              <a:custGeom>
                <a:rect b="b" l="l" r="r" t="t"/>
                <a:pathLst>
                  <a:path extrusionOk="0" h="440141" w="446280">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9" name="Google Shape;679;p10"/>
              <p:cNvSpPr/>
              <p:nvPr/>
            </p:nvSpPr>
            <p:spPr>
              <a:xfrm>
                <a:off x="9245200" y="2800133"/>
                <a:ext cx="280068" cy="273794"/>
              </a:xfrm>
              <a:custGeom>
                <a:rect b="b" l="l" r="r" t="t"/>
                <a:pathLst>
                  <a:path extrusionOk="0" h="273794" w="280068">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80" name="Google Shape;680;p10"/>
            <p:cNvGrpSpPr/>
            <p:nvPr/>
          </p:nvGrpSpPr>
          <p:grpSpPr>
            <a:xfrm>
              <a:off x="9129274" y="2893887"/>
              <a:ext cx="717140" cy="1211723"/>
              <a:chOff x="9129274" y="2893887"/>
              <a:chExt cx="717140" cy="1211723"/>
            </a:xfrm>
          </p:grpSpPr>
          <p:sp>
            <p:nvSpPr>
              <p:cNvPr id="681" name="Google Shape;681;p10"/>
              <p:cNvSpPr/>
              <p:nvPr/>
            </p:nvSpPr>
            <p:spPr>
              <a:xfrm>
                <a:off x="9129274" y="3281518"/>
                <a:ext cx="222449" cy="606896"/>
              </a:xfrm>
              <a:custGeom>
                <a:rect b="b" l="l" r="r" t="t"/>
                <a:pathLst>
                  <a:path extrusionOk="0" h="606896" w="222449">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p10"/>
              <p:cNvSpPr/>
              <p:nvPr/>
            </p:nvSpPr>
            <p:spPr>
              <a:xfrm>
                <a:off x="9683286" y="3335599"/>
                <a:ext cx="163004" cy="201164"/>
              </a:xfrm>
              <a:custGeom>
                <a:rect b="b" l="l" r="r" t="t"/>
                <a:pathLst>
                  <a:path extrusionOk="0" h="201164" w="16300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3" name="Google Shape;683;p10"/>
              <p:cNvSpPr/>
              <p:nvPr/>
            </p:nvSpPr>
            <p:spPr>
              <a:xfrm>
                <a:off x="9546086" y="3281250"/>
                <a:ext cx="205957" cy="241291"/>
              </a:xfrm>
              <a:custGeom>
                <a:rect b="b" l="l" r="r" t="t"/>
                <a:pathLst>
                  <a:path extrusionOk="0" h="241291" w="205957">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4" name="Google Shape;684;p10"/>
              <p:cNvSpPr/>
              <p:nvPr/>
            </p:nvSpPr>
            <p:spPr>
              <a:xfrm>
                <a:off x="9432178" y="3236028"/>
                <a:ext cx="185859" cy="216700"/>
              </a:xfrm>
              <a:custGeom>
                <a:rect b="b" l="l" r="r" t="t"/>
                <a:pathLst>
                  <a:path extrusionOk="0" h="216700" w="185859">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5" name="Google Shape;685;p10"/>
              <p:cNvSpPr/>
              <p:nvPr/>
            </p:nvSpPr>
            <p:spPr>
              <a:xfrm>
                <a:off x="9312890" y="3851649"/>
                <a:ext cx="85195" cy="252669"/>
              </a:xfrm>
              <a:custGeom>
                <a:rect b="b" l="l" r="r" t="t"/>
                <a:pathLst>
                  <a:path extrusionOk="0" h="252669" w="85195">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6" name="Google Shape;686;p10"/>
              <p:cNvSpPr/>
              <p:nvPr/>
            </p:nvSpPr>
            <p:spPr>
              <a:xfrm>
                <a:off x="9682801" y="3503025"/>
                <a:ext cx="163613" cy="602585"/>
              </a:xfrm>
              <a:custGeom>
                <a:rect b="b" l="l" r="r" t="t"/>
                <a:pathLst>
                  <a:path extrusionOk="0" h="602585" w="163613">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7" name="Google Shape;687;p10"/>
              <p:cNvSpPr/>
              <p:nvPr/>
            </p:nvSpPr>
            <p:spPr>
              <a:xfrm>
                <a:off x="9285004" y="2893887"/>
                <a:ext cx="193992" cy="790259"/>
              </a:xfrm>
              <a:custGeom>
                <a:rect b="b" l="l" r="r" t="t"/>
                <a:pathLst>
                  <a:path extrusionOk="0" h="790259" w="193992">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688" name="Google Shape;688;p10"/>
          <p:cNvSpPr txBox="1"/>
          <p:nvPr/>
        </p:nvSpPr>
        <p:spPr>
          <a:xfrm>
            <a:off x="614588" y="4959371"/>
            <a:ext cx="2286509"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92E4B"/>
                </a:solidFill>
                <a:latin typeface="Calibri"/>
                <a:ea typeface="Calibri"/>
                <a:cs typeface="Calibri"/>
                <a:sym typeface="Calibri"/>
              </a:rPr>
              <a:t>'Tryk og hold for at trække' bruges til at trække indhold fra et sted til et andet</a:t>
            </a:r>
            <a:endParaRPr b="0" i="0" sz="1400" u="none" cap="none" strike="noStrike">
              <a:solidFill>
                <a:srgbClr val="000000"/>
              </a:solidFill>
              <a:latin typeface="Arial"/>
              <a:ea typeface="Arial"/>
              <a:cs typeface="Arial"/>
              <a:sym typeface="Arial"/>
            </a:endParaRPr>
          </a:p>
        </p:txBody>
      </p:sp>
      <p:grpSp>
        <p:nvGrpSpPr>
          <p:cNvPr id="689" name="Google Shape;689;p10"/>
          <p:cNvGrpSpPr/>
          <p:nvPr/>
        </p:nvGrpSpPr>
        <p:grpSpPr>
          <a:xfrm>
            <a:off x="1619413" y="3704703"/>
            <a:ext cx="926224" cy="1038198"/>
            <a:chOff x="6878150" y="2995014"/>
            <a:chExt cx="926224" cy="1038198"/>
          </a:xfrm>
        </p:grpSpPr>
        <p:grpSp>
          <p:nvGrpSpPr>
            <p:cNvPr id="690" name="Google Shape;690;p10"/>
            <p:cNvGrpSpPr/>
            <p:nvPr/>
          </p:nvGrpSpPr>
          <p:grpSpPr>
            <a:xfrm>
              <a:off x="7016580" y="2995014"/>
              <a:ext cx="384106" cy="173290"/>
              <a:chOff x="7016580" y="2995014"/>
              <a:chExt cx="384106" cy="173290"/>
            </a:xfrm>
          </p:grpSpPr>
          <p:sp>
            <p:nvSpPr>
              <p:cNvPr id="691" name="Google Shape;691;p10"/>
              <p:cNvSpPr/>
              <p:nvPr/>
            </p:nvSpPr>
            <p:spPr>
              <a:xfrm>
                <a:off x="7016580" y="3062291"/>
                <a:ext cx="384105" cy="38785"/>
              </a:xfrm>
              <a:custGeom>
                <a:rect b="b" l="l" r="r" t="t"/>
                <a:pathLst>
                  <a:path extrusionOk="0" h="38785" w="384105">
                    <a:moveTo>
                      <a:pt x="364706" y="38785"/>
                    </a:moveTo>
                    <a:lnTo>
                      <a:pt x="19399" y="38785"/>
                    </a:lnTo>
                    <a:cubicBezTo>
                      <a:pt x="9053" y="38785"/>
                      <a:pt x="0" y="29735"/>
                      <a:pt x="0" y="19393"/>
                    </a:cubicBezTo>
                    <a:cubicBezTo>
                      <a:pt x="0" y="9050"/>
                      <a:pt x="9053" y="0"/>
                      <a:pt x="19399" y="0"/>
                    </a:cubicBezTo>
                    <a:lnTo>
                      <a:pt x="364706" y="0"/>
                    </a:lnTo>
                    <a:cubicBezTo>
                      <a:pt x="375053" y="0"/>
                      <a:pt x="384106" y="9050"/>
                      <a:pt x="384106" y="19393"/>
                    </a:cubicBezTo>
                    <a:cubicBezTo>
                      <a:pt x="384106" y="29735"/>
                      <a:pt x="375053" y="38785"/>
                      <a:pt x="364706" y="38785"/>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10"/>
              <p:cNvSpPr/>
              <p:nvPr/>
            </p:nvSpPr>
            <p:spPr>
              <a:xfrm>
                <a:off x="7255789" y="2995014"/>
                <a:ext cx="144897" cy="173290"/>
              </a:xfrm>
              <a:custGeom>
                <a:rect b="b" l="l" r="r" t="t"/>
                <a:pathLst>
                  <a:path extrusionOk="0" h="173290" w="144897">
                    <a:moveTo>
                      <a:pt x="19450" y="173290"/>
                    </a:moveTo>
                    <a:cubicBezTo>
                      <a:pt x="12983" y="173290"/>
                      <a:pt x="6517" y="170705"/>
                      <a:pt x="2636" y="164240"/>
                    </a:cubicBezTo>
                    <a:cubicBezTo>
                      <a:pt x="-2536" y="155190"/>
                      <a:pt x="50" y="143555"/>
                      <a:pt x="9103" y="137091"/>
                    </a:cubicBezTo>
                    <a:lnTo>
                      <a:pt x="89287" y="86670"/>
                    </a:lnTo>
                    <a:lnTo>
                      <a:pt x="9103" y="36249"/>
                    </a:lnTo>
                    <a:cubicBezTo>
                      <a:pt x="50" y="31078"/>
                      <a:pt x="-2536" y="18150"/>
                      <a:pt x="2636" y="9100"/>
                    </a:cubicBezTo>
                    <a:cubicBezTo>
                      <a:pt x="7810" y="50"/>
                      <a:pt x="20743" y="-2536"/>
                      <a:pt x="29796" y="2636"/>
                    </a:cubicBezTo>
                    <a:lnTo>
                      <a:pt x="135845" y="69863"/>
                    </a:lnTo>
                    <a:cubicBezTo>
                      <a:pt x="141018" y="73742"/>
                      <a:pt x="144898" y="80206"/>
                      <a:pt x="144898" y="86670"/>
                    </a:cubicBezTo>
                    <a:cubicBezTo>
                      <a:pt x="144898" y="93134"/>
                      <a:pt x="141018" y="99599"/>
                      <a:pt x="135845" y="103477"/>
                    </a:cubicBezTo>
                    <a:lnTo>
                      <a:pt x="29796" y="170705"/>
                    </a:lnTo>
                    <a:cubicBezTo>
                      <a:pt x="27209" y="173290"/>
                      <a:pt x="23329" y="173290"/>
                      <a:pt x="19450" y="173290"/>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693" name="Google Shape;693;p10"/>
            <p:cNvGrpSpPr/>
            <p:nvPr/>
          </p:nvGrpSpPr>
          <p:grpSpPr>
            <a:xfrm>
              <a:off x="6878150" y="3028659"/>
              <a:ext cx="926224" cy="1004553"/>
              <a:chOff x="6878150" y="3028659"/>
              <a:chExt cx="926224" cy="1004553"/>
            </a:xfrm>
          </p:grpSpPr>
          <p:sp>
            <p:nvSpPr>
              <p:cNvPr id="694" name="Google Shape;694;p10"/>
              <p:cNvSpPr/>
              <p:nvPr/>
            </p:nvSpPr>
            <p:spPr>
              <a:xfrm>
                <a:off x="6878150" y="3585471"/>
                <a:ext cx="448819" cy="291307"/>
              </a:xfrm>
              <a:custGeom>
                <a:rect b="b" l="l" r="r" t="t"/>
                <a:pathLst>
                  <a:path extrusionOk="0" h="291307" w="448819">
                    <a:moveTo>
                      <a:pt x="429420" y="291308"/>
                    </a:moveTo>
                    <a:cubicBezTo>
                      <a:pt x="429420" y="291308"/>
                      <a:pt x="428126" y="291308"/>
                      <a:pt x="428126" y="291308"/>
                    </a:cubicBezTo>
                    <a:cubicBezTo>
                      <a:pt x="420367" y="290015"/>
                      <a:pt x="411314" y="288722"/>
                      <a:pt x="403554" y="286136"/>
                    </a:cubicBezTo>
                    <a:lnTo>
                      <a:pt x="400967" y="284843"/>
                    </a:lnTo>
                    <a:cubicBezTo>
                      <a:pt x="329837" y="261572"/>
                      <a:pt x="261292" y="229251"/>
                      <a:pt x="200508" y="189173"/>
                    </a:cubicBezTo>
                    <a:lnTo>
                      <a:pt x="168176" y="167195"/>
                    </a:lnTo>
                    <a:lnTo>
                      <a:pt x="159123" y="160731"/>
                    </a:lnTo>
                    <a:cubicBezTo>
                      <a:pt x="150070" y="154267"/>
                      <a:pt x="141017" y="147803"/>
                      <a:pt x="130670" y="143924"/>
                    </a:cubicBezTo>
                    <a:cubicBezTo>
                      <a:pt x="108685" y="133581"/>
                      <a:pt x="84112" y="127117"/>
                      <a:pt x="58247" y="125824"/>
                    </a:cubicBezTo>
                    <a:lnTo>
                      <a:pt x="55660" y="125824"/>
                    </a:lnTo>
                    <a:cubicBezTo>
                      <a:pt x="23328" y="124531"/>
                      <a:pt x="-1245" y="96089"/>
                      <a:pt x="49" y="63768"/>
                    </a:cubicBezTo>
                    <a:cubicBezTo>
                      <a:pt x="1342" y="37911"/>
                      <a:pt x="19448" y="17226"/>
                      <a:pt x="44020" y="10762"/>
                    </a:cubicBezTo>
                    <a:cubicBezTo>
                      <a:pt x="84112" y="419"/>
                      <a:pt x="125497" y="-2167"/>
                      <a:pt x="166883" y="1712"/>
                    </a:cubicBezTo>
                    <a:cubicBezTo>
                      <a:pt x="188868" y="4298"/>
                      <a:pt x="209561" y="9469"/>
                      <a:pt x="230254" y="15933"/>
                    </a:cubicBezTo>
                    <a:lnTo>
                      <a:pt x="335009" y="54718"/>
                    </a:lnTo>
                    <a:cubicBezTo>
                      <a:pt x="345356" y="58597"/>
                      <a:pt x="350529" y="68939"/>
                      <a:pt x="346649" y="79282"/>
                    </a:cubicBezTo>
                    <a:cubicBezTo>
                      <a:pt x="342770" y="89625"/>
                      <a:pt x="332423" y="94796"/>
                      <a:pt x="322077" y="90918"/>
                    </a:cubicBezTo>
                    <a:lnTo>
                      <a:pt x="217321" y="52133"/>
                    </a:lnTo>
                    <a:cubicBezTo>
                      <a:pt x="199215" y="45669"/>
                      <a:pt x="181109" y="41790"/>
                      <a:pt x="161710" y="40497"/>
                    </a:cubicBezTo>
                    <a:cubicBezTo>
                      <a:pt x="125497" y="36618"/>
                      <a:pt x="89285" y="39204"/>
                      <a:pt x="53073" y="48254"/>
                    </a:cubicBezTo>
                    <a:cubicBezTo>
                      <a:pt x="45314" y="50840"/>
                      <a:pt x="38847" y="57304"/>
                      <a:pt x="38847" y="66354"/>
                    </a:cubicBezTo>
                    <a:cubicBezTo>
                      <a:pt x="38847" y="76697"/>
                      <a:pt x="46607" y="87039"/>
                      <a:pt x="56953" y="87039"/>
                    </a:cubicBezTo>
                    <a:lnTo>
                      <a:pt x="59540" y="87039"/>
                    </a:lnTo>
                    <a:cubicBezTo>
                      <a:pt x="90579" y="88332"/>
                      <a:pt x="120324" y="96089"/>
                      <a:pt x="146190" y="107725"/>
                    </a:cubicBezTo>
                    <a:cubicBezTo>
                      <a:pt x="159123" y="114189"/>
                      <a:pt x="172056" y="120653"/>
                      <a:pt x="182402" y="129703"/>
                    </a:cubicBezTo>
                    <a:lnTo>
                      <a:pt x="190162" y="136167"/>
                    </a:lnTo>
                    <a:lnTo>
                      <a:pt x="221200" y="156852"/>
                    </a:lnTo>
                    <a:cubicBezTo>
                      <a:pt x="279398" y="194345"/>
                      <a:pt x="344063" y="225373"/>
                      <a:pt x="412607" y="247351"/>
                    </a:cubicBezTo>
                    <a:lnTo>
                      <a:pt x="415193" y="248644"/>
                    </a:lnTo>
                    <a:cubicBezTo>
                      <a:pt x="420367" y="249937"/>
                      <a:pt x="425539" y="251230"/>
                      <a:pt x="430713" y="251230"/>
                    </a:cubicBezTo>
                    <a:cubicBezTo>
                      <a:pt x="441059" y="252523"/>
                      <a:pt x="448819" y="261572"/>
                      <a:pt x="448819" y="271915"/>
                    </a:cubicBezTo>
                    <a:cubicBezTo>
                      <a:pt x="447525" y="283551"/>
                      <a:pt x="438472" y="291308"/>
                      <a:pt x="429420" y="29130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5" name="Google Shape;695;p10"/>
              <p:cNvSpPr/>
              <p:nvPr/>
            </p:nvSpPr>
            <p:spPr>
              <a:xfrm>
                <a:off x="7460016" y="3210620"/>
                <a:ext cx="208375" cy="161952"/>
              </a:xfrm>
              <a:custGeom>
                <a:rect b="b" l="l" r="r" t="t"/>
                <a:pathLst>
                  <a:path extrusionOk="0" h="161952" w="208375">
                    <a:moveTo>
                      <a:pt x="188981" y="161953"/>
                    </a:moveTo>
                    <a:cubicBezTo>
                      <a:pt x="181222" y="161953"/>
                      <a:pt x="173462" y="156781"/>
                      <a:pt x="170876" y="149024"/>
                    </a:cubicBezTo>
                    <a:cubicBezTo>
                      <a:pt x="152770" y="102482"/>
                      <a:pt x="126904" y="76625"/>
                      <a:pt x="89398" y="46890"/>
                    </a:cubicBezTo>
                    <a:cubicBezTo>
                      <a:pt x="72586" y="33962"/>
                      <a:pt x="48014" y="36547"/>
                      <a:pt x="35081" y="53354"/>
                    </a:cubicBezTo>
                    <a:cubicBezTo>
                      <a:pt x="28614" y="62404"/>
                      <a:pt x="15682" y="63697"/>
                      <a:pt x="7921" y="57233"/>
                    </a:cubicBezTo>
                    <a:cubicBezTo>
                      <a:pt x="-1132" y="50769"/>
                      <a:pt x="-2425" y="37840"/>
                      <a:pt x="4042" y="30083"/>
                    </a:cubicBezTo>
                    <a:cubicBezTo>
                      <a:pt x="29907" y="-3531"/>
                      <a:pt x="79052" y="-9995"/>
                      <a:pt x="112678" y="15862"/>
                    </a:cubicBezTo>
                    <a:cubicBezTo>
                      <a:pt x="155356" y="49476"/>
                      <a:pt x="186395" y="80504"/>
                      <a:pt x="207088" y="134803"/>
                    </a:cubicBezTo>
                    <a:cubicBezTo>
                      <a:pt x="210967" y="145146"/>
                      <a:pt x="205794" y="155489"/>
                      <a:pt x="195448" y="159367"/>
                    </a:cubicBezTo>
                    <a:cubicBezTo>
                      <a:pt x="194155" y="161953"/>
                      <a:pt x="191568" y="161953"/>
                      <a:pt x="188981" y="161953"/>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6" name="Google Shape;696;p10"/>
              <p:cNvSpPr/>
              <p:nvPr/>
            </p:nvSpPr>
            <p:spPr>
              <a:xfrm>
                <a:off x="7346656" y="3203049"/>
                <a:ext cx="230940" cy="188915"/>
              </a:xfrm>
              <a:custGeom>
                <a:rect b="b" l="l" r="r" t="t"/>
                <a:pathLst>
                  <a:path extrusionOk="0" h="188915" w="230940">
                    <a:moveTo>
                      <a:pt x="210518" y="188916"/>
                    </a:moveTo>
                    <a:cubicBezTo>
                      <a:pt x="204051" y="188916"/>
                      <a:pt x="197585" y="185037"/>
                      <a:pt x="193705" y="178573"/>
                    </a:cubicBezTo>
                    <a:cubicBezTo>
                      <a:pt x="189825" y="172109"/>
                      <a:pt x="187239" y="166938"/>
                      <a:pt x="184652" y="160473"/>
                    </a:cubicBezTo>
                    <a:cubicBezTo>
                      <a:pt x="163959" y="121688"/>
                      <a:pt x="141974" y="81610"/>
                      <a:pt x="88949" y="45411"/>
                    </a:cubicBezTo>
                    <a:cubicBezTo>
                      <a:pt x="79895" y="40240"/>
                      <a:pt x="69549" y="37654"/>
                      <a:pt x="60496" y="38947"/>
                    </a:cubicBezTo>
                    <a:cubicBezTo>
                      <a:pt x="50150" y="41532"/>
                      <a:pt x="41097" y="46704"/>
                      <a:pt x="35924" y="55754"/>
                    </a:cubicBezTo>
                    <a:cubicBezTo>
                      <a:pt x="29458" y="64803"/>
                      <a:pt x="17818" y="67389"/>
                      <a:pt x="8765" y="60925"/>
                    </a:cubicBezTo>
                    <a:cubicBezTo>
                      <a:pt x="-288" y="54461"/>
                      <a:pt x="-2874" y="42825"/>
                      <a:pt x="3592" y="33775"/>
                    </a:cubicBezTo>
                    <a:cubicBezTo>
                      <a:pt x="15231" y="16968"/>
                      <a:pt x="32044" y="5333"/>
                      <a:pt x="52737" y="1454"/>
                    </a:cubicBezTo>
                    <a:cubicBezTo>
                      <a:pt x="73429" y="-2424"/>
                      <a:pt x="94122" y="1454"/>
                      <a:pt x="110935" y="13090"/>
                    </a:cubicBezTo>
                    <a:cubicBezTo>
                      <a:pt x="173012" y="54461"/>
                      <a:pt x="198878" y="102296"/>
                      <a:pt x="219571" y="141081"/>
                    </a:cubicBezTo>
                    <a:cubicBezTo>
                      <a:pt x="222157" y="146252"/>
                      <a:pt x="226037" y="152716"/>
                      <a:pt x="228623" y="157888"/>
                    </a:cubicBezTo>
                    <a:cubicBezTo>
                      <a:pt x="233797" y="166938"/>
                      <a:pt x="229917" y="178573"/>
                      <a:pt x="220864" y="183744"/>
                    </a:cubicBezTo>
                    <a:cubicBezTo>
                      <a:pt x="216984" y="187623"/>
                      <a:pt x="213105" y="188916"/>
                      <a:pt x="210518" y="188916"/>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7" name="Google Shape;697;p10"/>
              <p:cNvSpPr/>
              <p:nvPr/>
            </p:nvSpPr>
            <p:spPr>
              <a:xfrm>
                <a:off x="7196165" y="3195454"/>
                <a:ext cx="257556" cy="188754"/>
              </a:xfrm>
              <a:custGeom>
                <a:rect b="b" l="l" r="r" t="t"/>
                <a:pathLst>
                  <a:path extrusionOk="0" h="188754" w="257556">
                    <a:moveTo>
                      <a:pt x="236854" y="188754"/>
                    </a:moveTo>
                    <a:cubicBezTo>
                      <a:pt x="229094" y="188754"/>
                      <a:pt x="221335" y="183583"/>
                      <a:pt x="218748" y="175826"/>
                    </a:cubicBezTo>
                    <a:cubicBezTo>
                      <a:pt x="210988" y="156433"/>
                      <a:pt x="194175" y="129284"/>
                      <a:pt x="183829" y="115063"/>
                    </a:cubicBezTo>
                    <a:cubicBezTo>
                      <a:pt x="176070" y="103427"/>
                      <a:pt x="168310" y="93084"/>
                      <a:pt x="160550" y="84034"/>
                    </a:cubicBezTo>
                    <a:cubicBezTo>
                      <a:pt x="152790" y="74985"/>
                      <a:pt x="143738" y="64642"/>
                      <a:pt x="129511" y="54299"/>
                    </a:cubicBezTo>
                    <a:cubicBezTo>
                      <a:pt x="123045" y="50421"/>
                      <a:pt x="116578" y="45249"/>
                      <a:pt x="106232" y="41371"/>
                    </a:cubicBezTo>
                    <a:cubicBezTo>
                      <a:pt x="101058" y="40078"/>
                      <a:pt x="95886" y="38785"/>
                      <a:pt x="89419" y="37492"/>
                    </a:cubicBezTo>
                    <a:cubicBezTo>
                      <a:pt x="82953" y="37492"/>
                      <a:pt x="76487" y="37492"/>
                      <a:pt x="71313" y="40078"/>
                    </a:cubicBezTo>
                    <a:cubicBezTo>
                      <a:pt x="60967" y="43957"/>
                      <a:pt x="53208" y="49128"/>
                      <a:pt x="46741" y="59471"/>
                    </a:cubicBezTo>
                    <a:cubicBezTo>
                      <a:pt x="41568" y="67228"/>
                      <a:pt x="37688" y="73692"/>
                      <a:pt x="36394" y="80156"/>
                    </a:cubicBezTo>
                    <a:cubicBezTo>
                      <a:pt x="32514" y="90499"/>
                      <a:pt x="20875" y="94377"/>
                      <a:pt x="11822" y="90499"/>
                    </a:cubicBezTo>
                    <a:cubicBezTo>
                      <a:pt x="1476" y="86620"/>
                      <a:pt x="-2404" y="74985"/>
                      <a:pt x="1476" y="65935"/>
                    </a:cubicBezTo>
                    <a:cubicBezTo>
                      <a:pt x="5356" y="58178"/>
                      <a:pt x="9235" y="47835"/>
                      <a:pt x="16995" y="37492"/>
                    </a:cubicBezTo>
                    <a:cubicBezTo>
                      <a:pt x="28635" y="21978"/>
                      <a:pt x="42861" y="11636"/>
                      <a:pt x="59674" y="5171"/>
                    </a:cubicBezTo>
                    <a:cubicBezTo>
                      <a:pt x="70020" y="1293"/>
                      <a:pt x="81659" y="0"/>
                      <a:pt x="93299" y="0"/>
                    </a:cubicBezTo>
                    <a:cubicBezTo>
                      <a:pt x="102352" y="0"/>
                      <a:pt x="111405" y="2586"/>
                      <a:pt x="120458" y="5171"/>
                    </a:cubicBezTo>
                    <a:cubicBezTo>
                      <a:pt x="134684" y="10343"/>
                      <a:pt x="145031" y="16807"/>
                      <a:pt x="154084" y="23271"/>
                    </a:cubicBezTo>
                    <a:cubicBezTo>
                      <a:pt x="170896" y="36199"/>
                      <a:pt x="181242" y="49128"/>
                      <a:pt x="191589" y="59471"/>
                    </a:cubicBezTo>
                    <a:cubicBezTo>
                      <a:pt x="200642" y="69813"/>
                      <a:pt x="208402" y="80156"/>
                      <a:pt x="217454" y="93084"/>
                    </a:cubicBezTo>
                    <a:cubicBezTo>
                      <a:pt x="222628" y="99549"/>
                      <a:pt x="245907" y="134455"/>
                      <a:pt x="256253" y="161605"/>
                    </a:cubicBezTo>
                    <a:cubicBezTo>
                      <a:pt x="260133" y="171947"/>
                      <a:pt x="254960" y="182290"/>
                      <a:pt x="245907" y="186169"/>
                    </a:cubicBezTo>
                    <a:cubicBezTo>
                      <a:pt x="242027" y="188754"/>
                      <a:pt x="239440" y="188754"/>
                      <a:pt x="236854" y="188754"/>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8" name="Google Shape;698;p10"/>
              <p:cNvSpPr/>
              <p:nvPr/>
            </p:nvSpPr>
            <p:spPr>
              <a:xfrm>
                <a:off x="7292056" y="3840585"/>
                <a:ext cx="96986" cy="192627"/>
              </a:xfrm>
              <a:custGeom>
                <a:rect b="b" l="l" r="r" t="t"/>
                <a:pathLst>
                  <a:path extrusionOk="0" h="192627" w="96986">
                    <a:moveTo>
                      <a:pt x="77592" y="192628"/>
                    </a:moveTo>
                    <a:cubicBezTo>
                      <a:pt x="69832" y="192628"/>
                      <a:pt x="62073" y="187456"/>
                      <a:pt x="59486" y="179699"/>
                    </a:cubicBezTo>
                    <a:lnTo>
                      <a:pt x="1288" y="25852"/>
                    </a:lnTo>
                    <a:cubicBezTo>
                      <a:pt x="-2592" y="15509"/>
                      <a:pt x="2582" y="5166"/>
                      <a:pt x="12928" y="1288"/>
                    </a:cubicBezTo>
                    <a:cubicBezTo>
                      <a:pt x="23274" y="-2591"/>
                      <a:pt x="33620" y="2581"/>
                      <a:pt x="37500" y="12923"/>
                    </a:cubicBezTo>
                    <a:lnTo>
                      <a:pt x="95698" y="166771"/>
                    </a:lnTo>
                    <a:cubicBezTo>
                      <a:pt x="99578" y="177114"/>
                      <a:pt x="94405" y="187456"/>
                      <a:pt x="84059" y="191335"/>
                    </a:cubicBezTo>
                    <a:cubicBezTo>
                      <a:pt x="82765" y="191335"/>
                      <a:pt x="80179" y="192628"/>
                      <a:pt x="77592" y="19262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9" name="Google Shape;699;p10"/>
              <p:cNvSpPr/>
              <p:nvPr/>
            </p:nvSpPr>
            <p:spPr>
              <a:xfrm>
                <a:off x="7627011" y="3338300"/>
                <a:ext cx="177363" cy="694912"/>
              </a:xfrm>
              <a:custGeom>
                <a:rect b="b" l="l" r="r" t="t"/>
                <a:pathLst>
                  <a:path extrusionOk="0" h="694912" w="177363">
                    <a:moveTo>
                      <a:pt x="156488" y="694913"/>
                    </a:moveTo>
                    <a:cubicBezTo>
                      <a:pt x="148728" y="694913"/>
                      <a:pt x="142261" y="691034"/>
                      <a:pt x="138382" y="683277"/>
                    </a:cubicBezTo>
                    <a:lnTo>
                      <a:pt x="1294" y="367825"/>
                    </a:lnTo>
                    <a:cubicBezTo>
                      <a:pt x="0" y="365239"/>
                      <a:pt x="0" y="361361"/>
                      <a:pt x="0" y="358775"/>
                    </a:cubicBezTo>
                    <a:cubicBezTo>
                      <a:pt x="9053" y="241127"/>
                      <a:pt x="20693" y="78229"/>
                      <a:pt x="5173" y="25223"/>
                    </a:cubicBezTo>
                    <a:cubicBezTo>
                      <a:pt x="2587" y="14880"/>
                      <a:pt x="7760" y="4537"/>
                      <a:pt x="18106" y="659"/>
                    </a:cubicBezTo>
                    <a:cubicBezTo>
                      <a:pt x="28452" y="-1927"/>
                      <a:pt x="38799" y="3245"/>
                      <a:pt x="42679" y="13587"/>
                    </a:cubicBezTo>
                    <a:cubicBezTo>
                      <a:pt x="59492" y="69179"/>
                      <a:pt x="51731" y="201049"/>
                      <a:pt x="40092" y="356189"/>
                    </a:cubicBezTo>
                    <a:lnTo>
                      <a:pt x="175887" y="667763"/>
                    </a:lnTo>
                    <a:cubicBezTo>
                      <a:pt x="179767" y="678106"/>
                      <a:pt x="175887" y="688449"/>
                      <a:pt x="165541" y="693620"/>
                    </a:cubicBezTo>
                    <a:cubicBezTo>
                      <a:pt x="161661" y="693620"/>
                      <a:pt x="159075" y="694913"/>
                      <a:pt x="156488" y="694913"/>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0" name="Google Shape;700;p10"/>
              <p:cNvSpPr/>
              <p:nvPr/>
            </p:nvSpPr>
            <p:spPr>
              <a:xfrm>
                <a:off x="7135568" y="3444976"/>
                <a:ext cx="88508" cy="233998"/>
              </a:xfrm>
              <a:custGeom>
                <a:rect b="b" l="l" r="r" t="t"/>
                <a:pathLst>
                  <a:path extrusionOk="0" h="233998" w="88508">
                    <a:moveTo>
                      <a:pt x="71125" y="233999"/>
                    </a:moveTo>
                    <a:cubicBezTo>
                      <a:pt x="62073" y="233999"/>
                      <a:pt x="54313" y="228827"/>
                      <a:pt x="53020" y="219777"/>
                    </a:cubicBezTo>
                    <a:cubicBezTo>
                      <a:pt x="43967" y="187456"/>
                      <a:pt x="38793" y="162892"/>
                      <a:pt x="33620" y="140914"/>
                    </a:cubicBezTo>
                    <a:cubicBezTo>
                      <a:pt x="25860" y="106007"/>
                      <a:pt x="19394" y="77565"/>
                      <a:pt x="1288" y="25852"/>
                    </a:cubicBezTo>
                    <a:cubicBezTo>
                      <a:pt x="-2592" y="15509"/>
                      <a:pt x="2581" y="5166"/>
                      <a:pt x="12927" y="1288"/>
                    </a:cubicBezTo>
                    <a:cubicBezTo>
                      <a:pt x="23274" y="-2591"/>
                      <a:pt x="33620" y="2580"/>
                      <a:pt x="37500" y="12923"/>
                    </a:cubicBezTo>
                    <a:cubicBezTo>
                      <a:pt x="55606" y="65930"/>
                      <a:pt x="62073" y="95665"/>
                      <a:pt x="69832" y="131864"/>
                    </a:cubicBezTo>
                    <a:cubicBezTo>
                      <a:pt x="75006" y="153843"/>
                      <a:pt x="80178" y="177114"/>
                      <a:pt x="87939" y="208142"/>
                    </a:cubicBezTo>
                    <a:cubicBezTo>
                      <a:pt x="90525" y="218485"/>
                      <a:pt x="84058" y="228827"/>
                      <a:pt x="73712" y="231413"/>
                    </a:cubicBezTo>
                    <a:cubicBezTo>
                      <a:pt x="73712" y="232706"/>
                      <a:pt x="72419" y="233999"/>
                      <a:pt x="71125" y="233999"/>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1" name="Google Shape;701;p10"/>
              <p:cNvSpPr/>
              <p:nvPr/>
            </p:nvSpPr>
            <p:spPr>
              <a:xfrm>
                <a:off x="6905615" y="3028659"/>
                <a:ext cx="400446" cy="456389"/>
              </a:xfrm>
              <a:custGeom>
                <a:rect b="b" l="l" r="r" t="t"/>
                <a:pathLst>
                  <a:path extrusionOk="0" h="456389" w="400446">
                    <a:moveTo>
                      <a:pt x="249347" y="455097"/>
                    </a:moveTo>
                    <a:cubicBezTo>
                      <a:pt x="241587" y="455097"/>
                      <a:pt x="233828" y="449926"/>
                      <a:pt x="231241" y="442169"/>
                    </a:cubicBezTo>
                    <a:cubicBezTo>
                      <a:pt x="209255" y="374941"/>
                      <a:pt x="179510" y="333570"/>
                      <a:pt x="143298" y="279271"/>
                    </a:cubicBezTo>
                    <a:lnTo>
                      <a:pt x="136831" y="270221"/>
                    </a:lnTo>
                    <a:cubicBezTo>
                      <a:pt x="101913" y="218508"/>
                      <a:pt x="63114" y="168087"/>
                      <a:pt x="23022" y="116374"/>
                    </a:cubicBezTo>
                    <a:lnTo>
                      <a:pt x="12676" y="102152"/>
                    </a:lnTo>
                    <a:cubicBezTo>
                      <a:pt x="-8017" y="73710"/>
                      <a:pt x="-2844" y="34925"/>
                      <a:pt x="24315" y="12947"/>
                    </a:cubicBezTo>
                    <a:cubicBezTo>
                      <a:pt x="50181" y="-6446"/>
                      <a:pt x="86393" y="-3860"/>
                      <a:pt x="108379" y="19411"/>
                    </a:cubicBezTo>
                    <a:cubicBezTo>
                      <a:pt x="121312" y="32339"/>
                      <a:pt x="143298" y="54317"/>
                      <a:pt x="167870" y="80174"/>
                    </a:cubicBezTo>
                    <a:cubicBezTo>
                      <a:pt x="240294" y="152573"/>
                      <a:pt x="351517" y="262464"/>
                      <a:pt x="396782" y="324521"/>
                    </a:cubicBezTo>
                    <a:cubicBezTo>
                      <a:pt x="403248" y="333570"/>
                      <a:pt x="400661" y="345206"/>
                      <a:pt x="392902" y="351670"/>
                    </a:cubicBezTo>
                    <a:cubicBezTo>
                      <a:pt x="383849" y="358134"/>
                      <a:pt x="372209" y="355549"/>
                      <a:pt x="365742" y="347791"/>
                    </a:cubicBezTo>
                    <a:cubicBezTo>
                      <a:pt x="321771" y="288321"/>
                      <a:pt x="213135" y="179723"/>
                      <a:pt x="140711" y="108616"/>
                    </a:cubicBezTo>
                    <a:cubicBezTo>
                      <a:pt x="113552" y="82760"/>
                      <a:pt x="92859" y="60782"/>
                      <a:pt x="79927" y="47853"/>
                    </a:cubicBezTo>
                    <a:cubicBezTo>
                      <a:pt x="70873" y="38803"/>
                      <a:pt x="56648" y="37510"/>
                      <a:pt x="47594" y="45268"/>
                    </a:cubicBezTo>
                    <a:cubicBezTo>
                      <a:pt x="37248" y="53025"/>
                      <a:pt x="34662" y="68539"/>
                      <a:pt x="42421" y="80174"/>
                    </a:cubicBezTo>
                    <a:lnTo>
                      <a:pt x="52767" y="94395"/>
                    </a:lnTo>
                    <a:cubicBezTo>
                      <a:pt x="91566" y="144816"/>
                      <a:pt x="131658" y="197822"/>
                      <a:pt x="167870" y="250829"/>
                    </a:cubicBezTo>
                    <a:lnTo>
                      <a:pt x="174336" y="259879"/>
                    </a:lnTo>
                    <a:cubicBezTo>
                      <a:pt x="211842" y="312885"/>
                      <a:pt x="242880" y="359427"/>
                      <a:pt x="267453" y="431826"/>
                    </a:cubicBezTo>
                    <a:cubicBezTo>
                      <a:pt x="271333" y="442169"/>
                      <a:pt x="264866" y="452511"/>
                      <a:pt x="255813" y="456390"/>
                    </a:cubicBezTo>
                    <a:cubicBezTo>
                      <a:pt x="253227" y="455097"/>
                      <a:pt x="251933" y="455097"/>
                      <a:pt x="249347" y="455097"/>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702" name="Google Shape;702;p10"/>
          <p:cNvGrpSpPr/>
          <p:nvPr/>
        </p:nvGrpSpPr>
        <p:grpSpPr>
          <a:xfrm>
            <a:off x="4616172" y="3369714"/>
            <a:ext cx="1101747" cy="1289010"/>
            <a:chOff x="6877540" y="843730"/>
            <a:chExt cx="1101747" cy="1289010"/>
          </a:xfrm>
        </p:grpSpPr>
        <p:grpSp>
          <p:nvGrpSpPr>
            <p:cNvPr id="703" name="Google Shape;703;p10"/>
            <p:cNvGrpSpPr/>
            <p:nvPr/>
          </p:nvGrpSpPr>
          <p:grpSpPr>
            <a:xfrm>
              <a:off x="7537274" y="843730"/>
              <a:ext cx="167345" cy="298697"/>
              <a:chOff x="7537274" y="843730"/>
              <a:chExt cx="167345" cy="298697"/>
            </a:xfrm>
          </p:grpSpPr>
          <p:sp>
            <p:nvSpPr>
              <p:cNvPr id="704" name="Google Shape;704;p10"/>
              <p:cNvSpPr/>
              <p:nvPr/>
            </p:nvSpPr>
            <p:spPr>
              <a:xfrm>
                <a:off x="7559751" y="843772"/>
                <a:ext cx="144868" cy="298655"/>
              </a:xfrm>
              <a:custGeom>
                <a:rect b="b" l="l" r="r" t="t"/>
                <a:pathLst>
                  <a:path extrusionOk="0" h="298655" w="144868">
                    <a:moveTo>
                      <a:pt x="125458" y="298656"/>
                    </a:moveTo>
                    <a:cubicBezTo>
                      <a:pt x="117699" y="298656"/>
                      <a:pt x="109940" y="293484"/>
                      <a:pt x="107353" y="287020"/>
                    </a:cubicBezTo>
                    <a:lnTo>
                      <a:pt x="1303" y="27160"/>
                    </a:lnTo>
                    <a:cubicBezTo>
                      <a:pt x="-2576" y="16817"/>
                      <a:pt x="2596" y="6474"/>
                      <a:pt x="11649" y="1303"/>
                    </a:cubicBezTo>
                    <a:cubicBezTo>
                      <a:pt x="21996" y="-2576"/>
                      <a:pt x="32343" y="2596"/>
                      <a:pt x="37515" y="11646"/>
                    </a:cubicBezTo>
                    <a:lnTo>
                      <a:pt x="143565" y="271506"/>
                    </a:lnTo>
                    <a:cubicBezTo>
                      <a:pt x="147444" y="281849"/>
                      <a:pt x="142272" y="292191"/>
                      <a:pt x="133219" y="297363"/>
                    </a:cubicBezTo>
                    <a:cubicBezTo>
                      <a:pt x="130632" y="297363"/>
                      <a:pt x="128045" y="298656"/>
                      <a:pt x="125458" y="298656"/>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5" name="Google Shape;705;p10"/>
              <p:cNvSpPr/>
              <p:nvPr/>
            </p:nvSpPr>
            <p:spPr>
              <a:xfrm>
                <a:off x="7537274" y="843730"/>
                <a:ext cx="162323" cy="161657"/>
              </a:xfrm>
              <a:custGeom>
                <a:rect b="b" l="l" r="r" t="t"/>
                <a:pathLst>
                  <a:path extrusionOk="0" h="161657" w="162323">
                    <a:moveTo>
                      <a:pt x="19901" y="161657"/>
                    </a:moveTo>
                    <a:cubicBezTo>
                      <a:pt x="18607" y="161657"/>
                      <a:pt x="17314" y="161657"/>
                      <a:pt x="16021" y="161657"/>
                    </a:cubicBezTo>
                    <a:cubicBezTo>
                      <a:pt x="5674" y="160364"/>
                      <a:pt x="-2085" y="150022"/>
                      <a:pt x="501" y="139679"/>
                    </a:cubicBezTo>
                    <a:lnTo>
                      <a:pt x="22487" y="15566"/>
                    </a:lnTo>
                    <a:cubicBezTo>
                      <a:pt x="23780" y="9102"/>
                      <a:pt x="27660" y="3931"/>
                      <a:pt x="34127" y="1345"/>
                    </a:cubicBezTo>
                    <a:cubicBezTo>
                      <a:pt x="40593" y="-1240"/>
                      <a:pt x="47059" y="52"/>
                      <a:pt x="52233" y="3931"/>
                    </a:cubicBezTo>
                    <a:lnTo>
                      <a:pt x="154402" y="76330"/>
                    </a:lnTo>
                    <a:cubicBezTo>
                      <a:pt x="163455" y="82794"/>
                      <a:pt x="164749" y="94430"/>
                      <a:pt x="158282" y="103479"/>
                    </a:cubicBezTo>
                    <a:cubicBezTo>
                      <a:pt x="151816" y="112529"/>
                      <a:pt x="140176" y="113822"/>
                      <a:pt x="131123" y="107358"/>
                    </a:cubicBezTo>
                    <a:lnTo>
                      <a:pt x="53526" y="51766"/>
                    </a:lnTo>
                    <a:lnTo>
                      <a:pt x="36713" y="144850"/>
                    </a:lnTo>
                    <a:cubicBezTo>
                      <a:pt x="36713" y="155193"/>
                      <a:pt x="28954" y="161657"/>
                      <a:pt x="19901" y="161657"/>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06" name="Google Shape;706;p10"/>
            <p:cNvGrpSpPr/>
            <p:nvPr/>
          </p:nvGrpSpPr>
          <p:grpSpPr>
            <a:xfrm>
              <a:off x="7811941" y="1481141"/>
              <a:ext cx="167346" cy="299948"/>
              <a:chOff x="7811941" y="1481141"/>
              <a:chExt cx="167346" cy="299948"/>
            </a:xfrm>
          </p:grpSpPr>
          <p:sp>
            <p:nvSpPr>
              <p:cNvPr id="707" name="Google Shape;707;p10"/>
              <p:cNvSpPr/>
              <p:nvPr/>
            </p:nvSpPr>
            <p:spPr>
              <a:xfrm>
                <a:off x="7811941" y="1481141"/>
                <a:ext cx="144868" cy="299948"/>
              </a:xfrm>
              <a:custGeom>
                <a:rect b="b" l="l" r="r" t="t"/>
                <a:pathLst>
                  <a:path extrusionOk="0" h="299948" w="144868">
                    <a:moveTo>
                      <a:pt x="125458" y="299948"/>
                    </a:moveTo>
                    <a:cubicBezTo>
                      <a:pt x="117699" y="299948"/>
                      <a:pt x="109940" y="294777"/>
                      <a:pt x="107353" y="288313"/>
                    </a:cubicBezTo>
                    <a:lnTo>
                      <a:pt x="1303" y="27160"/>
                    </a:lnTo>
                    <a:cubicBezTo>
                      <a:pt x="-2576" y="16817"/>
                      <a:pt x="2596" y="6474"/>
                      <a:pt x="11649" y="1303"/>
                    </a:cubicBezTo>
                    <a:cubicBezTo>
                      <a:pt x="21996" y="-2576"/>
                      <a:pt x="32343" y="2596"/>
                      <a:pt x="37515" y="11646"/>
                    </a:cubicBezTo>
                    <a:lnTo>
                      <a:pt x="143565" y="271506"/>
                    </a:lnTo>
                    <a:cubicBezTo>
                      <a:pt x="147444" y="281849"/>
                      <a:pt x="142272" y="292191"/>
                      <a:pt x="133219" y="297363"/>
                    </a:cubicBezTo>
                    <a:cubicBezTo>
                      <a:pt x="129339" y="298656"/>
                      <a:pt x="128045" y="299948"/>
                      <a:pt x="125458" y="299948"/>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8" name="Google Shape;708;p10"/>
              <p:cNvSpPr/>
              <p:nvPr/>
            </p:nvSpPr>
            <p:spPr>
              <a:xfrm>
                <a:off x="7815670" y="1620276"/>
                <a:ext cx="163617" cy="160813"/>
              </a:xfrm>
              <a:custGeom>
                <a:rect b="b" l="l" r="r" t="t"/>
                <a:pathLst>
                  <a:path extrusionOk="0" h="160813" w="163617">
                    <a:moveTo>
                      <a:pt x="121730" y="160813"/>
                    </a:moveTo>
                    <a:cubicBezTo>
                      <a:pt x="117851" y="160813"/>
                      <a:pt x="113971" y="159520"/>
                      <a:pt x="110091" y="156934"/>
                    </a:cubicBezTo>
                    <a:lnTo>
                      <a:pt x="7921" y="84536"/>
                    </a:lnTo>
                    <a:cubicBezTo>
                      <a:pt x="-1132" y="78071"/>
                      <a:pt x="-2425" y="66436"/>
                      <a:pt x="4042" y="57386"/>
                    </a:cubicBezTo>
                    <a:cubicBezTo>
                      <a:pt x="10508" y="48336"/>
                      <a:pt x="22148" y="47043"/>
                      <a:pt x="31200" y="53507"/>
                    </a:cubicBezTo>
                    <a:lnTo>
                      <a:pt x="108797" y="109100"/>
                    </a:lnTo>
                    <a:lnTo>
                      <a:pt x="125611" y="16015"/>
                    </a:lnTo>
                    <a:cubicBezTo>
                      <a:pt x="126904" y="5672"/>
                      <a:pt x="137250" y="-2085"/>
                      <a:pt x="147596" y="501"/>
                    </a:cubicBezTo>
                    <a:cubicBezTo>
                      <a:pt x="157943" y="1794"/>
                      <a:pt x="165702" y="12137"/>
                      <a:pt x="163116" y="22479"/>
                    </a:cubicBezTo>
                    <a:lnTo>
                      <a:pt x="141130" y="146592"/>
                    </a:lnTo>
                    <a:cubicBezTo>
                      <a:pt x="139837" y="153056"/>
                      <a:pt x="135957" y="158227"/>
                      <a:pt x="129491" y="160813"/>
                    </a:cubicBezTo>
                    <a:cubicBezTo>
                      <a:pt x="125611" y="159520"/>
                      <a:pt x="124317" y="160813"/>
                      <a:pt x="121730" y="160813"/>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09" name="Google Shape;709;p10"/>
            <p:cNvGrpSpPr/>
            <p:nvPr/>
          </p:nvGrpSpPr>
          <p:grpSpPr>
            <a:xfrm>
              <a:off x="6877540" y="907279"/>
              <a:ext cx="947747" cy="1225461"/>
              <a:chOff x="6877540" y="907279"/>
              <a:chExt cx="947747" cy="1225461"/>
            </a:xfrm>
          </p:grpSpPr>
          <p:sp>
            <p:nvSpPr>
              <p:cNvPr id="710" name="Google Shape;710;p10"/>
              <p:cNvSpPr/>
              <p:nvPr/>
            </p:nvSpPr>
            <p:spPr>
              <a:xfrm>
                <a:off x="7214312" y="1259935"/>
                <a:ext cx="159215" cy="344035"/>
              </a:xfrm>
              <a:custGeom>
                <a:rect b="b" l="l" r="r" t="t"/>
                <a:pathLst>
                  <a:path extrusionOk="0" h="344035" w="159215">
                    <a:moveTo>
                      <a:pt x="102310" y="344036"/>
                    </a:moveTo>
                    <a:cubicBezTo>
                      <a:pt x="99724" y="344036"/>
                      <a:pt x="98431" y="344036"/>
                      <a:pt x="95844" y="342743"/>
                    </a:cubicBezTo>
                    <a:cubicBezTo>
                      <a:pt x="85498" y="338864"/>
                      <a:pt x="80325" y="328522"/>
                      <a:pt x="84205" y="318179"/>
                    </a:cubicBezTo>
                    <a:cubicBezTo>
                      <a:pt x="95844" y="283272"/>
                      <a:pt x="106191" y="247073"/>
                      <a:pt x="112657" y="206995"/>
                    </a:cubicBezTo>
                    <a:cubicBezTo>
                      <a:pt x="116537" y="186310"/>
                      <a:pt x="119124" y="166917"/>
                      <a:pt x="120417" y="148817"/>
                    </a:cubicBezTo>
                    <a:cubicBezTo>
                      <a:pt x="121710" y="138475"/>
                      <a:pt x="121710" y="128132"/>
                      <a:pt x="121710" y="117789"/>
                    </a:cubicBezTo>
                    <a:cubicBezTo>
                      <a:pt x="121710" y="115203"/>
                      <a:pt x="121710" y="111325"/>
                      <a:pt x="121710" y="108739"/>
                    </a:cubicBezTo>
                    <a:lnTo>
                      <a:pt x="121710" y="106154"/>
                    </a:lnTo>
                    <a:cubicBezTo>
                      <a:pt x="121710" y="102275"/>
                      <a:pt x="121710" y="99689"/>
                      <a:pt x="119124" y="94518"/>
                    </a:cubicBezTo>
                    <a:lnTo>
                      <a:pt x="117830" y="91932"/>
                    </a:lnTo>
                    <a:cubicBezTo>
                      <a:pt x="117830" y="90640"/>
                      <a:pt x="116537" y="89347"/>
                      <a:pt x="116537" y="88054"/>
                    </a:cubicBezTo>
                    <a:cubicBezTo>
                      <a:pt x="115243" y="85468"/>
                      <a:pt x="113950" y="82883"/>
                      <a:pt x="112657" y="80297"/>
                    </a:cubicBezTo>
                    <a:cubicBezTo>
                      <a:pt x="110070" y="75126"/>
                      <a:pt x="107484" y="72540"/>
                      <a:pt x="104897" y="68661"/>
                    </a:cubicBezTo>
                    <a:cubicBezTo>
                      <a:pt x="102310" y="66076"/>
                      <a:pt x="99724" y="63490"/>
                      <a:pt x="97138" y="60904"/>
                    </a:cubicBezTo>
                    <a:cubicBezTo>
                      <a:pt x="95844" y="59611"/>
                      <a:pt x="93258" y="58319"/>
                      <a:pt x="90671" y="57026"/>
                    </a:cubicBezTo>
                    <a:cubicBezTo>
                      <a:pt x="81618" y="51854"/>
                      <a:pt x="73859" y="49269"/>
                      <a:pt x="67392" y="46683"/>
                    </a:cubicBezTo>
                    <a:cubicBezTo>
                      <a:pt x="60926" y="45390"/>
                      <a:pt x="55752" y="42805"/>
                      <a:pt x="49286" y="42805"/>
                    </a:cubicBezTo>
                    <a:cubicBezTo>
                      <a:pt x="36353" y="40219"/>
                      <a:pt x="26007" y="38926"/>
                      <a:pt x="16954" y="37633"/>
                    </a:cubicBezTo>
                    <a:cubicBezTo>
                      <a:pt x="6608" y="36340"/>
                      <a:pt x="-1153" y="27291"/>
                      <a:pt x="141" y="16948"/>
                    </a:cubicBezTo>
                    <a:cubicBezTo>
                      <a:pt x="1434" y="6605"/>
                      <a:pt x="10487" y="-1152"/>
                      <a:pt x="20833" y="141"/>
                    </a:cubicBezTo>
                    <a:cubicBezTo>
                      <a:pt x="29887" y="1434"/>
                      <a:pt x="42819" y="2727"/>
                      <a:pt x="57045" y="5312"/>
                    </a:cubicBezTo>
                    <a:cubicBezTo>
                      <a:pt x="63512" y="6605"/>
                      <a:pt x="71272" y="9191"/>
                      <a:pt x="79031" y="10484"/>
                    </a:cubicBezTo>
                    <a:cubicBezTo>
                      <a:pt x="86791" y="13069"/>
                      <a:pt x="97138" y="16948"/>
                      <a:pt x="110070" y="23412"/>
                    </a:cubicBezTo>
                    <a:cubicBezTo>
                      <a:pt x="112657" y="24705"/>
                      <a:pt x="117830" y="28583"/>
                      <a:pt x="120417" y="29876"/>
                    </a:cubicBezTo>
                    <a:cubicBezTo>
                      <a:pt x="124296" y="33755"/>
                      <a:pt x="128176" y="36340"/>
                      <a:pt x="133349" y="41512"/>
                    </a:cubicBezTo>
                    <a:cubicBezTo>
                      <a:pt x="137229" y="45390"/>
                      <a:pt x="142403" y="51854"/>
                      <a:pt x="146282" y="59611"/>
                    </a:cubicBezTo>
                    <a:cubicBezTo>
                      <a:pt x="147575" y="62197"/>
                      <a:pt x="150162" y="66076"/>
                      <a:pt x="152749" y="72540"/>
                    </a:cubicBezTo>
                    <a:cubicBezTo>
                      <a:pt x="154042" y="75126"/>
                      <a:pt x="154042" y="77711"/>
                      <a:pt x="155335" y="80297"/>
                    </a:cubicBezTo>
                    <a:lnTo>
                      <a:pt x="156628" y="84175"/>
                    </a:lnTo>
                    <a:cubicBezTo>
                      <a:pt x="159215" y="94518"/>
                      <a:pt x="159215" y="98397"/>
                      <a:pt x="159215" y="102275"/>
                    </a:cubicBezTo>
                    <a:lnTo>
                      <a:pt x="159215" y="104861"/>
                    </a:lnTo>
                    <a:cubicBezTo>
                      <a:pt x="159215" y="110032"/>
                      <a:pt x="159215" y="113911"/>
                      <a:pt x="159215" y="117789"/>
                    </a:cubicBezTo>
                    <a:cubicBezTo>
                      <a:pt x="159215" y="130718"/>
                      <a:pt x="157922" y="141060"/>
                      <a:pt x="157922" y="152696"/>
                    </a:cubicBezTo>
                    <a:cubicBezTo>
                      <a:pt x="156628" y="172088"/>
                      <a:pt x="152749" y="191481"/>
                      <a:pt x="148869" y="213459"/>
                    </a:cubicBezTo>
                    <a:cubicBezTo>
                      <a:pt x="141109" y="254830"/>
                      <a:pt x="130763" y="293615"/>
                      <a:pt x="117830" y="331107"/>
                    </a:cubicBezTo>
                    <a:cubicBezTo>
                      <a:pt x="117830" y="338864"/>
                      <a:pt x="110070" y="344036"/>
                      <a:pt x="102310" y="344036"/>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1" name="Google Shape;711;p10"/>
              <p:cNvSpPr/>
              <p:nvPr/>
            </p:nvSpPr>
            <p:spPr>
              <a:xfrm>
                <a:off x="6962573" y="1260076"/>
                <a:ext cx="141950" cy="134455"/>
              </a:xfrm>
              <a:custGeom>
                <a:rect b="b" l="l" r="r" t="t"/>
                <a:pathLst>
                  <a:path extrusionOk="0" h="134455" w="141950">
                    <a:moveTo>
                      <a:pt x="20382" y="134455"/>
                    </a:moveTo>
                    <a:cubicBezTo>
                      <a:pt x="11329" y="134455"/>
                      <a:pt x="2276" y="127991"/>
                      <a:pt x="982" y="117648"/>
                    </a:cubicBezTo>
                    <a:cubicBezTo>
                      <a:pt x="-2897" y="93084"/>
                      <a:pt x="4862" y="65935"/>
                      <a:pt x="21675" y="43956"/>
                    </a:cubicBezTo>
                    <a:cubicBezTo>
                      <a:pt x="38488" y="20685"/>
                      <a:pt x="61767" y="5171"/>
                      <a:pt x="86339" y="2586"/>
                    </a:cubicBezTo>
                    <a:cubicBezTo>
                      <a:pt x="88926" y="2586"/>
                      <a:pt x="91512" y="1293"/>
                      <a:pt x="94099" y="1293"/>
                    </a:cubicBezTo>
                    <a:cubicBezTo>
                      <a:pt x="103152" y="1293"/>
                      <a:pt x="112205" y="0"/>
                      <a:pt x="121258" y="0"/>
                    </a:cubicBezTo>
                    <a:cubicBezTo>
                      <a:pt x="131604" y="0"/>
                      <a:pt x="140657" y="7757"/>
                      <a:pt x="141951" y="18100"/>
                    </a:cubicBezTo>
                    <a:cubicBezTo>
                      <a:pt x="141951" y="28442"/>
                      <a:pt x="134191" y="37492"/>
                      <a:pt x="123844" y="38785"/>
                    </a:cubicBezTo>
                    <a:cubicBezTo>
                      <a:pt x="114792" y="38785"/>
                      <a:pt x="105738" y="40078"/>
                      <a:pt x="96686" y="40078"/>
                    </a:cubicBezTo>
                    <a:cubicBezTo>
                      <a:pt x="95392" y="40078"/>
                      <a:pt x="92806" y="40078"/>
                      <a:pt x="91512" y="40078"/>
                    </a:cubicBezTo>
                    <a:cubicBezTo>
                      <a:pt x="77286" y="42664"/>
                      <a:pt x="63060" y="51714"/>
                      <a:pt x="51421" y="67228"/>
                    </a:cubicBezTo>
                    <a:cubicBezTo>
                      <a:pt x="41074" y="81449"/>
                      <a:pt x="35901" y="98256"/>
                      <a:pt x="37194" y="112477"/>
                    </a:cubicBezTo>
                    <a:cubicBezTo>
                      <a:pt x="38488" y="122820"/>
                      <a:pt x="32021" y="133162"/>
                      <a:pt x="20382" y="134455"/>
                    </a:cubicBezTo>
                    <a:cubicBezTo>
                      <a:pt x="21675" y="134455"/>
                      <a:pt x="21675" y="134455"/>
                      <a:pt x="20382" y="134455"/>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2" name="Google Shape;712;p10"/>
              <p:cNvSpPr/>
              <p:nvPr/>
            </p:nvSpPr>
            <p:spPr>
              <a:xfrm>
                <a:off x="7197477" y="1332311"/>
                <a:ext cx="249498" cy="426800"/>
              </a:xfrm>
              <a:custGeom>
                <a:rect b="b" l="l" r="r" t="t"/>
                <a:pathLst>
                  <a:path extrusionOk="0" h="426800" w="249498">
                    <a:moveTo>
                      <a:pt x="231662" y="426800"/>
                    </a:moveTo>
                    <a:cubicBezTo>
                      <a:pt x="229075" y="426800"/>
                      <a:pt x="225195" y="425507"/>
                      <a:pt x="222609" y="424215"/>
                    </a:cubicBezTo>
                    <a:cubicBezTo>
                      <a:pt x="183810" y="403529"/>
                      <a:pt x="51896" y="313031"/>
                      <a:pt x="164" y="22142"/>
                    </a:cubicBezTo>
                    <a:cubicBezTo>
                      <a:pt x="-1130" y="11799"/>
                      <a:pt x="5337" y="1457"/>
                      <a:pt x="15683" y="164"/>
                    </a:cubicBezTo>
                    <a:cubicBezTo>
                      <a:pt x="26030" y="-1129"/>
                      <a:pt x="36376" y="5335"/>
                      <a:pt x="37669" y="15678"/>
                    </a:cubicBezTo>
                    <a:cubicBezTo>
                      <a:pt x="76467" y="232875"/>
                      <a:pt x="166998" y="351816"/>
                      <a:pt x="239422" y="389308"/>
                    </a:cubicBezTo>
                    <a:cubicBezTo>
                      <a:pt x="248474" y="394479"/>
                      <a:pt x="252355" y="406115"/>
                      <a:pt x="247181" y="415165"/>
                    </a:cubicBezTo>
                    <a:cubicBezTo>
                      <a:pt x="245888" y="422922"/>
                      <a:pt x="239422" y="426800"/>
                      <a:pt x="231662" y="426800"/>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3" name="Google Shape;713;p10"/>
              <p:cNvSpPr/>
              <p:nvPr/>
            </p:nvSpPr>
            <p:spPr>
              <a:xfrm>
                <a:off x="6877540" y="1306477"/>
                <a:ext cx="123661" cy="826263"/>
              </a:xfrm>
              <a:custGeom>
                <a:rect b="b" l="l" r="r" t="t"/>
                <a:pathLst>
                  <a:path extrusionOk="0" h="826263" w="123661">
                    <a:moveTo>
                      <a:pt x="18765" y="826264"/>
                    </a:moveTo>
                    <a:cubicBezTo>
                      <a:pt x="17472" y="826264"/>
                      <a:pt x="14885" y="826264"/>
                      <a:pt x="13592" y="824971"/>
                    </a:cubicBezTo>
                    <a:cubicBezTo>
                      <a:pt x="3246" y="822385"/>
                      <a:pt x="-1928" y="810750"/>
                      <a:pt x="659" y="800407"/>
                    </a:cubicBezTo>
                    <a:lnTo>
                      <a:pt x="66616" y="578039"/>
                    </a:lnTo>
                    <a:lnTo>
                      <a:pt x="27818" y="137181"/>
                    </a:lnTo>
                    <a:cubicBezTo>
                      <a:pt x="27818" y="132010"/>
                      <a:pt x="26525" y="126839"/>
                      <a:pt x="26525" y="121667"/>
                    </a:cubicBezTo>
                    <a:cubicBezTo>
                      <a:pt x="23938" y="81589"/>
                      <a:pt x="17472" y="7898"/>
                      <a:pt x="102829" y="140"/>
                    </a:cubicBezTo>
                    <a:cubicBezTo>
                      <a:pt x="113175" y="-1152"/>
                      <a:pt x="123521" y="6605"/>
                      <a:pt x="123521" y="18240"/>
                    </a:cubicBezTo>
                    <a:cubicBezTo>
                      <a:pt x="124814" y="28583"/>
                      <a:pt x="117055" y="38926"/>
                      <a:pt x="105415" y="38926"/>
                    </a:cubicBezTo>
                    <a:cubicBezTo>
                      <a:pt x="62737" y="42804"/>
                      <a:pt x="60150" y="67368"/>
                      <a:pt x="65324" y="119082"/>
                    </a:cubicBezTo>
                    <a:cubicBezTo>
                      <a:pt x="65324" y="124253"/>
                      <a:pt x="66616" y="129424"/>
                      <a:pt x="66616" y="134596"/>
                    </a:cubicBezTo>
                    <a:lnTo>
                      <a:pt x="105415" y="578039"/>
                    </a:lnTo>
                    <a:cubicBezTo>
                      <a:pt x="105415" y="580625"/>
                      <a:pt x="105415" y="583210"/>
                      <a:pt x="104122" y="585796"/>
                    </a:cubicBezTo>
                    <a:lnTo>
                      <a:pt x="36871" y="812042"/>
                    </a:lnTo>
                    <a:cubicBezTo>
                      <a:pt x="34284" y="819799"/>
                      <a:pt x="27818" y="826264"/>
                      <a:pt x="18765" y="826264"/>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4" name="Google Shape;714;p10"/>
              <p:cNvSpPr/>
              <p:nvPr/>
            </p:nvSpPr>
            <p:spPr>
              <a:xfrm>
                <a:off x="7219056" y="1916267"/>
                <a:ext cx="276610" cy="216473"/>
              </a:xfrm>
              <a:custGeom>
                <a:rect b="b" l="l" r="r" t="t"/>
                <a:pathLst>
                  <a:path extrusionOk="0" h="216473" w="276610">
                    <a:moveTo>
                      <a:pt x="18676" y="216474"/>
                    </a:moveTo>
                    <a:cubicBezTo>
                      <a:pt x="17383" y="216474"/>
                      <a:pt x="16090" y="216474"/>
                      <a:pt x="14797" y="216474"/>
                    </a:cubicBezTo>
                    <a:cubicBezTo>
                      <a:pt x="4451" y="213888"/>
                      <a:pt x="-2016" y="203546"/>
                      <a:pt x="570" y="193203"/>
                    </a:cubicBezTo>
                    <a:lnTo>
                      <a:pt x="29023" y="67798"/>
                    </a:lnTo>
                    <a:cubicBezTo>
                      <a:pt x="30316" y="61333"/>
                      <a:pt x="36783" y="54869"/>
                      <a:pt x="43249" y="53576"/>
                    </a:cubicBezTo>
                    <a:lnTo>
                      <a:pt x="252761" y="570"/>
                    </a:lnTo>
                    <a:cubicBezTo>
                      <a:pt x="263108" y="-2015"/>
                      <a:pt x="273454" y="4449"/>
                      <a:pt x="276041" y="14791"/>
                    </a:cubicBezTo>
                    <a:cubicBezTo>
                      <a:pt x="278627" y="25134"/>
                      <a:pt x="272160" y="35477"/>
                      <a:pt x="261814" y="38062"/>
                    </a:cubicBezTo>
                    <a:lnTo>
                      <a:pt x="63941" y="87190"/>
                    </a:lnTo>
                    <a:lnTo>
                      <a:pt x="38076" y="200960"/>
                    </a:lnTo>
                    <a:cubicBezTo>
                      <a:pt x="35489" y="210010"/>
                      <a:pt x="27730" y="216474"/>
                      <a:pt x="18676" y="216474"/>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5" name="Google Shape;715;p10"/>
              <p:cNvSpPr/>
              <p:nvPr/>
            </p:nvSpPr>
            <p:spPr>
              <a:xfrm>
                <a:off x="7059076" y="907279"/>
                <a:ext cx="450088" cy="463980"/>
              </a:xfrm>
              <a:custGeom>
                <a:rect b="b" l="l" r="r" t="t"/>
                <a:pathLst>
                  <a:path extrusionOk="0" h="463980" w="450088">
                    <a:moveTo>
                      <a:pt x="157964" y="463981"/>
                    </a:moveTo>
                    <a:cubicBezTo>
                      <a:pt x="156670" y="463981"/>
                      <a:pt x="155377" y="463981"/>
                      <a:pt x="152790" y="463981"/>
                    </a:cubicBezTo>
                    <a:cubicBezTo>
                      <a:pt x="142444" y="461395"/>
                      <a:pt x="135978" y="451052"/>
                      <a:pt x="138565" y="440710"/>
                    </a:cubicBezTo>
                    <a:cubicBezTo>
                      <a:pt x="143737" y="420024"/>
                      <a:pt x="161844" y="333404"/>
                      <a:pt x="168310" y="301083"/>
                    </a:cubicBezTo>
                    <a:lnTo>
                      <a:pt x="177363" y="258419"/>
                    </a:lnTo>
                    <a:cubicBezTo>
                      <a:pt x="178656" y="253248"/>
                      <a:pt x="179949" y="248077"/>
                      <a:pt x="181243" y="242905"/>
                    </a:cubicBezTo>
                    <a:lnTo>
                      <a:pt x="181243" y="242905"/>
                    </a:lnTo>
                    <a:cubicBezTo>
                      <a:pt x="181243" y="240320"/>
                      <a:pt x="182536" y="236441"/>
                      <a:pt x="183830" y="233856"/>
                    </a:cubicBezTo>
                    <a:cubicBezTo>
                      <a:pt x="187709" y="226098"/>
                      <a:pt x="198055" y="214463"/>
                      <a:pt x="201935" y="209292"/>
                    </a:cubicBezTo>
                    <a:cubicBezTo>
                      <a:pt x="210988" y="198949"/>
                      <a:pt x="217455" y="191192"/>
                      <a:pt x="225214" y="183435"/>
                    </a:cubicBezTo>
                    <a:cubicBezTo>
                      <a:pt x="240734" y="167921"/>
                      <a:pt x="257546" y="151114"/>
                      <a:pt x="275653" y="135600"/>
                    </a:cubicBezTo>
                    <a:lnTo>
                      <a:pt x="296345" y="117500"/>
                    </a:lnTo>
                    <a:cubicBezTo>
                      <a:pt x="296345" y="117500"/>
                      <a:pt x="297639" y="117500"/>
                      <a:pt x="297639" y="116207"/>
                    </a:cubicBezTo>
                    <a:cubicBezTo>
                      <a:pt x="300225" y="114914"/>
                      <a:pt x="305398" y="111036"/>
                      <a:pt x="327384" y="103279"/>
                    </a:cubicBezTo>
                    <a:cubicBezTo>
                      <a:pt x="332557" y="101986"/>
                      <a:pt x="339024" y="99400"/>
                      <a:pt x="345490" y="98108"/>
                    </a:cubicBezTo>
                    <a:cubicBezTo>
                      <a:pt x="362303" y="92936"/>
                      <a:pt x="380408" y="87765"/>
                      <a:pt x="399808" y="78715"/>
                    </a:cubicBezTo>
                    <a:cubicBezTo>
                      <a:pt x="408861" y="73544"/>
                      <a:pt x="414034" y="63201"/>
                      <a:pt x="410155" y="52858"/>
                    </a:cubicBezTo>
                    <a:cubicBezTo>
                      <a:pt x="406274" y="42516"/>
                      <a:pt x="394635" y="37344"/>
                      <a:pt x="384289" y="41223"/>
                    </a:cubicBezTo>
                    <a:lnTo>
                      <a:pt x="381702" y="42516"/>
                    </a:lnTo>
                    <a:cubicBezTo>
                      <a:pt x="367476" y="47687"/>
                      <a:pt x="350663" y="51565"/>
                      <a:pt x="332557" y="55444"/>
                    </a:cubicBezTo>
                    <a:cubicBezTo>
                      <a:pt x="327384" y="56737"/>
                      <a:pt x="322211" y="58030"/>
                      <a:pt x="317038" y="59322"/>
                    </a:cubicBezTo>
                    <a:lnTo>
                      <a:pt x="313158" y="60615"/>
                    </a:lnTo>
                    <a:cubicBezTo>
                      <a:pt x="302811" y="63201"/>
                      <a:pt x="292465" y="65787"/>
                      <a:pt x="278239" y="72251"/>
                    </a:cubicBezTo>
                    <a:cubicBezTo>
                      <a:pt x="275653" y="73544"/>
                      <a:pt x="270479" y="76129"/>
                      <a:pt x="267893" y="78715"/>
                    </a:cubicBezTo>
                    <a:lnTo>
                      <a:pt x="258840" y="83886"/>
                    </a:lnTo>
                    <a:cubicBezTo>
                      <a:pt x="253667" y="87765"/>
                      <a:pt x="248494" y="90351"/>
                      <a:pt x="243320" y="94229"/>
                    </a:cubicBezTo>
                    <a:cubicBezTo>
                      <a:pt x="222628" y="109743"/>
                      <a:pt x="203229" y="123964"/>
                      <a:pt x="185123" y="139478"/>
                    </a:cubicBezTo>
                    <a:cubicBezTo>
                      <a:pt x="176069" y="147235"/>
                      <a:pt x="167016" y="154992"/>
                      <a:pt x="156670" y="164042"/>
                    </a:cubicBezTo>
                    <a:lnTo>
                      <a:pt x="155377" y="165335"/>
                    </a:lnTo>
                    <a:cubicBezTo>
                      <a:pt x="146324" y="174385"/>
                      <a:pt x="138565" y="182142"/>
                      <a:pt x="128218" y="195070"/>
                    </a:cubicBezTo>
                    <a:lnTo>
                      <a:pt x="126925" y="196363"/>
                    </a:lnTo>
                    <a:cubicBezTo>
                      <a:pt x="126925" y="197656"/>
                      <a:pt x="125632" y="197656"/>
                      <a:pt x="125632" y="198949"/>
                    </a:cubicBezTo>
                    <a:cubicBezTo>
                      <a:pt x="124338" y="201535"/>
                      <a:pt x="123045" y="204120"/>
                      <a:pt x="121751" y="206706"/>
                    </a:cubicBezTo>
                    <a:lnTo>
                      <a:pt x="116579" y="217049"/>
                    </a:lnTo>
                    <a:cubicBezTo>
                      <a:pt x="113992" y="223513"/>
                      <a:pt x="111405" y="229977"/>
                      <a:pt x="108818" y="235148"/>
                    </a:cubicBezTo>
                    <a:cubicBezTo>
                      <a:pt x="104939" y="244198"/>
                      <a:pt x="102352" y="253248"/>
                      <a:pt x="99766" y="261005"/>
                    </a:cubicBezTo>
                    <a:lnTo>
                      <a:pt x="97179" y="270055"/>
                    </a:lnTo>
                    <a:cubicBezTo>
                      <a:pt x="92006" y="284276"/>
                      <a:pt x="72606" y="335990"/>
                      <a:pt x="37688" y="421317"/>
                    </a:cubicBezTo>
                    <a:lnTo>
                      <a:pt x="36395" y="422610"/>
                    </a:lnTo>
                    <a:cubicBezTo>
                      <a:pt x="32515" y="432953"/>
                      <a:pt x="20875" y="436831"/>
                      <a:pt x="11822" y="432953"/>
                    </a:cubicBezTo>
                    <a:cubicBezTo>
                      <a:pt x="1476" y="429074"/>
                      <a:pt x="-2404" y="417438"/>
                      <a:pt x="1476" y="408389"/>
                    </a:cubicBezTo>
                    <a:lnTo>
                      <a:pt x="2769" y="407096"/>
                    </a:lnTo>
                    <a:cubicBezTo>
                      <a:pt x="45448" y="301083"/>
                      <a:pt x="57087" y="267469"/>
                      <a:pt x="60967" y="257127"/>
                    </a:cubicBezTo>
                    <a:lnTo>
                      <a:pt x="63554" y="248077"/>
                    </a:lnTo>
                    <a:cubicBezTo>
                      <a:pt x="66140" y="239027"/>
                      <a:pt x="70020" y="229977"/>
                      <a:pt x="72606" y="220927"/>
                    </a:cubicBezTo>
                    <a:cubicBezTo>
                      <a:pt x="75193" y="214463"/>
                      <a:pt x="77780" y="206706"/>
                      <a:pt x="80366" y="200242"/>
                    </a:cubicBezTo>
                    <a:lnTo>
                      <a:pt x="85539" y="188606"/>
                    </a:lnTo>
                    <a:cubicBezTo>
                      <a:pt x="86833" y="184728"/>
                      <a:pt x="89419" y="180849"/>
                      <a:pt x="90713" y="178263"/>
                    </a:cubicBezTo>
                    <a:cubicBezTo>
                      <a:pt x="92006" y="175678"/>
                      <a:pt x="93300" y="173092"/>
                      <a:pt x="94592" y="171799"/>
                    </a:cubicBezTo>
                    <a:lnTo>
                      <a:pt x="95885" y="170506"/>
                    </a:lnTo>
                    <a:cubicBezTo>
                      <a:pt x="107525" y="153700"/>
                      <a:pt x="117871" y="144650"/>
                      <a:pt x="126925" y="135600"/>
                    </a:cubicBezTo>
                    <a:lnTo>
                      <a:pt x="128218" y="134307"/>
                    </a:lnTo>
                    <a:cubicBezTo>
                      <a:pt x="139858" y="123964"/>
                      <a:pt x="148911" y="114914"/>
                      <a:pt x="157964" y="107157"/>
                    </a:cubicBezTo>
                    <a:cubicBezTo>
                      <a:pt x="177363" y="91643"/>
                      <a:pt x="196762" y="76129"/>
                      <a:pt x="218748" y="59322"/>
                    </a:cubicBezTo>
                    <a:cubicBezTo>
                      <a:pt x="223921" y="55444"/>
                      <a:pt x="229095" y="51565"/>
                      <a:pt x="235561" y="47687"/>
                    </a:cubicBezTo>
                    <a:lnTo>
                      <a:pt x="244613" y="42516"/>
                    </a:lnTo>
                    <a:cubicBezTo>
                      <a:pt x="244613" y="42516"/>
                      <a:pt x="254960" y="36051"/>
                      <a:pt x="260133" y="33466"/>
                    </a:cubicBezTo>
                    <a:cubicBezTo>
                      <a:pt x="276946" y="25709"/>
                      <a:pt x="289878" y="23123"/>
                      <a:pt x="301518" y="20537"/>
                    </a:cubicBezTo>
                    <a:lnTo>
                      <a:pt x="306692" y="19244"/>
                    </a:lnTo>
                    <a:cubicBezTo>
                      <a:pt x="313158" y="17952"/>
                      <a:pt x="318331" y="16659"/>
                      <a:pt x="323504" y="15366"/>
                    </a:cubicBezTo>
                    <a:cubicBezTo>
                      <a:pt x="341610" y="11487"/>
                      <a:pt x="357129" y="8902"/>
                      <a:pt x="367476" y="5023"/>
                    </a:cubicBezTo>
                    <a:lnTo>
                      <a:pt x="370062" y="3730"/>
                    </a:lnTo>
                    <a:cubicBezTo>
                      <a:pt x="384289" y="-1441"/>
                      <a:pt x="401101" y="-1441"/>
                      <a:pt x="415327" y="5023"/>
                    </a:cubicBezTo>
                    <a:cubicBezTo>
                      <a:pt x="429554" y="11487"/>
                      <a:pt x="441193" y="23123"/>
                      <a:pt x="446366" y="38637"/>
                    </a:cubicBezTo>
                    <a:cubicBezTo>
                      <a:pt x="456713" y="67079"/>
                      <a:pt x="445073" y="99400"/>
                      <a:pt x="416621" y="112329"/>
                    </a:cubicBezTo>
                    <a:cubicBezTo>
                      <a:pt x="394635" y="122671"/>
                      <a:pt x="375236" y="129136"/>
                      <a:pt x="357129" y="134307"/>
                    </a:cubicBezTo>
                    <a:cubicBezTo>
                      <a:pt x="350663" y="135600"/>
                      <a:pt x="345490" y="138186"/>
                      <a:pt x="340317" y="139478"/>
                    </a:cubicBezTo>
                    <a:cubicBezTo>
                      <a:pt x="328677" y="143357"/>
                      <a:pt x="322211" y="145943"/>
                      <a:pt x="320918" y="147235"/>
                    </a:cubicBezTo>
                    <a:lnTo>
                      <a:pt x="301518" y="164042"/>
                    </a:lnTo>
                    <a:cubicBezTo>
                      <a:pt x="284706" y="179556"/>
                      <a:pt x="267893" y="195070"/>
                      <a:pt x="253667" y="209292"/>
                    </a:cubicBezTo>
                    <a:cubicBezTo>
                      <a:pt x="247200" y="215756"/>
                      <a:pt x="240734" y="223513"/>
                      <a:pt x="231681" y="232563"/>
                    </a:cubicBezTo>
                    <a:cubicBezTo>
                      <a:pt x="226508" y="239027"/>
                      <a:pt x="222628" y="244198"/>
                      <a:pt x="220041" y="248077"/>
                    </a:cubicBezTo>
                    <a:lnTo>
                      <a:pt x="218748" y="251955"/>
                    </a:lnTo>
                    <a:cubicBezTo>
                      <a:pt x="217455" y="255834"/>
                      <a:pt x="216162" y="259712"/>
                      <a:pt x="214868" y="264884"/>
                    </a:cubicBezTo>
                    <a:lnTo>
                      <a:pt x="205815" y="307547"/>
                    </a:lnTo>
                    <a:cubicBezTo>
                      <a:pt x="198055" y="343747"/>
                      <a:pt x="181243" y="427781"/>
                      <a:pt x="176069" y="449759"/>
                    </a:cubicBezTo>
                    <a:cubicBezTo>
                      <a:pt x="174776" y="458809"/>
                      <a:pt x="167016" y="463981"/>
                      <a:pt x="157964" y="463981"/>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6" name="Google Shape;716;p10"/>
              <p:cNvSpPr/>
              <p:nvPr/>
            </p:nvSpPr>
            <p:spPr>
              <a:xfrm>
                <a:off x="7411338" y="1717740"/>
                <a:ext cx="413949" cy="236589"/>
              </a:xfrm>
              <a:custGeom>
                <a:rect b="b" l="l" r="r" t="t"/>
                <a:pathLst>
                  <a:path extrusionOk="0" h="236589" w="413949">
                    <a:moveTo>
                      <a:pt x="65652" y="236589"/>
                    </a:moveTo>
                    <a:cubicBezTo>
                      <a:pt x="56599" y="236589"/>
                      <a:pt x="47546" y="230125"/>
                      <a:pt x="46253" y="219782"/>
                    </a:cubicBezTo>
                    <a:cubicBezTo>
                      <a:pt x="44960" y="209440"/>
                      <a:pt x="51427" y="199097"/>
                      <a:pt x="63066" y="197804"/>
                    </a:cubicBezTo>
                    <a:cubicBezTo>
                      <a:pt x="97985" y="192633"/>
                      <a:pt x="132904" y="182290"/>
                      <a:pt x="172995" y="165483"/>
                    </a:cubicBezTo>
                    <a:cubicBezTo>
                      <a:pt x="192394" y="157726"/>
                      <a:pt x="209207" y="149969"/>
                      <a:pt x="226020" y="140919"/>
                    </a:cubicBezTo>
                    <a:cubicBezTo>
                      <a:pt x="238953" y="134455"/>
                      <a:pt x="251886" y="129284"/>
                      <a:pt x="263525" y="124112"/>
                    </a:cubicBezTo>
                    <a:cubicBezTo>
                      <a:pt x="297151" y="108598"/>
                      <a:pt x="324310" y="100841"/>
                      <a:pt x="350175" y="95670"/>
                    </a:cubicBezTo>
                    <a:lnTo>
                      <a:pt x="352762" y="95670"/>
                    </a:lnTo>
                    <a:cubicBezTo>
                      <a:pt x="364401" y="93084"/>
                      <a:pt x="373454" y="84034"/>
                      <a:pt x="374748" y="72399"/>
                    </a:cubicBezTo>
                    <a:cubicBezTo>
                      <a:pt x="377334" y="58178"/>
                      <a:pt x="365695" y="43956"/>
                      <a:pt x="351468" y="41371"/>
                    </a:cubicBezTo>
                    <a:cubicBezTo>
                      <a:pt x="320430" y="37492"/>
                      <a:pt x="285511" y="37492"/>
                      <a:pt x="242833" y="41371"/>
                    </a:cubicBezTo>
                    <a:cubicBezTo>
                      <a:pt x="226020" y="42664"/>
                      <a:pt x="210501" y="45249"/>
                      <a:pt x="196274" y="47835"/>
                    </a:cubicBezTo>
                    <a:cubicBezTo>
                      <a:pt x="178169" y="50421"/>
                      <a:pt x="160062" y="53006"/>
                      <a:pt x="143250" y="54299"/>
                    </a:cubicBezTo>
                    <a:cubicBezTo>
                      <a:pt x="129024" y="55592"/>
                      <a:pt x="57893" y="60763"/>
                      <a:pt x="11334" y="40078"/>
                    </a:cubicBezTo>
                    <a:cubicBezTo>
                      <a:pt x="988" y="36199"/>
                      <a:pt x="-2892" y="24564"/>
                      <a:pt x="2281" y="14221"/>
                    </a:cubicBezTo>
                    <a:cubicBezTo>
                      <a:pt x="6162" y="3879"/>
                      <a:pt x="17801" y="0"/>
                      <a:pt x="28147" y="5171"/>
                    </a:cubicBezTo>
                    <a:cubicBezTo>
                      <a:pt x="57893" y="18100"/>
                      <a:pt x="107038" y="19393"/>
                      <a:pt x="139370" y="16807"/>
                    </a:cubicBezTo>
                    <a:cubicBezTo>
                      <a:pt x="156183" y="15514"/>
                      <a:pt x="172995" y="12928"/>
                      <a:pt x="191101" y="10343"/>
                    </a:cubicBezTo>
                    <a:cubicBezTo>
                      <a:pt x="206621" y="7757"/>
                      <a:pt x="222140" y="6464"/>
                      <a:pt x="238953" y="3879"/>
                    </a:cubicBezTo>
                    <a:cubicBezTo>
                      <a:pt x="284218" y="-1293"/>
                      <a:pt x="321723" y="-1293"/>
                      <a:pt x="356642" y="3879"/>
                    </a:cubicBezTo>
                    <a:cubicBezTo>
                      <a:pt x="392854" y="9050"/>
                      <a:pt x="417426" y="42664"/>
                      <a:pt x="413547" y="77570"/>
                    </a:cubicBezTo>
                    <a:cubicBezTo>
                      <a:pt x="409666" y="106013"/>
                      <a:pt x="387681" y="127991"/>
                      <a:pt x="360522" y="133162"/>
                    </a:cubicBezTo>
                    <a:lnTo>
                      <a:pt x="357935" y="133162"/>
                    </a:lnTo>
                    <a:cubicBezTo>
                      <a:pt x="334656" y="137041"/>
                      <a:pt x="310084" y="144798"/>
                      <a:pt x="279045" y="159019"/>
                    </a:cubicBezTo>
                    <a:cubicBezTo>
                      <a:pt x="267405" y="164190"/>
                      <a:pt x="254472" y="169362"/>
                      <a:pt x="242833" y="175826"/>
                    </a:cubicBezTo>
                    <a:cubicBezTo>
                      <a:pt x="226020" y="183583"/>
                      <a:pt x="207914" y="192633"/>
                      <a:pt x="188515" y="200390"/>
                    </a:cubicBezTo>
                    <a:cubicBezTo>
                      <a:pt x="145836" y="218490"/>
                      <a:pt x="107038" y="230125"/>
                      <a:pt x="69532" y="235296"/>
                    </a:cubicBezTo>
                    <a:cubicBezTo>
                      <a:pt x="66945" y="236589"/>
                      <a:pt x="65652" y="236589"/>
                      <a:pt x="65652" y="236589"/>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717" name="Google Shape;717;p10"/>
          <p:cNvGrpSpPr/>
          <p:nvPr/>
        </p:nvGrpSpPr>
        <p:grpSpPr>
          <a:xfrm>
            <a:off x="6013001" y="3566899"/>
            <a:ext cx="937477" cy="1176482"/>
            <a:chOff x="1313344" y="4740394"/>
            <a:chExt cx="937477" cy="1176482"/>
          </a:xfrm>
        </p:grpSpPr>
        <p:grpSp>
          <p:nvGrpSpPr>
            <p:cNvPr id="718" name="Google Shape;718;p10"/>
            <p:cNvGrpSpPr/>
            <p:nvPr/>
          </p:nvGrpSpPr>
          <p:grpSpPr>
            <a:xfrm>
              <a:off x="1743853" y="4740394"/>
              <a:ext cx="506968" cy="561091"/>
              <a:chOff x="1743853" y="4740394"/>
              <a:chExt cx="506968" cy="561091"/>
            </a:xfrm>
          </p:grpSpPr>
          <p:grpSp>
            <p:nvGrpSpPr>
              <p:cNvPr id="719" name="Google Shape;719;p10"/>
              <p:cNvGrpSpPr/>
              <p:nvPr/>
            </p:nvGrpSpPr>
            <p:grpSpPr>
              <a:xfrm>
                <a:off x="1830504" y="4832186"/>
                <a:ext cx="336254" cy="381387"/>
                <a:chOff x="1830504" y="4832186"/>
                <a:chExt cx="336254" cy="381387"/>
              </a:xfrm>
            </p:grpSpPr>
            <p:sp>
              <p:nvSpPr>
                <p:cNvPr id="720" name="Google Shape;720;p10"/>
                <p:cNvSpPr/>
                <p:nvPr/>
              </p:nvSpPr>
              <p:spPr>
                <a:xfrm>
                  <a:off x="1849903" y="4847700"/>
                  <a:ext cx="300042" cy="347773"/>
                </a:xfrm>
                <a:custGeom>
                  <a:rect b="b" l="l" r="r" t="t"/>
                  <a:pathLst>
                    <a:path extrusionOk="0" h="347773" w="300042">
                      <a:moveTo>
                        <a:pt x="0" y="347773"/>
                      </a:moveTo>
                      <a:lnTo>
                        <a:pt x="65958" y="347773"/>
                      </a:lnTo>
                      <a:cubicBezTo>
                        <a:pt x="65958" y="347773"/>
                        <a:pt x="113809" y="218489"/>
                        <a:pt x="172007" y="237882"/>
                      </a:cubicBezTo>
                      <a:cubicBezTo>
                        <a:pt x="243138" y="261153"/>
                        <a:pt x="182353" y="347773"/>
                        <a:pt x="182353" y="347773"/>
                      </a:cubicBezTo>
                      <a:lnTo>
                        <a:pt x="300042" y="347773"/>
                      </a:lnTo>
                      <a:lnTo>
                        <a:pt x="300042" y="0"/>
                      </a:lnTo>
                      <a:lnTo>
                        <a:pt x="0" y="0"/>
                      </a:lnTo>
                      <a:lnTo>
                        <a:pt x="0" y="100841"/>
                      </a:lnTo>
                      <a:cubicBezTo>
                        <a:pt x="9053" y="109891"/>
                        <a:pt x="84064" y="85327"/>
                        <a:pt x="87943" y="131869"/>
                      </a:cubicBezTo>
                      <a:cubicBezTo>
                        <a:pt x="93117" y="195218"/>
                        <a:pt x="0" y="188754"/>
                        <a:pt x="0" y="188754"/>
                      </a:cubicBezTo>
                      <a:lnTo>
                        <a:pt x="0" y="347773"/>
                      </a:lnTo>
                      <a:close/>
                    </a:path>
                  </a:pathLst>
                </a:custGeom>
                <a:solidFill>
                  <a:srgbClr val="C4FC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1" name="Google Shape;721;p10"/>
                <p:cNvSpPr/>
                <p:nvPr/>
              </p:nvSpPr>
              <p:spPr>
                <a:xfrm>
                  <a:off x="1830504" y="4832186"/>
                  <a:ext cx="336254" cy="381387"/>
                </a:xfrm>
                <a:custGeom>
                  <a:rect b="b" l="l" r="r" t="t"/>
                  <a:pathLst>
                    <a:path extrusionOk="0" h="381387" w="336254">
                      <a:moveTo>
                        <a:pt x="319442" y="380094"/>
                      </a:moveTo>
                      <a:lnTo>
                        <a:pt x="201753" y="380094"/>
                      </a:lnTo>
                      <a:cubicBezTo>
                        <a:pt x="195286" y="380094"/>
                        <a:pt x="188820" y="376216"/>
                        <a:pt x="186233" y="371045"/>
                      </a:cubicBezTo>
                      <a:cubicBezTo>
                        <a:pt x="183647" y="365873"/>
                        <a:pt x="183647" y="358116"/>
                        <a:pt x="187526" y="352945"/>
                      </a:cubicBezTo>
                      <a:cubicBezTo>
                        <a:pt x="195286" y="342602"/>
                        <a:pt x="214685" y="307695"/>
                        <a:pt x="206926" y="287010"/>
                      </a:cubicBezTo>
                      <a:cubicBezTo>
                        <a:pt x="205633" y="284424"/>
                        <a:pt x="203046" y="275374"/>
                        <a:pt x="186233" y="270203"/>
                      </a:cubicBezTo>
                      <a:cubicBezTo>
                        <a:pt x="155194" y="259860"/>
                        <a:pt x="115102" y="334845"/>
                        <a:pt x="102170" y="369752"/>
                      </a:cubicBezTo>
                      <a:cubicBezTo>
                        <a:pt x="99583" y="376216"/>
                        <a:pt x="93117" y="381387"/>
                        <a:pt x="85357" y="381387"/>
                      </a:cubicBezTo>
                      <a:lnTo>
                        <a:pt x="19399" y="381387"/>
                      </a:lnTo>
                      <a:cubicBezTo>
                        <a:pt x="10346" y="381387"/>
                        <a:pt x="1293" y="373630"/>
                        <a:pt x="1293" y="364580"/>
                      </a:cubicBezTo>
                      <a:lnTo>
                        <a:pt x="1293" y="205561"/>
                      </a:lnTo>
                      <a:cubicBezTo>
                        <a:pt x="1293" y="200390"/>
                        <a:pt x="3880" y="196511"/>
                        <a:pt x="6466" y="192633"/>
                      </a:cubicBezTo>
                      <a:cubicBezTo>
                        <a:pt x="10346" y="188754"/>
                        <a:pt x="14226" y="187461"/>
                        <a:pt x="19399" y="187461"/>
                      </a:cubicBezTo>
                      <a:cubicBezTo>
                        <a:pt x="31039" y="188754"/>
                        <a:pt x="65958" y="187461"/>
                        <a:pt x="81477" y="171947"/>
                      </a:cubicBezTo>
                      <a:cubicBezTo>
                        <a:pt x="86650" y="166776"/>
                        <a:pt x="89237" y="159019"/>
                        <a:pt x="87943" y="149969"/>
                      </a:cubicBezTo>
                      <a:cubicBezTo>
                        <a:pt x="86650" y="139626"/>
                        <a:pt x="80184" y="135748"/>
                        <a:pt x="42678" y="137041"/>
                      </a:cubicBezTo>
                      <a:cubicBezTo>
                        <a:pt x="25866" y="138334"/>
                        <a:pt x="14226" y="138334"/>
                        <a:pt x="5173" y="129284"/>
                      </a:cubicBezTo>
                      <a:cubicBezTo>
                        <a:pt x="2587" y="125405"/>
                        <a:pt x="0" y="121527"/>
                        <a:pt x="0" y="117648"/>
                      </a:cubicBezTo>
                      <a:lnTo>
                        <a:pt x="0" y="16807"/>
                      </a:lnTo>
                      <a:cubicBezTo>
                        <a:pt x="0" y="7757"/>
                        <a:pt x="7760" y="0"/>
                        <a:pt x="18106" y="0"/>
                      </a:cubicBezTo>
                      <a:lnTo>
                        <a:pt x="318148" y="0"/>
                      </a:lnTo>
                      <a:cubicBezTo>
                        <a:pt x="327201" y="0"/>
                        <a:pt x="336254" y="7757"/>
                        <a:pt x="336254" y="16807"/>
                      </a:cubicBezTo>
                      <a:lnTo>
                        <a:pt x="336254" y="364580"/>
                      </a:lnTo>
                      <a:cubicBezTo>
                        <a:pt x="336254" y="372337"/>
                        <a:pt x="328495" y="380094"/>
                        <a:pt x="319442" y="380094"/>
                      </a:cubicBezTo>
                      <a:close/>
                      <a:moveTo>
                        <a:pt x="231498" y="345188"/>
                      </a:moveTo>
                      <a:lnTo>
                        <a:pt x="301336" y="345188"/>
                      </a:lnTo>
                      <a:lnTo>
                        <a:pt x="301336" y="32321"/>
                      </a:lnTo>
                      <a:lnTo>
                        <a:pt x="36212" y="32321"/>
                      </a:lnTo>
                      <a:lnTo>
                        <a:pt x="36212" y="100841"/>
                      </a:lnTo>
                      <a:cubicBezTo>
                        <a:pt x="38799" y="100841"/>
                        <a:pt x="40092" y="100841"/>
                        <a:pt x="42678" y="100841"/>
                      </a:cubicBezTo>
                      <a:cubicBezTo>
                        <a:pt x="68544" y="99549"/>
                        <a:pt x="120276" y="96963"/>
                        <a:pt x="124155" y="146090"/>
                      </a:cubicBezTo>
                      <a:cubicBezTo>
                        <a:pt x="125449" y="165483"/>
                        <a:pt x="120276" y="182290"/>
                        <a:pt x="107343" y="195219"/>
                      </a:cubicBezTo>
                      <a:cubicBezTo>
                        <a:pt x="87943" y="214611"/>
                        <a:pt x="56905" y="219782"/>
                        <a:pt x="37505" y="221075"/>
                      </a:cubicBezTo>
                      <a:lnTo>
                        <a:pt x="37505" y="345188"/>
                      </a:lnTo>
                      <a:lnTo>
                        <a:pt x="75011" y="345188"/>
                      </a:lnTo>
                      <a:cubicBezTo>
                        <a:pt x="89237" y="310281"/>
                        <a:pt x="135795" y="214611"/>
                        <a:pt x="199166" y="235297"/>
                      </a:cubicBezTo>
                      <a:cubicBezTo>
                        <a:pt x="227618" y="244346"/>
                        <a:pt x="237965" y="262446"/>
                        <a:pt x="241844" y="275374"/>
                      </a:cubicBezTo>
                      <a:cubicBezTo>
                        <a:pt x="248311" y="298646"/>
                        <a:pt x="240551" y="325795"/>
                        <a:pt x="231498" y="345188"/>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22" name="Google Shape;722;p10"/>
              <p:cNvGrpSpPr/>
              <p:nvPr/>
            </p:nvGrpSpPr>
            <p:grpSpPr>
              <a:xfrm>
                <a:off x="1743853" y="4740394"/>
                <a:ext cx="506968" cy="561091"/>
                <a:chOff x="1743853" y="4740394"/>
                <a:chExt cx="506968" cy="561091"/>
              </a:xfrm>
            </p:grpSpPr>
            <p:sp>
              <p:nvSpPr>
                <p:cNvPr id="723" name="Google Shape;723;p10"/>
                <p:cNvSpPr/>
                <p:nvPr/>
              </p:nvSpPr>
              <p:spPr>
                <a:xfrm>
                  <a:off x="2090454" y="5141174"/>
                  <a:ext cx="160367" cy="160311"/>
                </a:xfrm>
                <a:custGeom>
                  <a:rect b="b" l="l" r="r" t="t"/>
                  <a:pathLst>
                    <a:path extrusionOk="0" h="160311" w="160367">
                      <a:moveTo>
                        <a:pt x="142261" y="160312"/>
                      </a:moveTo>
                      <a:cubicBezTo>
                        <a:pt x="142261" y="160312"/>
                        <a:pt x="142261" y="160312"/>
                        <a:pt x="142261" y="160312"/>
                      </a:cubicBezTo>
                      <a:lnTo>
                        <a:pt x="19399" y="159019"/>
                      </a:lnTo>
                      <a:cubicBezTo>
                        <a:pt x="9053" y="159019"/>
                        <a:pt x="0" y="149969"/>
                        <a:pt x="0" y="139627"/>
                      </a:cubicBezTo>
                      <a:cubicBezTo>
                        <a:pt x="0" y="129284"/>
                        <a:pt x="9053" y="120234"/>
                        <a:pt x="19399" y="120234"/>
                      </a:cubicBezTo>
                      <a:cubicBezTo>
                        <a:pt x="19399" y="120234"/>
                        <a:pt x="19399" y="120234"/>
                        <a:pt x="19399" y="120234"/>
                      </a:cubicBezTo>
                      <a:lnTo>
                        <a:pt x="121569" y="121527"/>
                      </a:lnTo>
                      <a:lnTo>
                        <a:pt x="120276" y="19393"/>
                      </a:lnTo>
                      <a:cubicBezTo>
                        <a:pt x="120276" y="9050"/>
                        <a:pt x="129329" y="0"/>
                        <a:pt x="139675" y="0"/>
                      </a:cubicBezTo>
                      <a:cubicBezTo>
                        <a:pt x="139675" y="0"/>
                        <a:pt x="139675" y="0"/>
                        <a:pt x="139675" y="0"/>
                      </a:cubicBezTo>
                      <a:cubicBezTo>
                        <a:pt x="150021" y="0"/>
                        <a:pt x="159074" y="9050"/>
                        <a:pt x="159074" y="19393"/>
                      </a:cubicBezTo>
                      <a:lnTo>
                        <a:pt x="160367" y="142212"/>
                      </a:lnTo>
                      <a:cubicBezTo>
                        <a:pt x="160367" y="147383"/>
                        <a:pt x="157781" y="152555"/>
                        <a:pt x="155194" y="156433"/>
                      </a:cubicBezTo>
                      <a:cubicBezTo>
                        <a:pt x="152608" y="157726"/>
                        <a:pt x="147435" y="160312"/>
                        <a:pt x="142261" y="160312"/>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4" name="Google Shape;724;p10"/>
                <p:cNvSpPr/>
                <p:nvPr/>
              </p:nvSpPr>
              <p:spPr>
                <a:xfrm>
                  <a:off x="1743853" y="4740394"/>
                  <a:ext cx="161660" cy="161604"/>
                </a:xfrm>
                <a:custGeom>
                  <a:rect b="b" l="l" r="r" t="t"/>
                  <a:pathLst>
                    <a:path extrusionOk="0" h="161604" w="161660">
                      <a:moveTo>
                        <a:pt x="20693" y="161605"/>
                      </a:moveTo>
                      <a:cubicBezTo>
                        <a:pt x="10346" y="161605"/>
                        <a:pt x="1293" y="152555"/>
                        <a:pt x="1293" y="142212"/>
                      </a:cubicBezTo>
                      <a:lnTo>
                        <a:pt x="0" y="19393"/>
                      </a:lnTo>
                      <a:cubicBezTo>
                        <a:pt x="0" y="14221"/>
                        <a:pt x="2587" y="9050"/>
                        <a:pt x="5173" y="5171"/>
                      </a:cubicBezTo>
                      <a:cubicBezTo>
                        <a:pt x="9053" y="1293"/>
                        <a:pt x="14226" y="0"/>
                        <a:pt x="19399" y="0"/>
                      </a:cubicBezTo>
                      <a:lnTo>
                        <a:pt x="142261" y="1293"/>
                      </a:lnTo>
                      <a:cubicBezTo>
                        <a:pt x="152608" y="1293"/>
                        <a:pt x="161661" y="10343"/>
                        <a:pt x="161661" y="20685"/>
                      </a:cubicBezTo>
                      <a:cubicBezTo>
                        <a:pt x="161661" y="31028"/>
                        <a:pt x="152608" y="40078"/>
                        <a:pt x="142261" y="40078"/>
                      </a:cubicBezTo>
                      <a:lnTo>
                        <a:pt x="40092" y="38785"/>
                      </a:lnTo>
                      <a:lnTo>
                        <a:pt x="41385" y="140919"/>
                      </a:lnTo>
                      <a:cubicBezTo>
                        <a:pt x="40092" y="153848"/>
                        <a:pt x="32332" y="161605"/>
                        <a:pt x="20693" y="161605"/>
                      </a:cubicBezTo>
                      <a:cubicBezTo>
                        <a:pt x="20693" y="161605"/>
                        <a:pt x="20693" y="161605"/>
                        <a:pt x="20693" y="161605"/>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725" name="Google Shape;725;p10"/>
            <p:cNvGrpSpPr/>
            <p:nvPr/>
          </p:nvGrpSpPr>
          <p:grpSpPr>
            <a:xfrm>
              <a:off x="1313344" y="4880021"/>
              <a:ext cx="760555" cy="1036855"/>
              <a:chOff x="1313344" y="4880021"/>
              <a:chExt cx="760555" cy="1036855"/>
            </a:xfrm>
          </p:grpSpPr>
          <p:sp>
            <p:nvSpPr>
              <p:cNvPr id="726" name="Google Shape;726;p10"/>
              <p:cNvSpPr/>
              <p:nvPr/>
            </p:nvSpPr>
            <p:spPr>
              <a:xfrm>
                <a:off x="1668848" y="5006724"/>
                <a:ext cx="192694" cy="328375"/>
              </a:xfrm>
              <a:custGeom>
                <a:rect b="b" l="l" r="r" t="t"/>
                <a:pathLst>
                  <a:path extrusionOk="0" h="328375" w="192694">
                    <a:moveTo>
                      <a:pt x="93111" y="328376"/>
                    </a:moveTo>
                    <a:cubicBezTo>
                      <a:pt x="89232" y="328376"/>
                      <a:pt x="84059" y="327083"/>
                      <a:pt x="81472" y="324497"/>
                    </a:cubicBezTo>
                    <a:cubicBezTo>
                      <a:pt x="73712" y="318033"/>
                      <a:pt x="72419" y="305105"/>
                      <a:pt x="78885" y="297348"/>
                    </a:cubicBezTo>
                    <a:cubicBezTo>
                      <a:pt x="104751" y="266320"/>
                      <a:pt x="120270" y="240463"/>
                      <a:pt x="139670" y="204263"/>
                    </a:cubicBezTo>
                    <a:cubicBezTo>
                      <a:pt x="143550" y="195213"/>
                      <a:pt x="148723" y="186163"/>
                      <a:pt x="152603" y="173235"/>
                    </a:cubicBezTo>
                    <a:cubicBezTo>
                      <a:pt x="153896" y="170650"/>
                      <a:pt x="153896" y="166771"/>
                      <a:pt x="155189" y="162893"/>
                    </a:cubicBezTo>
                    <a:lnTo>
                      <a:pt x="155189" y="161600"/>
                    </a:lnTo>
                    <a:cubicBezTo>
                      <a:pt x="155189" y="160307"/>
                      <a:pt x="155189" y="157721"/>
                      <a:pt x="156483" y="155135"/>
                    </a:cubicBezTo>
                    <a:lnTo>
                      <a:pt x="156483" y="149964"/>
                    </a:lnTo>
                    <a:cubicBezTo>
                      <a:pt x="156483" y="148671"/>
                      <a:pt x="156483" y="147378"/>
                      <a:pt x="156483" y="144793"/>
                    </a:cubicBezTo>
                    <a:cubicBezTo>
                      <a:pt x="156483" y="142207"/>
                      <a:pt x="156483" y="139621"/>
                      <a:pt x="155189" y="137036"/>
                    </a:cubicBezTo>
                    <a:cubicBezTo>
                      <a:pt x="155189" y="135743"/>
                      <a:pt x="153896" y="133157"/>
                      <a:pt x="153896" y="131864"/>
                    </a:cubicBezTo>
                    <a:cubicBezTo>
                      <a:pt x="152603" y="129279"/>
                      <a:pt x="152603" y="127986"/>
                      <a:pt x="151309" y="125400"/>
                    </a:cubicBezTo>
                    <a:cubicBezTo>
                      <a:pt x="150016" y="122814"/>
                      <a:pt x="148723" y="121522"/>
                      <a:pt x="147430" y="118936"/>
                    </a:cubicBezTo>
                    <a:lnTo>
                      <a:pt x="144843" y="115057"/>
                    </a:lnTo>
                    <a:cubicBezTo>
                      <a:pt x="140963" y="109886"/>
                      <a:pt x="138377" y="107300"/>
                      <a:pt x="135790" y="104715"/>
                    </a:cubicBezTo>
                    <a:cubicBezTo>
                      <a:pt x="124150" y="94372"/>
                      <a:pt x="115097" y="87908"/>
                      <a:pt x="107338" y="82736"/>
                    </a:cubicBezTo>
                    <a:cubicBezTo>
                      <a:pt x="98285" y="77565"/>
                      <a:pt x="90525" y="72394"/>
                      <a:pt x="80179" y="67223"/>
                    </a:cubicBezTo>
                    <a:cubicBezTo>
                      <a:pt x="58193" y="55587"/>
                      <a:pt x="36207" y="45244"/>
                      <a:pt x="12928" y="37487"/>
                    </a:cubicBezTo>
                    <a:cubicBezTo>
                      <a:pt x="2581" y="33609"/>
                      <a:pt x="-2592" y="23266"/>
                      <a:pt x="1288" y="12923"/>
                    </a:cubicBezTo>
                    <a:cubicBezTo>
                      <a:pt x="5168" y="2581"/>
                      <a:pt x="15514" y="-2591"/>
                      <a:pt x="25861" y="1288"/>
                    </a:cubicBezTo>
                    <a:cubicBezTo>
                      <a:pt x="50433" y="10337"/>
                      <a:pt x="75005" y="20680"/>
                      <a:pt x="98285" y="33609"/>
                    </a:cubicBezTo>
                    <a:cubicBezTo>
                      <a:pt x="108631" y="38780"/>
                      <a:pt x="118977" y="45244"/>
                      <a:pt x="128030" y="51708"/>
                    </a:cubicBezTo>
                    <a:cubicBezTo>
                      <a:pt x="137083" y="58173"/>
                      <a:pt x="148723" y="65930"/>
                      <a:pt x="161656" y="78858"/>
                    </a:cubicBezTo>
                    <a:cubicBezTo>
                      <a:pt x="165535" y="82736"/>
                      <a:pt x="169415" y="86615"/>
                      <a:pt x="174589" y="94372"/>
                    </a:cubicBezTo>
                    <a:lnTo>
                      <a:pt x="179762" y="100836"/>
                    </a:lnTo>
                    <a:cubicBezTo>
                      <a:pt x="182348" y="104715"/>
                      <a:pt x="183642" y="106008"/>
                      <a:pt x="184935" y="109886"/>
                    </a:cubicBezTo>
                    <a:cubicBezTo>
                      <a:pt x="186228" y="113764"/>
                      <a:pt x="187521" y="116350"/>
                      <a:pt x="188815" y="120229"/>
                    </a:cubicBezTo>
                    <a:cubicBezTo>
                      <a:pt x="190108" y="124107"/>
                      <a:pt x="191401" y="127986"/>
                      <a:pt x="191401" y="130572"/>
                    </a:cubicBezTo>
                    <a:cubicBezTo>
                      <a:pt x="192695" y="134450"/>
                      <a:pt x="192695" y="139621"/>
                      <a:pt x="192695" y="143500"/>
                    </a:cubicBezTo>
                    <a:cubicBezTo>
                      <a:pt x="192695" y="146085"/>
                      <a:pt x="192695" y="149964"/>
                      <a:pt x="192695" y="152550"/>
                    </a:cubicBezTo>
                    <a:lnTo>
                      <a:pt x="192695" y="159014"/>
                    </a:lnTo>
                    <a:cubicBezTo>
                      <a:pt x="192695" y="162893"/>
                      <a:pt x="191401" y="165478"/>
                      <a:pt x="191401" y="168064"/>
                    </a:cubicBezTo>
                    <a:lnTo>
                      <a:pt x="191401" y="169357"/>
                    </a:lnTo>
                    <a:cubicBezTo>
                      <a:pt x="190108" y="175821"/>
                      <a:pt x="188815" y="179699"/>
                      <a:pt x="187521" y="184871"/>
                    </a:cubicBezTo>
                    <a:cubicBezTo>
                      <a:pt x="182348" y="200385"/>
                      <a:pt x="177175" y="212020"/>
                      <a:pt x="172002" y="221070"/>
                    </a:cubicBezTo>
                    <a:cubicBezTo>
                      <a:pt x="151309" y="261148"/>
                      <a:pt x="134497" y="288298"/>
                      <a:pt x="107338" y="320618"/>
                    </a:cubicBezTo>
                    <a:cubicBezTo>
                      <a:pt x="103458" y="325790"/>
                      <a:pt x="98285" y="328376"/>
                      <a:pt x="93111" y="328376"/>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7" name="Google Shape;727;p10"/>
              <p:cNvSpPr/>
              <p:nvPr/>
            </p:nvSpPr>
            <p:spPr>
              <a:xfrm>
                <a:off x="1419452" y="4978600"/>
                <a:ext cx="169206" cy="125082"/>
              </a:xfrm>
              <a:custGeom>
                <a:rect b="b" l="l" r="r" t="t"/>
                <a:pathLst>
                  <a:path extrusionOk="0" h="125082" w="169206">
                    <a:moveTo>
                      <a:pt x="20479" y="125082"/>
                    </a:moveTo>
                    <a:cubicBezTo>
                      <a:pt x="11426" y="125082"/>
                      <a:pt x="2373" y="118618"/>
                      <a:pt x="1079" y="108275"/>
                    </a:cubicBezTo>
                    <a:cubicBezTo>
                      <a:pt x="-6680" y="57854"/>
                      <a:pt x="28239" y="10020"/>
                      <a:pt x="78677" y="2263"/>
                    </a:cubicBezTo>
                    <a:cubicBezTo>
                      <a:pt x="81263" y="2263"/>
                      <a:pt x="82557" y="2263"/>
                      <a:pt x="85143" y="970"/>
                    </a:cubicBezTo>
                    <a:cubicBezTo>
                      <a:pt x="107129" y="-323"/>
                      <a:pt x="129115" y="-323"/>
                      <a:pt x="151101" y="970"/>
                    </a:cubicBezTo>
                    <a:cubicBezTo>
                      <a:pt x="161447" y="2263"/>
                      <a:pt x="169207" y="11313"/>
                      <a:pt x="169207" y="21655"/>
                    </a:cubicBezTo>
                    <a:cubicBezTo>
                      <a:pt x="167913" y="31998"/>
                      <a:pt x="158860" y="41048"/>
                      <a:pt x="148514" y="39755"/>
                    </a:cubicBezTo>
                    <a:cubicBezTo>
                      <a:pt x="129115" y="38462"/>
                      <a:pt x="108422" y="38462"/>
                      <a:pt x="90316" y="39755"/>
                    </a:cubicBezTo>
                    <a:cubicBezTo>
                      <a:pt x="87730" y="39755"/>
                      <a:pt x="86436" y="39755"/>
                      <a:pt x="85143" y="39755"/>
                    </a:cubicBezTo>
                    <a:cubicBezTo>
                      <a:pt x="55398" y="43634"/>
                      <a:pt x="35998" y="72076"/>
                      <a:pt x="39878" y="100518"/>
                    </a:cubicBezTo>
                    <a:cubicBezTo>
                      <a:pt x="41171" y="110861"/>
                      <a:pt x="34705" y="121204"/>
                      <a:pt x="23065" y="122496"/>
                    </a:cubicBezTo>
                    <a:cubicBezTo>
                      <a:pt x="23065" y="125082"/>
                      <a:pt x="21772" y="125082"/>
                      <a:pt x="20479" y="125082"/>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8" name="Google Shape;728;p10"/>
              <p:cNvSpPr/>
              <p:nvPr/>
            </p:nvSpPr>
            <p:spPr>
              <a:xfrm>
                <a:off x="1666256" y="4982155"/>
                <a:ext cx="214380" cy="380094"/>
              </a:xfrm>
              <a:custGeom>
                <a:rect b="b" l="l" r="r" t="t"/>
                <a:pathLst>
                  <a:path extrusionOk="0" h="380094" w="214380">
                    <a:moveTo>
                      <a:pt x="151315" y="380094"/>
                    </a:moveTo>
                    <a:cubicBezTo>
                      <a:pt x="139675" y="380094"/>
                      <a:pt x="129329" y="377508"/>
                      <a:pt x="118982" y="373630"/>
                    </a:cubicBezTo>
                    <a:cubicBezTo>
                      <a:pt x="91823" y="363287"/>
                      <a:pt x="69837" y="338723"/>
                      <a:pt x="56905" y="305110"/>
                    </a:cubicBezTo>
                    <a:cubicBezTo>
                      <a:pt x="24572" y="222368"/>
                      <a:pt x="5173" y="129284"/>
                      <a:pt x="0" y="20685"/>
                    </a:cubicBezTo>
                    <a:cubicBezTo>
                      <a:pt x="0" y="10343"/>
                      <a:pt x="7760" y="1293"/>
                      <a:pt x="18106" y="0"/>
                    </a:cubicBezTo>
                    <a:cubicBezTo>
                      <a:pt x="28452" y="0"/>
                      <a:pt x="37505" y="7757"/>
                      <a:pt x="38799" y="18100"/>
                    </a:cubicBezTo>
                    <a:cubicBezTo>
                      <a:pt x="43972" y="122820"/>
                      <a:pt x="62078" y="212025"/>
                      <a:pt x="93117" y="289596"/>
                    </a:cubicBezTo>
                    <a:cubicBezTo>
                      <a:pt x="102170" y="314159"/>
                      <a:pt x="116396" y="329674"/>
                      <a:pt x="133209" y="336138"/>
                    </a:cubicBezTo>
                    <a:cubicBezTo>
                      <a:pt x="148728" y="342602"/>
                      <a:pt x="166834" y="340016"/>
                      <a:pt x="186233" y="329674"/>
                    </a:cubicBezTo>
                    <a:cubicBezTo>
                      <a:pt x="195286" y="324502"/>
                      <a:pt x="206926" y="328381"/>
                      <a:pt x="212099" y="338723"/>
                    </a:cubicBezTo>
                    <a:cubicBezTo>
                      <a:pt x="217272" y="347773"/>
                      <a:pt x="213392" y="359409"/>
                      <a:pt x="203046" y="364580"/>
                    </a:cubicBezTo>
                    <a:cubicBezTo>
                      <a:pt x="186233" y="376216"/>
                      <a:pt x="168127" y="380094"/>
                      <a:pt x="151315" y="380094"/>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9" name="Google Shape;729;p10"/>
              <p:cNvSpPr/>
              <p:nvPr/>
            </p:nvSpPr>
            <p:spPr>
              <a:xfrm>
                <a:off x="1313344" y="5001042"/>
                <a:ext cx="165526" cy="915834"/>
              </a:xfrm>
              <a:custGeom>
                <a:rect b="b" l="l" r="r" t="t"/>
                <a:pathLst>
                  <a:path extrusionOk="0" h="915834" w="165526">
                    <a:moveTo>
                      <a:pt x="19244" y="915835"/>
                    </a:moveTo>
                    <a:cubicBezTo>
                      <a:pt x="17951" y="915835"/>
                      <a:pt x="15364" y="915835"/>
                      <a:pt x="14071" y="914542"/>
                    </a:cubicBezTo>
                    <a:cubicBezTo>
                      <a:pt x="3725" y="911956"/>
                      <a:pt x="-2742" y="901613"/>
                      <a:pt x="1138" y="891271"/>
                    </a:cubicBezTo>
                    <a:lnTo>
                      <a:pt x="80029" y="602968"/>
                    </a:lnTo>
                    <a:lnTo>
                      <a:pt x="41230" y="162110"/>
                    </a:lnTo>
                    <a:cubicBezTo>
                      <a:pt x="41230" y="159525"/>
                      <a:pt x="39937" y="155646"/>
                      <a:pt x="39937" y="151767"/>
                    </a:cubicBezTo>
                    <a:cubicBezTo>
                      <a:pt x="36057" y="125911"/>
                      <a:pt x="29590" y="78076"/>
                      <a:pt x="55456" y="37998"/>
                    </a:cubicBezTo>
                    <a:cubicBezTo>
                      <a:pt x="85202" y="-7251"/>
                      <a:pt x="145986" y="506"/>
                      <a:pt x="148573" y="506"/>
                    </a:cubicBezTo>
                    <a:cubicBezTo>
                      <a:pt x="158919" y="1799"/>
                      <a:pt x="166679" y="12141"/>
                      <a:pt x="165385" y="22484"/>
                    </a:cubicBezTo>
                    <a:cubicBezTo>
                      <a:pt x="164092" y="32827"/>
                      <a:pt x="153746" y="40584"/>
                      <a:pt x="143400" y="39291"/>
                    </a:cubicBezTo>
                    <a:cubicBezTo>
                      <a:pt x="143400" y="39291"/>
                      <a:pt x="104601" y="34120"/>
                      <a:pt x="87788" y="59976"/>
                    </a:cubicBezTo>
                    <a:cubicBezTo>
                      <a:pt x="69682" y="87126"/>
                      <a:pt x="74855" y="124618"/>
                      <a:pt x="77442" y="146596"/>
                    </a:cubicBezTo>
                    <a:cubicBezTo>
                      <a:pt x="78735" y="151767"/>
                      <a:pt x="78735" y="155646"/>
                      <a:pt x="78735" y="159525"/>
                    </a:cubicBezTo>
                    <a:lnTo>
                      <a:pt x="117534" y="602968"/>
                    </a:lnTo>
                    <a:cubicBezTo>
                      <a:pt x="117534" y="605554"/>
                      <a:pt x="117534" y="608139"/>
                      <a:pt x="117534" y="609432"/>
                    </a:cubicBezTo>
                    <a:lnTo>
                      <a:pt x="37350" y="900321"/>
                    </a:lnTo>
                    <a:cubicBezTo>
                      <a:pt x="34764" y="910663"/>
                      <a:pt x="27004" y="915835"/>
                      <a:pt x="19244" y="915835"/>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p10"/>
              <p:cNvSpPr/>
              <p:nvPr/>
            </p:nvSpPr>
            <p:spPr>
              <a:xfrm>
                <a:off x="1655340" y="5516057"/>
                <a:ext cx="270907" cy="400819"/>
              </a:xfrm>
              <a:custGeom>
                <a:rect b="b" l="l" r="r" t="t"/>
                <a:pathLst>
                  <a:path extrusionOk="0" h="400819" w="270907">
                    <a:moveTo>
                      <a:pt x="18676" y="400820"/>
                    </a:moveTo>
                    <a:cubicBezTo>
                      <a:pt x="17383" y="400820"/>
                      <a:pt x="16090" y="400820"/>
                      <a:pt x="14797" y="400820"/>
                    </a:cubicBezTo>
                    <a:cubicBezTo>
                      <a:pt x="4450" y="398234"/>
                      <a:pt x="-2016" y="387891"/>
                      <a:pt x="570" y="377549"/>
                    </a:cubicBezTo>
                    <a:lnTo>
                      <a:pt x="41955" y="187502"/>
                    </a:lnTo>
                    <a:cubicBezTo>
                      <a:pt x="43249" y="183623"/>
                      <a:pt x="44542" y="179745"/>
                      <a:pt x="48422" y="177159"/>
                    </a:cubicBezTo>
                    <a:lnTo>
                      <a:pt x="238535" y="5211"/>
                    </a:lnTo>
                    <a:cubicBezTo>
                      <a:pt x="246295" y="-2545"/>
                      <a:pt x="259228" y="-1253"/>
                      <a:pt x="265694" y="6504"/>
                    </a:cubicBezTo>
                    <a:cubicBezTo>
                      <a:pt x="273454" y="14261"/>
                      <a:pt x="272160" y="27190"/>
                      <a:pt x="264401" y="33654"/>
                    </a:cubicBezTo>
                    <a:lnTo>
                      <a:pt x="79461" y="201723"/>
                    </a:lnTo>
                    <a:lnTo>
                      <a:pt x="39369" y="385306"/>
                    </a:lnTo>
                    <a:cubicBezTo>
                      <a:pt x="35489" y="395649"/>
                      <a:pt x="27729" y="400820"/>
                      <a:pt x="18676" y="400820"/>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1" name="Google Shape;731;p10"/>
              <p:cNvSpPr/>
              <p:nvPr/>
            </p:nvSpPr>
            <p:spPr>
              <a:xfrm>
                <a:off x="1529006" y="4880021"/>
                <a:ext cx="425816" cy="175825"/>
              </a:xfrm>
              <a:custGeom>
                <a:rect b="b" l="l" r="r" t="t"/>
                <a:pathLst>
                  <a:path extrusionOk="0" h="175825" w="425816">
                    <a:moveTo>
                      <a:pt x="319603" y="175826"/>
                    </a:moveTo>
                    <a:cubicBezTo>
                      <a:pt x="318310" y="175826"/>
                      <a:pt x="317017" y="175826"/>
                      <a:pt x="315723" y="175826"/>
                    </a:cubicBezTo>
                    <a:cubicBezTo>
                      <a:pt x="291151" y="175826"/>
                      <a:pt x="269165" y="171947"/>
                      <a:pt x="252352" y="168069"/>
                    </a:cubicBezTo>
                    <a:cubicBezTo>
                      <a:pt x="232953" y="164190"/>
                      <a:pt x="214847" y="160312"/>
                      <a:pt x="198034" y="155141"/>
                    </a:cubicBezTo>
                    <a:cubicBezTo>
                      <a:pt x="188981" y="152555"/>
                      <a:pt x="155356" y="142212"/>
                      <a:pt x="151476" y="140919"/>
                    </a:cubicBezTo>
                    <a:cubicBezTo>
                      <a:pt x="141130" y="138333"/>
                      <a:pt x="135957" y="126698"/>
                      <a:pt x="138543" y="116355"/>
                    </a:cubicBezTo>
                    <a:cubicBezTo>
                      <a:pt x="141130" y="106012"/>
                      <a:pt x="152769" y="100841"/>
                      <a:pt x="163116" y="103427"/>
                    </a:cubicBezTo>
                    <a:cubicBezTo>
                      <a:pt x="173462" y="106012"/>
                      <a:pt x="200621" y="115062"/>
                      <a:pt x="207087" y="116355"/>
                    </a:cubicBezTo>
                    <a:cubicBezTo>
                      <a:pt x="223900" y="120234"/>
                      <a:pt x="242006" y="125405"/>
                      <a:pt x="260112" y="129284"/>
                    </a:cubicBezTo>
                    <a:cubicBezTo>
                      <a:pt x="274338" y="131869"/>
                      <a:pt x="295031" y="135748"/>
                      <a:pt x="317017" y="135748"/>
                    </a:cubicBezTo>
                    <a:cubicBezTo>
                      <a:pt x="339003" y="135748"/>
                      <a:pt x="358402" y="133162"/>
                      <a:pt x="376508" y="126698"/>
                    </a:cubicBezTo>
                    <a:cubicBezTo>
                      <a:pt x="385561" y="122820"/>
                      <a:pt x="392027" y="112477"/>
                      <a:pt x="389441" y="103427"/>
                    </a:cubicBezTo>
                    <a:cubicBezTo>
                      <a:pt x="386854" y="91791"/>
                      <a:pt x="376508" y="85327"/>
                      <a:pt x="364868" y="87913"/>
                    </a:cubicBezTo>
                    <a:lnTo>
                      <a:pt x="362282" y="87913"/>
                    </a:lnTo>
                    <a:cubicBezTo>
                      <a:pt x="340296" y="93084"/>
                      <a:pt x="310550" y="87913"/>
                      <a:pt x="274338" y="76277"/>
                    </a:cubicBezTo>
                    <a:cubicBezTo>
                      <a:pt x="260112" y="71106"/>
                      <a:pt x="244593" y="64642"/>
                      <a:pt x="227780" y="58178"/>
                    </a:cubicBezTo>
                    <a:lnTo>
                      <a:pt x="226487" y="56885"/>
                    </a:lnTo>
                    <a:cubicBezTo>
                      <a:pt x="218727" y="54299"/>
                      <a:pt x="212261" y="50421"/>
                      <a:pt x="203208" y="47835"/>
                    </a:cubicBezTo>
                    <a:lnTo>
                      <a:pt x="200621" y="46542"/>
                    </a:lnTo>
                    <a:cubicBezTo>
                      <a:pt x="192861" y="43956"/>
                      <a:pt x="185102" y="41371"/>
                      <a:pt x="172169" y="38785"/>
                    </a:cubicBezTo>
                    <a:lnTo>
                      <a:pt x="166996" y="38785"/>
                    </a:lnTo>
                    <a:cubicBezTo>
                      <a:pt x="165702" y="38785"/>
                      <a:pt x="163116" y="38785"/>
                      <a:pt x="160529" y="38785"/>
                    </a:cubicBezTo>
                    <a:cubicBezTo>
                      <a:pt x="157943" y="38785"/>
                      <a:pt x="155356" y="38785"/>
                      <a:pt x="152769" y="38785"/>
                    </a:cubicBezTo>
                    <a:cubicBezTo>
                      <a:pt x="151476" y="38785"/>
                      <a:pt x="147596" y="40078"/>
                      <a:pt x="143716" y="41371"/>
                    </a:cubicBezTo>
                    <a:lnTo>
                      <a:pt x="130784" y="46542"/>
                    </a:lnTo>
                    <a:cubicBezTo>
                      <a:pt x="128197" y="47835"/>
                      <a:pt x="126904" y="49128"/>
                      <a:pt x="124317" y="50421"/>
                    </a:cubicBezTo>
                    <a:lnTo>
                      <a:pt x="121731" y="51714"/>
                    </a:lnTo>
                    <a:cubicBezTo>
                      <a:pt x="110091" y="59470"/>
                      <a:pt x="102331" y="67227"/>
                      <a:pt x="94572" y="74984"/>
                    </a:cubicBezTo>
                    <a:cubicBezTo>
                      <a:pt x="86812" y="84034"/>
                      <a:pt x="68706" y="112477"/>
                      <a:pt x="57066" y="131869"/>
                    </a:cubicBezTo>
                    <a:cubicBezTo>
                      <a:pt x="48013" y="147383"/>
                      <a:pt x="40253" y="160312"/>
                      <a:pt x="35080" y="165483"/>
                    </a:cubicBezTo>
                    <a:cubicBezTo>
                      <a:pt x="28614" y="174533"/>
                      <a:pt x="16974" y="175826"/>
                      <a:pt x="7921" y="169361"/>
                    </a:cubicBezTo>
                    <a:cubicBezTo>
                      <a:pt x="-1132" y="162897"/>
                      <a:pt x="-2425" y="151262"/>
                      <a:pt x="4042" y="142212"/>
                    </a:cubicBezTo>
                    <a:cubicBezTo>
                      <a:pt x="7921" y="137040"/>
                      <a:pt x="15681" y="124112"/>
                      <a:pt x="23441" y="111184"/>
                    </a:cubicBezTo>
                    <a:cubicBezTo>
                      <a:pt x="38960" y="86620"/>
                      <a:pt x="55773" y="59470"/>
                      <a:pt x="66119" y="47835"/>
                    </a:cubicBezTo>
                    <a:cubicBezTo>
                      <a:pt x="75172" y="38785"/>
                      <a:pt x="85518" y="28442"/>
                      <a:pt x="101038" y="18100"/>
                    </a:cubicBezTo>
                    <a:lnTo>
                      <a:pt x="103625" y="16807"/>
                    </a:lnTo>
                    <a:cubicBezTo>
                      <a:pt x="106211" y="14221"/>
                      <a:pt x="110091" y="12928"/>
                      <a:pt x="113971" y="11635"/>
                    </a:cubicBezTo>
                    <a:lnTo>
                      <a:pt x="129490" y="5171"/>
                    </a:lnTo>
                    <a:cubicBezTo>
                      <a:pt x="134663" y="3878"/>
                      <a:pt x="141130" y="1293"/>
                      <a:pt x="147596" y="1293"/>
                    </a:cubicBezTo>
                    <a:cubicBezTo>
                      <a:pt x="150183" y="1293"/>
                      <a:pt x="155356" y="0"/>
                      <a:pt x="160529" y="0"/>
                    </a:cubicBezTo>
                    <a:cubicBezTo>
                      <a:pt x="163116" y="0"/>
                      <a:pt x="166996" y="0"/>
                      <a:pt x="169582" y="0"/>
                    </a:cubicBezTo>
                    <a:lnTo>
                      <a:pt x="176049" y="1293"/>
                    </a:lnTo>
                    <a:cubicBezTo>
                      <a:pt x="192861" y="3878"/>
                      <a:pt x="203208" y="7757"/>
                      <a:pt x="212261" y="10343"/>
                    </a:cubicBezTo>
                    <a:lnTo>
                      <a:pt x="214847" y="11635"/>
                    </a:lnTo>
                    <a:cubicBezTo>
                      <a:pt x="223900" y="15514"/>
                      <a:pt x="231660" y="18100"/>
                      <a:pt x="239420" y="21978"/>
                    </a:cubicBezTo>
                    <a:lnTo>
                      <a:pt x="240713" y="23271"/>
                    </a:lnTo>
                    <a:cubicBezTo>
                      <a:pt x="257526" y="29735"/>
                      <a:pt x="271752" y="36199"/>
                      <a:pt x="284685" y="41371"/>
                    </a:cubicBezTo>
                    <a:cubicBezTo>
                      <a:pt x="313137" y="51714"/>
                      <a:pt x="337709" y="55592"/>
                      <a:pt x="351936" y="51714"/>
                    </a:cubicBezTo>
                    <a:lnTo>
                      <a:pt x="354522" y="51714"/>
                    </a:lnTo>
                    <a:cubicBezTo>
                      <a:pt x="386854" y="45249"/>
                      <a:pt x="417893" y="65934"/>
                      <a:pt x="424360" y="96963"/>
                    </a:cubicBezTo>
                    <a:cubicBezTo>
                      <a:pt x="430826" y="125405"/>
                      <a:pt x="415306" y="153848"/>
                      <a:pt x="386854" y="164190"/>
                    </a:cubicBezTo>
                    <a:cubicBezTo>
                      <a:pt x="368748" y="170654"/>
                      <a:pt x="345469" y="175826"/>
                      <a:pt x="319603" y="175826"/>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2" name="Google Shape;732;p10"/>
              <p:cNvSpPr/>
              <p:nvPr/>
            </p:nvSpPr>
            <p:spPr>
              <a:xfrm>
                <a:off x="1839516" y="5065950"/>
                <a:ext cx="234383" cy="488931"/>
              </a:xfrm>
              <a:custGeom>
                <a:rect b="b" l="l" r="r" t="t"/>
                <a:pathLst>
                  <a:path extrusionOk="0" h="488931" w="234383">
                    <a:moveTo>
                      <a:pt x="65998" y="488932"/>
                    </a:moveTo>
                    <a:cubicBezTo>
                      <a:pt x="60825" y="488932"/>
                      <a:pt x="55652" y="487639"/>
                      <a:pt x="51772" y="483760"/>
                    </a:cubicBezTo>
                    <a:cubicBezTo>
                      <a:pt x="44012" y="476003"/>
                      <a:pt x="44012" y="464368"/>
                      <a:pt x="51772" y="456611"/>
                    </a:cubicBezTo>
                    <a:lnTo>
                      <a:pt x="53065" y="455318"/>
                    </a:lnTo>
                    <a:cubicBezTo>
                      <a:pt x="82811" y="425583"/>
                      <a:pt x="106090" y="394555"/>
                      <a:pt x="122902" y="362234"/>
                    </a:cubicBezTo>
                    <a:cubicBezTo>
                      <a:pt x="139715" y="331206"/>
                      <a:pt x="151355" y="295006"/>
                      <a:pt x="157821" y="256221"/>
                    </a:cubicBezTo>
                    <a:cubicBezTo>
                      <a:pt x="161701" y="232950"/>
                      <a:pt x="162994" y="212264"/>
                      <a:pt x="165581" y="191579"/>
                    </a:cubicBezTo>
                    <a:cubicBezTo>
                      <a:pt x="166874" y="179944"/>
                      <a:pt x="166874" y="169601"/>
                      <a:pt x="168167" y="160551"/>
                    </a:cubicBezTo>
                    <a:cubicBezTo>
                      <a:pt x="170754" y="134694"/>
                      <a:pt x="175927" y="107545"/>
                      <a:pt x="190153" y="84274"/>
                    </a:cubicBezTo>
                    <a:lnTo>
                      <a:pt x="194033" y="77809"/>
                    </a:lnTo>
                    <a:cubicBezTo>
                      <a:pt x="200500" y="67467"/>
                      <a:pt x="199206" y="53246"/>
                      <a:pt x="188860" y="44196"/>
                    </a:cubicBezTo>
                    <a:cubicBezTo>
                      <a:pt x="183687" y="39024"/>
                      <a:pt x="177220" y="36438"/>
                      <a:pt x="169461" y="37731"/>
                    </a:cubicBezTo>
                    <a:cubicBezTo>
                      <a:pt x="162994" y="37731"/>
                      <a:pt x="155235" y="41610"/>
                      <a:pt x="151355" y="46781"/>
                    </a:cubicBezTo>
                    <a:cubicBezTo>
                      <a:pt x="150061" y="49367"/>
                      <a:pt x="147475" y="50660"/>
                      <a:pt x="144888" y="53246"/>
                    </a:cubicBezTo>
                    <a:cubicBezTo>
                      <a:pt x="139715" y="58417"/>
                      <a:pt x="134542" y="63588"/>
                      <a:pt x="130662" y="68759"/>
                    </a:cubicBezTo>
                    <a:lnTo>
                      <a:pt x="126782" y="73931"/>
                    </a:lnTo>
                    <a:cubicBezTo>
                      <a:pt x="122902" y="80395"/>
                      <a:pt x="117729" y="86859"/>
                      <a:pt x="115143" y="92031"/>
                    </a:cubicBezTo>
                    <a:lnTo>
                      <a:pt x="107383" y="104959"/>
                    </a:lnTo>
                    <a:lnTo>
                      <a:pt x="102210" y="117887"/>
                    </a:lnTo>
                    <a:cubicBezTo>
                      <a:pt x="98330" y="125644"/>
                      <a:pt x="95743" y="132108"/>
                      <a:pt x="93157" y="139865"/>
                    </a:cubicBezTo>
                    <a:lnTo>
                      <a:pt x="91863" y="142451"/>
                    </a:lnTo>
                    <a:cubicBezTo>
                      <a:pt x="89277" y="150208"/>
                      <a:pt x="86690" y="159258"/>
                      <a:pt x="82811" y="170894"/>
                    </a:cubicBezTo>
                    <a:cubicBezTo>
                      <a:pt x="69878" y="210972"/>
                      <a:pt x="54358" y="261392"/>
                      <a:pt x="32372" y="282078"/>
                    </a:cubicBezTo>
                    <a:cubicBezTo>
                      <a:pt x="24613" y="289835"/>
                      <a:pt x="11680" y="288542"/>
                      <a:pt x="5213" y="280785"/>
                    </a:cubicBezTo>
                    <a:cubicBezTo>
                      <a:pt x="-2546" y="273028"/>
                      <a:pt x="-1253" y="260100"/>
                      <a:pt x="6507" y="253635"/>
                    </a:cubicBezTo>
                    <a:cubicBezTo>
                      <a:pt x="20733" y="239414"/>
                      <a:pt x="36252" y="191579"/>
                      <a:pt x="46598" y="159258"/>
                    </a:cubicBezTo>
                    <a:cubicBezTo>
                      <a:pt x="50478" y="147623"/>
                      <a:pt x="53065" y="137280"/>
                      <a:pt x="56945" y="129523"/>
                    </a:cubicBezTo>
                    <a:lnTo>
                      <a:pt x="58238" y="126937"/>
                    </a:lnTo>
                    <a:cubicBezTo>
                      <a:pt x="60825" y="119180"/>
                      <a:pt x="63411" y="111423"/>
                      <a:pt x="68584" y="102373"/>
                    </a:cubicBezTo>
                    <a:lnTo>
                      <a:pt x="73758" y="89445"/>
                    </a:lnTo>
                    <a:cubicBezTo>
                      <a:pt x="73758" y="89445"/>
                      <a:pt x="73758" y="88152"/>
                      <a:pt x="73758" y="88152"/>
                    </a:cubicBezTo>
                    <a:lnTo>
                      <a:pt x="81517" y="75224"/>
                    </a:lnTo>
                    <a:cubicBezTo>
                      <a:pt x="85397" y="67467"/>
                      <a:pt x="90570" y="59710"/>
                      <a:pt x="95743" y="51953"/>
                    </a:cubicBezTo>
                    <a:lnTo>
                      <a:pt x="99623" y="46781"/>
                    </a:lnTo>
                    <a:cubicBezTo>
                      <a:pt x="104796" y="39024"/>
                      <a:pt x="111263" y="32560"/>
                      <a:pt x="116436" y="26096"/>
                    </a:cubicBezTo>
                    <a:lnTo>
                      <a:pt x="121609" y="20925"/>
                    </a:lnTo>
                    <a:cubicBezTo>
                      <a:pt x="146182" y="-4932"/>
                      <a:pt x="187567" y="-7518"/>
                      <a:pt x="213432" y="17046"/>
                    </a:cubicBezTo>
                    <a:cubicBezTo>
                      <a:pt x="236712" y="37731"/>
                      <a:pt x="240591" y="72638"/>
                      <a:pt x="225072" y="98495"/>
                    </a:cubicBezTo>
                    <a:lnTo>
                      <a:pt x="221192" y="104959"/>
                    </a:lnTo>
                    <a:cubicBezTo>
                      <a:pt x="213432" y="119180"/>
                      <a:pt x="208259" y="135987"/>
                      <a:pt x="204379" y="165722"/>
                    </a:cubicBezTo>
                    <a:cubicBezTo>
                      <a:pt x="203086" y="174772"/>
                      <a:pt x="201793" y="185115"/>
                      <a:pt x="201793" y="195458"/>
                    </a:cubicBezTo>
                    <a:cubicBezTo>
                      <a:pt x="200500" y="216143"/>
                      <a:pt x="197913" y="239414"/>
                      <a:pt x="194033" y="262685"/>
                    </a:cubicBezTo>
                    <a:cubicBezTo>
                      <a:pt x="187567" y="306641"/>
                      <a:pt x="173341" y="345427"/>
                      <a:pt x="155235" y="380333"/>
                    </a:cubicBezTo>
                    <a:cubicBezTo>
                      <a:pt x="137129" y="415240"/>
                      <a:pt x="111263" y="450147"/>
                      <a:pt x="78931" y="482467"/>
                    </a:cubicBezTo>
                    <a:lnTo>
                      <a:pt x="77637" y="483760"/>
                    </a:lnTo>
                    <a:cubicBezTo>
                      <a:pt x="75051" y="487639"/>
                      <a:pt x="71171" y="488932"/>
                      <a:pt x="65998" y="488932"/>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733" name="Google Shape;733;p10"/>
          <p:cNvGrpSpPr/>
          <p:nvPr/>
        </p:nvGrpSpPr>
        <p:grpSpPr>
          <a:xfrm>
            <a:off x="10435875" y="3266696"/>
            <a:ext cx="926224" cy="1038198"/>
            <a:chOff x="6878150" y="2995014"/>
            <a:chExt cx="926224" cy="1038198"/>
          </a:xfrm>
        </p:grpSpPr>
        <p:grpSp>
          <p:nvGrpSpPr>
            <p:cNvPr id="734" name="Google Shape;734;p10"/>
            <p:cNvGrpSpPr/>
            <p:nvPr/>
          </p:nvGrpSpPr>
          <p:grpSpPr>
            <a:xfrm>
              <a:off x="7016580" y="2995014"/>
              <a:ext cx="384106" cy="173290"/>
              <a:chOff x="7016580" y="2995014"/>
              <a:chExt cx="384106" cy="173290"/>
            </a:xfrm>
          </p:grpSpPr>
          <p:sp>
            <p:nvSpPr>
              <p:cNvPr id="735" name="Google Shape;735;p10"/>
              <p:cNvSpPr/>
              <p:nvPr/>
            </p:nvSpPr>
            <p:spPr>
              <a:xfrm>
                <a:off x="7016580" y="3062291"/>
                <a:ext cx="384105" cy="38785"/>
              </a:xfrm>
              <a:custGeom>
                <a:rect b="b" l="l" r="r" t="t"/>
                <a:pathLst>
                  <a:path extrusionOk="0" h="38785" w="384105">
                    <a:moveTo>
                      <a:pt x="364706" y="38785"/>
                    </a:moveTo>
                    <a:lnTo>
                      <a:pt x="19399" y="38785"/>
                    </a:lnTo>
                    <a:cubicBezTo>
                      <a:pt x="9053" y="38785"/>
                      <a:pt x="0" y="29735"/>
                      <a:pt x="0" y="19393"/>
                    </a:cubicBezTo>
                    <a:cubicBezTo>
                      <a:pt x="0" y="9050"/>
                      <a:pt x="9053" y="0"/>
                      <a:pt x="19399" y="0"/>
                    </a:cubicBezTo>
                    <a:lnTo>
                      <a:pt x="364706" y="0"/>
                    </a:lnTo>
                    <a:cubicBezTo>
                      <a:pt x="375053" y="0"/>
                      <a:pt x="384106" y="9050"/>
                      <a:pt x="384106" y="19393"/>
                    </a:cubicBezTo>
                    <a:cubicBezTo>
                      <a:pt x="384106" y="29735"/>
                      <a:pt x="375053" y="38785"/>
                      <a:pt x="364706" y="38785"/>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6" name="Google Shape;736;p10"/>
              <p:cNvSpPr/>
              <p:nvPr/>
            </p:nvSpPr>
            <p:spPr>
              <a:xfrm>
                <a:off x="7255789" y="2995014"/>
                <a:ext cx="144897" cy="173290"/>
              </a:xfrm>
              <a:custGeom>
                <a:rect b="b" l="l" r="r" t="t"/>
                <a:pathLst>
                  <a:path extrusionOk="0" h="173290" w="144897">
                    <a:moveTo>
                      <a:pt x="19450" y="173290"/>
                    </a:moveTo>
                    <a:cubicBezTo>
                      <a:pt x="12983" y="173290"/>
                      <a:pt x="6517" y="170705"/>
                      <a:pt x="2636" y="164240"/>
                    </a:cubicBezTo>
                    <a:cubicBezTo>
                      <a:pt x="-2536" y="155190"/>
                      <a:pt x="50" y="143555"/>
                      <a:pt x="9103" y="137091"/>
                    </a:cubicBezTo>
                    <a:lnTo>
                      <a:pt x="89287" y="86670"/>
                    </a:lnTo>
                    <a:lnTo>
                      <a:pt x="9103" y="36249"/>
                    </a:lnTo>
                    <a:cubicBezTo>
                      <a:pt x="50" y="31078"/>
                      <a:pt x="-2536" y="18150"/>
                      <a:pt x="2636" y="9100"/>
                    </a:cubicBezTo>
                    <a:cubicBezTo>
                      <a:pt x="7810" y="50"/>
                      <a:pt x="20743" y="-2536"/>
                      <a:pt x="29796" y="2636"/>
                    </a:cubicBezTo>
                    <a:lnTo>
                      <a:pt x="135845" y="69863"/>
                    </a:lnTo>
                    <a:cubicBezTo>
                      <a:pt x="141018" y="73742"/>
                      <a:pt x="144898" y="80206"/>
                      <a:pt x="144898" y="86670"/>
                    </a:cubicBezTo>
                    <a:cubicBezTo>
                      <a:pt x="144898" y="93134"/>
                      <a:pt x="141018" y="99599"/>
                      <a:pt x="135845" y="103477"/>
                    </a:cubicBezTo>
                    <a:lnTo>
                      <a:pt x="29796" y="170705"/>
                    </a:lnTo>
                    <a:cubicBezTo>
                      <a:pt x="27209" y="173290"/>
                      <a:pt x="23329" y="173290"/>
                      <a:pt x="19450" y="173290"/>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37" name="Google Shape;737;p10"/>
            <p:cNvGrpSpPr/>
            <p:nvPr/>
          </p:nvGrpSpPr>
          <p:grpSpPr>
            <a:xfrm>
              <a:off x="6878150" y="3028659"/>
              <a:ext cx="926224" cy="1004553"/>
              <a:chOff x="6878150" y="3028659"/>
              <a:chExt cx="926224" cy="1004553"/>
            </a:xfrm>
          </p:grpSpPr>
          <p:sp>
            <p:nvSpPr>
              <p:cNvPr id="738" name="Google Shape;738;p10"/>
              <p:cNvSpPr/>
              <p:nvPr/>
            </p:nvSpPr>
            <p:spPr>
              <a:xfrm>
                <a:off x="6878150" y="3585471"/>
                <a:ext cx="448819" cy="291307"/>
              </a:xfrm>
              <a:custGeom>
                <a:rect b="b" l="l" r="r" t="t"/>
                <a:pathLst>
                  <a:path extrusionOk="0" h="291307" w="448819">
                    <a:moveTo>
                      <a:pt x="429420" y="291308"/>
                    </a:moveTo>
                    <a:cubicBezTo>
                      <a:pt x="429420" y="291308"/>
                      <a:pt x="428126" y="291308"/>
                      <a:pt x="428126" y="291308"/>
                    </a:cubicBezTo>
                    <a:cubicBezTo>
                      <a:pt x="420367" y="290015"/>
                      <a:pt x="411314" y="288722"/>
                      <a:pt x="403554" y="286136"/>
                    </a:cubicBezTo>
                    <a:lnTo>
                      <a:pt x="400967" y="284843"/>
                    </a:lnTo>
                    <a:cubicBezTo>
                      <a:pt x="329837" y="261572"/>
                      <a:pt x="261292" y="229251"/>
                      <a:pt x="200508" y="189173"/>
                    </a:cubicBezTo>
                    <a:lnTo>
                      <a:pt x="168176" y="167195"/>
                    </a:lnTo>
                    <a:lnTo>
                      <a:pt x="159123" y="160731"/>
                    </a:lnTo>
                    <a:cubicBezTo>
                      <a:pt x="150070" y="154267"/>
                      <a:pt x="141017" y="147803"/>
                      <a:pt x="130670" y="143924"/>
                    </a:cubicBezTo>
                    <a:cubicBezTo>
                      <a:pt x="108685" y="133581"/>
                      <a:pt x="84112" y="127117"/>
                      <a:pt x="58247" y="125824"/>
                    </a:cubicBezTo>
                    <a:lnTo>
                      <a:pt x="55660" y="125824"/>
                    </a:lnTo>
                    <a:cubicBezTo>
                      <a:pt x="23328" y="124531"/>
                      <a:pt x="-1245" y="96089"/>
                      <a:pt x="49" y="63768"/>
                    </a:cubicBezTo>
                    <a:cubicBezTo>
                      <a:pt x="1342" y="37911"/>
                      <a:pt x="19448" y="17226"/>
                      <a:pt x="44020" y="10762"/>
                    </a:cubicBezTo>
                    <a:cubicBezTo>
                      <a:pt x="84112" y="419"/>
                      <a:pt x="125497" y="-2167"/>
                      <a:pt x="166883" y="1712"/>
                    </a:cubicBezTo>
                    <a:cubicBezTo>
                      <a:pt x="188868" y="4298"/>
                      <a:pt x="209561" y="9469"/>
                      <a:pt x="230254" y="15933"/>
                    </a:cubicBezTo>
                    <a:lnTo>
                      <a:pt x="335009" y="54718"/>
                    </a:lnTo>
                    <a:cubicBezTo>
                      <a:pt x="345356" y="58597"/>
                      <a:pt x="350529" y="68939"/>
                      <a:pt x="346649" y="79282"/>
                    </a:cubicBezTo>
                    <a:cubicBezTo>
                      <a:pt x="342770" y="89625"/>
                      <a:pt x="332423" y="94796"/>
                      <a:pt x="322077" y="90918"/>
                    </a:cubicBezTo>
                    <a:lnTo>
                      <a:pt x="217321" y="52133"/>
                    </a:lnTo>
                    <a:cubicBezTo>
                      <a:pt x="199215" y="45669"/>
                      <a:pt x="181109" y="41790"/>
                      <a:pt x="161710" y="40497"/>
                    </a:cubicBezTo>
                    <a:cubicBezTo>
                      <a:pt x="125497" y="36618"/>
                      <a:pt x="89285" y="39204"/>
                      <a:pt x="53073" y="48254"/>
                    </a:cubicBezTo>
                    <a:cubicBezTo>
                      <a:pt x="45314" y="50840"/>
                      <a:pt x="38847" y="57304"/>
                      <a:pt x="38847" y="66354"/>
                    </a:cubicBezTo>
                    <a:cubicBezTo>
                      <a:pt x="38847" y="76697"/>
                      <a:pt x="46607" y="87039"/>
                      <a:pt x="56953" y="87039"/>
                    </a:cubicBezTo>
                    <a:lnTo>
                      <a:pt x="59540" y="87039"/>
                    </a:lnTo>
                    <a:cubicBezTo>
                      <a:pt x="90579" y="88332"/>
                      <a:pt x="120324" y="96089"/>
                      <a:pt x="146190" y="107725"/>
                    </a:cubicBezTo>
                    <a:cubicBezTo>
                      <a:pt x="159123" y="114189"/>
                      <a:pt x="172056" y="120653"/>
                      <a:pt x="182402" y="129703"/>
                    </a:cubicBezTo>
                    <a:lnTo>
                      <a:pt x="190162" y="136167"/>
                    </a:lnTo>
                    <a:lnTo>
                      <a:pt x="221200" y="156852"/>
                    </a:lnTo>
                    <a:cubicBezTo>
                      <a:pt x="279398" y="194345"/>
                      <a:pt x="344063" y="225373"/>
                      <a:pt x="412607" y="247351"/>
                    </a:cubicBezTo>
                    <a:lnTo>
                      <a:pt x="415193" y="248644"/>
                    </a:lnTo>
                    <a:cubicBezTo>
                      <a:pt x="420367" y="249937"/>
                      <a:pt x="425539" y="251230"/>
                      <a:pt x="430713" y="251230"/>
                    </a:cubicBezTo>
                    <a:cubicBezTo>
                      <a:pt x="441059" y="252523"/>
                      <a:pt x="448819" y="261572"/>
                      <a:pt x="448819" y="271915"/>
                    </a:cubicBezTo>
                    <a:cubicBezTo>
                      <a:pt x="447525" y="283551"/>
                      <a:pt x="438472" y="291308"/>
                      <a:pt x="429420" y="29130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9" name="Google Shape;739;p10"/>
              <p:cNvSpPr/>
              <p:nvPr/>
            </p:nvSpPr>
            <p:spPr>
              <a:xfrm>
                <a:off x="7460016" y="3210620"/>
                <a:ext cx="208375" cy="161952"/>
              </a:xfrm>
              <a:custGeom>
                <a:rect b="b" l="l" r="r" t="t"/>
                <a:pathLst>
                  <a:path extrusionOk="0" h="161952" w="208375">
                    <a:moveTo>
                      <a:pt x="188981" y="161953"/>
                    </a:moveTo>
                    <a:cubicBezTo>
                      <a:pt x="181222" y="161953"/>
                      <a:pt x="173462" y="156781"/>
                      <a:pt x="170876" y="149024"/>
                    </a:cubicBezTo>
                    <a:cubicBezTo>
                      <a:pt x="152770" y="102482"/>
                      <a:pt x="126904" y="76625"/>
                      <a:pt x="89398" y="46890"/>
                    </a:cubicBezTo>
                    <a:cubicBezTo>
                      <a:pt x="72586" y="33962"/>
                      <a:pt x="48014" y="36547"/>
                      <a:pt x="35081" y="53354"/>
                    </a:cubicBezTo>
                    <a:cubicBezTo>
                      <a:pt x="28614" y="62404"/>
                      <a:pt x="15682" y="63697"/>
                      <a:pt x="7921" y="57233"/>
                    </a:cubicBezTo>
                    <a:cubicBezTo>
                      <a:pt x="-1132" y="50769"/>
                      <a:pt x="-2425" y="37840"/>
                      <a:pt x="4042" y="30083"/>
                    </a:cubicBezTo>
                    <a:cubicBezTo>
                      <a:pt x="29907" y="-3531"/>
                      <a:pt x="79052" y="-9995"/>
                      <a:pt x="112678" y="15862"/>
                    </a:cubicBezTo>
                    <a:cubicBezTo>
                      <a:pt x="155356" y="49476"/>
                      <a:pt x="186395" y="80504"/>
                      <a:pt x="207088" y="134803"/>
                    </a:cubicBezTo>
                    <a:cubicBezTo>
                      <a:pt x="210967" y="145146"/>
                      <a:pt x="205794" y="155489"/>
                      <a:pt x="195448" y="159367"/>
                    </a:cubicBezTo>
                    <a:cubicBezTo>
                      <a:pt x="194155" y="161953"/>
                      <a:pt x="191568" y="161953"/>
                      <a:pt x="188981" y="161953"/>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0" name="Google Shape;740;p10"/>
              <p:cNvSpPr/>
              <p:nvPr/>
            </p:nvSpPr>
            <p:spPr>
              <a:xfrm>
                <a:off x="7346656" y="3203049"/>
                <a:ext cx="230940" cy="188915"/>
              </a:xfrm>
              <a:custGeom>
                <a:rect b="b" l="l" r="r" t="t"/>
                <a:pathLst>
                  <a:path extrusionOk="0" h="188915" w="230940">
                    <a:moveTo>
                      <a:pt x="210518" y="188916"/>
                    </a:moveTo>
                    <a:cubicBezTo>
                      <a:pt x="204051" y="188916"/>
                      <a:pt x="197585" y="185037"/>
                      <a:pt x="193705" y="178573"/>
                    </a:cubicBezTo>
                    <a:cubicBezTo>
                      <a:pt x="189825" y="172109"/>
                      <a:pt x="187239" y="166938"/>
                      <a:pt x="184652" y="160473"/>
                    </a:cubicBezTo>
                    <a:cubicBezTo>
                      <a:pt x="163959" y="121688"/>
                      <a:pt x="141974" y="81610"/>
                      <a:pt x="88949" y="45411"/>
                    </a:cubicBezTo>
                    <a:cubicBezTo>
                      <a:pt x="79895" y="40240"/>
                      <a:pt x="69549" y="37654"/>
                      <a:pt x="60496" y="38947"/>
                    </a:cubicBezTo>
                    <a:cubicBezTo>
                      <a:pt x="50150" y="41532"/>
                      <a:pt x="41097" y="46704"/>
                      <a:pt x="35924" y="55754"/>
                    </a:cubicBezTo>
                    <a:cubicBezTo>
                      <a:pt x="29458" y="64803"/>
                      <a:pt x="17818" y="67389"/>
                      <a:pt x="8765" y="60925"/>
                    </a:cubicBezTo>
                    <a:cubicBezTo>
                      <a:pt x="-288" y="54461"/>
                      <a:pt x="-2874" y="42825"/>
                      <a:pt x="3592" y="33775"/>
                    </a:cubicBezTo>
                    <a:cubicBezTo>
                      <a:pt x="15231" y="16968"/>
                      <a:pt x="32044" y="5333"/>
                      <a:pt x="52737" y="1454"/>
                    </a:cubicBezTo>
                    <a:cubicBezTo>
                      <a:pt x="73429" y="-2424"/>
                      <a:pt x="94122" y="1454"/>
                      <a:pt x="110935" y="13090"/>
                    </a:cubicBezTo>
                    <a:cubicBezTo>
                      <a:pt x="173012" y="54461"/>
                      <a:pt x="198878" y="102296"/>
                      <a:pt x="219571" y="141081"/>
                    </a:cubicBezTo>
                    <a:cubicBezTo>
                      <a:pt x="222157" y="146252"/>
                      <a:pt x="226037" y="152716"/>
                      <a:pt x="228623" y="157888"/>
                    </a:cubicBezTo>
                    <a:cubicBezTo>
                      <a:pt x="233797" y="166938"/>
                      <a:pt x="229917" y="178573"/>
                      <a:pt x="220864" y="183744"/>
                    </a:cubicBezTo>
                    <a:cubicBezTo>
                      <a:pt x="216984" y="187623"/>
                      <a:pt x="213105" y="188916"/>
                      <a:pt x="210518" y="188916"/>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1" name="Google Shape;741;p10"/>
              <p:cNvSpPr/>
              <p:nvPr/>
            </p:nvSpPr>
            <p:spPr>
              <a:xfrm>
                <a:off x="7196165" y="3195454"/>
                <a:ext cx="257556" cy="188754"/>
              </a:xfrm>
              <a:custGeom>
                <a:rect b="b" l="l" r="r" t="t"/>
                <a:pathLst>
                  <a:path extrusionOk="0" h="188754" w="257556">
                    <a:moveTo>
                      <a:pt x="236854" y="188754"/>
                    </a:moveTo>
                    <a:cubicBezTo>
                      <a:pt x="229094" y="188754"/>
                      <a:pt x="221335" y="183583"/>
                      <a:pt x="218748" y="175826"/>
                    </a:cubicBezTo>
                    <a:cubicBezTo>
                      <a:pt x="210988" y="156433"/>
                      <a:pt x="194175" y="129284"/>
                      <a:pt x="183829" y="115063"/>
                    </a:cubicBezTo>
                    <a:cubicBezTo>
                      <a:pt x="176070" y="103427"/>
                      <a:pt x="168310" y="93084"/>
                      <a:pt x="160550" y="84034"/>
                    </a:cubicBezTo>
                    <a:cubicBezTo>
                      <a:pt x="152790" y="74985"/>
                      <a:pt x="143738" y="64642"/>
                      <a:pt x="129511" y="54299"/>
                    </a:cubicBezTo>
                    <a:cubicBezTo>
                      <a:pt x="123045" y="50421"/>
                      <a:pt x="116578" y="45249"/>
                      <a:pt x="106232" y="41371"/>
                    </a:cubicBezTo>
                    <a:cubicBezTo>
                      <a:pt x="101058" y="40078"/>
                      <a:pt x="95886" y="38785"/>
                      <a:pt x="89419" y="37492"/>
                    </a:cubicBezTo>
                    <a:cubicBezTo>
                      <a:pt x="82953" y="37492"/>
                      <a:pt x="76487" y="37492"/>
                      <a:pt x="71313" y="40078"/>
                    </a:cubicBezTo>
                    <a:cubicBezTo>
                      <a:pt x="60967" y="43957"/>
                      <a:pt x="53208" y="49128"/>
                      <a:pt x="46741" y="59471"/>
                    </a:cubicBezTo>
                    <a:cubicBezTo>
                      <a:pt x="41568" y="67228"/>
                      <a:pt x="37688" y="73692"/>
                      <a:pt x="36394" y="80156"/>
                    </a:cubicBezTo>
                    <a:cubicBezTo>
                      <a:pt x="32514" y="90499"/>
                      <a:pt x="20875" y="94377"/>
                      <a:pt x="11822" y="90499"/>
                    </a:cubicBezTo>
                    <a:cubicBezTo>
                      <a:pt x="1476" y="86620"/>
                      <a:pt x="-2404" y="74985"/>
                      <a:pt x="1476" y="65935"/>
                    </a:cubicBezTo>
                    <a:cubicBezTo>
                      <a:pt x="5356" y="58178"/>
                      <a:pt x="9235" y="47835"/>
                      <a:pt x="16995" y="37492"/>
                    </a:cubicBezTo>
                    <a:cubicBezTo>
                      <a:pt x="28635" y="21978"/>
                      <a:pt x="42861" y="11636"/>
                      <a:pt x="59674" y="5171"/>
                    </a:cubicBezTo>
                    <a:cubicBezTo>
                      <a:pt x="70020" y="1293"/>
                      <a:pt x="81659" y="0"/>
                      <a:pt x="93299" y="0"/>
                    </a:cubicBezTo>
                    <a:cubicBezTo>
                      <a:pt x="102352" y="0"/>
                      <a:pt x="111405" y="2586"/>
                      <a:pt x="120458" y="5171"/>
                    </a:cubicBezTo>
                    <a:cubicBezTo>
                      <a:pt x="134684" y="10343"/>
                      <a:pt x="145031" y="16807"/>
                      <a:pt x="154084" y="23271"/>
                    </a:cubicBezTo>
                    <a:cubicBezTo>
                      <a:pt x="170896" y="36199"/>
                      <a:pt x="181242" y="49128"/>
                      <a:pt x="191589" y="59471"/>
                    </a:cubicBezTo>
                    <a:cubicBezTo>
                      <a:pt x="200642" y="69813"/>
                      <a:pt x="208402" y="80156"/>
                      <a:pt x="217454" y="93084"/>
                    </a:cubicBezTo>
                    <a:cubicBezTo>
                      <a:pt x="222628" y="99549"/>
                      <a:pt x="245907" y="134455"/>
                      <a:pt x="256253" y="161605"/>
                    </a:cubicBezTo>
                    <a:cubicBezTo>
                      <a:pt x="260133" y="171947"/>
                      <a:pt x="254960" y="182290"/>
                      <a:pt x="245907" y="186169"/>
                    </a:cubicBezTo>
                    <a:cubicBezTo>
                      <a:pt x="242027" y="188754"/>
                      <a:pt x="239440" y="188754"/>
                      <a:pt x="236854" y="188754"/>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2" name="Google Shape;742;p10"/>
              <p:cNvSpPr/>
              <p:nvPr/>
            </p:nvSpPr>
            <p:spPr>
              <a:xfrm>
                <a:off x="7292056" y="3840585"/>
                <a:ext cx="96986" cy="192627"/>
              </a:xfrm>
              <a:custGeom>
                <a:rect b="b" l="l" r="r" t="t"/>
                <a:pathLst>
                  <a:path extrusionOk="0" h="192627" w="96986">
                    <a:moveTo>
                      <a:pt x="77592" y="192628"/>
                    </a:moveTo>
                    <a:cubicBezTo>
                      <a:pt x="69832" y="192628"/>
                      <a:pt x="62073" y="187456"/>
                      <a:pt x="59486" y="179699"/>
                    </a:cubicBezTo>
                    <a:lnTo>
                      <a:pt x="1288" y="25852"/>
                    </a:lnTo>
                    <a:cubicBezTo>
                      <a:pt x="-2592" y="15509"/>
                      <a:pt x="2582" y="5166"/>
                      <a:pt x="12928" y="1288"/>
                    </a:cubicBezTo>
                    <a:cubicBezTo>
                      <a:pt x="23274" y="-2591"/>
                      <a:pt x="33620" y="2581"/>
                      <a:pt x="37500" y="12923"/>
                    </a:cubicBezTo>
                    <a:lnTo>
                      <a:pt x="95698" y="166771"/>
                    </a:lnTo>
                    <a:cubicBezTo>
                      <a:pt x="99578" y="177114"/>
                      <a:pt x="94405" y="187456"/>
                      <a:pt x="84059" y="191335"/>
                    </a:cubicBezTo>
                    <a:cubicBezTo>
                      <a:pt x="82765" y="191335"/>
                      <a:pt x="80179" y="192628"/>
                      <a:pt x="77592" y="19262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3" name="Google Shape;743;p10"/>
              <p:cNvSpPr/>
              <p:nvPr/>
            </p:nvSpPr>
            <p:spPr>
              <a:xfrm>
                <a:off x="7627011" y="3338300"/>
                <a:ext cx="177363" cy="694912"/>
              </a:xfrm>
              <a:custGeom>
                <a:rect b="b" l="l" r="r" t="t"/>
                <a:pathLst>
                  <a:path extrusionOk="0" h="694912" w="177363">
                    <a:moveTo>
                      <a:pt x="156488" y="694913"/>
                    </a:moveTo>
                    <a:cubicBezTo>
                      <a:pt x="148728" y="694913"/>
                      <a:pt x="142261" y="691034"/>
                      <a:pt x="138382" y="683277"/>
                    </a:cubicBezTo>
                    <a:lnTo>
                      <a:pt x="1294" y="367825"/>
                    </a:lnTo>
                    <a:cubicBezTo>
                      <a:pt x="0" y="365239"/>
                      <a:pt x="0" y="361361"/>
                      <a:pt x="0" y="358775"/>
                    </a:cubicBezTo>
                    <a:cubicBezTo>
                      <a:pt x="9053" y="241127"/>
                      <a:pt x="20693" y="78229"/>
                      <a:pt x="5173" y="25223"/>
                    </a:cubicBezTo>
                    <a:cubicBezTo>
                      <a:pt x="2587" y="14880"/>
                      <a:pt x="7760" y="4537"/>
                      <a:pt x="18106" y="659"/>
                    </a:cubicBezTo>
                    <a:cubicBezTo>
                      <a:pt x="28452" y="-1927"/>
                      <a:pt x="38799" y="3245"/>
                      <a:pt x="42679" y="13587"/>
                    </a:cubicBezTo>
                    <a:cubicBezTo>
                      <a:pt x="59492" y="69179"/>
                      <a:pt x="51731" y="201049"/>
                      <a:pt x="40092" y="356189"/>
                    </a:cubicBezTo>
                    <a:lnTo>
                      <a:pt x="175887" y="667763"/>
                    </a:lnTo>
                    <a:cubicBezTo>
                      <a:pt x="179767" y="678106"/>
                      <a:pt x="175887" y="688449"/>
                      <a:pt x="165541" y="693620"/>
                    </a:cubicBezTo>
                    <a:cubicBezTo>
                      <a:pt x="161661" y="693620"/>
                      <a:pt x="159075" y="694913"/>
                      <a:pt x="156488" y="694913"/>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4" name="Google Shape;744;p10"/>
              <p:cNvSpPr/>
              <p:nvPr/>
            </p:nvSpPr>
            <p:spPr>
              <a:xfrm>
                <a:off x="7135568" y="3444976"/>
                <a:ext cx="88508" cy="233998"/>
              </a:xfrm>
              <a:custGeom>
                <a:rect b="b" l="l" r="r" t="t"/>
                <a:pathLst>
                  <a:path extrusionOk="0" h="233998" w="88508">
                    <a:moveTo>
                      <a:pt x="71125" y="233999"/>
                    </a:moveTo>
                    <a:cubicBezTo>
                      <a:pt x="62073" y="233999"/>
                      <a:pt x="54313" y="228827"/>
                      <a:pt x="53020" y="219777"/>
                    </a:cubicBezTo>
                    <a:cubicBezTo>
                      <a:pt x="43967" y="187456"/>
                      <a:pt x="38793" y="162892"/>
                      <a:pt x="33620" y="140914"/>
                    </a:cubicBezTo>
                    <a:cubicBezTo>
                      <a:pt x="25860" y="106007"/>
                      <a:pt x="19394" y="77565"/>
                      <a:pt x="1288" y="25852"/>
                    </a:cubicBezTo>
                    <a:cubicBezTo>
                      <a:pt x="-2592" y="15509"/>
                      <a:pt x="2581" y="5166"/>
                      <a:pt x="12927" y="1288"/>
                    </a:cubicBezTo>
                    <a:cubicBezTo>
                      <a:pt x="23274" y="-2591"/>
                      <a:pt x="33620" y="2580"/>
                      <a:pt x="37500" y="12923"/>
                    </a:cubicBezTo>
                    <a:cubicBezTo>
                      <a:pt x="55606" y="65930"/>
                      <a:pt x="62073" y="95665"/>
                      <a:pt x="69832" y="131864"/>
                    </a:cubicBezTo>
                    <a:cubicBezTo>
                      <a:pt x="75006" y="153843"/>
                      <a:pt x="80178" y="177114"/>
                      <a:pt x="87939" y="208142"/>
                    </a:cubicBezTo>
                    <a:cubicBezTo>
                      <a:pt x="90525" y="218485"/>
                      <a:pt x="84058" y="228827"/>
                      <a:pt x="73712" y="231413"/>
                    </a:cubicBezTo>
                    <a:cubicBezTo>
                      <a:pt x="73712" y="232706"/>
                      <a:pt x="72419" y="233999"/>
                      <a:pt x="71125" y="233999"/>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5" name="Google Shape;745;p10"/>
              <p:cNvSpPr/>
              <p:nvPr/>
            </p:nvSpPr>
            <p:spPr>
              <a:xfrm>
                <a:off x="6905615" y="3028659"/>
                <a:ext cx="400446" cy="456389"/>
              </a:xfrm>
              <a:custGeom>
                <a:rect b="b" l="l" r="r" t="t"/>
                <a:pathLst>
                  <a:path extrusionOk="0" h="456389" w="400446">
                    <a:moveTo>
                      <a:pt x="249347" y="455097"/>
                    </a:moveTo>
                    <a:cubicBezTo>
                      <a:pt x="241587" y="455097"/>
                      <a:pt x="233828" y="449926"/>
                      <a:pt x="231241" y="442169"/>
                    </a:cubicBezTo>
                    <a:cubicBezTo>
                      <a:pt x="209255" y="374941"/>
                      <a:pt x="179510" y="333570"/>
                      <a:pt x="143298" y="279271"/>
                    </a:cubicBezTo>
                    <a:lnTo>
                      <a:pt x="136831" y="270221"/>
                    </a:lnTo>
                    <a:cubicBezTo>
                      <a:pt x="101913" y="218508"/>
                      <a:pt x="63114" y="168087"/>
                      <a:pt x="23022" y="116374"/>
                    </a:cubicBezTo>
                    <a:lnTo>
                      <a:pt x="12676" y="102152"/>
                    </a:lnTo>
                    <a:cubicBezTo>
                      <a:pt x="-8017" y="73710"/>
                      <a:pt x="-2844" y="34925"/>
                      <a:pt x="24315" y="12947"/>
                    </a:cubicBezTo>
                    <a:cubicBezTo>
                      <a:pt x="50181" y="-6446"/>
                      <a:pt x="86393" y="-3860"/>
                      <a:pt x="108379" y="19411"/>
                    </a:cubicBezTo>
                    <a:cubicBezTo>
                      <a:pt x="121312" y="32339"/>
                      <a:pt x="143298" y="54317"/>
                      <a:pt x="167870" y="80174"/>
                    </a:cubicBezTo>
                    <a:cubicBezTo>
                      <a:pt x="240294" y="152573"/>
                      <a:pt x="351517" y="262464"/>
                      <a:pt x="396782" y="324521"/>
                    </a:cubicBezTo>
                    <a:cubicBezTo>
                      <a:pt x="403248" y="333570"/>
                      <a:pt x="400661" y="345206"/>
                      <a:pt x="392902" y="351670"/>
                    </a:cubicBezTo>
                    <a:cubicBezTo>
                      <a:pt x="383849" y="358134"/>
                      <a:pt x="372209" y="355549"/>
                      <a:pt x="365742" y="347791"/>
                    </a:cubicBezTo>
                    <a:cubicBezTo>
                      <a:pt x="321771" y="288321"/>
                      <a:pt x="213135" y="179723"/>
                      <a:pt x="140711" y="108616"/>
                    </a:cubicBezTo>
                    <a:cubicBezTo>
                      <a:pt x="113552" y="82760"/>
                      <a:pt x="92859" y="60782"/>
                      <a:pt x="79927" y="47853"/>
                    </a:cubicBezTo>
                    <a:cubicBezTo>
                      <a:pt x="70873" y="38803"/>
                      <a:pt x="56648" y="37510"/>
                      <a:pt x="47594" y="45268"/>
                    </a:cubicBezTo>
                    <a:cubicBezTo>
                      <a:pt x="37248" y="53025"/>
                      <a:pt x="34662" y="68539"/>
                      <a:pt x="42421" y="80174"/>
                    </a:cubicBezTo>
                    <a:lnTo>
                      <a:pt x="52767" y="94395"/>
                    </a:lnTo>
                    <a:cubicBezTo>
                      <a:pt x="91566" y="144816"/>
                      <a:pt x="131658" y="197822"/>
                      <a:pt x="167870" y="250829"/>
                    </a:cubicBezTo>
                    <a:lnTo>
                      <a:pt x="174336" y="259879"/>
                    </a:lnTo>
                    <a:cubicBezTo>
                      <a:pt x="211842" y="312885"/>
                      <a:pt x="242880" y="359427"/>
                      <a:pt x="267453" y="431826"/>
                    </a:cubicBezTo>
                    <a:cubicBezTo>
                      <a:pt x="271333" y="442169"/>
                      <a:pt x="264866" y="452511"/>
                      <a:pt x="255813" y="456390"/>
                    </a:cubicBezTo>
                    <a:cubicBezTo>
                      <a:pt x="253227" y="455097"/>
                      <a:pt x="251933" y="455097"/>
                      <a:pt x="249347" y="455097"/>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746" name="Google Shape;746;p10"/>
          <p:cNvGrpSpPr/>
          <p:nvPr/>
        </p:nvGrpSpPr>
        <p:grpSpPr>
          <a:xfrm>
            <a:off x="8884369" y="3228983"/>
            <a:ext cx="714909" cy="1214024"/>
            <a:chOff x="9105238" y="4713195"/>
            <a:chExt cx="714909" cy="1214024"/>
          </a:xfrm>
        </p:grpSpPr>
        <p:grpSp>
          <p:nvGrpSpPr>
            <p:cNvPr id="747" name="Google Shape;747;p10"/>
            <p:cNvGrpSpPr/>
            <p:nvPr/>
          </p:nvGrpSpPr>
          <p:grpSpPr>
            <a:xfrm>
              <a:off x="9154383" y="4713195"/>
              <a:ext cx="384106" cy="173290"/>
              <a:chOff x="9154383" y="4713195"/>
              <a:chExt cx="384106" cy="173290"/>
            </a:xfrm>
          </p:grpSpPr>
          <p:sp>
            <p:nvSpPr>
              <p:cNvPr id="748" name="Google Shape;748;p10"/>
              <p:cNvSpPr/>
              <p:nvPr/>
            </p:nvSpPr>
            <p:spPr>
              <a:xfrm>
                <a:off x="9154383" y="4780472"/>
                <a:ext cx="384106" cy="38785"/>
              </a:xfrm>
              <a:custGeom>
                <a:rect b="b" l="l" r="r" t="t"/>
                <a:pathLst>
                  <a:path extrusionOk="0" h="38785" w="384106">
                    <a:moveTo>
                      <a:pt x="364707" y="38785"/>
                    </a:moveTo>
                    <a:lnTo>
                      <a:pt x="19399" y="38785"/>
                    </a:lnTo>
                    <a:cubicBezTo>
                      <a:pt x="9053" y="38785"/>
                      <a:pt x="0" y="29735"/>
                      <a:pt x="0" y="19393"/>
                    </a:cubicBezTo>
                    <a:cubicBezTo>
                      <a:pt x="0" y="9050"/>
                      <a:pt x="9053" y="0"/>
                      <a:pt x="19399" y="0"/>
                    </a:cubicBezTo>
                    <a:lnTo>
                      <a:pt x="364707" y="0"/>
                    </a:lnTo>
                    <a:cubicBezTo>
                      <a:pt x="375053" y="0"/>
                      <a:pt x="384106" y="9050"/>
                      <a:pt x="384106" y="19393"/>
                    </a:cubicBezTo>
                    <a:cubicBezTo>
                      <a:pt x="384106" y="29735"/>
                      <a:pt x="375053" y="38785"/>
                      <a:pt x="364707" y="38785"/>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9" name="Google Shape;749;p10"/>
              <p:cNvSpPr/>
              <p:nvPr/>
            </p:nvSpPr>
            <p:spPr>
              <a:xfrm>
                <a:off x="9154383" y="4713195"/>
                <a:ext cx="144897" cy="173290"/>
              </a:xfrm>
              <a:custGeom>
                <a:rect b="b" l="l" r="r" t="t"/>
                <a:pathLst>
                  <a:path extrusionOk="0" h="173290" w="144897">
                    <a:moveTo>
                      <a:pt x="125449" y="173290"/>
                    </a:moveTo>
                    <a:cubicBezTo>
                      <a:pt x="121568" y="173290"/>
                      <a:pt x="117689" y="171997"/>
                      <a:pt x="115102" y="170705"/>
                    </a:cubicBezTo>
                    <a:lnTo>
                      <a:pt x="9053" y="103477"/>
                    </a:lnTo>
                    <a:cubicBezTo>
                      <a:pt x="3880" y="99598"/>
                      <a:pt x="0" y="93134"/>
                      <a:pt x="0" y="86670"/>
                    </a:cubicBezTo>
                    <a:cubicBezTo>
                      <a:pt x="0" y="80206"/>
                      <a:pt x="3880" y="73742"/>
                      <a:pt x="9053" y="69863"/>
                    </a:cubicBezTo>
                    <a:lnTo>
                      <a:pt x="115102" y="2636"/>
                    </a:lnTo>
                    <a:cubicBezTo>
                      <a:pt x="124155" y="-2536"/>
                      <a:pt x="135795" y="50"/>
                      <a:pt x="142261" y="9100"/>
                    </a:cubicBezTo>
                    <a:cubicBezTo>
                      <a:pt x="147434" y="18150"/>
                      <a:pt x="144848" y="29785"/>
                      <a:pt x="135795" y="36250"/>
                    </a:cubicBezTo>
                    <a:lnTo>
                      <a:pt x="55611" y="86670"/>
                    </a:lnTo>
                    <a:lnTo>
                      <a:pt x="135795" y="137091"/>
                    </a:lnTo>
                    <a:cubicBezTo>
                      <a:pt x="144848" y="142262"/>
                      <a:pt x="147434" y="155190"/>
                      <a:pt x="142261" y="164240"/>
                    </a:cubicBezTo>
                    <a:cubicBezTo>
                      <a:pt x="138382" y="169412"/>
                      <a:pt x="131915" y="173290"/>
                      <a:pt x="125449" y="173290"/>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50" name="Google Shape;750;p10"/>
            <p:cNvGrpSpPr/>
            <p:nvPr/>
          </p:nvGrpSpPr>
          <p:grpSpPr>
            <a:xfrm>
              <a:off x="9105238" y="4754177"/>
              <a:ext cx="714909" cy="1173042"/>
              <a:chOff x="9105238" y="4754177"/>
              <a:chExt cx="714909" cy="1173042"/>
            </a:xfrm>
          </p:grpSpPr>
          <p:sp>
            <p:nvSpPr>
              <p:cNvPr id="751" name="Google Shape;751;p10"/>
              <p:cNvSpPr/>
              <p:nvPr/>
            </p:nvSpPr>
            <p:spPr>
              <a:xfrm>
                <a:off x="9105238" y="5079968"/>
                <a:ext cx="186276" cy="623590"/>
              </a:xfrm>
              <a:custGeom>
                <a:rect b="b" l="l" r="r" t="t"/>
                <a:pathLst>
                  <a:path extrusionOk="0" h="623590" w="186276">
                    <a:moveTo>
                      <a:pt x="121568" y="623591"/>
                    </a:moveTo>
                    <a:cubicBezTo>
                      <a:pt x="117689" y="623591"/>
                      <a:pt x="112515" y="622298"/>
                      <a:pt x="108636" y="619712"/>
                    </a:cubicBezTo>
                    <a:cubicBezTo>
                      <a:pt x="102169" y="614541"/>
                      <a:pt x="96996" y="609369"/>
                      <a:pt x="93116" y="602905"/>
                    </a:cubicBezTo>
                    <a:lnTo>
                      <a:pt x="90530" y="599027"/>
                    </a:lnTo>
                    <a:cubicBezTo>
                      <a:pt x="72424" y="577048"/>
                      <a:pt x="58198" y="552485"/>
                      <a:pt x="45265" y="525335"/>
                    </a:cubicBezTo>
                    <a:cubicBezTo>
                      <a:pt x="33625" y="500771"/>
                      <a:pt x="24572" y="476207"/>
                      <a:pt x="18106" y="450350"/>
                    </a:cubicBezTo>
                    <a:cubicBezTo>
                      <a:pt x="5173" y="401223"/>
                      <a:pt x="0" y="353388"/>
                      <a:pt x="0" y="301674"/>
                    </a:cubicBezTo>
                    <a:cubicBezTo>
                      <a:pt x="0" y="295210"/>
                      <a:pt x="0" y="288746"/>
                      <a:pt x="1293" y="282282"/>
                    </a:cubicBezTo>
                    <a:lnTo>
                      <a:pt x="1293" y="278403"/>
                    </a:lnTo>
                    <a:cubicBezTo>
                      <a:pt x="1293" y="275817"/>
                      <a:pt x="1293" y="273232"/>
                      <a:pt x="2586" y="270646"/>
                    </a:cubicBezTo>
                    <a:cubicBezTo>
                      <a:pt x="3880" y="264182"/>
                      <a:pt x="3880" y="259011"/>
                      <a:pt x="5173" y="255132"/>
                    </a:cubicBezTo>
                    <a:cubicBezTo>
                      <a:pt x="7759" y="240911"/>
                      <a:pt x="11639" y="230568"/>
                      <a:pt x="15519" y="220226"/>
                    </a:cubicBezTo>
                    <a:lnTo>
                      <a:pt x="16813" y="216347"/>
                    </a:lnTo>
                    <a:cubicBezTo>
                      <a:pt x="21985" y="202126"/>
                      <a:pt x="27159" y="189197"/>
                      <a:pt x="32332" y="177562"/>
                    </a:cubicBezTo>
                    <a:cubicBezTo>
                      <a:pt x="34918" y="171097"/>
                      <a:pt x="37505" y="163340"/>
                      <a:pt x="40092" y="156876"/>
                    </a:cubicBezTo>
                    <a:cubicBezTo>
                      <a:pt x="55611" y="116799"/>
                      <a:pt x="65957" y="83185"/>
                      <a:pt x="69837" y="52157"/>
                    </a:cubicBezTo>
                    <a:lnTo>
                      <a:pt x="69837" y="50864"/>
                    </a:lnTo>
                    <a:cubicBezTo>
                      <a:pt x="73717" y="18543"/>
                      <a:pt x="103463" y="-3436"/>
                      <a:pt x="134501" y="443"/>
                    </a:cubicBezTo>
                    <a:cubicBezTo>
                      <a:pt x="161661" y="4322"/>
                      <a:pt x="182353" y="26300"/>
                      <a:pt x="184940" y="53449"/>
                    </a:cubicBezTo>
                    <a:cubicBezTo>
                      <a:pt x="188819" y="102577"/>
                      <a:pt x="183646" y="147827"/>
                      <a:pt x="177180" y="193076"/>
                    </a:cubicBezTo>
                    <a:cubicBezTo>
                      <a:pt x="175887" y="200833"/>
                      <a:pt x="174594" y="208590"/>
                      <a:pt x="173300" y="216347"/>
                    </a:cubicBezTo>
                    <a:cubicBezTo>
                      <a:pt x="170713" y="229275"/>
                      <a:pt x="169420" y="242204"/>
                      <a:pt x="168127" y="253839"/>
                    </a:cubicBezTo>
                    <a:cubicBezTo>
                      <a:pt x="162954" y="301674"/>
                      <a:pt x="175887" y="326238"/>
                      <a:pt x="181060" y="335288"/>
                    </a:cubicBezTo>
                    <a:cubicBezTo>
                      <a:pt x="186233" y="344338"/>
                      <a:pt x="183646" y="355974"/>
                      <a:pt x="174594" y="362438"/>
                    </a:cubicBezTo>
                    <a:cubicBezTo>
                      <a:pt x="165540" y="367609"/>
                      <a:pt x="153901" y="365023"/>
                      <a:pt x="147434" y="355974"/>
                    </a:cubicBezTo>
                    <a:cubicBezTo>
                      <a:pt x="138381" y="340459"/>
                      <a:pt x="122862" y="306845"/>
                      <a:pt x="129329" y="248668"/>
                    </a:cubicBezTo>
                    <a:cubicBezTo>
                      <a:pt x="130622" y="235739"/>
                      <a:pt x="133208" y="222811"/>
                      <a:pt x="134501" y="209883"/>
                    </a:cubicBezTo>
                    <a:cubicBezTo>
                      <a:pt x="135795" y="202126"/>
                      <a:pt x="137088" y="194369"/>
                      <a:pt x="138381" y="186612"/>
                    </a:cubicBezTo>
                    <a:cubicBezTo>
                      <a:pt x="144847" y="141362"/>
                      <a:pt x="150021" y="99991"/>
                      <a:pt x="146141" y="56035"/>
                    </a:cubicBezTo>
                    <a:cubicBezTo>
                      <a:pt x="144847" y="46985"/>
                      <a:pt x="138381" y="39228"/>
                      <a:pt x="129329" y="37935"/>
                    </a:cubicBezTo>
                    <a:cubicBezTo>
                      <a:pt x="118982" y="36642"/>
                      <a:pt x="108636" y="44400"/>
                      <a:pt x="107343" y="54742"/>
                    </a:cubicBezTo>
                    <a:lnTo>
                      <a:pt x="107343" y="56035"/>
                    </a:lnTo>
                    <a:cubicBezTo>
                      <a:pt x="102169" y="90942"/>
                      <a:pt x="90530" y="127141"/>
                      <a:pt x="75010" y="169805"/>
                    </a:cubicBezTo>
                    <a:cubicBezTo>
                      <a:pt x="72424" y="176269"/>
                      <a:pt x="69837" y="184026"/>
                      <a:pt x="67250" y="190490"/>
                    </a:cubicBezTo>
                    <a:cubicBezTo>
                      <a:pt x="62078" y="202126"/>
                      <a:pt x="58198" y="215054"/>
                      <a:pt x="53024" y="227982"/>
                    </a:cubicBezTo>
                    <a:lnTo>
                      <a:pt x="51731" y="231861"/>
                    </a:lnTo>
                    <a:cubicBezTo>
                      <a:pt x="49145" y="240911"/>
                      <a:pt x="45265" y="249961"/>
                      <a:pt x="42678" y="261596"/>
                    </a:cubicBezTo>
                    <a:cubicBezTo>
                      <a:pt x="42678" y="264182"/>
                      <a:pt x="41385" y="269353"/>
                      <a:pt x="41385" y="273232"/>
                    </a:cubicBezTo>
                    <a:cubicBezTo>
                      <a:pt x="41385" y="277110"/>
                      <a:pt x="41385" y="278403"/>
                      <a:pt x="41385" y="280989"/>
                    </a:cubicBezTo>
                    <a:lnTo>
                      <a:pt x="41385" y="284867"/>
                    </a:lnTo>
                    <a:cubicBezTo>
                      <a:pt x="41385" y="290039"/>
                      <a:pt x="41385" y="296503"/>
                      <a:pt x="41385" y="302967"/>
                    </a:cubicBezTo>
                    <a:cubicBezTo>
                      <a:pt x="41385" y="350802"/>
                      <a:pt x="46558" y="396051"/>
                      <a:pt x="58198" y="441300"/>
                    </a:cubicBezTo>
                    <a:cubicBezTo>
                      <a:pt x="64664" y="464572"/>
                      <a:pt x="72424" y="487843"/>
                      <a:pt x="82770" y="509821"/>
                    </a:cubicBezTo>
                    <a:cubicBezTo>
                      <a:pt x="94410" y="533092"/>
                      <a:pt x="107343" y="555070"/>
                      <a:pt x="124155" y="575756"/>
                    </a:cubicBezTo>
                    <a:lnTo>
                      <a:pt x="126742" y="579634"/>
                    </a:lnTo>
                    <a:cubicBezTo>
                      <a:pt x="129329" y="583513"/>
                      <a:pt x="133208" y="587391"/>
                      <a:pt x="137088" y="589977"/>
                    </a:cubicBezTo>
                    <a:cubicBezTo>
                      <a:pt x="144847" y="596441"/>
                      <a:pt x="146141" y="609369"/>
                      <a:pt x="139675" y="617126"/>
                    </a:cubicBezTo>
                    <a:cubicBezTo>
                      <a:pt x="133208" y="622298"/>
                      <a:pt x="126742" y="623591"/>
                      <a:pt x="121568" y="623591"/>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2" name="Google Shape;752;p10"/>
              <p:cNvSpPr/>
              <p:nvPr/>
            </p:nvSpPr>
            <p:spPr>
              <a:xfrm>
                <a:off x="9693024" y="5265574"/>
                <a:ext cx="127123" cy="220787"/>
              </a:xfrm>
              <a:custGeom>
                <a:rect b="b" l="l" r="r" t="t"/>
                <a:pathLst>
                  <a:path extrusionOk="0" h="220787" w="127123">
                    <a:moveTo>
                      <a:pt x="102828" y="220788"/>
                    </a:moveTo>
                    <a:cubicBezTo>
                      <a:pt x="101535" y="220788"/>
                      <a:pt x="100242" y="220788"/>
                      <a:pt x="97656" y="220788"/>
                    </a:cubicBezTo>
                    <a:cubicBezTo>
                      <a:pt x="87309" y="218202"/>
                      <a:pt x="80842" y="207859"/>
                      <a:pt x="83429" y="197516"/>
                    </a:cubicBezTo>
                    <a:cubicBezTo>
                      <a:pt x="95069" y="149682"/>
                      <a:pt x="88603" y="113482"/>
                      <a:pt x="74376" y="66940"/>
                    </a:cubicBezTo>
                    <a:cubicBezTo>
                      <a:pt x="71790" y="56597"/>
                      <a:pt x="64030" y="48840"/>
                      <a:pt x="54977" y="43669"/>
                    </a:cubicBezTo>
                    <a:cubicBezTo>
                      <a:pt x="45924" y="38498"/>
                      <a:pt x="35577" y="38498"/>
                      <a:pt x="25231" y="41083"/>
                    </a:cubicBezTo>
                    <a:cubicBezTo>
                      <a:pt x="14885" y="43669"/>
                      <a:pt x="4539" y="38498"/>
                      <a:pt x="659" y="28155"/>
                    </a:cubicBezTo>
                    <a:cubicBezTo>
                      <a:pt x="-1927" y="17812"/>
                      <a:pt x="3245" y="7469"/>
                      <a:pt x="13592" y="3591"/>
                    </a:cubicBezTo>
                    <a:cubicBezTo>
                      <a:pt x="32991" y="-2873"/>
                      <a:pt x="54977" y="-288"/>
                      <a:pt x="73083" y="8762"/>
                    </a:cubicBezTo>
                    <a:cubicBezTo>
                      <a:pt x="91189" y="17812"/>
                      <a:pt x="105415" y="34619"/>
                      <a:pt x="110589" y="54012"/>
                    </a:cubicBezTo>
                    <a:cubicBezTo>
                      <a:pt x="126107" y="105725"/>
                      <a:pt x="133868" y="149682"/>
                      <a:pt x="119641" y="205273"/>
                    </a:cubicBezTo>
                    <a:cubicBezTo>
                      <a:pt x="119641" y="215616"/>
                      <a:pt x="111882" y="220788"/>
                      <a:pt x="102828" y="220788"/>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3" name="Google Shape;753;p10"/>
              <p:cNvSpPr/>
              <p:nvPr/>
            </p:nvSpPr>
            <p:spPr>
              <a:xfrm>
                <a:off x="9569267" y="5186131"/>
                <a:ext cx="159212" cy="264030"/>
              </a:xfrm>
              <a:custGeom>
                <a:rect b="b" l="l" r="r" t="t"/>
                <a:pathLst>
                  <a:path extrusionOk="0" h="264030" w="159212">
                    <a:moveTo>
                      <a:pt x="139935" y="264031"/>
                    </a:moveTo>
                    <a:cubicBezTo>
                      <a:pt x="138642" y="264031"/>
                      <a:pt x="138642" y="264031"/>
                      <a:pt x="137349" y="264031"/>
                    </a:cubicBezTo>
                    <a:cubicBezTo>
                      <a:pt x="127002" y="262738"/>
                      <a:pt x="119243" y="253688"/>
                      <a:pt x="120536" y="243346"/>
                    </a:cubicBezTo>
                    <a:cubicBezTo>
                      <a:pt x="124416" y="208439"/>
                      <a:pt x="117950" y="177411"/>
                      <a:pt x="111484" y="146383"/>
                    </a:cubicBezTo>
                    <a:cubicBezTo>
                      <a:pt x="107603" y="125697"/>
                      <a:pt x="102430" y="103719"/>
                      <a:pt x="101137" y="77862"/>
                    </a:cubicBezTo>
                    <a:cubicBezTo>
                      <a:pt x="99844" y="66227"/>
                      <a:pt x="90790" y="48127"/>
                      <a:pt x="75271" y="40370"/>
                    </a:cubicBezTo>
                    <a:cubicBezTo>
                      <a:pt x="62338" y="35199"/>
                      <a:pt x="48112" y="39077"/>
                      <a:pt x="31300" y="52005"/>
                    </a:cubicBezTo>
                    <a:cubicBezTo>
                      <a:pt x="23539" y="58470"/>
                      <a:pt x="10607" y="57177"/>
                      <a:pt x="4140" y="49420"/>
                    </a:cubicBezTo>
                    <a:cubicBezTo>
                      <a:pt x="-2326" y="41663"/>
                      <a:pt x="-1033" y="28735"/>
                      <a:pt x="6727" y="22270"/>
                    </a:cubicBezTo>
                    <a:cubicBezTo>
                      <a:pt x="44232" y="-7465"/>
                      <a:pt x="75271" y="-1001"/>
                      <a:pt x="90790" y="5463"/>
                    </a:cubicBezTo>
                    <a:cubicBezTo>
                      <a:pt x="120536" y="18392"/>
                      <a:pt x="137349" y="50713"/>
                      <a:pt x="139935" y="75277"/>
                    </a:cubicBezTo>
                    <a:cubicBezTo>
                      <a:pt x="141229" y="98548"/>
                      <a:pt x="145109" y="119233"/>
                      <a:pt x="148988" y="138626"/>
                    </a:cubicBezTo>
                    <a:cubicBezTo>
                      <a:pt x="155455" y="169654"/>
                      <a:pt x="161921" y="205853"/>
                      <a:pt x="158042" y="245931"/>
                    </a:cubicBezTo>
                    <a:cubicBezTo>
                      <a:pt x="158042" y="256274"/>
                      <a:pt x="148988" y="264031"/>
                      <a:pt x="139935" y="264031"/>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4" name="Google Shape;754;p10"/>
              <p:cNvSpPr/>
              <p:nvPr/>
            </p:nvSpPr>
            <p:spPr>
              <a:xfrm>
                <a:off x="9468866" y="5109676"/>
                <a:ext cx="143480" cy="238352"/>
              </a:xfrm>
              <a:custGeom>
                <a:rect b="b" l="l" r="r" t="t"/>
                <a:pathLst>
                  <a:path extrusionOk="0" h="238352" w="143480">
                    <a:moveTo>
                      <a:pt x="125234" y="238352"/>
                    </a:moveTo>
                    <a:cubicBezTo>
                      <a:pt x="114888" y="238352"/>
                      <a:pt x="105835" y="230595"/>
                      <a:pt x="105835" y="220253"/>
                    </a:cubicBezTo>
                    <a:cubicBezTo>
                      <a:pt x="105835" y="211203"/>
                      <a:pt x="105835" y="203446"/>
                      <a:pt x="104541" y="195689"/>
                    </a:cubicBezTo>
                    <a:lnTo>
                      <a:pt x="104541" y="193103"/>
                    </a:lnTo>
                    <a:cubicBezTo>
                      <a:pt x="103248" y="156904"/>
                      <a:pt x="103248" y="128461"/>
                      <a:pt x="95489" y="75455"/>
                    </a:cubicBezTo>
                    <a:cubicBezTo>
                      <a:pt x="94195" y="63819"/>
                      <a:pt x="83849" y="48305"/>
                      <a:pt x="69623" y="41841"/>
                    </a:cubicBezTo>
                    <a:cubicBezTo>
                      <a:pt x="57983" y="36669"/>
                      <a:pt x="45050" y="39255"/>
                      <a:pt x="30824" y="48305"/>
                    </a:cubicBezTo>
                    <a:cubicBezTo>
                      <a:pt x="21771" y="54769"/>
                      <a:pt x="10131" y="52184"/>
                      <a:pt x="3665" y="44427"/>
                    </a:cubicBezTo>
                    <a:cubicBezTo>
                      <a:pt x="-2801" y="35377"/>
                      <a:pt x="-215" y="23741"/>
                      <a:pt x="7545" y="17277"/>
                    </a:cubicBezTo>
                    <a:cubicBezTo>
                      <a:pt x="32117" y="-823"/>
                      <a:pt x="59276" y="-4701"/>
                      <a:pt x="83849" y="5641"/>
                    </a:cubicBezTo>
                    <a:cubicBezTo>
                      <a:pt x="109715" y="15984"/>
                      <a:pt x="129114" y="43134"/>
                      <a:pt x="132994" y="68990"/>
                    </a:cubicBezTo>
                    <a:cubicBezTo>
                      <a:pt x="140754" y="124583"/>
                      <a:pt x="140754" y="154318"/>
                      <a:pt x="142047" y="190517"/>
                    </a:cubicBezTo>
                    <a:lnTo>
                      <a:pt x="142047" y="193103"/>
                    </a:lnTo>
                    <a:cubicBezTo>
                      <a:pt x="142047" y="200860"/>
                      <a:pt x="142047" y="208617"/>
                      <a:pt x="143340" y="216374"/>
                    </a:cubicBezTo>
                    <a:cubicBezTo>
                      <a:pt x="144633" y="229303"/>
                      <a:pt x="136873" y="238352"/>
                      <a:pt x="125234" y="238352"/>
                    </a:cubicBezTo>
                    <a:cubicBezTo>
                      <a:pt x="125234" y="238352"/>
                      <a:pt x="125234" y="238352"/>
                      <a:pt x="125234" y="238352"/>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5" name="Google Shape;755;p10"/>
              <p:cNvSpPr/>
              <p:nvPr/>
            </p:nvSpPr>
            <p:spPr>
              <a:xfrm>
                <a:off x="9209853" y="5668511"/>
                <a:ext cx="62359" cy="257415"/>
              </a:xfrm>
              <a:custGeom>
                <a:rect b="b" l="l" r="r" t="t"/>
                <a:pathLst>
                  <a:path extrusionOk="0" h="257415" w="62359">
                    <a:moveTo>
                      <a:pt x="42819" y="257416"/>
                    </a:moveTo>
                    <a:cubicBezTo>
                      <a:pt x="32473" y="257416"/>
                      <a:pt x="24714" y="249658"/>
                      <a:pt x="23420" y="240608"/>
                    </a:cubicBezTo>
                    <a:lnTo>
                      <a:pt x="141" y="22119"/>
                    </a:lnTo>
                    <a:cubicBezTo>
                      <a:pt x="-1152" y="11776"/>
                      <a:pt x="6607" y="1434"/>
                      <a:pt x="16954" y="141"/>
                    </a:cubicBezTo>
                    <a:cubicBezTo>
                      <a:pt x="27300" y="-1152"/>
                      <a:pt x="37647" y="6605"/>
                      <a:pt x="38940" y="16948"/>
                    </a:cubicBezTo>
                    <a:lnTo>
                      <a:pt x="62219" y="235437"/>
                    </a:lnTo>
                    <a:cubicBezTo>
                      <a:pt x="63512" y="245780"/>
                      <a:pt x="55752" y="256123"/>
                      <a:pt x="45406" y="257416"/>
                    </a:cubicBezTo>
                    <a:cubicBezTo>
                      <a:pt x="44113" y="257416"/>
                      <a:pt x="42819" y="257416"/>
                      <a:pt x="42819" y="257416"/>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6" name="Google Shape;756;p10"/>
              <p:cNvSpPr/>
              <p:nvPr/>
            </p:nvSpPr>
            <p:spPr>
              <a:xfrm>
                <a:off x="9575509" y="5449503"/>
                <a:ext cx="239108" cy="477716"/>
              </a:xfrm>
              <a:custGeom>
                <a:rect b="b" l="l" r="r" t="t"/>
                <a:pathLst>
                  <a:path extrusionOk="0" h="477716" w="239108">
                    <a:moveTo>
                      <a:pt x="47044" y="477716"/>
                    </a:moveTo>
                    <a:cubicBezTo>
                      <a:pt x="37990" y="477716"/>
                      <a:pt x="28937" y="471252"/>
                      <a:pt x="27644" y="460909"/>
                    </a:cubicBezTo>
                    <a:lnTo>
                      <a:pt x="485" y="300597"/>
                    </a:lnTo>
                    <a:cubicBezTo>
                      <a:pt x="-808" y="295426"/>
                      <a:pt x="485" y="288962"/>
                      <a:pt x="4365" y="285083"/>
                    </a:cubicBezTo>
                    <a:lnTo>
                      <a:pt x="10831" y="276033"/>
                    </a:lnTo>
                    <a:cubicBezTo>
                      <a:pt x="88428" y="181656"/>
                      <a:pt x="184132" y="64008"/>
                      <a:pt x="200944" y="13587"/>
                    </a:cubicBezTo>
                    <a:cubicBezTo>
                      <a:pt x="204824" y="3245"/>
                      <a:pt x="215171" y="-1927"/>
                      <a:pt x="225517" y="659"/>
                    </a:cubicBezTo>
                    <a:cubicBezTo>
                      <a:pt x="235863" y="4538"/>
                      <a:pt x="241037" y="14880"/>
                      <a:pt x="238450" y="25223"/>
                    </a:cubicBezTo>
                    <a:cubicBezTo>
                      <a:pt x="219051" y="83401"/>
                      <a:pt x="124641" y="198463"/>
                      <a:pt x="41870" y="299304"/>
                    </a:cubicBezTo>
                    <a:lnTo>
                      <a:pt x="40577" y="300597"/>
                    </a:lnTo>
                    <a:lnTo>
                      <a:pt x="66443" y="451859"/>
                    </a:lnTo>
                    <a:cubicBezTo>
                      <a:pt x="67736" y="462202"/>
                      <a:pt x="61269" y="472545"/>
                      <a:pt x="50923" y="473837"/>
                    </a:cubicBezTo>
                    <a:cubicBezTo>
                      <a:pt x="49630" y="477716"/>
                      <a:pt x="48337" y="477716"/>
                      <a:pt x="47044" y="477716"/>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7" name="Google Shape;757;p10"/>
              <p:cNvSpPr/>
              <p:nvPr/>
            </p:nvSpPr>
            <p:spPr>
              <a:xfrm>
                <a:off x="9232702" y="4754177"/>
                <a:ext cx="400047" cy="746406"/>
              </a:xfrm>
              <a:custGeom>
                <a:rect b="b" l="l" r="r" t="t"/>
                <a:pathLst>
                  <a:path extrusionOk="0" h="746406" w="400047">
                    <a:moveTo>
                      <a:pt x="19970" y="746407"/>
                    </a:moveTo>
                    <a:cubicBezTo>
                      <a:pt x="18677" y="746407"/>
                      <a:pt x="17383" y="746407"/>
                      <a:pt x="14797" y="746407"/>
                    </a:cubicBezTo>
                    <a:cubicBezTo>
                      <a:pt x="4450" y="743821"/>
                      <a:pt x="-2016" y="733478"/>
                      <a:pt x="570" y="723135"/>
                    </a:cubicBezTo>
                    <a:cubicBezTo>
                      <a:pt x="30316" y="609366"/>
                      <a:pt x="76875" y="480082"/>
                      <a:pt x="76875" y="478789"/>
                    </a:cubicBezTo>
                    <a:cubicBezTo>
                      <a:pt x="98861" y="407683"/>
                      <a:pt x="190684" y="178850"/>
                      <a:pt x="281214" y="32760"/>
                    </a:cubicBezTo>
                    <a:cubicBezTo>
                      <a:pt x="288973" y="18539"/>
                      <a:pt x="301906" y="6903"/>
                      <a:pt x="318719" y="3025"/>
                    </a:cubicBezTo>
                    <a:cubicBezTo>
                      <a:pt x="335532" y="-2147"/>
                      <a:pt x="352344" y="-854"/>
                      <a:pt x="366570" y="8196"/>
                    </a:cubicBezTo>
                    <a:cubicBezTo>
                      <a:pt x="395023" y="23710"/>
                      <a:pt x="407956" y="57324"/>
                      <a:pt x="395023" y="88352"/>
                    </a:cubicBezTo>
                    <a:cubicBezTo>
                      <a:pt x="395023" y="88352"/>
                      <a:pt x="393730" y="89645"/>
                      <a:pt x="393730" y="90938"/>
                    </a:cubicBezTo>
                    <a:cubicBezTo>
                      <a:pt x="250174" y="388290"/>
                      <a:pt x="243708" y="535674"/>
                      <a:pt x="242415" y="551188"/>
                    </a:cubicBezTo>
                    <a:cubicBezTo>
                      <a:pt x="242415" y="561530"/>
                      <a:pt x="233362" y="570581"/>
                      <a:pt x="223016" y="570581"/>
                    </a:cubicBezTo>
                    <a:cubicBezTo>
                      <a:pt x="212670" y="570581"/>
                      <a:pt x="203616" y="561530"/>
                      <a:pt x="203616" y="551188"/>
                    </a:cubicBezTo>
                    <a:cubicBezTo>
                      <a:pt x="203616" y="524038"/>
                      <a:pt x="213963" y="374069"/>
                      <a:pt x="358811" y="75423"/>
                    </a:cubicBezTo>
                    <a:cubicBezTo>
                      <a:pt x="363984" y="63788"/>
                      <a:pt x="358811" y="50860"/>
                      <a:pt x="347171" y="44395"/>
                    </a:cubicBezTo>
                    <a:cubicBezTo>
                      <a:pt x="340704" y="41810"/>
                      <a:pt x="334238" y="40517"/>
                      <a:pt x="327772" y="43103"/>
                    </a:cubicBezTo>
                    <a:cubicBezTo>
                      <a:pt x="321305" y="44395"/>
                      <a:pt x="316133" y="49567"/>
                      <a:pt x="313546" y="54738"/>
                    </a:cubicBezTo>
                    <a:cubicBezTo>
                      <a:pt x="313546" y="54738"/>
                      <a:pt x="313546" y="56031"/>
                      <a:pt x="312253" y="56031"/>
                    </a:cubicBezTo>
                    <a:cubicBezTo>
                      <a:pt x="223016" y="199536"/>
                      <a:pt x="133779" y="424490"/>
                      <a:pt x="110500" y="494303"/>
                    </a:cubicBezTo>
                    <a:cubicBezTo>
                      <a:pt x="109207" y="496889"/>
                      <a:pt x="62648" y="623587"/>
                      <a:pt x="34196" y="736064"/>
                    </a:cubicBezTo>
                    <a:cubicBezTo>
                      <a:pt x="36782" y="741235"/>
                      <a:pt x="29023" y="746407"/>
                      <a:pt x="19970" y="746407"/>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grpSp>
        <p:nvGrpSpPr>
          <p:cNvPr id="758" name="Google Shape;758;p10"/>
          <p:cNvGrpSpPr/>
          <p:nvPr/>
        </p:nvGrpSpPr>
        <p:grpSpPr>
          <a:xfrm>
            <a:off x="9490020" y="2015291"/>
            <a:ext cx="1082734" cy="1406607"/>
            <a:chOff x="3040815" y="4466313"/>
            <a:chExt cx="1082734" cy="1406607"/>
          </a:xfrm>
        </p:grpSpPr>
        <p:grpSp>
          <p:nvGrpSpPr>
            <p:cNvPr id="759" name="Google Shape;759;p10"/>
            <p:cNvGrpSpPr/>
            <p:nvPr/>
          </p:nvGrpSpPr>
          <p:grpSpPr>
            <a:xfrm>
              <a:off x="3951443" y="4466313"/>
              <a:ext cx="172106" cy="396900"/>
              <a:chOff x="3951443" y="4466313"/>
              <a:chExt cx="172106" cy="396900"/>
            </a:xfrm>
          </p:grpSpPr>
          <p:sp>
            <p:nvSpPr>
              <p:cNvPr id="760" name="Google Shape;760;p10"/>
              <p:cNvSpPr/>
              <p:nvPr/>
            </p:nvSpPr>
            <p:spPr>
              <a:xfrm>
                <a:off x="4018744" y="4466313"/>
                <a:ext cx="38798" cy="396900"/>
              </a:xfrm>
              <a:custGeom>
                <a:rect b="b" l="l" r="r" t="t"/>
                <a:pathLst>
                  <a:path extrusionOk="0" h="396900" w="38798">
                    <a:moveTo>
                      <a:pt x="19399" y="396901"/>
                    </a:moveTo>
                    <a:cubicBezTo>
                      <a:pt x="9053" y="396901"/>
                      <a:pt x="0" y="387851"/>
                      <a:pt x="0" y="377508"/>
                    </a:cubicBezTo>
                    <a:lnTo>
                      <a:pt x="0" y="19393"/>
                    </a:lnTo>
                    <a:cubicBezTo>
                      <a:pt x="0" y="9050"/>
                      <a:pt x="9053" y="0"/>
                      <a:pt x="19399" y="0"/>
                    </a:cubicBezTo>
                    <a:cubicBezTo>
                      <a:pt x="29745" y="0"/>
                      <a:pt x="38799" y="9050"/>
                      <a:pt x="38799" y="19393"/>
                    </a:cubicBezTo>
                    <a:lnTo>
                      <a:pt x="38799" y="377508"/>
                    </a:lnTo>
                    <a:cubicBezTo>
                      <a:pt x="38799" y="389144"/>
                      <a:pt x="31039" y="396901"/>
                      <a:pt x="19399" y="396901"/>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1" name="Google Shape;761;p10"/>
              <p:cNvSpPr/>
              <p:nvPr/>
            </p:nvSpPr>
            <p:spPr>
              <a:xfrm>
                <a:off x="3951443" y="4469222"/>
                <a:ext cx="172106" cy="144524"/>
              </a:xfrm>
              <a:custGeom>
                <a:rect b="b" l="l" r="r" t="t"/>
                <a:pathLst>
                  <a:path extrusionOk="0" h="144524" w="172106">
                    <a:moveTo>
                      <a:pt x="153951" y="144475"/>
                    </a:moveTo>
                    <a:cubicBezTo>
                      <a:pt x="147484" y="144475"/>
                      <a:pt x="141018" y="141889"/>
                      <a:pt x="137138" y="135425"/>
                    </a:cubicBezTo>
                    <a:lnTo>
                      <a:pt x="86700" y="55269"/>
                    </a:lnTo>
                    <a:lnTo>
                      <a:pt x="36262" y="135425"/>
                    </a:lnTo>
                    <a:cubicBezTo>
                      <a:pt x="31089" y="144475"/>
                      <a:pt x="18156" y="147060"/>
                      <a:pt x="9103" y="141889"/>
                    </a:cubicBezTo>
                    <a:cubicBezTo>
                      <a:pt x="50" y="136717"/>
                      <a:pt x="-2536" y="123789"/>
                      <a:pt x="2637" y="114739"/>
                    </a:cubicBezTo>
                    <a:lnTo>
                      <a:pt x="69887" y="8727"/>
                    </a:lnTo>
                    <a:cubicBezTo>
                      <a:pt x="77647" y="-2909"/>
                      <a:pt x="95753" y="-2909"/>
                      <a:pt x="102219" y="8727"/>
                    </a:cubicBezTo>
                    <a:lnTo>
                      <a:pt x="169470" y="114739"/>
                    </a:lnTo>
                    <a:cubicBezTo>
                      <a:pt x="174643" y="123789"/>
                      <a:pt x="172057" y="135425"/>
                      <a:pt x="163004" y="141889"/>
                    </a:cubicBezTo>
                    <a:cubicBezTo>
                      <a:pt x="161711" y="143182"/>
                      <a:pt x="157831" y="144475"/>
                      <a:pt x="153951" y="144475"/>
                    </a:cubicBezTo>
                    <a:close/>
                  </a:path>
                </a:pathLst>
              </a:custGeom>
              <a:solidFill>
                <a:srgbClr val="6CD1D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762" name="Google Shape;762;p10"/>
            <p:cNvGrpSpPr/>
            <p:nvPr/>
          </p:nvGrpSpPr>
          <p:grpSpPr>
            <a:xfrm>
              <a:off x="3040815" y="4836187"/>
              <a:ext cx="1053298" cy="1036733"/>
              <a:chOff x="3040815" y="4836187"/>
              <a:chExt cx="1053298" cy="1036733"/>
            </a:xfrm>
          </p:grpSpPr>
          <p:sp>
            <p:nvSpPr>
              <p:cNvPr id="763" name="Google Shape;763;p10"/>
              <p:cNvSpPr/>
              <p:nvPr/>
            </p:nvSpPr>
            <p:spPr>
              <a:xfrm>
                <a:off x="3518965" y="5307163"/>
                <a:ext cx="515298" cy="408030"/>
              </a:xfrm>
              <a:custGeom>
                <a:rect b="b" l="l" r="r" t="t"/>
                <a:pathLst>
                  <a:path extrusionOk="0" h="408030" w="515298">
                    <a:moveTo>
                      <a:pt x="52302" y="408031"/>
                    </a:moveTo>
                    <a:cubicBezTo>
                      <a:pt x="49715" y="408031"/>
                      <a:pt x="45835" y="408031"/>
                      <a:pt x="43249" y="408031"/>
                    </a:cubicBezTo>
                    <a:lnTo>
                      <a:pt x="38076" y="408031"/>
                    </a:lnTo>
                    <a:cubicBezTo>
                      <a:pt x="30316" y="408031"/>
                      <a:pt x="22556" y="406738"/>
                      <a:pt x="14797" y="405445"/>
                    </a:cubicBezTo>
                    <a:cubicBezTo>
                      <a:pt x="4450" y="402860"/>
                      <a:pt x="-2016" y="392517"/>
                      <a:pt x="570" y="382174"/>
                    </a:cubicBezTo>
                    <a:cubicBezTo>
                      <a:pt x="3157" y="371832"/>
                      <a:pt x="13503" y="365367"/>
                      <a:pt x="23850" y="367953"/>
                    </a:cubicBezTo>
                    <a:cubicBezTo>
                      <a:pt x="29023" y="369246"/>
                      <a:pt x="34196" y="369246"/>
                      <a:pt x="38076" y="370539"/>
                    </a:cubicBezTo>
                    <a:lnTo>
                      <a:pt x="43249" y="370539"/>
                    </a:lnTo>
                    <a:cubicBezTo>
                      <a:pt x="69115" y="371832"/>
                      <a:pt x="94980" y="369246"/>
                      <a:pt x="120846" y="364074"/>
                    </a:cubicBezTo>
                    <a:cubicBezTo>
                      <a:pt x="144125" y="358903"/>
                      <a:pt x="167404" y="352439"/>
                      <a:pt x="190683" y="343389"/>
                    </a:cubicBezTo>
                    <a:cubicBezTo>
                      <a:pt x="233362" y="326582"/>
                      <a:pt x="273454" y="303311"/>
                      <a:pt x="310959" y="274869"/>
                    </a:cubicBezTo>
                    <a:cubicBezTo>
                      <a:pt x="316132" y="270990"/>
                      <a:pt x="320012" y="267112"/>
                      <a:pt x="325185" y="263233"/>
                    </a:cubicBezTo>
                    <a:lnTo>
                      <a:pt x="327772" y="260647"/>
                    </a:lnTo>
                    <a:cubicBezTo>
                      <a:pt x="329065" y="259355"/>
                      <a:pt x="330358" y="258062"/>
                      <a:pt x="332945" y="256769"/>
                    </a:cubicBezTo>
                    <a:cubicBezTo>
                      <a:pt x="336825" y="254183"/>
                      <a:pt x="339411" y="250305"/>
                      <a:pt x="341998" y="249012"/>
                    </a:cubicBezTo>
                    <a:cubicBezTo>
                      <a:pt x="349758" y="239962"/>
                      <a:pt x="354931" y="232205"/>
                      <a:pt x="361397" y="224448"/>
                    </a:cubicBezTo>
                    <a:lnTo>
                      <a:pt x="363984" y="220569"/>
                    </a:lnTo>
                    <a:cubicBezTo>
                      <a:pt x="371744" y="208934"/>
                      <a:pt x="378210" y="197298"/>
                      <a:pt x="385969" y="186956"/>
                    </a:cubicBezTo>
                    <a:cubicBezTo>
                      <a:pt x="389850" y="180492"/>
                      <a:pt x="393729" y="174028"/>
                      <a:pt x="397609" y="168856"/>
                    </a:cubicBezTo>
                    <a:cubicBezTo>
                      <a:pt x="422182" y="130071"/>
                      <a:pt x="442874" y="99043"/>
                      <a:pt x="468740" y="74479"/>
                    </a:cubicBezTo>
                    <a:lnTo>
                      <a:pt x="470033" y="73186"/>
                    </a:lnTo>
                    <a:cubicBezTo>
                      <a:pt x="473913" y="69308"/>
                      <a:pt x="476499" y="64136"/>
                      <a:pt x="476499" y="58965"/>
                    </a:cubicBezTo>
                    <a:cubicBezTo>
                      <a:pt x="476499" y="53793"/>
                      <a:pt x="475206" y="48622"/>
                      <a:pt x="471326" y="44744"/>
                    </a:cubicBezTo>
                    <a:cubicBezTo>
                      <a:pt x="464860" y="38280"/>
                      <a:pt x="454514" y="36987"/>
                      <a:pt x="446754" y="42158"/>
                    </a:cubicBezTo>
                    <a:cubicBezTo>
                      <a:pt x="409249" y="65429"/>
                      <a:pt x="378210" y="93871"/>
                      <a:pt x="345878" y="126192"/>
                    </a:cubicBezTo>
                    <a:cubicBezTo>
                      <a:pt x="340704" y="131364"/>
                      <a:pt x="334238" y="137828"/>
                      <a:pt x="329065" y="142999"/>
                    </a:cubicBezTo>
                    <a:cubicBezTo>
                      <a:pt x="320012" y="152049"/>
                      <a:pt x="310959" y="162392"/>
                      <a:pt x="301906" y="170149"/>
                    </a:cubicBezTo>
                    <a:cubicBezTo>
                      <a:pt x="257934" y="211520"/>
                      <a:pt x="219136" y="217984"/>
                      <a:pt x="204910" y="219277"/>
                    </a:cubicBezTo>
                    <a:cubicBezTo>
                      <a:pt x="194563" y="220569"/>
                      <a:pt x="185510" y="211520"/>
                      <a:pt x="184217" y="201177"/>
                    </a:cubicBezTo>
                    <a:cubicBezTo>
                      <a:pt x="182924" y="190834"/>
                      <a:pt x="191977" y="181784"/>
                      <a:pt x="202323" y="180492"/>
                    </a:cubicBezTo>
                    <a:cubicBezTo>
                      <a:pt x="210083" y="180492"/>
                      <a:pt x="239828" y="175320"/>
                      <a:pt x="276040" y="141707"/>
                    </a:cubicBezTo>
                    <a:cubicBezTo>
                      <a:pt x="283800" y="133950"/>
                      <a:pt x="292853" y="124899"/>
                      <a:pt x="301906" y="115850"/>
                    </a:cubicBezTo>
                    <a:cubicBezTo>
                      <a:pt x="307079" y="110678"/>
                      <a:pt x="313546" y="104214"/>
                      <a:pt x="318719" y="99043"/>
                    </a:cubicBezTo>
                    <a:cubicBezTo>
                      <a:pt x="351051" y="66722"/>
                      <a:pt x="384676" y="34401"/>
                      <a:pt x="426061" y="8544"/>
                    </a:cubicBezTo>
                    <a:cubicBezTo>
                      <a:pt x="449341" y="-5677"/>
                      <a:pt x="479086" y="-1798"/>
                      <a:pt x="498485" y="17594"/>
                    </a:cubicBezTo>
                    <a:cubicBezTo>
                      <a:pt x="508832" y="29230"/>
                      <a:pt x="515298" y="43451"/>
                      <a:pt x="515298" y="58965"/>
                    </a:cubicBezTo>
                    <a:cubicBezTo>
                      <a:pt x="515298" y="74479"/>
                      <a:pt x="508832" y="88700"/>
                      <a:pt x="497192" y="100336"/>
                    </a:cubicBezTo>
                    <a:lnTo>
                      <a:pt x="495899" y="101629"/>
                    </a:lnTo>
                    <a:cubicBezTo>
                      <a:pt x="472620" y="123607"/>
                      <a:pt x="453220" y="152049"/>
                      <a:pt x="429941" y="188248"/>
                    </a:cubicBezTo>
                    <a:cubicBezTo>
                      <a:pt x="426061" y="194713"/>
                      <a:pt x="422182" y="199884"/>
                      <a:pt x="418302" y="206348"/>
                    </a:cubicBezTo>
                    <a:cubicBezTo>
                      <a:pt x="411835" y="217984"/>
                      <a:pt x="404076" y="229619"/>
                      <a:pt x="396316" y="241255"/>
                    </a:cubicBezTo>
                    <a:lnTo>
                      <a:pt x="393729" y="245134"/>
                    </a:lnTo>
                    <a:cubicBezTo>
                      <a:pt x="387263" y="254183"/>
                      <a:pt x="380796" y="263233"/>
                      <a:pt x="371744" y="273576"/>
                    </a:cubicBezTo>
                    <a:cubicBezTo>
                      <a:pt x="369157" y="276162"/>
                      <a:pt x="365277" y="280040"/>
                      <a:pt x="361397" y="283919"/>
                    </a:cubicBezTo>
                    <a:cubicBezTo>
                      <a:pt x="357517" y="286504"/>
                      <a:pt x="356224" y="289090"/>
                      <a:pt x="354931" y="290383"/>
                    </a:cubicBezTo>
                    <a:lnTo>
                      <a:pt x="352344" y="292968"/>
                    </a:lnTo>
                    <a:cubicBezTo>
                      <a:pt x="347171" y="298140"/>
                      <a:pt x="341998" y="302018"/>
                      <a:pt x="336825" y="305897"/>
                    </a:cubicBezTo>
                    <a:cubicBezTo>
                      <a:pt x="295440" y="336925"/>
                      <a:pt x="254054" y="361489"/>
                      <a:pt x="207496" y="379589"/>
                    </a:cubicBezTo>
                    <a:cubicBezTo>
                      <a:pt x="181630" y="389931"/>
                      <a:pt x="157058" y="397688"/>
                      <a:pt x="131192" y="402860"/>
                    </a:cubicBezTo>
                    <a:cubicBezTo>
                      <a:pt x="102740" y="405445"/>
                      <a:pt x="78168" y="408031"/>
                      <a:pt x="52302" y="408031"/>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4" name="Google Shape;764;p10"/>
              <p:cNvSpPr/>
              <p:nvPr/>
            </p:nvSpPr>
            <p:spPr>
              <a:xfrm>
                <a:off x="3353734" y="5008618"/>
                <a:ext cx="231753" cy="118335"/>
              </a:xfrm>
              <a:custGeom>
                <a:rect b="b" l="l" r="r" t="t"/>
                <a:pathLst>
                  <a:path extrusionOk="0" h="118335" w="231753">
                    <a:moveTo>
                      <a:pt x="19660" y="118335"/>
                    </a:moveTo>
                    <a:cubicBezTo>
                      <a:pt x="15780" y="118335"/>
                      <a:pt x="10607" y="117043"/>
                      <a:pt x="6727" y="114457"/>
                    </a:cubicBezTo>
                    <a:cubicBezTo>
                      <a:pt x="-1033" y="107993"/>
                      <a:pt x="-2326" y="95064"/>
                      <a:pt x="4140" y="87307"/>
                    </a:cubicBezTo>
                    <a:cubicBezTo>
                      <a:pt x="41646" y="42058"/>
                      <a:pt x="80444" y="22665"/>
                      <a:pt x="130882" y="4566"/>
                    </a:cubicBezTo>
                    <a:cubicBezTo>
                      <a:pt x="150282" y="-1899"/>
                      <a:pt x="170974" y="-1899"/>
                      <a:pt x="190373" y="7151"/>
                    </a:cubicBezTo>
                    <a:cubicBezTo>
                      <a:pt x="208480" y="16201"/>
                      <a:pt x="222706" y="31715"/>
                      <a:pt x="230465" y="51108"/>
                    </a:cubicBezTo>
                    <a:cubicBezTo>
                      <a:pt x="234345" y="61450"/>
                      <a:pt x="229172" y="71793"/>
                      <a:pt x="218826" y="75672"/>
                    </a:cubicBezTo>
                    <a:cubicBezTo>
                      <a:pt x="208480" y="79550"/>
                      <a:pt x="198133" y="74379"/>
                      <a:pt x="194253" y="64036"/>
                    </a:cubicBezTo>
                    <a:cubicBezTo>
                      <a:pt x="190373" y="53693"/>
                      <a:pt x="183907" y="45936"/>
                      <a:pt x="174854" y="42058"/>
                    </a:cubicBezTo>
                    <a:cubicBezTo>
                      <a:pt x="165801" y="38179"/>
                      <a:pt x="155455" y="36886"/>
                      <a:pt x="145108" y="40765"/>
                    </a:cubicBezTo>
                    <a:cubicBezTo>
                      <a:pt x="98550" y="57572"/>
                      <a:pt x="66218" y="74379"/>
                      <a:pt x="35179" y="111871"/>
                    </a:cubicBezTo>
                    <a:cubicBezTo>
                      <a:pt x="30006" y="115750"/>
                      <a:pt x="24833" y="118335"/>
                      <a:pt x="19660" y="118335"/>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5" name="Google Shape;765;p10"/>
              <p:cNvSpPr/>
              <p:nvPr/>
            </p:nvSpPr>
            <p:spPr>
              <a:xfrm>
                <a:off x="3435431" y="5039273"/>
                <a:ext cx="276992" cy="134221"/>
              </a:xfrm>
              <a:custGeom>
                <a:rect b="b" l="l" r="r" t="t"/>
                <a:pathLst>
                  <a:path extrusionOk="0" h="134221" w="276992">
                    <a:moveTo>
                      <a:pt x="19440" y="134222"/>
                    </a:moveTo>
                    <a:cubicBezTo>
                      <a:pt x="14266" y="134222"/>
                      <a:pt x="9093" y="131636"/>
                      <a:pt x="5213" y="127757"/>
                    </a:cubicBezTo>
                    <a:cubicBezTo>
                      <a:pt x="-2546" y="120000"/>
                      <a:pt x="-1253" y="107072"/>
                      <a:pt x="6507" y="100608"/>
                    </a:cubicBezTo>
                    <a:cubicBezTo>
                      <a:pt x="36252" y="73458"/>
                      <a:pt x="68584" y="57944"/>
                      <a:pt x="98330" y="43723"/>
                    </a:cubicBezTo>
                    <a:cubicBezTo>
                      <a:pt x="116436" y="34673"/>
                      <a:pt x="135835" y="25623"/>
                      <a:pt x="155235" y="12695"/>
                    </a:cubicBezTo>
                    <a:cubicBezTo>
                      <a:pt x="175927" y="-234"/>
                      <a:pt x="212139" y="-6698"/>
                      <a:pt x="240592" y="10109"/>
                    </a:cubicBezTo>
                    <a:cubicBezTo>
                      <a:pt x="254818" y="17866"/>
                      <a:pt x="279390" y="38552"/>
                      <a:pt x="276803" y="87679"/>
                    </a:cubicBezTo>
                    <a:cubicBezTo>
                      <a:pt x="276803" y="98022"/>
                      <a:pt x="267750" y="107072"/>
                      <a:pt x="257404" y="105779"/>
                    </a:cubicBezTo>
                    <a:cubicBezTo>
                      <a:pt x="247058" y="105779"/>
                      <a:pt x="238005" y="96729"/>
                      <a:pt x="239298" y="86387"/>
                    </a:cubicBezTo>
                    <a:cubicBezTo>
                      <a:pt x="240592" y="65701"/>
                      <a:pt x="234125" y="51480"/>
                      <a:pt x="222485" y="43723"/>
                    </a:cubicBezTo>
                    <a:cubicBezTo>
                      <a:pt x="208259" y="35966"/>
                      <a:pt x="187567" y="39845"/>
                      <a:pt x="177220" y="45016"/>
                    </a:cubicBezTo>
                    <a:cubicBezTo>
                      <a:pt x="156528" y="59237"/>
                      <a:pt x="135835" y="68287"/>
                      <a:pt x="116436" y="77337"/>
                    </a:cubicBezTo>
                    <a:cubicBezTo>
                      <a:pt x="87984" y="90265"/>
                      <a:pt x="59531" y="104486"/>
                      <a:pt x="33666" y="127757"/>
                    </a:cubicBezTo>
                    <a:cubicBezTo>
                      <a:pt x="28493" y="132929"/>
                      <a:pt x="24613" y="134222"/>
                      <a:pt x="19440" y="134222"/>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6" name="Google Shape;766;p10"/>
              <p:cNvSpPr/>
              <p:nvPr/>
            </p:nvSpPr>
            <p:spPr>
              <a:xfrm>
                <a:off x="3585780" y="5078627"/>
                <a:ext cx="250609" cy="125895"/>
              </a:xfrm>
              <a:custGeom>
                <a:rect b="b" l="l" r="r" t="t"/>
                <a:pathLst>
                  <a:path extrusionOk="0" h="125895" w="250609">
                    <a:moveTo>
                      <a:pt x="19112" y="125896"/>
                    </a:moveTo>
                    <a:cubicBezTo>
                      <a:pt x="12645" y="125896"/>
                      <a:pt x="7472" y="123310"/>
                      <a:pt x="3592" y="118139"/>
                    </a:cubicBezTo>
                    <a:cubicBezTo>
                      <a:pt x="-2874" y="109089"/>
                      <a:pt x="-288" y="97454"/>
                      <a:pt x="8765" y="90989"/>
                    </a:cubicBezTo>
                    <a:cubicBezTo>
                      <a:pt x="16525" y="85818"/>
                      <a:pt x="22991" y="81939"/>
                      <a:pt x="28165" y="76768"/>
                    </a:cubicBezTo>
                    <a:lnTo>
                      <a:pt x="30751" y="75475"/>
                    </a:lnTo>
                    <a:cubicBezTo>
                      <a:pt x="60497" y="53497"/>
                      <a:pt x="85069" y="36690"/>
                      <a:pt x="134214" y="9540"/>
                    </a:cubicBezTo>
                    <a:cubicBezTo>
                      <a:pt x="157493" y="-3388"/>
                      <a:pt x="191118" y="-3388"/>
                      <a:pt x="214398" y="10833"/>
                    </a:cubicBezTo>
                    <a:cubicBezTo>
                      <a:pt x="237677" y="23762"/>
                      <a:pt x="250610" y="48326"/>
                      <a:pt x="250610" y="79354"/>
                    </a:cubicBezTo>
                    <a:cubicBezTo>
                      <a:pt x="250610" y="89697"/>
                      <a:pt x="241557" y="98747"/>
                      <a:pt x="231210" y="98747"/>
                    </a:cubicBezTo>
                    <a:cubicBezTo>
                      <a:pt x="231210" y="98747"/>
                      <a:pt x="231210" y="98747"/>
                      <a:pt x="231210" y="98747"/>
                    </a:cubicBezTo>
                    <a:cubicBezTo>
                      <a:pt x="220864" y="98747"/>
                      <a:pt x="211811" y="89697"/>
                      <a:pt x="211811" y="79354"/>
                    </a:cubicBezTo>
                    <a:cubicBezTo>
                      <a:pt x="211811" y="62547"/>
                      <a:pt x="205345" y="50911"/>
                      <a:pt x="194998" y="44447"/>
                    </a:cubicBezTo>
                    <a:cubicBezTo>
                      <a:pt x="182066" y="36690"/>
                      <a:pt x="162666" y="37983"/>
                      <a:pt x="152320" y="43154"/>
                    </a:cubicBezTo>
                    <a:cubicBezTo>
                      <a:pt x="104468" y="70304"/>
                      <a:pt x="81189" y="85818"/>
                      <a:pt x="52737" y="106503"/>
                    </a:cubicBezTo>
                    <a:lnTo>
                      <a:pt x="50150" y="107796"/>
                    </a:lnTo>
                    <a:cubicBezTo>
                      <a:pt x="43684" y="111675"/>
                      <a:pt x="37218" y="116846"/>
                      <a:pt x="30751" y="122017"/>
                    </a:cubicBezTo>
                    <a:cubicBezTo>
                      <a:pt x="26871" y="124603"/>
                      <a:pt x="22991" y="125896"/>
                      <a:pt x="19112" y="125896"/>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7" name="Google Shape;767;p10"/>
              <p:cNvSpPr/>
              <p:nvPr/>
            </p:nvSpPr>
            <p:spPr>
              <a:xfrm>
                <a:off x="3453395" y="5674933"/>
                <a:ext cx="99948" cy="195400"/>
              </a:xfrm>
              <a:custGeom>
                <a:rect b="b" l="l" r="r" t="t"/>
                <a:pathLst>
                  <a:path extrusionOk="0" h="195400" w="99948">
                    <a:moveTo>
                      <a:pt x="19582" y="195401"/>
                    </a:moveTo>
                    <a:cubicBezTo>
                      <a:pt x="16995" y="195401"/>
                      <a:pt x="14409" y="195401"/>
                      <a:pt x="11822" y="194108"/>
                    </a:cubicBezTo>
                    <a:cubicBezTo>
                      <a:pt x="1476" y="190230"/>
                      <a:pt x="-2404" y="178594"/>
                      <a:pt x="1476" y="169544"/>
                    </a:cubicBezTo>
                    <a:lnTo>
                      <a:pt x="63554" y="11818"/>
                    </a:lnTo>
                    <a:cubicBezTo>
                      <a:pt x="67434" y="1475"/>
                      <a:pt x="79073" y="-2403"/>
                      <a:pt x="88126" y="1475"/>
                    </a:cubicBezTo>
                    <a:cubicBezTo>
                      <a:pt x="98472" y="5354"/>
                      <a:pt x="102352" y="16989"/>
                      <a:pt x="98472" y="26039"/>
                    </a:cubicBezTo>
                    <a:lnTo>
                      <a:pt x="36395" y="183765"/>
                    </a:lnTo>
                    <a:cubicBezTo>
                      <a:pt x="33808" y="190230"/>
                      <a:pt x="27342" y="195401"/>
                      <a:pt x="19582" y="195401"/>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8" name="Google Shape;768;p10"/>
              <p:cNvSpPr/>
              <p:nvPr/>
            </p:nvSpPr>
            <p:spPr>
              <a:xfrm>
                <a:off x="3040815" y="5089022"/>
                <a:ext cx="348537" cy="783898"/>
              </a:xfrm>
              <a:custGeom>
                <a:rect b="b" l="l" r="r" t="t"/>
                <a:pathLst>
                  <a:path extrusionOk="0" h="783898" w="348537">
                    <a:moveTo>
                      <a:pt x="19604" y="783899"/>
                    </a:moveTo>
                    <a:cubicBezTo>
                      <a:pt x="17018" y="783899"/>
                      <a:pt x="14431" y="783899"/>
                      <a:pt x="10551" y="781313"/>
                    </a:cubicBezTo>
                    <a:cubicBezTo>
                      <a:pt x="1498" y="776141"/>
                      <a:pt x="-2382" y="764506"/>
                      <a:pt x="1498" y="755456"/>
                    </a:cubicBezTo>
                    <a:lnTo>
                      <a:pt x="207131" y="339162"/>
                    </a:lnTo>
                    <a:lnTo>
                      <a:pt x="209717" y="330112"/>
                    </a:lnTo>
                    <a:cubicBezTo>
                      <a:pt x="242049" y="202122"/>
                      <a:pt x="278261" y="58617"/>
                      <a:pt x="313180" y="8196"/>
                    </a:cubicBezTo>
                    <a:cubicBezTo>
                      <a:pt x="319646" y="-854"/>
                      <a:pt x="331286" y="-2147"/>
                      <a:pt x="340339" y="3025"/>
                    </a:cubicBezTo>
                    <a:cubicBezTo>
                      <a:pt x="349392" y="9489"/>
                      <a:pt x="350685" y="21124"/>
                      <a:pt x="345512" y="30174"/>
                    </a:cubicBezTo>
                    <a:cubicBezTo>
                      <a:pt x="314473" y="74131"/>
                      <a:pt x="278261" y="221514"/>
                      <a:pt x="248516" y="339162"/>
                    </a:cubicBezTo>
                    <a:lnTo>
                      <a:pt x="245929" y="350798"/>
                    </a:lnTo>
                    <a:cubicBezTo>
                      <a:pt x="245929" y="352091"/>
                      <a:pt x="244636" y="353384"/>
                      <a:pt x="244636" y="354676"/>
                    </a:cubicBezTo>
                    <a:lnTo>
                      <a:pt x="37710" y="772263"/>
                    </a:lnTo>
                    <a:cubicBezTo>
                      <a:pt x="33830" y="780020"/>
                      <a:pt x="27364" y="783899"/>
                      <a:pt x="19604" y="783899"/>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9" name="Google Shape;769;p10"/>
              <p:cNvSpPr/>
              <p:nvPr/>
            </p:nvSpPr>
            <p:spPr>
              <a:xfrm>
                <a:off x="3668003" y="4836187"/>
                <a:ext cx="426110" cy="734209"/>
              </a:xfrm>
              <a:custGeom>
                <a:rect b="b" l="l" r="r" t="t"/>
                <a:pathLst>
                  <a:path extrusionOk="0" h="734209" w="426110">
                    <a:moveTo>
                      <a:pt x="18366" y="734209"/>
                    </a:moveTo>
                    <a:cubicBezTo>
                      <a:pt x="14487" y="734209"/>
                      <a:pt x="9313" y="732916"/>
                      <a:pt x="6727" y="730330"/>
                    </a:cubicBezTo>
                    <a:cubicBezTo>
                      <a:pt x="-1033" y="723866"/>
                      <a:pt x="-2326" y="710938"/>
                      <a:pt x="4140" y="703181"/>
                    </a:cubicBezTo>
                    <a:cubicBezTo>
                      <a:pt x="76564" y="613975"/>
                      <a:pt x="151575" y="500205"/>
                      <a:pt x="151575" y="498913"/>
                    </a:cubicBezTo>
                    <a:cubicBezTo>
                      <a:pt x="194253" y="438149"/>
                      <a:pt x="322289" y="231295"/>
                      <a:pt x="383073" y="74862"/>
                    </a:cubicBezTo>
                    <a:cubicBezTo>
                      <a:pt x="383073" y="74862"/>
                      <a:pt x="383073" y="73569"/>
                      <a:pt x="383073" y="73569"/>
                    </a:cubicBezTo>
                    <a:cubicBezTo>
                      <a:pt x="388246" y="60641"/>
                      <a:pt x="383073" y="46419"/>
                      <a:pt x="371434" y="41248"/>
                    </a:cubicBezTo>
                    <a:cubicBezTo>
                      <a:pt x="359794" y="36077"/>
                      <a:pt x="346861" y="39955"/>
                      <a:pt x="340395" y="50298"/>
                    </a:cubicBezTo>
                    <a:cubicBezTo>
                      <a:pt x="187787" y="343772"/>
                      <a:pt x="72685" y="442028"/>
                      <a:pt x="50699" y="458834"/>
                    </a:cubicBezTo>
                    <a:cubicBezTo>
                      <a:pt x="41646" y="465299"/>
                      <a:pt x="30006" y="464006"/>
                      <a:pt x="23540" y="454956"/>
                    </a:cubicBezTo>
                    <a:cubicBezTo>
                      <a:pt x="17073" y="445906"/>
                      <a:pt x="18366" y="434271"/>
                      <a:pt x="27420" y="427806"/>
                    </a:cubicBezTo>
                    <a:cubicBezTo>
                      <a:pt x="40352" y="417464"/>
                      <a:pt x="152868" y="324379"/>
                      <a:pt x="306769" y="32198"/>
                    </a:cubicBezTo>
                    <a:cubicBezTo>
                      <a:pt x="306769" y="32198"/>
                      <a:pt x="308062" y="30906"/>
                      <a:pt x="308062" y="30906"/>
                    </a:cubicBezTo>
                    <a:cubicBezTo>
                      <a:pt x="324875" y="2463"/>
                      <a:pt x="359794" y="-7880"/>
                      <a:pt x="389540" y="6341"/>
                    </a:cubicBezTo>
                    <a:cubicBezTo>
                      <a:pt x="420578" y="20563"/>
                      <a:pt x="434805" y="58055"/>
                      <a:pt x="420578" y="90376"/>
                    </a:cubicBezTo>
                    <a:cubicBezTo>
                      <a:pt x="358501" y="250688"/>
                      <a:pt x="227879" y="461420"/>
                      <a:pt x="185200" y="522184"/>
                    </a:cubicBezTo>
                    <a:cubicBezTo>
                      <a:pt x="185200" y="522184"/>
                      <a:pt x="110190" y="637246"/>
                      <a:pt x="35179" y="729038"/>
                    </a:cubicBezTo>
                    <a:cubicBezTo>
                      <a:pt x="30006" y="731623"/>
                      <a:pt x="24833" y="734209"/>
                      <a:pt x="18366" y="734209"/>
                    </a:cubicBezTo>
                    <a:close/>
                  </a:path>
                </a:pathLst>
              </a:custGeom>
              <a:solidFill>
                <a:srgbClr val="3C3C3C"/>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770" name="Google Shape;770;p10"/>
          <p:cNvSpPr txBox="1"/>
          <p:nvPr/>
        </p:nvSpPr>
        <p:spPr>
          <a:xfrm>
            <a:off x="8678338" y="4420418"/>
            <a:ext cx="2784547" cy="1754326"/>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92E4B"/>
                </a:solidFill>
                <a:latin typeface="Calibri"/>
                <a:ea typeface="Calibri"/>
                <a:cs typeface="Calibri"/>
                <a:sym typeface="Calibri"/>
              </a:rPr>
              <a:t>Et retningsbestemt swipe - dette kan bruges til at bladre til næste side, for at få menuen ned for at vende tilbage til startsiden eller til at rulle gennem sider</a:t>
            </a:r>
            <a:endParaRPr b="0" i="0" sz="1400" u="none" cap="none" strike="noStrike">
              <a:solidFill>
                <a:srgbClr val="000000"/>
              </a:solidFill>
              <a:latin typeface="Arial"/>
              <a:ea typeface="Arial"/>
              <a:cs typeface="Arial"/>
              <a:sym typeface="Arial"/>
            </a:endParaRPr>
          </a:p>
        </p:txBody>
      </p:sp>
      <p:sp>
        <p:nvSpPr>
          <p:cNvPr id="771" name="Google Shape;771;p10"/>
          <p:cNvSpPr txBox="1"/>
          <p:nvPr/>
        </p:nvSpPr>
        <p:spPr>
          <a:xfrm>
            <a:off x="2068232" y="2372221"/>
            <a:ext cx="2507157"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92E4B"/>
                </a:solidFill>
                <a:latin typeface="Calibri"/>
                <a:ea typeface="Calibri"/>
                <a:cs typeface="Calibri"/>
                <a:sym typeface="Calibri"/>
              </a:rPr>
              <a:t>Tap bruges til at aktivere en skærm eller et ikon osv.</a:t>
            </a:r>
            <a:endParaRPr b="0" i="0" sz="1400" u="none" cap="none" strike="noStrike">
              <a:solidFill>
                <a:srgbClr val="000000"/>
              </a:solidFill>
              <a:latin typeface="Arial"/>
              <a:ea typeface="Arial"/>
              <a:cs typeface="Arial"/>
              <a:sym typeface="Arial"/>
            </a:endParaRPr>
          </a:p>
        </p:txBody>
      </p:sp>
      <p:sp>
        <p:nvSpPr>
          <p:cNvPr id="772" name="Google Shape;772;p10"/>
          <p:cNvSpPr txBox="1"/>
          <p:nvPr/>
        </p:nvSpPr>
        <p:spPr>
          <a:xfrm>
            <a:off x="6011491" y="1434575"/>
            <a:ext cx="2507157" cy="1200329"/>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92E4B"/>
                </a:solidFill>
                <a:latin typeface="Calibri"/>
                <a:ea typeface="Calibri"/>
                <a:cs typeface="Calibri"/>
                <a:sym typeface="Calibri"/>
              </a:rPr>
              <a:t>Et dobbelttryk bruges til at aktivere redigeringsinstruktioner, f.eks. kopier og indsæt</a:t>
            </a:r>
            <a:endParaRPr b="0" i="0" sz="1400" u="none" cap="none" strike="noStrike">
              <a:solidFill>
                <a:srgbClr val="000000"/>
              </a:solidFill>
              <a:latin typeface="Arial"/>
              <a:ea typeface="Arial"/>
              <a:cs typeface="Arial"/>
              <a:sym typeface="Arial"/>
            </a:endParaRPr>
          </a:p>
        </p:txBody>
      </p:sp>
      <p:sp>
        <p:nvSpPr>
          <p:cNvPr id="773" name="Google Shape;773;p10"/>
          <p:cNvSpPr txBox="1"/>
          <p:nvPr/>
        </p:nvSpPr>
        <p:spPr>
          <a:xfrm>
            <a:off x="4494529" y="4882750"/>
            <a:ext cx="2507157" cy="120028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1" i="0" lang="en-US" sz="1800" u="none" cap="none" strike="noStrike">
                <a:solidFill>
                  <a:srgbClr val="092E4B"/>
                </a:solidFill>
                <a:latin typeface="Calibri"/>
                <a:ea typeface="Calibri"/>
                <a:cs typeface="Calibri"/>
                <a:sym typeface="Calibri"/>
              </a:rPr>
              <a:t>Sprednings- eller knib-bevægelse bruges for at zoome ind eller minimere et objekt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7" name="Shape 777"/>
        <p:cNvGrpSpPr/>
        <p:nvPr/>
      </p:nvGrpSpPr>
      <p:grpSpPr>
        <a:xfrm>
          <a:off x="0" y="0"/>
          <a:ext cx="0" cy="0"/>
          <a:chOff x="0" y="0"/>
          <a:chExt cx="0" cy="0"/>
        </a:xfrm>
      </p:grpSpPr>
      <p:sp>
        <p:nvSpPr>
          <p:cNvPr id="778" name="Google Shape;778;p63"/>
          <p:cNvSpPr txBox="1"/>
          <p:nvPr>
            <p:ph idx="1" type="body"/>
          </p:nvPr>
        </p:nvSpPr>
        <p:spPr>
          <a:xfrm>
            <a:off x="411246" y="429619"/>
            <a:ext cx="8123154" cy="582221"/>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3600"/>
              <a:buFont typeface="Arial"/>
              <a:buNone/>
            </a:pPr>
            <a:r>
              <a:rPr lang="en-US">
                <a:solidFill>
                  <a:srgbClr val="092E4B"/>
                </a:solidFill>
              </a:rPr>
              <a:t>De fire grundlæggende smartphone-opsætningstrin</a:t>
            </a:r>
            <a:endParaRPr>
              <a:solidFill>
                <a:srgbClr val="092E4B"/>
              </a:solidFill>
            </a:endParaRPr>
          </a:p>
        </p:txBody>
      </p:sp>
      <p:sp>
        <p:nvSpPr>
          <p:cNvPr id="779" name="Google Shape;779;p63"/>
          <p:cNvSpPr txBox="1"/>
          <p:nvPr>
            <p:ph idx="2" type="body"/>
          </p:nvPr>
        </p:nvSpPr>
        <p:spPr>
          <a:xfrm>
            <a:off x="1866700" y="3291600"/>
            <a:ext cx="2093228" cy="120208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1400"/>
              <a:buNone/>
            </a:pPr>
            <a:r>
              <a:rPr b="1" lang="en-US" sz="2000">
                <a:solidFill>
                  <a:schemeClr val="lt1"/>
                </a:solidFill>
                <a:latin typeface="Calibri"/>
                <a:ea typeface="Calibri"/>
                <a:cs typeface="Calibri"/>
                <a:sym typeface="Calibri"/>
                <a:extLst>
                  <a:ext uri="http://customooxmlschemas.google.com/">
                    <go:slidesCustomData xmlns:go="http://customooxmlschemas.google.com/" textRoundtripDataId="7"/>
                  </a:ext>
                </a:extLst>
              </a:rPr>
              <a:t>Opladning </a:t>
            </a:r>
            <a:r>
              <a:rPr lang="en-US" sz="1800">
                <a:solidFill>
                  <a:schemeClr val="lt1"/>
                </a:solidFill>
                <a:latin typeface="Calibri"/>
                <a:ea typeface="Calibri"/>
                <a:cs typeface="Calibri"/>
                <a:sym typeface="Calibri"/>
              </a:rPr>
              <a:t>– Inden du bruger den første gang, skal du tilslutte din nye telefon i ~ 8 timer</a:t>
            </a:r>
            <a:endParaRPr sz="1800">
              <a:solidFill>
                <a:schemeClr val="lt1"/>
              </a:solidFill>
              <a:latin typeface="Calibri"/>
              <a:ea typeface="Calibri"/>
              <a:cs typeface="Calibri"/>
              <a:sym typeface="Calibri"/>
            </a:endParaRPr>
          </a:p>
        </p:txBody>
      </p:sp>
      <p:sp>
        <p:nvSpPr>
          <p:cNvPr id="780" name="Google Shape;780;p63"/>
          <p:cNvSpPr txBox="1"/>
          <p:nvPr>
            <p:ph idx="6" type="body"/>
          </p:nvPr>
        </p:nvSpPr>
        <p:spPr>
          <a:xfrm>
            <a:off x="2218064" y="2319441"/>
            <a:ext cx="695250" cy="734798"/>
          </a:xfrm>
          <a:prstGeom prst="rect">
            <a:avLst/>
          </a:prstGeom>
          <a:noFill/>
          <a:ln>
            <a:noFill/>
          </a:ln>
        </p:spPr>
        <p:txBody>
          <a:bodyPr anchorCtr="0" anchor="t" bIns="45700" lIns="91425" spcFirstLastPara="1" rIns="91425" wrap="square" tIns="45700">
            <a:noAutofit/>
          </a:bodyPr>
          <a:lstStyle/>
          <a:p>
            <a:pPr indent="-228600" lvl="0" marL="457200" rtl="0" algn="just">
              <a:lnSpc>
                <a:spcPct val="100000"/>
              </a:lnSpc>
              <a:spcBef>
                <a:spcPts val="0"/>
              </a:spcBef>
              <a:spcAft>
                <a:spcPts val="0"/>
              </a:spcAft>
              <a:buSzPts val="4800"/>
              <a:buNone/>
            </a:pPr>
            <a:r>
              <a:rPr lang="en-US"/>
              <a:t>1</a:t>
            </a:r>
            <a:endParaRPr/>
          </a:p>
        </p:txBody>
      </p:sp>
      <p:sp>
        <p:nvSpPr>
          <p:cNvPr id="781" name="Google Shape;781;p63"/>
          <p:cNvSpPr txBox="1"/>
          <p:nvPr>
            <p:ph idx="7" type="body"/>
          </p:nvPr>
        </p:nvSpPr>
        <p:spPr>
          <a:xfrm>
            <a:off x="4548217" y="2291895"/>
            <a:ext cx="695250" cy="734798"/>
          </a:xfrm>
          <a:prstGeom prst="rect">
            <a:avLst/>
          </a:prstGeom>
          <a:noFill/>
          <a:ln>
            <a:noFill/>
          </a:ln>
        </p:spPr>
        <p:txBody>
          <a:bodyPr anchorCtr="0" anchor="t" bIns="45700" lIns="91425" spcFirstLastPara="1" rIns="91425" wrap="square" tIns="45700">
            <a:noAutofit/>
          </a:bodyPr>
          <a:lstStyle/>
          <a:p>
            <a:pPr indent="-228600" lvl="0" marL="457200" marR="0" rtl="0" algn="ctr">
              <a:lnSpc>
                <a:spcPct val="100000"/>
              </a:lnSpc>
              <a:spcBef>
                <a:spcPts val="0"/>
              </a:spcBef>
              <a:spcAft>
                <a:spcPts val="0"/>
              </a:spcAft>
              <a:buClr>
                <a:srgbClr val="000000"/>
              </a:buClr>
              <a:buSzPts val="4800"/>
              <a:buFont typeface="Arial"/>
              <a:buNone/>
            </a:pPr>
            <a:r>
              <a:rPr lang="en-US"/>
              <a:t>2</a:t>
            </a:r>
            <a:endParaRPr/>
          </a:p>
        </p:txBody>
      </p:sp>
      <p:sp>
        <p:nvSpPr>
          <p:cNvPr id="782" name="Google Shape;782;p63"/>
          <p:cNvSpPr txBox="1"/>
          <p:nvPr>
            <p:ph idx="8" type="body"/>
          </p:nvPr>
        </p:nvSpPr>
        <p:spPr>
          <a:xfrm>
            <a:off x="6882108" y="2291895"/>
            <a:ext cx="695250" cy="734798"/>
          </a:xfrm>
          <a:prstGeom prst="rect">
            <a:avLst/>
          </a:prstGeom>
          <a:noFill/>
          <a:ln>
            <a:noFill/>
          </a:ln>
        </p:spPr>
        <p:txBody>
          <a:bodyPr anchorCtr="0" anchor="t" bIns="45700" lIns="91425" spcFirstLastPara="1" rIns="91425" wrap="square" tIns="45700">
            <a:noAutofit/>
          </a:bodyPr>
          <a:lstStyle/>
          <a:p>
            <a:pPr indent="-228600" lvl="0" marL="457200" marR="0" rtl="0" algn="ctr">
              <a:lnSpc>
                <a:spcPct val="100000"/>
              </a:lnSpc>
              <a:spcBef>
                <a:spcPts val="0"/>
              </a:spcBef>
              <a:spcAft>
                <a:spcPts val="0"/>
              </a:spcAft>
              <a:buClr>
                <a:srgbClr val="000000"/>
              </a:buClr>
              <a:buSzPts val="4800"/>
              <a:buFont typeface="Arial"/>
              <a:buNone/>
            </a:pPr>
            <a:r>
              <a:rPr lang="en-US"/>
              <a:t>3</a:t>
            </a:r>
            <a:endParaRPr/>
          </a:p>
        </p:txBody>
      </p:sp>
      <p:sp>
        <p:nvSpPr>
          <p:cNvPr id="783" name="Google Shape;783;p63"/>
          <p:cNvSpPr txBox="1"/>
          <p:nvPr>
            <p:ph idx="9" type="body"/>
          </p:nvPr>
        </p:nvSpPr>
        <p:spPr>
          <a:xfrm>
            <a:off x="9105795" y="2319441"/>
            <a:ext cx="695250" cy="734798"/>
          </a:xfrm>
          <a:prstGeom prst="rect">
            <a:avLst/>
          </a:prstGeom>
          <a:noFill/>
          <a:ln>
            <a:noFill/>
          </a:ln>
        </p:spPr>
        <p:txBody>
          <a:bodyPr anchorCtr="0" anchor="t" bIns="45700" lIns="91425" spcFirstLastPara="1" rIns="91425" wrap="square" tIns="45700">
            <a:noAutofit/>
          </a:bodyPr>
          <a:lstStyle/>
          <a:p>
            <a:pPr indent="-228600" lvl="0" marL="457200" marR="0" rtl="0" algn="ctr">
              <a:lnSpc>
                <a:spcPct val="100000"/>
              </a:lnSpc>
              <a:spcBef>
                <a:spcPts val="0"/>
              </a:spcBef>
              <a:spcAft>
                <a:spcPts val="0"/>
              </a:spcAft>
              <a:buClr>
                <a:srgbClr val="000000"/>
              </a:buClr>
              <a:buSzPts val="4800"/>
              <a:buFont typeface="Arial"/>
              <a:buNone/>
            </a:pPr>
            <a:r>
              <a:rPr lang="en-US"/>
              <a:t>4</a:t>
            </a:r>
            <a:endParaRPr/>
          </a:p>
        </p:txBody>
      </p:sp>
      <p:sp>
        <p:nvSpPr>
          <p:cNvPr id="784" name="Google Shape;784;p63"/>
          <p:cNvSpPr txBox="1"/>
          <p:nvPr/>
        </p:nvSpPr>
        <p:spPr>
          <a:xfrm>
            <a:off x="4262988" y="3291600"/>
            <a:ext cx="2093228" cy="120208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2000" u="none" cap="none" strike="noStrike">
                <a:solidFill>
                  <a:schemeClr val="lt1"/>
                </a:solidFill>
                <a:latin typeface="Calibri"/>
                <a:ea typeface="Calibri"/>
                <a:cs typeface="Calibri"/>
                <a:sym typeface="Calibri"/>
              </a:rPr>
              <a:t>SIM-kort</a:t>
            </a:r>
            <a:r>
              <a:rPr b="0" i="0" lang="en-US" sz="2000" u="none" cap="none" strike="noStrike">
                <a:solidFill>
                  <a:schemeClr val="lt1"/>
                </a:solidFill>
                <a:latin typeface="Calibri"/>
                <a:ea typeface="Calibri"/>
                <a:cs typeface="Calibri"/>
                <a:sym typeface="Calibri"/>
              </a:rPr>
              <a:t> </a:t>
            </a:r>
            <a:r>
              <a:rPr b="0" i="0" lang="en-US" sz="1800" u="none" cap="none" strike="noStrike">
                <a:solidFill>
                  <a:schemeClr val="lt1"/>
                </a:solidFill>
                <a:latin typeface="Calibri"/>
                <a:ea typeface="Calibri"/>
                <a:cs typeface="Calibri"/>
                <a:sym typeface="Calibri"/>
              </a:rPr>
              <a:t>– Indsæt SIM-kortet i den rigtige slot. Dette vil forbinde dig med din mobiludbyder</a:t>
            </a:r>
            <a:endParaRPr b="0" i="0" sz="1800" u="none" cap="none" strike="noStrike">
              <a:solidFill>
                <a:schemeClr val="lt1"/>
              </a:solidFill>
              <a:latin typeface="Calibri"/>
              <a:ea typeface="Calibri"/>
              <a:cs typeface="Calibri"/>
              <a:sym typeface="Calibri"/>
            </a:endParaRPr>
          </a:p>
        </p:txBody>
      </p:sp>
      <p:sp>
        <p:nvSpPr>
          <p:cNvPr id="785" name="Google Shape;785;p63"/>
          <p:cNvSpPr txBox="1"/>
          <p:nvPr/>
        </p:nvSpPr>
        <p:spPr>
          <a:xfrm>
            <a:off x="6530744" y="3323730"/>
            <a:ext cx="2093228" cy="120208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2000" u="none" cap="none" strike="noStrike">
                <a:solidFill>
                  <a:schemeClr val="lt1"/>
                </a:solidFill>
                <a:latin typeface="Calibri"/>
                <a:ea typeface="Calibri"/>
                <a:cs typeface="Calibri"/>
                <a:sym typeface="Calibri"/>
              </a:rPr>
              <a:t>Opret forbindelse til WiFi </a:t>
            </a:r>
            <a:r>
              <a:rPr b="0" i="0" lang="en-US" sz="1800" u="none" cap="none" strike="noStrike">
                <a:solidFill>
                  <a:schemeClr val="lt1"/>
                </a:solidFill>
                <a:latin typeface="Calibri"/>
                <a:ea typeface="Calibri"/>
                <a:cs typeface="Calibri"/>
                <a:sym typeface="Calibri"/>
              </a:rPr>
              <a:t>- Vælg et sikkert netværk med en  sikker</a:t>
            </a:r>
            <a:endParaRPr/>
          </a:p>
          <a:p>
            <a:pPr indent="0" lvl="0" marL="0" marR="0" rtl="0" algn="ctr">
              <a:lnSpc>
                <a:spcPct val="100000"/>
              </a:lnSpc>
              <a:spcBef>
                <a:spcPts val="0"/>
              </a:spcBef>
              <a:spcAft>
                <a:spcPts val="0"/>
              </a:spcAft>
              <a:buClr>
                <a:srgbClr val="000000"/>
              </a:buClr>
              <a:buSzPts val="1400"/>
              <a:buFont typeface="Arial"/>
              <a:buNone/>
            </a:pPr>
            <a:r>
              <a:rPr b="0" i="0" lang="en-US" sz="1800" u="none" cap="none" strike="noStrike">
                <a:solidFill>
                  <a:schemeClr val="lt1"/>
                </a:solidFill>
                <a:latin typeface="Calibri"/>
                <a:ea typeface="Calibri"/>
                <a:cs typeface="Calibri"/>
                <a:sym typeface="Calibri"/>
              </a:rPr>
              <a:t>adgangskode </a:t>
            </a:r>
            <a:endParaRPr b="0" i="0" sz="1800" u="none" cap="none" strike="noStrike">
              <a:solidFill>
                <a:schemeClr val="lt1"/>
              </a:solidFill>
              <a:latin typeface="Calibri"/>
              <a:ea typeface="Calibri"/>
              <a:cs typeface="Calibri"/>
              <a:sym typeface="Calibri"/>
            </a:endParaRPr>
          </a:p>
        </p:txBody>
      </p:sp>
      <p:sp>
        <p:nvSpPr>
          <p:cNvPr id="786" name="Google Shape;786;p63"/>
          <p:cNvSpPr txBox="1"/>
          <p:nvPr/>
        </p:nvSpPr>
        <p:spPr>
          <a:xfrm>
            <a:off x="8851280" y="3263585"/>
            <a:ext cx="2323929" cy="120208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2000" u="none" cap="none" strike="noStrike">
                <a:solidFill>
                  <a:schemeClr val="lt1"/>
                </a:solidFill>
                <a:latin typeface="Calibri"/>
                <a:ea typeface="Calibri"/>
                <a:cs typeface="Calibri"/>
                <a:sym typeface="Calibri"/>
              </a:rPr>
              <a:t>Opsætning </a:t>
            </a:r>
            <a:r>
              <a:rPr b="0" i="0" lang="en-US" sz="1800" u="none" cap="none" strike="noStrike">
                <a:solidFill>
                  <a:schemeClr val="lt1"/>
                </a:solidFill>
                <a:latin typeface="Calibri"/>
                <a:ea typeface="Calibri"/>
                <a:cs typeface="Calibri"/>
                <a:sym typeface="Calibri"/>
              </a:rPr>
              <a:t>– Følg instruktionerne til opsætning af telefonen, dette vil gøre din telefon i stand til at fungere korrekt</a:t>
            </a:r>
            <a:endParaRPr b="0" i="0" sz="1800" u="none" cap="none" strike="noStrike">
              <a:solidFill>
                <a:schemeClr val="lt1"/>
              </a:solidFill>
              <a:latin typeface="Calibri"/>
              <a:ea typeface="Calibri"/>
              <a:cs typeface="Calibri"/>
              <a:sym typeface="Calibri"/>
            </a:endParaRPr>
          </a:p>
        </p:txBody>
      </p:sp>
      <p:pic>
        <p:nvPicPr>
          <p:cNvPr descr="Plugged Unplugged with solid fill" id="787" name="Google Shape;787;p63"/>
          <p:cNvPicPr preferRelativeResize="0"/>
          <p:nvPr/>
        </p:nvPicPr>
        <p:blipFill rotWithShape="1">
          <a:blip r:embed="rId3">
            <a:alphaModFix/>
          </a:blip>
          <a:srcRect b="0" l="0" r="0" t="0"/>
          <a:stretch/>
        </p:blipFill>
        <p:spPr>
          <a:xfrm>
            <a:off x="2456114" y="5333999"/>
            <a:ext cx="914400" cy="914400"/>
          </a:xfrm>
          <a:prstGeom prst="rect">
            <a:avLst/>
          </a:prstGeom>
          <a:noFill/>
          <a:ln>
            <a:noFill/>
          </a:ln>
        </p:spPr>
      </p:pic>
      <p:pic>
        <p:nvPicPr>
          <p:cNvPr descr="Smart Phone with solid fill" id="788" name="Google Shape;788;p63"/>
          <p:cNvPicPr preferRelativeResize="0"/>
          <p:nvPr/>
        </p:nvPicPr>
        <p:blipFill rotWithShape="1">
          <a:blip r:embed="rId4">
            <a:alphaModFix/>
          </a:blip>
          <a:srcRect b="0" l="0" r="0" t="0"/>
          <a:stretch/>
        </p:blipFill>
        <p:spPr>
          <a:xfrm>
            <a:off x="4852402" y="5444067"/>
            <a:ext cx="914400" cy="914400"/>
          </a:xfrm>
          <a:prstGeom prst="rect">
            <a:avLst/>
          </a:prstGeom>
          <a:noFill/>
          <a:ln>
            <a:noFill/>
          </a:ln>
        </p:spPr>
      </p:pic>
      <p:sp>
        <p:nvSpPr>
          <p:cNvPr id="789" name="Google Shape;789;p63"/>
          <p:cNvSpPr/>
          <p:nvPr/>
        </p:nvSpPr>
        <p:spPr>
          <a:xfrm>
            <a:off x="5652697" y="6019516"/>
            <a:ext cx="423333" cy="152400"/>
          </a:xfrm>
          <a:prstGeom prst="leftArrow">
            <a:avLst>
              <a:gd fmla="val 50000" name="adj1"/>
              <a:gd fmla="val 50000" name="adj2"/>
            </a:avLst>
          </a:prstGeom>
          <a:solidFill>
            <a:srgbClr val="010F0F"/>
          </a:solidFill>
          <a:ln cap="flat" cmpd="sng" w="25400">
            <a:solidFill>
              <a:srgbClr val="010F0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pic>
        <p:nvPicPr>
          <p:cNvPr descr="Wi-Fi with solid fill" id="790" name="Google Shape;790;p63"/>
          <p:cNvPicPr preferRelativeResize="0"/>
          <p:nvPr/>
        </p:nvPicPr>
        <p:blipFill rotWithShape="1">
          <a:blip r:embed="rId5">
            <a:alphaModFix/>
          </a:blip>
          <a:srcRect b="0" l="0" r="0" t="0"/>
          <a:stretch/>
        </p:blipFill>
        <p:spPr>
          <a:xfrm>
            <a:off x="6984692" y="5244250"/>
            <a:ext cx="1185333" cy="1185333"/>
          </a:xfrm>
          <a:prstGeom prst="rect">
            <a:avLst/>
          </a:prstGeom>
          <a:noFill/>
          <a:ln>
            <a:noFill/>
          </a:ln>
        </p:spPr>
      </p:pic>
      <p:grpSp>
        <p:nvGrpSpPr>
          <p:cNvPr id="791" name="Google Shape;791;p63"/>
          <p:cNvGrpSpPr/>
          <p:nvPr/>
        </p:nvGrpSpPr>
        <p:grpSpPr>
          <a:xfrm>
            <a:off x="9690208" y="5498500"/>
            <a:ext cx="824158" cy="805533"/>
            <a:chOff x="10404966" y="1987546"/>
            <a:chExt cx="1091621" cy="1086133"/>
          </a:xfrm>
        </p:grpSpPr>
        <p:sp>
          <p:nvSpPr>
            <p:cNvPr id="792" name="Google Shape;792;p63"/>
            <p:cNvSpPr/>
            <p:nvPr/>
          </p:nvSpPr>
          <p:spPr>
            <a:xfrm>
              <a:off x="10643587" y="2308449"/>
              <a:ext cx="853000" cy="342845"/>
            </a:xfrm>
            <a:custGeom>
              <a:rect b="b" l="l" r="r" t="t"/>
              <a:pathLst>
                <a:path extrusionOk="0" h="342845" w="853000">
                  <a:moveTo>
                    <a:pt x="740547" y="0"/>
                  </a:moveTo>
                  <a:cubicBezTo>
                    <a:pt x="685692" y="0"/>
                    <a:pt x="639064" y="41141"/>
                    <a:pt x="630837" y="93254"/>
                  </a:cubicBezTo>
                  <a:lnTo>
                    <a:pt x="584209" y="93254"/>
                  </a:lnTo>
                  <a:cubicBezTo>
                    <a:pt x="575981" y="93254"/>
                    <a:pt x="567753" y="101482"/>
                    <a:pt x="567753" y="109710"/>
                  </a:cubicBezTo>
                  <a:cubicBezTo>
                    <a:pt x="567753" y="117939"/>
                    <a:pt x="575981" y="126167"/>
                    <a:pt x="584209" y="126167"/>
                  </a:cubicBezTo>
                  <a:lnTo>
                    <a:pt x="644550" y="126167"/>
                  </a:lnTo>
                  <a:cubicBezTo>
                    <a:pt x="652778" y="126167"/>
                    <a:pt x="661007" y="117939"/>
                    <a:pt x="661007" y="109710"/>
                  </a:cubicBezTo>
                  <a:cubicBezTo>
                    <a:pt x="661007" y="65827"/>
                    <a:pt x="696663" y="30171"/>
                    <a:pt x="740547" y="30171"/>
                  </a:cubicBezTo>
                  <a:cubicBezTo>
                    <a:pt x="784432" y="30171"/>
                    <a:pt x="820087" y="65827"/>
                    <a:pt x="820087" y="109710"/>
                  </a:cubicBezTo>
                  <a:lnTo>
                    <a:pt x="820087" y="172794"/>
                  </a:lnTo>
                  <a:cubicBezTo>
                    <a:pt x="820087" y="216678"/>
                    <a:pt x="784432" y="252334"/>
                    <a:pt x="740547" y="252334"/>
                  </a:cubicBezTo>
                  <a:cubicBezTo>
                    <a:pt x="696663" y="252334"/>
                    <a:pt x="661007" y="216678"/>
                    <a:pt x="661007" y="172794"/>
                  </a:cubicBezTo>
                  <a:cubicBezTo>
                    <a:pt x="661007" y="164566"/>
                    <a:pt x="652778" y="156337"/>
                    <a:pt x="644550" y="156337"/>
                  </a:cubicBezTo>
                  <a:lnTo>
                    <a:pt x="126167" y="156337"/>
                  </a:lnTo>
                  <a:cubicBezTo>
                    <a:pt x="117939" y="156337"/>
                    <a:pt x="109711" y="148109"/>
                    <a:pt x="109711" y="139881"/>
                  </a:cubicBezTo>
                  <a:cubicBezTo>
                    <a:pt x="109711" y="131653"/>
                    <a:pt x="117939" y="123424"/>
                    <a:pt x="126167" y="123424"/>
                  </a:cubicBezTo>
                  <a:lnTo>
                    <a:pt x="515640" y="123424"/>
                  </a:lnTo>
                  <a:cubicBezTo>
                    <a:pt x="523869" y="123424"/>
                    <a:pt x="532097" y="115196"/>
                    <a:pt x="532097" y="106968"/>
                  </a:cubicBezTo>
                  <a:cubicBezTo>
                    <a:pt x="532097" y="98740"/>
                    <a:pt x="523869" y="90511"/>
                    <a:pt x="515640" y="90511"/>
                  </a:cubicBezTo>
                  <a:lnTo>
                    <a:pt x="222164" y="90511"/>
                  </a:lnTo>
                  <a:cubicBezTo>
                    <a:pt x="202965" y="49370"/>
                    <a:pt x="161823" y="24685"/>
                    <a:pt x="117939" y="24685"/>
                  </a:cubicBezTo>
                  <a:cubicBezTo>
                    <a:pt x="52112" y="24685"/>
                    <a:pt x="0" y="76797"/>
                    <a:pt x="0" y="142624"/>
                  </a:cubicBezTo>
                  <a:cubicBezTo>
                    <a:pt x="0" y="181022"/>
                    <a:pt x="19200" y="213936"/>
                    <a:pt x="46627" y="235878"/>
                  </a:cubicBezTo>
                  <a:lnTo>
                    <a:pt x="30171" y="282505"/>
                  </a:lnTo>
                  <a:cubicBezTo>
                    <a:pt x="24685" y="296218"/>
                    <a:pt x="27428" y="309932"/>
                    <a:pt x="35656" y="323646"/>
                  </a:cubicBezTo>
                  <a:cubicBezTo>
                    <a:pt x="43884" y="334617"/>
                    <a:pt x="57598" y="342845"/>
                    <a:pt x="71312" y="342845"/>
                  </a:cubicBezTo>
                  <a:lnTo>
                    <a:pt x="161823" y="342845"/>
                  </a:lnTo>
                  <a:cubicBezTo>
                    <a:pt x="175537" y="342845"/>
                    <a:pt x="189251" y="334617"/>
                    <a:pt x="197480" y="323646"/>
                  </a:cubicBezTo>
                  <a:cubicBezTo>
                    <a:pt x="205708" y="312675"/>
                    <a:pt x="208450" y="296218"/>
                    <a:pt x="202965" y="282505"/>
                  </a:cubicBezTo>
                  <a:lnTo>
                    <a:pt x="186508" y="235878"/>
                  </a:lnTo>
                  <a:cubicBezTo>
                    <a:pt x="202965" y="222164"/>
                    <a:pt x="216678" y="205707"/>
                    <a:pt x="224907" y="186508"/>
                  </a:cubicBezTo>
                  <a:lnTo>
                    <a:pt x="630837" y="186508"/>
                  </a:lnTo>
                  <a:cubicBezTo>
                    <a:pt x="639064" y="238620"/>
                    <a:pt x="685692" y="279762"/>
                    <a:pt x="740547" y="279762"/>
                  </a:cubicBezTo>
                  <a:cubicBezTo>
                    <a:pt x="800888" y="279762"/>
                    <a:pt x="853001" y="230392"/>
                    <a:pt x="853001" y="167309"/>
                  </a:cubicBezTo>
                  <a:lnTo>
                    <a:pt x="853001" y="104225"/>
                  </a:lnTo>
                  <a:cubicBezTo>
                    <a:pt x="853001" y="52113"/>
                    <a:pt x="800888" y="0"/>
                    <a:pt x="740547" y="0"/>
                  </a:cubicBezTo>
                  <a:lnTo>
                    <a:pt x="740547" y="0"/>
                  </a:lnTo>
                  <a:close/>
                  <a:moveTo>
                    <a:pt x="159080" y="222164"/>
                  </a:moveTo>
                  <a:cubicBezTo>
                    <a:pt x="153595" y="224906"/>
                    <a:pt x="150852" y="233135"/>
                    <a:pt x="150852" y="241363"/>
                  </a:cubicBezTo>
                  <a:lnTo>
                    <a:pt x="172794" y="301704"/>
                  </a:lnTo>
                  <a:cubicBezTo>
                    <a:pt x="172794" y="304447"/>
                    <a:pt x="172794" y="309932"/>
                    <a:pt x="170052" y="312675"/>
                  </a:cubicBezTo>
                  <a:cubicBezTo>
                    <a:pt x="167309" y="315418"/>
                    <a:pt x="164566" y="318161"/>
                    <a:pt x="159080" y="318161"/>
                  </a:cubicBezTo>
                  <a:lnTo>
                    <a:pt x="68569" y="318161"/>
                  </a:lnTo>
                  <a:cubicBezTo>
                    <a:pt x="65826" y="318161"/>
                    <a:pt x="60341" y="315418"/>
                    <a:pt x="57598" y="312675"/>
                  </a:cubicBezTo>
                  <a:cubicBezTo>
                    <a:pt x="54855" y="309932"/>
                    <a:pt x="54855" y="304447"/>
                    <a:pt x="54855" y="301704"/>
                  </a:cubicBezTo>
                  <a:lnTo>
                    <a:pt x="76797" y="241363"/>
                  </a:lnTo>
                  <a:cubicBezTo>
                    <a:pt x="79540" y="233135"/>
                    <a:pt x="76797" y="224906"/>
                    <a:pt x="68569" y="222164"/>
                  </a:cubicBezTo>
                  <a:cubicBezTo>
                    <a:pt x="41142" y="205707"/>
                    <a:pt x="24685" y="178280"/>
                    <a:pt x="24685" y="148109"/>
                  </a:cubicBezTo>
                  <a:cubicBezTo>
                    <a:pt x="24685" y="101482"/>
                    <a:pt x="63083" y="63084"/>
                    <a:pt x="109711" y="63084"/>
                  </a:cubicBezTo>
                  <a:cubicBezTo>
                    <a:pt x="137138" y="63084"/>
                    <a:pt x="161823" y="76797"/>
                    <a:pt x="178280" y="95997"/>
                  </a:cubicBezTo>
                  <a:lnTo>
                    <a:pt x="117939" y="95997"/>
                  </a:lnTo>
                  <a:cubicBezTo>
                    <a:pt x="90511" y="95997"/>
                    <a:pt x="68569" y="117939"/>
                    <a:pt x="68569" y="145366"/>
                  </a:cubicBezTo>
                  <a:cubicBezTo>
                    <a:pt x="68569" y="172794"/>
                    <a:pt x="90511" y="194736"/>
                    <a:pt x="117939" y="194736"/>
                  </a:cubicBezTo>
                  <a:lnTo>
                    <a:pt x="181023" y="194736"/>
                  </a:lnTo>
                  <a:cubicBezTo>
                    <a:pt x="181023" y="202965"/>
                    <a:pt x="170052" y="213936"/>
                    <a:pt x="159080" y="222164"/>
                  </a:cubicBezTo>
                  <a:lnTo>
                    <a:pt x="159080" y="222164"/>
                  </a:lnTo>
                  <a:close/>
                </a:path>
              </a:pathLst>
            </a:custGeom>
            <a:solidFill>
              <a:srgbClr val="24BAA2"/>
            </a:solidFill>
            <a:ln cap="flat" cmpd="sng" w="19050">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93" name="Google Shape;793;p63"/>
            <p:cNvGrpSpPr/>
            <p:nvPr/>
          </p:nvGrpSpPr>
          <p:grpSpPr>
            <a:xfrm>
              <a:off x="10404966" y="1987546"/>
              <a:ext cx="685692" cy="1086133"/>
              <a:chOff x="10404966" y="1987546"/>
              <a:chExt cx="685692" cy="1086133"/>
            </a:xfrm>
          </p:grpSpPr>
          <p:sp>
            <p:nvSpPr>
              <p:cNvPr id="794" name="Google Shape;794;p63"/>
              <p:cNvSpPr/>
              <p:nvPr/>
            </p:nvSpPr>
            <p:spPr>
              <a:xfrm>
                <a:off x="10404966" y="2250851"/>
                <a:ext cx="681982" cy="822828"/>
              </a:xfrm>
              <a:custGeom>
                <a:rect b="b" l="l" r="r" t="t"/>
                <a:pathLst>
                  <a:path extrusionOk="0" h="822828" w="681982">
                    <a:moveTo>
                      <a:pt x="669236" y="290733"/>
                    </a:moveTo>
                    <a:cubicBezTo>
                      <a:pt x="661007" y="290733"/>
                      <a:pt x="652779" y="298961"/>
                      <a:pt x="652779" y="307189"/>
                    </a:cubicBezTo>
                    <a:lnTo>
                      <a:pt x="652779" y="704890"/>
                    </a:lnTo>
                    <a:cubicBezTo>
                      <a:pt x="652779" y="754260"/>
                      <a:pt x="614381" y="792658"/>
                      <a:pt x="565010" y="792658"/>
                    </a:cubicBezTo>
                    <a:lnTo>
                      <a:pt x="120682" y="792658"/>
                    </a:lnTo>
                    <a:cubicBezTo>
                      <a:pt x="71312" y="792658"/>
                      <a:pt x="32914" y="754260"/>
                      <a:pt x="32914" y="704890"/>
                    </a:cubicBezTo>
                    <a:lnTo>
                      <a:pt x="32914" y="16456"/>
                    </a:lnTo>
                    <a:cubicBezTo>
                      <a:pt x="32914" y="8228"/>
                      <a:pt x="24686" y="0"/>
                      <a:pt x="16457" y="0"/>
                    </a:cubicBezTo>
                    <a:cubicBezTo>
                      <a:pt x="8229" y="0"/>
                      <a:pt x="0" y="8228"/>
                      <a:pt x="0" y="16456"/>
                    </a:cubicBezTo>
                    <a:lnTo>
                      <a:pt x="0" y="704890"/>
                    </a:lnTo>
                    <a:cubicBezTo>
                      <a:pt x="0" y="770716"/>
                      <a:pt x="52113" y="822829"/>
                      <a:pt x="117940" y="822829"/>
                    </a:cubicBezTo>
                    <a:lnTo>
                      <a:pt x="562267" y="822829"/>
                    </a:lnTo>
                    <a:cubicBezTo>
                      <a:pt x="628094" y="822829"/>
                      <a:pt x="680207" y="770716"/>
                      <a:pt x="680207" y="704890"/>
                    </a:cubicBezTo>
                    <a:lnTo>
                      <a:pt x="680207" y="307189"/>
                    </a:lnTo>
                    <a:cubicBezTo>
                      <a:pt x="685692" y="296218"/>
                      <a:pt x="677464" y="290733"/>
                      <a:pt x="669236" y="290733"/>
                    </a:cubicBezTo>
                    <a:lnTo>
                      <a:pt x="669236" y="290733"/>
                    </a:lnTo>
                    <a:close/>
                  </a:path>
                </a:pathLst>
              </a:custGeom>
              <a:solidFill>
                <a:srgbClr val="000000"/>
              </a:solidFill>
              <a:ln cap="flat" cmpd="sng" w="19050">
                <a:solidFill>
                  <a:srgbClr val="010F0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5" name="Google Shape;795;p63"/>
              <p:cNvSpPr/>
              <p:nvPr/>
            </p:nvSpPr>
            <p:spPr>
              <a:xfrm>
                <a:off x="10409739" y="1987546"/>
                <a:ext cx="680919" cy="381243"/>
              </a:xfrm>
              <a:custGeom>
                <a:rect b="b" l="l" r="r" t="t"/>
                <a:pathLst>
                  <a:path extrusionOk="0" h="381243" w="680919">
                    <a:moveTo>
                      <a:pt x="11684" y="224906"/>
                    </a:moveTo>
                    <a:cubicBezTo>
                      <a:pt x="19913" y="224906"/>
                      <a:pt x="28141" y="216678"/>
                      <a:pt x="28141" y="208450"/>
                    </a:cubicBezTo>
                    <a:lnTo>
                      <a:pt x="28141" y="117939"/>
                    </a:lnTo>
                    <a:cubicBezTo>
                      <a:pt x="28141" y="68569"/>
                      <a:pt x="66540" y="30171"/>
                      <a:pt x="115910" y="30171"/>
                    </a:cubicBezTo>
                    <a:lnTo>
                      <a:pt x="560238" y="30171"/>
                    </a:lnTo>
                    <a:cubicBezTo>
                      <a:pt x="609608" y="30171"/>
                      <a:pt x="648007" y="68569"/>
                      <a:pt x="648007" y="117939"/>
                    </a:cubicBezTo>
                    <a:lnTo>
                      <a:pt x="648007" y="364787"/>
                    </a:lnTo>
                    <a:cubicBezTo>
                      <a:pt x="648007" y="373016"/>
                      <a:pt x="656235" y="381244"/>
                      <a:pt x="664464" y="381244"/>
                    </a:cubicBezTo>
                    <a:cubicBezTo>
                      <a:pt x="672692" y="381244"/>
                      <a:pt x="680920" y="373016"/>
                      <a:pt x="680920" y="364787"/>
                    </a:cubicBezTo>
                    <a:lnTo>
                      <a:pt x="680920" y="117939"/>
                    </a:lnTo>
                    <a:cubicBezTo>
                      <a:pt x="680920" y="52112"/>
                      <a:pt x="628807" y="0"/>
                      <a:pt x="562981" y="0"/>
                    </a:cubicBezTo>
                    <a:lnTo>
                      <a:pt x="118652" y="0"/>
                    </a:lnTo>
                    <a:cubicBezTo>
                      <a:pt x="52826" y="0"/>
                      <a:pt x="714" y="52112"/>
                      <a:pt x="714" y="117939"/>
                    </a:cubicBezTo>
                    <a:lnTo>
                      <a:pt x="714" y="208450"/>
                    </a:lnTo>
                    <a:cubicBezTo>
                      <a:pt x="-2029" y="219421"/>
                      <a:pt x="3456" y="224906"/>
                      <a:pt x="11684" y="224906"/>
                    </a:cubicBezTo>
                    <a:lnTo>
                      <a:pt x="11684" y="224906"/>
                    </a:lnTo>
                    <a:close/>
                  </a:path>
                </a:pathLst>
              </a:custGeom>
              <a:solidFill>
                <a:srgbClr val="000000"/>
              </a:solidFill>
              <a:ln cap="flat" cmpd="sng" w="19050">
                <a:solidFill>
                  <a:srgbClr val="010F0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6" name="Google Shape;796;p63"/>
              <p:cNvSpPr/>
              <p:nvPr/>
            </p:nvSpPr>
            <p:spPr>
              <a:xfrm>
                <a:off x="10473536" y="2050629"/>
                <a:ext cx="554039" cy="954481"/>
              </a:xfrm>
              <a:custGeom>
                <a:rect b="b" l="l" r="r" t="t"/>
                <a:pathLst>
                  <a:path extrusionOk="0" h="954481" w="554039">
                    <a:moveTo>
                      <a:pt x="537583" y="318160"/>
                    </a:moveTo>
                    <a:cubicBezTo>
                      <a:pt x="545811" y="318160"/>
                      <a:pt x="554039" y="309932"/>
                      <a:pt x="554039" y="301704"/>
                    </a:cubicBezTo>
                    <a:lnTo>
                      <a:pt x="554039" y="54855"/>
                    </a:lnTo>
                    <a:cubicBezTo>
                      <a:pt x="554039" y="24685"/>
                      <a:pt x="529355" y="0"/>
                      <a:pt x="499184" y="0"/>
                    </a:cubicBezTo>
                    <a:lnTo>
                      <a:pt x="447072" y="0"/>
                    </a:lnTo>
                    <a:cubicBezTo>
                      <a:pt x="430615" y="0"/>
                      <a:pt x="419644" y="10971"/>
                      <a:pt x="414158" y="24685"/>
                    </a:cubicBezTo>
                    <a:cubicBezTo>
                      <a:pt x="411415" y="32913"/>
                      <a:pt x="405930" y="38399"/>
                      <a:pt x="397701" y="38399"/>
                    </a:cubicBezTo>
                    <a:lnTo>
                      <a:pt x="156338" y="38399"/>
                    </a:lnTo>
                    <a:cubicBezTo>
                      <a:pt x="148110" y="38399"/>
                      <a:pt x="142624" y="32913"/>
                      <a:pt x="139881" y="24685"/>
                    </a:cubicBezTo>
                    <a:cubicBezTo>
                      <a:pt x="134396" y="10971"/>
                      <a:pt x="120682" y="0"/>
                      <a:pt x="106969" y="0"/>
                    </a:cubicBezTo>
                    <a:lnTo>
                      <a:pt x="54855" y="0"/>
                    </a:lnTo>
                    <a:cubicBezTo>
                      <a:pt x="24686" y="0"/>
                      <a:pt x="0" y="24685"/>
                      <a:pt x="0" y="54855"/>
                    </a:cubicBezTo>
                    <a:lnTo>
                      <a:pt x="0" y="899626"/>
                    </a:lnTo>
                    <a:cubicBezTo>
                      <a:pt x="0" y="929796"/>
                      <a:pt x="24686" y="954481"/>
                      <a:pt x="54855" y="954481"/>
                    </a:cubicBezTo>
                    <a:lnTo>
                      <a:pt x="392216" y="954481"/>
                    </a:lnTo>
                    <a:cubicBezTo>
                      <a:pt x="400444" y="954481"/>
                      <a:pt x="408673" y="946253"/>
                      <a:pt x="408673" y="938025"/>
                    </a:cubicBezTo>
                    <a:cubicBezTo>
                      <a:pt x="408673" y="929796"/>
                      <a:pt x="400444" y="921568"/>
                      <a:pt x="392216" y="921568"/>
                    </a:cubicBezTo>
                    <a:lnTo>
                      <a:pt x="54855" y="921568"/>
                    </a:lnTo>
                    <a:cubicBezTo>
                      <a:pt x="41142" y="921568"/>
                      <a:pt x="30171" y="910597"/>
                      <a:pt x="30171" y="896883"/>
                    </a:cubicBezTo>
                    <a:lnTo>
                      <a:pt x="30171" y="52112"/>
                    </a:lnTo>
                    <a:cubicBezTo>
                      <a:pt x="30171" y="38399"/>
                      <a:pt x="41142" y="27428"/>
                      <a:pt x="54855" y="27428"/>
                    </a:cubicBezTo>
                    <a:lnTo>
                      <a:pt x="106969" y="27428"/>
                    </a:lnTo>
                    <a:cubicBezTo>
                      <a:pt x="109711" y="27428"/>
                      <a:pt x="109711" y="27428"/>
                      <a:pt x="109711" y="30170"/>
                    </a:cubicBezTo>
                    <a:cubicBezTo>
                      <a:pt x="115197" y="49370"/>
                      <a:pt x="134396" y="63084"/>
                      <a:pt x="156338" y="63084"/>
                    </a:cubicBezTo>
                    <a:lnTo>
                      <a:pt x="394959" y="63084"/>
                    </a:lnTo>
                    <a:cubicBezTo>
                      <a:pt x="416901" y="63084"/>
                      <a:pt x="436101" y="49370"/>
                      <a:pt x="441586" y="30170"/>
                    </a:cubicBezTo>
                    <a:cubicBezTo>
                      <a:pt x="441586" y="30170"/>
                      <a:pt x="444329" y="27428"/>
                      <a:pt x="444329" y="27428"/>
                    </a:cubicBezTo>
                    <a:lnTo>
                      <a:pt x="496441" y="27428"/>
                    </a:lnTo>
                    <a:cubicBezTo>
                      <a:pt x="510155" y="27428"/>
                      <a:pt x="521126" y="38399"/>
                      <a:pt x="521126" y="52112"/>
                    </a:cubicBezTo>
                    <a:lnTo>
                      <a:pt x="521126" y="298961"/>
                    </a:lnTo>
                    <a:cubicBezTo>
                      <a:pt x="521126" y="312675"/>
                      <a:pt x="529355" y="318160"/>
                      <a:pt x="537583" y="318160"/>
                    </a:cubicBezTo>
                    <a:lnTo>
                      <a:pt x="537583" y="318160"/>
                    </a:lnTo>
                    <a:close/>
                  </a:path>
                </a:pathLst>
              </a:custGeom>
              <a:solidFill>
                <a:srgbClr val="000000"/>
              </a:solidFill>
              <a:ln cap="flat" cmpd="sng" w="19050">
                <a:solidFill>
                  <a:srgbClr val="010F0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7" name="Google Shape;797;p63"/>
              <p:cNvSpPr/>
              <p:nvPr/>
            </p:nvSpPr>
            <p:spPr>
              <a:xfrm>
                <a:off x="10915121" y="2538841"/>
                <a:ext cx="112453" cy="469012"/>
              </a:xfrm>
              <a:custGeom>
                <a:rect b="b" l="l" r="r" t="t"/>
                <a:pathLst>
                  <a:path extrusionOk="0" h="469012" w="112453">
                    <a:moveTo>
                      <a:pt x="0" y="452556"/>
                    </a:moveTo>
                    <a:cubicBezTo>
                      <a:pt x="0" y="460784"/>
                      <a:pt x="8229" y="469012"/>
                      <a:pt x="16457" y="469012"/>
                    </a:cubicBezTo>
                    <a:lnTo>
                      <a:pt x="57598" y="469012"/>
                    </a:lnTo>
                    <a:cubicBezTo>
                      <a:pt x="87769" y="469012"/>
                      <a:pt x="112454" y="444327"/>
                      <a:pt x="112454" y="414157"/>
                    </a:cubicBezTo>
                    <a:lnTo>
                      <a:pt x="112454" y="16456"/>
                    </a:lnTo>
                    <a:cubicBezTo>
                      <a:pt x="112454" y="8228"/>
                      <a:pt x="104226" y="0"/>
                      <a:pt x="95997" y="0"/>
                    </a:cubicBezTo>
                    <a:cubicBezTo>
                      <a:pt x="87769" y="0"/>
                      <a:pt x="79540" y="8228"/>
                      <a:pt x="79540" y="16456"/>
                    </a:cubicBezTo>
                    <a:lnTo>
                      <a:pt x="79540" y="414157"/>
                    </a:lnTo>
                    <a:cubicBezTo>
                      <a:pt x="79540" y="427871"/>
                      <a:pt x="68569" y="438842"/>
                      <a:pt x="54855" y="438842"/>
                    </a:cubicBezTo>
                    <a:lnTo>
                      <a:pt x="16457" y="438842"/>
                    </a:lnTo>
                    <a:cubicBezTo>
                      <a:pt x="8229" y="438842"/>
                      <a:pt x="0" y="444327"/>
                      <a:pt x="0" y="452556"/>
                    </a:cubicBezTo>
                    <a:lnTo>
                      <a:pt x="0" y="452556"/>
                    </a:lnTo>
                    <a:close/>
                  </a:path>
                </a:pathLst>
              </a:custGeom>
              <a:solidFill>
                <a:srgbClr val="000000"/>
              </a:solidFill>
              <a:ln cap="flat" cmpd="sng" w="19050">
                <a:solidFill>
                  <a:srgbClr val="010F0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8" name="Google Shape;798;p63"/>
              <p:cNvSpPr/>
              <p:nvPr/>
            </p:nvSpPr>
            <p:spPr>
              <a:xfrm>
                <a:off x="10544848" y="2733577"/>
                <a:ext cx="405930" cy="178279"/>
              </a:xfrm>
              <a:custGeom>
                <a:rect b="b" l="l" r="r" t="t"/>
                <a:pathLst>
                  <a:path extrusionOk="0" h="178279" w="405930">
                    <a:moveTo>
                      <a:pt x="367531" y="0"/>
                    </a:moveTo>
                    <a:lnTo>
                      <a:pt x="38399" y="0"/>
                    </a:lnTo>
                    <a:cubicBezTo>
                      <a:pt x="16457" y="0"/>
                      <a:pt x="0" y="16457"/>
                      <a:pt x="0" y="38399"/>
                    </a:cubicBezTo>
                    <a:lnTo>
                      <a:pt x="0" y="139881"/>
                    </a:lnTo>
                    <a:cubicBezTo>
                      <a:pt x="0" y="161823"/>
                      <a:pt x="16457" y="178280"/>
                      <a:pt x="38399" y="178280"/>
                    </a:cubicBezTo>
                    <a:lnTo>
                      <a:pt x="367531" y="178280"/>
                    </a:lnTo>
                    <a:cubicBezTo>
                      <a:pt x="389473" y="178280"/>
                      <a:pt x="405930" y="161823"/>
                      <a:pt x="405930" y="139881"/>
                    </a:cubicBezTo>
                    <a:lnTo>
                      <a:pt x="405930" y="38399"/>
                    </a:lnTo>
                    <a:cubicBezTo>
                      <a:pt x="405930" y="19199"/>
                      <a:pt x="389473" y="0"/>
                      <a:pt x="367531" y="0"/>
                    </a:cubicBezTo>
                    <a:lnTo>
                      <a:pt x="367531" y="0"/>
                    </a:lnTo>
                    <a:close/>
                    <a:moveTo>
                      <a:pt x="375759" y="139881"/>
                    </a:moveTo>
                    <a:cubicBezTo>
                      <a:pt x="375759" y="142624"/>
                      <a:pt x="373017" y="145366"/>
                      <a:pt x="370274" y="145366"/>
                    </a:cubicBezTo>
                    <a:lnTo>
                      <a:pt x="41142" y="145366"/>
                    </a:lnTo>
                    <a:cubicBezTo>
                      <a:pt x="38399" y="145366"/>
                      <a:pt x="35656" y="142624"/>
                      <a:pt x="35656" y="139881"/>
                    </a:cubicBezTo>
                    <a:lnTo>
                      <a:pt x="35656" y="38399"/>
                    </a:lnTo>
                    <a:cubicBezTo>
                      <a:pt x="35656" y="35656"/>
                      <a:pt x="38399" y="32913"/>
                      <a:pt x="41142" y="32913"/>
                    </a:cubicBezTo>
                    <a:lnTo>
                      <a:pt x="370274" y="32913"/>
                    </a:lnTo>
                    <a:cubicBezTo>
                      <a:pt x="373017" y="32913"/>
                      <a:pt x="375759" y="35656"/>
                      <a:pt x="375759" y="38399"/>
                    </a:cubicBezTo>
                    <a:lnTo>
                      <a:pt x="375759" y="139881"/>
                    </a:lnTo>
                    <a:close/>
                  </a:path>
                </a:pathLst>
              </a:custGeom>
              <a:solidFill>
                <a:srgbClr val="000000"/>
              </a:solidFill>
              <a:ln cap="flat" cmpd="sng" w="19050">
                <a:solidFill>
                  <a:srgbClr val="010F0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99" name="Google Shape;799;p63"/>
              <p:cNvSpPr/>
              <p:nvPr/>
            </p:nvSpPr>
            <p:spPr>
              <a:xfrm>
                <a:off x="10731356" y="2807631"/>
                <a:ext cx="41141" cy="32913"/>
              </a:xfrm>
              <a:custGeom>
                <a:rect b="b" l="l" r="r" t="t"/>
                <a:pathLst>
                  <a:path extrusionOk="0" h="32913" w="41141">
                    <a:moveTo>
                      <a:pt x="24685" y="0"/>
                    </a:moveTo>
                    <a:lnTo>
                      <a:pt x="16456" y="0"/>
                    </a:lnTo>
                    <a:cubicBezTo>
                      <a:pt x="8228" y="0"/>
                      <a:pt x="0" y="8228"/>
                      <a:pt x="0" y="16457"/>
                    </a:cubicBezTo>
                    <a:cubicBezTo>
                      <a:pt x="0" y="24685"/>
                      <a:pt x="8228" y="32913"/>
                      <a:pt x="16456" y="32913"/>
                    </a:cubicBezTo>
                    <a:lnTo>
                      <a:pt x="24685" y="32913"/>
                    </a:lnTo>
                    <a:cubicBezTo>
                      <a:pt x="32913" y="32913"/>
                      <a:pt x="41142" y="24685"/>
                      <a:pt x="41142" y="16457"/>
                    </a:cubicBezTo>
                    <a:cubicBezTo>
                      <a:pt x="41142" y="8228"/>
                      <a:pt x="35656" y="0"/>
                      <a:pt x="24685" y="0"/>
                    </a:cubicBezTo>
                    <a:lnTo>
                      <a:pt x="24685" y="0"/>
                    </a:lnTo>
                    <a:close/>
                  </a:path>
                </a:pathLst>
              </a:custGeom>
              <a:solidFill>
                <a:srgbClr val="000000"/>
              </a:solidFill>
              <a:ln cap="flat" cmpd="sng" w="19050">
                <a:solidFill>
                  <a:srgbClr val="010F0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0" name="Google Shape;800;p63"/>
              <p:cNvSpPr/>
              <p:nvPr/>
            </p:nvSpPr>
            <p:spPr>
              <a:xfrm>
                <a:off x="10640844" y="2807631"/>
                <a:ext cx="41141" cy="32913"/>
              </a:xfrm>
              <a:custGeom>
                <a:rect b="b" l="l" r="r" t="t"/>
                <a:pathLst>
                  <a:path extrusionOk="0" h="32913" w="41141">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41142" y="8228"/>
                      <a:pt x="35656" y="0"/>
                      <a:pt x="24685" y="0"/>
                    </a:cubicBezTo>
                    <a:lnTo>
                      <a:pt x="24685" y="0"/>
                    </a:lnTo>
                    <a:close/>
                  </a:path>
                </a:pathLst>
              </a:custGeom>
              <a:solidFill>
                <a:srgbClr val="000000"/>
              </a:solidFill>
              <a:ln cap="flat" cmpd="sng" w="19050">
                <a:solidFill>
                  <a:srgbClr val="010F0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01" name="Google Shape;801;p63"/>
              <p:cNvSpPr/>
              <p:nvPr/>
            </p:nvSpPr>
            <p:spPr>
              <a:xfrm>
                <a:off x="10832838" y="2807631"/>
                <a:ext cx="41141" cy="32913"/>
              </a:xfrm>
              <a:custGeom>
                <a:rect b="b" l="l" r="r" t="t"/>
                <a:pathLst>
                  <a:path extrusionOk="0" h="32913" w="41141">
                    <a:moveTo>
                      <a:pt x="24685" y="0"/>
                    </a:moveTo>
                    <a:lnTo>
                      <a:pt x="16457" y="0"/>
                    </a:lnTo>
                    <a:cubicBezTo>
                      <a:pt x="8229" y="0"/>
                      <a:pt x="0" y="8228"/>
                      <a:pt x="0" y="16457"/>
                    </a:cubicBezTo>
                    <a:cubicBezTo>
                      <a:pt x="0" y="24685"/>
                      <a:pt x="8229" y="32913"/>
                      <a:pt x="16457" y="32913"/>
                    </a:cubicBezTo>
                    <a:lnTo>
                      <a:pt x="24685" y="32913"/>
                    </a:lnTo>
                    <a:cubicBezTo>
                      <a:pt x="32914" y="32913"/>
                      <a:pt x="41142" y="24685"/>
                      <a:pt x="41142" y="16457"/>
                    </a:cubicBezTo>
                    <a:cubicBezTo>
                      <a:pt x="38399" y="8228"/>
                      <a:pt x="32914" y="0"/>
                      <a:pt x="24685" y="0"/>
                    </a:cubicBezTo>
                    <a:lnTo>
                      <a:pt x="24685" y="0"/>
                    </a:lnTo>
                    <a:close/>
                  </a:path>
                </a:pathLst>
              </a:custGeom>
              <a:solidFill>
                <a:srgbClr val="000000"/>
              </a:solidFill>
              <a:ln cap="flat" cmpd="sng" w="19050">
                <a:solidFill>
                  <a:srgbClr val="010F0F"/>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5" name="Shape 805"/>
        <p:cNvGrpSpPr/>
        <p:nvPr/>
      </p:nvGrpSpPr>
      <p:grpSpPr>
        <a:xfrm>
          <a:off x="0" y="0"/>
          <a:ext cx="0" cy="0"/>
          <a:chOff x="0" y="0"/>
          <a:chExt cx="0" cy="0"/>
        </a:xfrm>
      </p:grpSpPr>
      <p:sp>
        <p:nvSpPr>
          <p:cNvPr id="806" name="Google Shape;806;p64"/>
          <p:cNvSpPr txBox="1"/>
          <p:nvPr>
            <p:ph idx="1" type="body"/>
          </p:nvPr>
        </p:nvSpPr>
        <p:spPr>
          <a:xfrm>
            <a:off x="5451987" y="1731969"/>
            <a:ext cx="5384800" cy="391318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chemeClr val="lt1"/>
              </a:buClr>
              <a:buSzPts val="2400"/>
              <a:buFont typeface="Arial"/>
              <a:buNone/>
            </a:pPr>
            <a:r>
              <a:rPr lang="en-US"/>
              <a:t>I denne korte video lærer du:</a:t>
            </a:r>
            <a:endParaRPr/>
          </a:p>
          <a:p>
            <a:pPr indent="-342900" lvl="0" marL="571500" rtl="0" algn="l">
              <a:lnSpc>
                <a:spcPct val="90000"/>
              </a:lnSpc>
              <a:spcBef>
                <a:spcPts val="1000"/>
              </a:spcBef>
              <a:spcAft>
                <a:spcPts val="0"/>
              </a:spcAft>
              <a:buSzPts val="2400"/>
              <a:buFont typeface="Arial"/>
              <a:buChar char="•"/>
            </a:pPr>
            <a:r>
              <a:rPr lang="en-US"/>
              <a:t>hvordan du forbinder </a:t>
            </a:r>
            <a:r>
              <a:rPr lang="en-US">
                <a:extLst>
                  <a:ext uri="http://customooxmlschemas.google.com/">
                    <go:slidesCustomData xmlns:go="http://customooxmlschemas.google.com/" textRoundtripDataId="8"/>
                  </a:ext>
                </a:extLst>
              </a:rPr>
              <a:t>din </a:t>
            </a:r>
            <a:r>
              <a:rPr lang="en-US"/>
              <a:t>Android-telefon til et Wifi-netværk</a:t>
            </a:r>
            <a:endParaRPr/>
          </a:p>
          <a:p>
            <a:pPr indent="-342900" lvl="0" marL="571500" rtl="0" algn="l">
              <a:lnSpc>
                <a:spcPct val="90000"/>
              </a:lnSpc>
              <a:spcBef>
                <a:spcPts val="1000"/>
              </a:spcBef>
              <a:spcAft>
                <a:spcPts val="0"/>
              </a:spcAft>
              <a:buSzPts val="2400"/>
              <a:buFont typeface="Arial"/>
              <a:buChar char="•"/>
            </a:pPr>
            <a:r>
              <a:rPr lang="en-US"/>
              <a:t>hvordan du søger efter apps i Google Play Butik</a:t>
            </a:r>
            <a:endParaRPr/>
          </a:p>
          <a:p>
            <a:pPr indent="-342900" lvl="0" marL="571500" rtl="0" algn="l">
              <a:lnSpc>
                <a:spcPct val="90000"/>
              </a:lnSpc>
              <a:spcBef>
                <a:spcPts val="1000"/>
              </a:spcBef>
              <a:spcAft>
                <a:spcPts val="0"/>
              </a:spcAft>
              <a:buSzPts val="2400"/>
              <a:buFont typeface="Arial"/>
              <a:buChar char="•"/>
            </a:pPr>
            <a:r>
              <a:rPr lang="en-US"/>
              <a:t>hvordan du deler billeder eller videoer, som du har taget med din smartphone</a:t>
            </a:r>
            <a:endParaRPr/>
          </a:p>
          <a:p>
            <a:pPr indent="0" lvl="0" marL="228600" rtl="0" algn="l">
              <a:lnSpc>
                <a:spcPct val="90000"/>
              </a:lnSpc>
              <a:spcBef>
                <a:spcPts val="1000"/>
              </a:spcBef>
              <a:spcAft>
                <a:spcPts val="0"/>
              </a:spcAft>
              <a:buSzPts val="2400"/>
              <a:buNone/>
            </a:pPr>
            <a:r>
              <a:rPr lang="en-US"/>
              <a:t>Disse instruktioner kan også anvendes på en iPhone, bortset fra de apps, du henter fra Apple App-Store.</a:t>
            </a:r>
            <a:endParaRPr/>
          </a:p>
        </p:txBody>
      </p:sp>
      <p:sp>
        <p:nvSpPr>
          <p:cNvPr id="807" name="Google Shape;807;p64"/>
          <p:cNvSpPr txBox="1"/>
          <p:nvPr>
            <p:ph idx="2" type="body"/>
          </p:nvPr>
        </p:nvSpPr>
        <p:spPr>
          <a:xfrm>
            <a:off x="5130800" y="381993"/>
            <a:ext cx="5803799"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Nogle enkle, men nyttige funktioner i en smartphone</a:t>
            </a:r>
            <a:endParaRPr/>
          </a:p>
        </p:txBody>
      </p:sp>
      <p:sp>
        <p:nvSpPr>
          <p:cNvPr id="808" name="Google Shape;808;p64"/>
          <p:cNvSpPr/>
          <p:nvPr>
            <p:ph idx="3" type="pic"/>
          </p:nvPr>
        </p:nvSpPr>
        <p:spPr>
          <a:xfrm>
            <a:off x="0" y="1866787"/>
            <a:ext cx="5130800" cy="3913188"/>
          </a:xfrm>
          <a:prstGeom prst="rect">
            <a:avLst/>
          </a:prstGeom>
          <a:solidFill>
            <a:srgbClr val="D8D8D8"/>
          </a:solidFill>
          <a:ln>
            <a:noFill/>
          </a:ln>
        </p:spPr>
      </p:sp>
      <p:pic>
        <p:nvPicPr>
          <p:cNvPr id="809" name="Google Shape;809;p64" title="Smartphone Basics (Android)"/>
          <p:cNvPicPr preferRelativeResize="0"/>
          <p:nvPr/>
        </p:nvPicPr>
        <p:blipFill rotWithShape="1">
          <a:blip r:embed="rId3">
            <a:alphaModFix/>
          </a:blip>
          <a:srcRect b="0" l="0" r="0" t="0"/>
          <a:stretch/>
        </p:blipFill>
        <p:spPr>
          <a:xfrm>
            <a:off x="0" y="1875155"/>
            <a:ext cx="5291667" cy="3904820"/>
          </a:xfrm>
          <a:prstGeom prst="rect">
            <a:avLst/>
          </a:prstGeom>
          <a:noFill/>
          <a:ln>
            <a:noFill/>
          </a:ln>
        </p:spPr>
      </p:pic>
      <p:sp>
        <p:nvSpPr>
          <p:cNvPr id="810" name="Google Shape;810;p64"/>
          <p:cNvSpPr txBox="1"/>
          <p:nvPr/>
        </p:nvSpPr>
        <p:spPr>
          <a:xfrm>
            <a:off x="0" y="6425693"/>
            <a:ext cx="3412067"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rgbClr val="24BAA2"/>
                </a:solidFill>
                <a:latin typeface="Arial"/>
                <a:ea typeface="Arial"/>
                <a:cs typeface="Arial"/>
                <a:sym typeface="Arial"/>
                <a:hlinkClick r:id="rId4">
                  <a:extLst>
                    <a:ext uri="{A12FA001-AC4F-418D-AE19-62706E023703}">
                      <ahyp:hlinkClr val="tx"/>
                    </a:ext>
                  </a:extLst>
                </a:hlinkClick>
              </a:rPr>
              <a:t>Smartphone Basics (Android) - YouTube</a:t>
            </a:r>
            <a:endParaRPr b="0" i="0" sz="1400" u="none" cap="none" strike="noStrike">
              <a:solidFill>
                <a:srgbClr val="24BAA2"/>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09"/>
                                        </p:tgtEl>
                                        <p:attrNameLst>
                                          <p:attrName>style.visibility</p:attrName>
                                        </p:attrNameLst>
                                      </p:cBhvr>
                                      <p:to>
                                        <p:strVal val="visible"/>
                                      </p:to>
                                    </p:set>
                                    <p:animEffect filter="fade" transition="in">
                                      <p:cBhvr>
                                        <p:cTn dur="1"/>
                                        <p:tgtEl>
                                          <p:spTgt spid="8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4" name="Shape 814"/>
        <p:cNvGrpSpPr/>
        <p:nvPr/>
      </p:nvGrpSpPr>
      <p:grpSpPr>
        <a:xfrm>
          <a:off x="0" y="0"/>
          <a:ext cx="0" cy="0"/>
          <a:chOff x="0" y="0"/>
          <a:chExt cx="0" cy="0"/>
        </a:xfrm>
      </p:grpSpPr>
      <p:sp>
        <p:nvSpPr>
          <p:cNvPr id="815" name="Google Shape;815;p6"/>
          <p:cNvSpPr txBox="1"/>
          <p:nvPr>
            <p:ph idx="1" type="body"/>
          </p:nvPr>
        </p:nvSpPr>
        <p:spPr>
          <a:xfrm>
            <a:off x="283780" y="1338040"/>
            <a:ext cx="7589686" cy="37479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092E4B"/>
              </a:buClr>
              <a:buSzPts val="2400"/>
              <a:buNone/>
            </a:pPr>
            <a:r>
              <a:t/>
            </a:r>
            <a:endParaRPr/>
          </a:p>
          <a:p>
            <a:pPr indent="0" lvl="0" marL="457200" rtl="0" algn="l">
              <a:lnSpc>
                <a:spcPct val="100000"/>
              </a:lnSpc>
              <a:spcBef>
                <a:spcPts val="1000"/>
              </a:spcBef>
              <a:spcAft>
                <a:spcPts val="0"/>
              </a:spcAft>
              <a:buSzPts val="2400"/>
              <a:buNone/>
            </a:pPr>
            <a:r>
              <a:rPr b="1" lang="en-US"/>
              <a:t>Fordele:</a:t>
            </a:r>
            <a:endParaRPr b="1"/>
          </a:p>
          <a:p>
            <a:pPr indent="-342900" lvl="0" marL="702900" rtl="0" algn="l">
              <a:lnSpc>
                <a:spcPct val="100000"/>
              </a:lnSpc>
              <a:spcBef>
                <a:spcPts val="600"/>
              </a:spcBef>
              <a:spcAft>
                <a:spcPts val="0"/>
              </a:spcAft>
              <a:buSzPts val="2400"/>
              <a:buFont typeface="Arial"/>
              <a:buChar char="•"/>
            </a:pPr>
            <a:r>
              <a:rPr lang="en-US"/>
              <a:t>Smartphones er effektivt valg til kommunikation, da du både kan ringe, sende sms'er og bruge et stort udvalg af beskedapps.</a:t>
            </a:r>
            <a:endParaRPr/>
          </a:p>
          <a:p>
            <a:pPr indent="-342900" lvl="0" marL="702900" rtl="0" algn="l">
              <a:lnSpc>
                <a:spcPct val="100000"/>
              </a:lnSpc>
              <a:spcBef>
                <a:spcPts val="600"/>
              </a:spcBef>
              <a:spcAft>
                <a:spcPts val="0"/>
              </a:spcAft>
              <a:buSzPts val="2400"/>
              <a:buFont typeface="Arial"/>
              <a:buChar char="•"/>
            </a:pPr>
            <a:r>
              <a:rPr lang="en-US"/>
              <a:t>Evne til at gemme personlige og vigtige detaljer, hvilket letter øjeblikkelig kommunikation/interaktion</a:t>
            </a:r>
            <a:endParaRPr/>
          </a:p>
          <a:p>
            <a:pPr indent="-342900" lvl="0" marL="702900" rtl="0" algn="l">
              <a:lnSpc>
                <a:spcPct val="100000"/>
              </a:lnSpc>
              <a:spcBef>
                <a:spcPts val="600"/>
              </a:spcBef>
              <a:spcAft>
                <a:spcPts val="0"/>
              </a:spcAft>
              <a:buSzPts val="2400"/>
              <a:buFont typeface="Arial"/>
              <a:buChar char="•"/>
            </a:pPr>
            <a:r>
              <a:rPr lang="en-US"/>
              <a:t>Smartphones letter øjeblikkelig hentning af data, efterhånden som du har brug for det.</a:t>
            </a:r>
            <a:endParaRPr/>
          </a:p>
          <a:p>
            <a:pPr indent="-342900" lvl="0" marL="702900" rtl="0" algn="l">
              <a:lnSpc>
                <a:spcPct val="100000"/>
              </a:lnSpc>
              <a:spcBef>
                <a:spcPts val="600"/>
              </a:spcBef>
              <a:spcAft>
                <a:spcPts val="0"/>
              </a:spcAft>
              <a:buSzPts val="2400"/>
              <a:buFont typeface="Arial"/>
              <a:buChar char="•"/>
            </a:pPr>
            <a:r>
              <a:rPr lang="en-US"/>
              <a:t>Adgang til et uendeligt antal funktioner og applikationer med et tryk på en knap/skærm.</a:t>
            </a:r>
            <a:endParaRPr/>
          </a:p>
          <a:p>
            <a:pPr indent="0" lvl="0" marL="457200" rtl="0" algn="l">
              <a:lnSpc>
                <a:spcPct val="100000"/>
              </a:lnSpc>
              <a:spcBef>
                <a:spcPts val="1000"/>
              </a:spcBef>
              <a:spcAft>
                <a:spcPts val="0"/>
              </a:spcAft>
              <a:buSzPts val="2400"/>
              <a:buNone/>
            </a:pPr>
            <a:r>
              <a:t/>
            </a:r>
            <a:endParaRPr/>
          </a:p>
        </p:txBody>
      </p:sp>
      <p:sp>
        <p:nvSpPr>
          <p:cNvPr id="816" name="Google Shape;816;p6"/>
          <p:cNvSpPr txBox="1"/>
          <p:nvPr>
            <p:ph idx="2" type="body"/>
          </p:nvPr>
        </p:nvSpPr>
        <p:spPr>
          <a:xfrm>
            <a:off x="2776850" y="761600"/>
            <a:ext cx="86166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Clr>
                <a:srgbClr val="24BAA2"/>
              </a:buClr>
              <a:buSzPts val="3600"/>
              <a:buNone/>
            </a:pPr>
            <a:r>
              <a:rPr lang="en-US"/>
              <a:t>Fordele ved at bruge en smartphone</a:t>
            </a:r>
            <a:endParaRPr/>
          </a:p>
        </p:txBody>
      </p:sp>
      <p:pic>
        <p:nvPicPr>
          <p:cNvPr descr="White office desk with work accessories" id="817" name="Google Shape;817;p6"/>
          <p:cNvPicPr preferRelativeResize="0"/>
          <p:nvPr/>
        </p:nvPicPr>
        <p:blipFill rotWithShape="1">
          <a:blip r:embed="rId3">
            <a:alphaModFix/>
          </a:blip>
          <a:srcRect b="0" l="19136" r="19505" t="0"/>
          <a:stretch/>
        </p:blipFill>
        <p:spPr>
          <a:xfrm>
            <a:off x="7873465" y="1981200"/>
            <a:ext cx="3658564" cy="3975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4"/>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01</a:t>
            </a:r>
            <a:endParaRPr/>
          </a:p>
        </p:txBody>
      </p:sp>
      <p:sp>
        <p:nvSpPr>
          <p:cNvPr id="242" name="Google Shape;242;p4"/>
          <p:cNvSpPr txBox="1"/>
          <p:nvPr>
            <p:ph idx="2" type="body"/>
          </p:nvPr>
        </p:nvSpPr>
        <p:spPr>
          <a:xfrm>
            <a:off x="1400830" y="3249075"/>
            <a:ext cx="6874800" cy="6894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Effektiv brug af mobiltelefoner</a:t>
            </a:r>
            <a:endParaRPr/>
          </a:p>
        </p:txBody>
      </p:sp>
      <p:sp>
        <p:nvSpPr>
          <p:cNvPr id="243" name="Google Shape;243;p4"/>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02</a:t>
            </a:r>
            <a:endParaRPr/>
          </a:p>
        </p:txBody>
      </p:sp>
      <p:sp>
        <p:nvSpPr>
          <p:cNvPr id="244" name="Google Shape;244;p4"/>
          <p:cNvSpPr txBox="1"/>
          <p:nvPr>
            <p:ph idx="4" type="body"/>
          </p:nvPr>
        </p:nvSpPr>
        <p:spPr>
          <a:xfrm>
            <a:off x="1400970" y="3968071"/>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Effektiv brug af tablets/ipads</a:t>
            </a:r>
            <a:endParaRPr/>
          </a:p>
        </p:txBody>
      </p:sp>
      <p:sp>
        <p:nvSpPr>
          <p:cNvPr id="245" name="Google Shape;245;p4"/>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03</a:t>
            </a:r>
            <a:endParaRPr/>
          </a:p>
        </p:txBody>
      </p:sp>
      <p:sp>
        <p:nvSpPr>
          <p:cNvPr id="246" name="Google Shape;246;p4"/>
          <p:cNvSpPr txBox="1"/>
          <p:nvPr>
            <p:ph idx="6" type="body"/>
          </p:nvPr>
        </p:nvSpPr>
        <p:spPr>
          <a:xfrm>
            <a:off x="1400970" y="4716782"/>
            <a:ext cx="687466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Effektiv brug af smart-tv</a:t>
            </a:r>
            <a:endParaRPr/>
          </a:p>
        </p:txBody>
      </p:sp>
      <p:sp>
        <p:nvSpPr>
          <p:cNvPr id="247" name="Google Shape;247;p4"/>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04</a:t>
            </a:r>
            <a:endParaRPr/>
          </a:p>
        </p:txBody>
      </p:sp>
      <p:sp>
        <p:nvSpPr>
          <p:cNvPr id="248" name="Google Shape;248;p4"/>
          <p:cNvSpPr txBox="1"/>
          <p:nvPr>
            <p:ph idx="8" type="body"/>
          </p:nvPr>
        </p:nvSpPr>
        <p:spPr>
          <a:xfrm>
            <a:off x="1400830" y="2566766"/>
            <a:ext cx="548243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Betydningen af digital dannelse i vores hverdag</a:t>
            </a:r>
            <a:endParaRPr/>
          </a:p>
        </p:txBody>
      </p:sp>
      <p:sp>
        <p:nvSpPr>
          <p:cNvPr id="249" name="Google Shape;249;p4"/>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24BAA2"/>
              </a:buClr>
              <a:buSzPts val="3200"/>
              <a:buNone/>
            </a:pPr>
            <a:r>
              <a:rPr lang="en-US"/>
              <a:t>05</a:t>
            </a:r>
            <a:endParaRPr/>
          </a:p>
        </p:txBody>
      </p:sp>
      <p:sp>
        <p:nvSpPr>
          <p:cNvPr id="250" name="Google Shape;250;p4"/>
          <p:cNvSpPr txBox="1"/>
          <p:nvPr>
            <p:ph idx="13" type="body"/>
          </p:nvPr>
        </p:nvSpPr>
        <p:spPr>
          <a:xfrm>
            <a:off x="1400970" y="5508819"/>
            <a:ext cx="6130130" cy="689519"/>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092E4B"/>
              </a:buClr>
              <a:buSzPts val="2200"/>
              <a:buNone/>
            </a:pPr>
            <a:r>
              <a:rPr lang="en-US"/>
              <a:t>Opmærksomhed på overholdelse af datasikkerhed </a:t>
            </a:r>
            <a:endParaRPr/>
          </a:p>
        </p:txBody>
      </p:sp>
      <p:sp>
        <p:nvSpPr>
          <p:cNvPr id="251" name="Google Shape;251;p4"/>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n-US"/>
              <a:t>indhold</a:t>
            </a:r>
            <a:endParaRPr/>
          </a:p>
        </p:txBody>
      </p:sp>
      <p:pic>
        <p:nvPicPr>
          <p:cNvPr id="252" name="Google Shape;252;p4"/>
          <p:cNvPicPr preferRelativeResize="0"/>
          <p:nvPr/>
        </p:nvPicPr>
        <p:blipFill rotWithShape="1">
          <a:blip r:embed="rId3">
            <a:alphaModFix/>
          </a:blip>
          <a:srcRect b="0" l="0" r="0" t="0"/>
          <a:stretch/>
        </p:blipFill>
        <p:spPr>
          <a:xfrm>
            <a:off x="7666010" y="2178136"/>
            <a:ext cx="3778044" cy="40386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2" name="Shape 822"/>
        <p:cNvGrpSpPr/>
        <p:nvPr/>
      </p:nvGrpSpPr>
      <p:grpSpPr>
        <a:xfrm>
          <a:off x="0" y="0"/>
          <a:ext cx="0" cy="0"/>
          <a:chOff x="0" y="0"/>
          <a:chExt cx="0" cy="0"/>
        </a:xfrm>
      </p:grpSpPr>
      <p:sp>
        <p:nvSpPr>
          <p:cNvPr id="823" name="Google Shape;823;g136ea598341_1_12"/>
          <p:cNvSpPr txBox="1"/>
          <p:nvPr>
            <p:ph idx="1" type="body"/>
          </p:nvPr>
        </p:nvSpPr>
        <p:spPr>
          <a:xfrm>
            <a:off x="720003" y="1497874"/>
            <a:ext cx="10595100" cy="4005844"/>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SzPts val="2400"/>
              <a:buFont typeface="Arial"/>
              <a:buChar char="•"/>
            </a:pPr>
            <a:r>
              <a:rPr lang="en-US">
                <a:latin typeface="Calibri"/>
                <a:ea typeface="Calibri"/>
                <a:cs typeface="Calibri"/>
                <a:sym typeface="Calibri"/>
              </a:rPr>
              <a:t>Smartphones gør </a:t>
            </a:r>
            <a:r>
              <a:rPr b="1" lang="en-US">
                <a:latin typeface="Calibri"/>
                <a:ea typeface="Calibri"/>
                <a:cs typeface="Calibri"/>
                <a:sym typeface="Calibri"/>
              </a:rPr>
              <a:t>kommunikation meget tilgængelig </a:t>
            </a:r>
            <a:r>
              <a:rPr lang="en-US">
                <a:latin typeface="Calibri"/>
                <a:ea typeface="Calibri"/>
                <a:cs typeface="Calibri"/>
                <a:sym typeface="Calibri"/>
              </a:rPr>
              <a:t>, så alle kan holde kontakten med hinanden. Eksempel: For synshandicappede er der mulighed for at bruge zoomfunktionen til at se beskeder eller oplæser til at læse beskeder.</a:t>
            </a:r>
            <a:endParaRPr/>
          </a:p>
          <a:p>
            <a:pPr indent="-19050" lvl="0" marL="171450" rtl="0" algn="l">
              <a:lnSpc>
                <a:spcPct val="100000"/>
              </a:lnSpc>
              <a:spcBef>
                <a:spcPts val="0"/>
              </a:spcBef>
              <a:spcAft>
                <a:spcPts val="0"/>
              </a:spcAft>
              <a:buSzPts val="2400"/>
              <a:buFont typeface="Arial"/>
              <a:buNone/>
            </a:pPr>
            <a:r>
              <a:t/>
            </a:r>
            <a:endParaRPr sz="800">
              <a:latin typeface="Calibri"/>
              <a:ea typeface="Calibri"/>
              <a:cs typeface="Calibri"/>
              <a:sym typeface="Calibri"/>
            </a:endParaRPr>
          </a:p>
          <a:p>
            <a:pPr indent="-342900" lvl="0" marL="342900" rtl="0" algn="l">
              <a:lnSpc>
                <a:spcPct val="100000"/>
              </a:lnSpc>
              <a:spcBef>
                <a:spcPts val="0"/>
              </a:spcBef>
              <a:spcAft>
                <a:spcPts val="0"/>
              </a:spcAft>
              <a:buSzPts val="2400"/>
              <a:buFont typeface="Arial"/>
              <a:buChar char="•"/>
            </a:pPr>
            <a:r>
              <a:rPr lang="en-US">
                <a:latin typeface="Calibri"/>
                <a:ea typeface="Calibri"/>
                <a:cs typeface="Calibri"/>
                <a:sym typeface="Calibri"/>
              </a:rPr>
              <a:t>At have </a:t>
            </a:r>
            <a:r>
              <a:rPr b="1" lang="en-US">
                <a:latin typeface="Calibri"/>
                <a:ea typeface="Calibri"/>
                <a:cs typeface="Calibri"/>
                <a:sym typeface="Calibri"/>
              </a:rPr>
              <a:t>adgang til information i realtid </a:t>
            </a:r>
            <a:r>
              <a:rPr lang="en-US">
                <a:latin typeface="Calibri"/>
                <a:ea typeface="Calibri"/>
                <a:cs typeface="Calibri"/>
                <a:sym typeface="Calibri"/>
              </a:rPr>
              <a:t>giver folk mulighed for at holde sig ajour med de seneste nyheder, hvilket letter og forbedrer læring, råd og vejledning, som kan anvendes i virkelige situationer.</a:t>
            </a:r>
            <a:endParaRPr>
              <a:latin typeface="Calibri"/>
              <a:ea typeface="Calibri"/>
              <a:cs typeface="Calibri"/>
              <a:sym typeface="Calibri"/>
            </a:endParaRPr>
          </a:p>
          <a:p>
            <a:pPr indent="-342900" lvl="0" marL="342900" rtl="0" algn="l">
              <a:lnSpc>
                <a:spcPct val="115000"/>
              </a:lnSpc>
              <a:spcBef>
                <a:spcPts val="1200"/>
              </a:spcBef>
              <a:spcAft>
                <a:spcPts val="0"/>
              </a:spcAft>
              <a:buSzPts val="2400"/>
              <a:buFont typeface="Arial"/>
              <a:buChar char="•"/>
            </a:pPr>
            <a:r>
              <a:rPr lang="en-US">
                <a:latin typeface="Calibri"/>
                <a:ea typeface="Calibri"/>
                <a:cs typeface="Calibri"/>
                <a:sym typeface="Calibri"/>
              </a:rPr>
              <a:t>Kameraer på telefoner er normalt bedre end på mange andre enheder, hvilket giver </a:t>
            </a:r>
            <a:r>
              <a:rPr lang="en-US"/>
              <a:t>øjeblikkelige </a:t>
            </a:r>
            <a:r>
              <a:rPr lang="en-US">
                <a:latin typeface="Calibri"/>
                <a:ea typeface="Calibri"/>
                <a:cs typeface="Calibri"/>
                <a:sym typeface="Calibri"/>
              </a:rPr>
              <a:t>mulighed for en række </a:t>
            </a:r>
            <a:r>
              <a:rPr b="1" lang="en-US">
                <a:latin typeface="Calibri"/>
                <a:ea typeface="Calibri"/>
                <a:cs typeface="Calibri"/>
                <a:sym typeface="Calibri"/>
              </a:rPr>
              <a:t>foto- og videomuligheder</a:t>
            </a:r>
            <a:endParaRPr/>
          </a:p>
          <a:p>
            <a:pPr indent="-342900" lvl="0" marL="342900" rtl="0" algn="l">
              <a:lnSpc>
                <a:spcPct val="115000"/>
              </a:lnSpc>
              <a:spcBef>
                <a:spcPts val="1200"/>
              </a:spcBef>
              <a:spcAft>
                <a:spcPts val="0"/>
              </a:spcAft>
              <a:buSzPts val="2400"/>
              <a:buFont typeface="Arial"/>
              <a:buChar char="•"/>
            </a:pPr>
            <a:r>
              <a:rPr lang="en-US"/>
              <a:t>Mulighederne ved brug af apps er uendelige og kan passe til ethvert behov, uanset om det er socialt, medicinsk eller uddannelsesmæssigt</a:t>
            </a:r>
            <a:endParaRPr>
              <a:latin typeface="Calibri"/>
              <a:ea typeface="Calibri"/>
              <a:cs typeface="Calibri"/>
              <a:sym typeface="Calibri"/>
            </a:endParaRPr>
          </a:p>
          <a:p>
            <a:pPr indent="-190500" lvl="0" marL="342900" rtl="0" algn="l">
              <a:lnSpc>
                <a:spcPct val="100000"/>
              </a:lnSpc>
              <a:spcBef>
                <a:spcPts val="1200"/>
              </a:spcBef>
              <a:spcAft>
                <a:spcPts val="0"/>
              </a:spcAft>
              <a:buSzPts val="2400"/>
              <a:buFont typeface="Arial"/>
              <a:buNone/>
            </a:pPr>
            <a:r>
              <a:t/>
            </a:r>
            <a:endParaRPr>
              <a:latin typeface="Calibri"/>
              <a:ea typeface="Calibri"/>
              <a:cs typeface="Calibri"/>
              <a:sym typeface="Calibri"/>
            </a:endParaRPr>
          </a:p>
          <a:p>
            <a:pPr indent="-190500" lvl="0" marL="342900" rtl="0" algn="l">
              <a:lnSpc>
                <a:spcPct val="100000"/>
              </a:lnSpc>
              <a:spcBef>
                <a:spcPts val="0"/>
              </a:spcBef>
              <a:spcAft>
                <a:spcPts val="0"/>
              </a:spcAft>
              <a:buSzPts val="2400"/>
              <a:buFont typeface="Arial"/>
              <a:buNone/>
            </a:pPr>
            <a:r>
              <a:t/>
            </a:r>
            <a:endParaRPr>
              <a:latin typeface="Calibri"/>
              <a:ea typeface="Calibri"/>
              <a:cs typeface="Calibri"/>
              <a:sym typeface="Calibri"/>
            </a:endParaRPr>
          </a:p>
          <a:p>
            <a:pPr indent="-190500" lvl="0" marL="342900" rtl="0" algn="l">
              <a:lnSpc>
                <a:spcPct val="90000"/>
              </a:lnSpc>
              <a:spcBef>
                <a:spcPts val="1000"/>
              </a:spcBef>
              <a:spcAft>
                <a:spcPts val="0"/>
              </a:spcAft>
              <a:buSzPts val="2400"/>
              <a:buFont typeface="Arial"/>
              <a:buNone/>
            </a:pPr>
            <a:r>
              <a:t/>
            </a:r>
            <a:endParaRPr>
              <a:latin typeface="Calibri"/>
              <a:ea typeface="Calibri"/>
              <a:cs typeface="Calibri"/>
              <a:sym typeface="Calibri"/>
            </a:endParaRPr>
          </a:p>
        </p:txBody>
      </p:sp>
      <p:sp>
        <p:nvSpPr>
          <p:cNvPr id="824" name="Google Shape;824;g136ea598341_1_12"/>
          <p:cNvSpPr txBox="1"/>
          <p:nvPr>
            <p:ph idx="2" type="body"/>
          </p:nvPr>
        </p:nvSpPr>
        <p:spPr>
          <a:xfrm>
            <a:off x="-195069" y="772278"/>
            <a:ext cx="10595100" cy="8037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3600"/>
              <a:buNone/>
            </a:pPr>
            <a:r>
              <a:rPr lang="en-US" sz="3700">
                <a:latin typeface="Calibri"/>
                <a:ea typeface="Calibri"/>
                <a:cs typeface="Calibri"/>
                <a:sym typeface="Calibri"/>
              </a:rPr>
              <a:t>Muligheder </a:t>
            </a:r>
            <a:r>
              <a:rPr lang="en-US" sz="3700"/>
              <a:t>ved</a:t>
            </a:r>
            <a:r>
              <a:rPr lang="en-US" sz="3700">
                <a:latin typeface="Calibri"/>
                <a:ea typeface="Calibri"/>
                <a:cs typeface="Calibri"/>
                <a:sym typeface="Calibri"/>
              </a:rPr>
              <a:t> at bruge smartphones</a:t>
            </a:r>
            <a:endParaRPr sz="5200">
              <a:latin typeface="Calibri"/>
              <a:ea typeface="Calibri"/>
              <a:cs typeface="Calibri"/>
              <a:sym typeface="Calibri"/>
            </a:endParaRPr>
          </a:p>
        </p:txBody>
      </p:sp>
      <p:pic>
        <p:nvPicPr>
          <p:cNvPr descr="Icon&#10;&#10;Description automatically generated" id="825" name="Google Shape;825;g136ea598341_1_12"/>
          <p:cNvPicPr preferRelativeResize="0"/>
          <p:nvPr/>
        </p:nvPicPr>
        <p:blipFill rotWithShape="1">
          <a:blip r:embed="rId3">
            <a:alphaModFix/>
          </a:blip>
          <a:srcRect b="0" l="0" r="0" t="0"/>
          <a:stretch/>
        </p:blipFill>
        <p:spPr>
          <a:xfrm>
            <a:off x="9726038" y="575163"/>
            <a:ext cx="1929835" cy="1197929"/>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
        <p:nvSpPr>
          <p:cNvPr id="831" name="Google Shape;831;g136ea598341_1_69"/>
          <p:cNvSpPr txBox="1"/>
          <p:nvPr>
            <p:ph idx="1" type="body"/>
          </p:nvPr>
        </p:nvSpPr>
        <p:spPr>
          <a:xfrm>
            <a:off x="798375" y="1565300"/>
            <a:ext cx="10595100" cy="4738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en-US"/>
              <a:t>Ud over telefonopkald og tekstbeskeder er de potentielle funktioner i en smartphone:</a:t>
            </a:r>
            <a:endParaRPr/>
          </a:p>
          <a:p>
            <a:pPr indent="0" lvl="0" marL="457200" rtl="0" algn="l">
              <a:lnSpc>
                <a:spcPct val="90000"/>
              </a:lnSpc>
              <a:spcBef>
                <a:spcPts val="1000"/>
              </a:spcBef>
              <a:spcAft>
                <a:spcPts val="0"/>
              </a:spcAft>
              <a:buSzPts val="2400"/>
              <a:buNone/>
            </a:pPr>
            <a:r>
              <a:t/>
            </a:r>
            <a:endParaRPr/>
          </a:p>
          <a:p>
            <a:pPr indent="-381000" lvl="0" marL="457200" rtl="0" algn="l">
              <a:lnSpc>
                <a:spcPct val="90000"/>
              </a:lnSpc>
              <a:spcBef>
                <a:spcPts val="1000"/>
              </a:spcBef>
              <a:spcAft>
                <a:spcPts val="0"/>
              </a:spcAft>
              <a:buSzPts val="2400"/>
              <a:buChar char="●"/>
            </a:pPr>
            <a:r>
              <a:rPr lang="en-US"/>
              <a:t>Optimeret og personlig Health Tracker</a:t>
            </a:r>
            <a:endParaRPr/>
          </a:p>
          <a:p>
            <a:pPr indent="-381000" lvl="0" marL="457200" rtl="0" algn="l">
              <a:lnSpc>
                <a:spcPct val="90000"/>
              </a:lnSpc>
              <a:spcBef>
                <a:spcPts val="0"/>
              </a:spcBef>
              <a:spcAft>
                <a:spcPts val="0"/>
              </a:spcAft>
              <a:buSzPts val="2400"/>
              <a:buChar char="●"/>
            </a:pPr>
            <a:r>
              <a:rPr lang="en-US"/>
              <a:t>GPS f.eks. muligheder for at finde vej i ukendte områder</a:t>
            </a:r>
            <a:endParaRPr/>
          </a:p>
          <a:p>
            <a:pPr indent="-381000" lvl="0" marL="457200" rtl="0" algn="l">
              <a:lnSpc>
                <a:spcPct val="90000"/>
              </a:lnSpc>
              <a:spcBef>
                <a:spcPts val="0"/>
              </a:spcBef>
              <a:spcAft>
                <a:spcPts val="0"/>
              </a:spcAft>
              <a:buSzPts val="2400"/>
              <a:buChar char="●"/>
            </a:pPr>
            <a:r>
              <a:rPr lang="en-US"/>
              <a:t>Opret apps på telefonen, som du derefter kan bruge på selve telefonen</a:t>
            </a:r>
            <a:endParaRPr/>
          </a:p>
          <a:p>
            <a:pPr indent="-381000" lvl="0" marL="457200" rtl="0" algn="l">
              <a:lnSpc>
                <a:spcPct val="90000"/>
              </a:lnSpc>
              <a:spcBef>
                <a:spcPts val="0"/>
              </a:spcBef>
              <a:spcAft>
                <a:spcPts val="0"/>
              </a:spcAft>
              <a:buSzPts val="2400"/>
              <a:buChar char="●"/>
            </a:pPr>
            <a:r>
              <a:rPr lang="en-US"/>
              <a:t>Ubegrænset telefonlagerhukommelse </a:t>
            </a:r>
            <a:endParaRPr/>
          </a:p>
          <a:p>
            <a:pPr indent="-381000" lvl="0" marL="457200" rtl="0" algn="l">
              <a:lnSpc>
                <a:spcPct val="90000"/>
              </a:lnSpc>
              <a:spcBef>
                <a:spcPts val="0"/>
              </a:spcBef>
              <a:spcAft>
                <a:spcPts val="0"/>
              </a:spcAft>
              <a:buSzPts val="2400"/>
              <a:buChar char="●"/>
            </a:pPr>
            <a:r>
              <a:rPr lang="en-US"/>
              <a:t>Bedre telefonforbindelser i landdistrikter.</a:t>
            </a:r>
            <a:endParaRPr/>
          </a:p>
          <a:p>
            <a:pPr indent="-381000" lvl="0" marL="457200" rtl="0" algn="l">
              <a:lnSpc>
                <a:spcPct val="90000"/>
              </a:lnSpc>
              <a:spcBef>
                <a:spcPts val="0"/>
              </a:spcBef>
              <a:spcAft>
                <a:spcPts val="0"/>
              </a:spcAft>
              <a:buSzPts val="2400"/>
              <a:buChar char="●"/>
            </a:pPr>
            <a:r>
              <a:rPr lang="en-US"/>
              <a:t>Trådløs forbindelse med </a:t>
            </a:r>
            <a:r>
              <a:rPr lang="en-US">
                <a:extLst>
                  <a:ext uri="http://customooxmlschemas.google.com/">
                    <go:slidesCustomData xmlns:go="http://customooxmlschemas.google.com/" textRoundtripDataId="9"/>
                  </a:ext>
                </a:extLst>
              </a:rPr>
              <a:t>andre </a:t>
            </a:r>
            <a:r>
              <a:rPr lang="en-US"/>
              <a:t>enheder</a:t>
            </a:r>
            <a:endParaRPr/>
          </a:p>
          <a:p>
            <a:pPr indent="-381000" lvl="0" marL="457200" rtl="0" algn="l">
              <a:lnSpc>
                <a:spcPct val="90000"/>
              </a:lnSpc>
              <a:spcBef>
                <a:spcPts val="0"/>
              </a:spcBef>
              <a:spcAft>
                <a:spcPts val="0"/>
              </a:spcAft>
              <a:buSzPts val="2400"/>
              <a:buChar char="●"/>
            </a:pPr>
            <a:r>
              <a:rPr lang="en-US"/>
              <a:t>Universelt og tilgængeligt opladningssystem</a:t>
            </a:r>
            <a:endParaRPr/>
          </a:p>
          <a:p>
            <a:pPr indent="0" lvl="0" marL="0" rtl="0" algn="l">
              <a:lnSpc>
                <a:spcPct val="90000"/>
              </a:lnSpc>
              <a:spcBef>
                <a:spcPts val="1000"/>
              </a:spcBef>
              <a:spcAft>
                <a:spcPts val="0"/>
              </a:spcAft>
              <a:buSzPts val="2400"/>
              <a:buNone/>
            </a:pPr>
            <a:r>
              <a:t/>
            </a:r>
            <a:endParaRPr/>
          </a:p>
          <a:p>
            <a:pPr indent="0" lvl="0" marL="0" rtl="0" algn="l">
              <a:lnSpc>
                <a:spcPct val="90000"/>
              </a:lnSpc>
              <a:spcBef>
                <a:spcPts val="1000"/>
              </a:spcBef>
              <a:spcAft>
                <a:spcPts val="0"/>
              </a:spcAft>
              <a:buSzPts val="2400"/>
              <a:buNone/>
            </a:pPr>
            <a:r>
              <a:t/>
            </a:r>
            <a:endParaRPr/>
          </a:p>
        </p:txBody>
      </p:sp>
      <p:sp>
        <p:nvSpPr>
          <p:cNvPr id="832" name="Google Shape;832;g136ea598341_1_69"/>
          <p:cNvSpPr txBox="1"/>
          <p:nvPr>
            <p:ph idx="2" type="body"/>
          </p:nvPr>
        </p:nvSpPr>
        <p:spPr>
          <a:xfrm>
            <a:off x="798381" y="761603"/>
            <a:ext cx="105951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t>Smartphones mulige funktioner</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6" name="Shape 836"/>
        <p:cNvGrpSpPr/>
        <p:nvPr/>
      </p:nvGrpSpPr>
      <p:grpSpPr>
        <a:xfrm>
          <a:off x="0" y="0"/>
          <a:ext cx="0" cy="0"/>
          <a:chOff x="0" y="0"/>
          <a:chExt cx="0" cy="0"/>
        </a:xfrm>
      </p:grpSpPr>
      <p:sp>
        <p:nvSpPr>
          <p:cNvPr id="837" name="Google Shape;837;p66"/>
          <p:cNvSpPr txBox="1"/>
          <p:nvPr>
            <p:ph idx="1" type="body"/>
          </p:nvPr>
        </p:nvSpPr>
        <p:spPr>
          <a:xfrm>
            <a:off x="5427133" y="1543289"/>
            <a:ext cx="6011333" cy="4236686"/>
          </a:xfrm>
          <a:prstGeom prst="rect">
            <a:avLst/>
          </a:prstGeom>
          <a:noFill/>
          <a:ln>
            <a:noFill/>
          </a:ln>
        </p:spPr>
        <p:txBody>
          <a:bodyPr anchorCtr="0" anchor="t" bIns="45700" lIns="91425" spcFirstLastPara="1" rIns="91425" wrap="square" tIns="45700">
            <a:noAutofit/>
          </a:bodyPr>
          <a:lstStyle/>
          <a:p>
            <a:pPr indent="0" lvl="0" marL="180000" rtl="0" algn="l">
              <a:lnSpc>
                <a:spcPct val="90000"/>
              </a:lnSpc>
              <a:spcBef>
                <a:spcPts val="1000"/>
              </a:spcBef>
              <a:spcAft>
                <a:spcPts val="0"/>
              </a:spcAft>
              <a:buSzPts val="2400"/>
              <a:buNone/>
            </a:pPr>
            <a:r>
              <a:rPr lang="en-US" u="sng">
                <a:solidFill>
                  <a:srgbClr val="24BAA2"/>
                </a:solidFill>
                <a:hlinkClick r:id="rId4">
                  <a:extLst>
                    <a:ext uri="{A12FA001-AC4F-418D-AE19-62706E023703}">
                      <ahyp:hlinkClr val="tx"/>
                    </a:ext>
                  </a:extLst>
                </a:hlinkClick>
              </a:rPr>
              <a:t>iPhone-tip til ældre: Grundlæggende indstillinger – YouTube</a:t>
            </a:r>
            <a:r>
              <a:rPr lang="en-US">
                <a:solidFill>
                  <a:srgbClr val="24BAA2"/>
                </a:solidFill>
              </a:rPr>
              <a:t> </a:t>
            </a:r>
            <a:r>
              <a:rPr lang="en-US"/>
              <a:t>Tips til, hvordan du opsætter skærmens lysstyrke, tekststørrelse, opsætning af hjemmeskærmen osv.</a:t>
            </a:r>
            <a:endParaRPr/>
          </a:p>
          <a:p>
            <a:pPr indent="0" lvl="0" marL="180000" rtl="0" algn="l">
              <a:lnSpc>
                <a:spcPct val="90000"/>
              </a:lnSpc>
              <a:spcBef>
                <a:spcPts val="1000"/>
              </a:spcBef>
              <a:spcAft>
                <a:spcPts val="0"/>
              </a:spcAft>
              <a:buSzPts val="2400"/>
              <a:buNone/>
            </a:pPr>
            <a:r>
              <a:rPr lang="en-US" u="sng">
                <a:solidFill>
                  <a:srgbClr val="24BAA2"/>
                </a:solidFill>
                <a:hlinkClick r:id="rId5">
                  <a:extLst>
                    <a:ext uri="{A12FA001-AC4F-418D-AE19-62706E023703}">
                      <ahyp:hlinkClr val="tx"/>
                    </a:ext>
                  </a:extLst>
                </a:hlinkClick>
              </a:rPr>
              <a:t>iPhone-tip til ældre 2: Brug af Apple-kontakter – YouTube</a:t>
            </a:r>
            <a:r>
              <a:rPr lang="en-US">
                <a:solidFill>
                  <a:srgbClr val="24BAA2"/>
                </a:solidFill>
              </a:rPr>
              <a:t> </a:t>
            </a:r>
            <a:r>
              <a:rPr lang="en-US"/>
              <a:t>lære, hvordan du opsætter og søger efter kontakter i din telefon osv.</a:t>
            </a:r>
            <a:endParaRPr/>
          </a:p>
          <a:p>
            <a:pPr indent="0" lvl="0" marL="180000" rtl="0" algn="l">
              <a:lnSpc>
                <a:spcPct val="90000"/>
              </a:lnSpc>
              <a:spcBef>
                <a:spcPts val="1000"/>
              </a:spcBef>
              <a:spcAft>
                <a:spcPts val="0"/>
              </a:spcAft>
              <a:buSzPts val="2400"/>
              <a:buNone/>
            </a:pPr>
            <a:r>
              <a:rPr lang="en-US" u="sng">
                <a:solidFill>
                  <a:srgbClr val="24BAA2"/>
                </a:solidFill>
                <a:hlinkClick r:id="rId6">
                  <a:extLst>
                    <a:ext uri="{A12FA001-AC4F-418D-AE19-62706E023703}">
                      <ahyp:hlinkClr val="tx"/>
                    </a:ext>
                  </a:extLst>
                </a:hlinkClick>
              </a:rPr>
              <a:t>Konfigurer en smartphone til et ældre familiemedlem [How-To] – YouTube</a:t>
            </a:r>
            <a:r>
              <a:rPr lang="en-US">
                <a:solidFill>
                  <a:srgbClr val="24BAA2"/>
                </a:solidFill>
              </a:rPr>
              <a:t> </a:t>
            </a:r>
            <a:r>
              <a:rPr lang="en-US"/>
              <a:t>denne korte video fremhæver smartphone-muligheder, der kan konfigureres til seniorer, du holder af.</a:t>
            </a:r>
            <a:endParaRPr/>
          </a:p>
          <a:p>
            <a:pPr indent="0" lvl="0" marL="180000" rtl="0" algn="l">
              <a:lnSpc>
                <a:spcPct val="90000"/>
              </a:lnSpc>
              <a:spcBef>
                <a:spcPts val="1000"/>
              </a:spcBef>
              <a:spcAft>
                <a:spcPts val="0"/>
              </a:spcAft>
              <a:buSzPts val="2400"/>
              <a:buNone/>
            </a:pPr>
            <a:r>
              <a:rPr lang="en-US" u="sng">
                <a:solidFill>
                  <a:srgbClr val="24BAA2"/>
                </a:solidFill>
                <a:hlinkClick r:id="rId7">
                  <a:extLst>
                    <a:ext uri="{A12FA001-AC4F-418D-AE19-62706E023703}">
                      <ahyp:hlinkClr val="tx"/>
                    </a:ext>
                  </a:extLst>
                </a:hlinkClick>
              </a:rPr>
              <a:t>Apps til seniorer – YouTube</a:t>
            </a:r>
            <a:r>
              <a:rPr lang="en-US">
                <a:solidFill>
                  <a:srgbClr val="24BAA2"/>
                </a:solidFill>
              </a:rPr>
              <a:t> </a:t>
            </a:r>
            <a:r>
              <a:rPr lang="en-US"/>
              <a:t>nogle enkle forslag til senioregnede apps</a:t>
            </a:r>
            <a:endParaRPr/>
          </a:p>
        </p:txBody>
      </p:sp>
      <p:sp>
        <p:nvSpPr>
          <p:cNvPr id="838" name="Google Shape;838;p66"/>
          <p:cNvSpPr txBox="1"/>
          <p:nvPr>
            <p:ph idx="2" type="body"/>
          </p:nvPr>
        </p:nvSpPr>
        <p:spPr>
          <a:xfrm>
            <a:off x="5559214" y="262660"/>
            <a:ext cx="5367866"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solidFill>
                  <a:schemeClr val="lt1"/>
                </a:solidFill>
              </a:rPr>
              <a:t>Flere nyttige videoer om smartphones til seniorer...</a:t>
            </a:r>
            <a:endParaRPr>
              <a:solidFill>
                <a:schemeClr val="lt1"/>
              </a:solidFill>
            </a:endParaRPr>
          </a:p>
        </p:txBody>
      </p:sp>
      <p:pic>
        <p:nvPicPr>
          <p:cNvPr descr="Logo, company name&#10;&#10;Description automatically generated" id="839" name="Google Shape;839;p66"/>
          <p:cNvPicPr preferRelativeResize="0"/>
          <p:nvPr>
            <p:ph idx="3" type="pic"/>
          </p:nvPr>
        </p:nvPicPr>
        <p:blipFill rotWithShape="1">
          <a:blip r:embed="rId8">
            <a:alphaModFix/>
          </a:blip>
          <a:srcRect b="0" l="14959" r="14713" t="0"/>
          <a:stretch/>
        </p:blipFill>
        <p:spPr>
          <a:xfrm>
            <a:off x="0" y="1866787"/>
            <a:ext cx="5130800" cy="3913188"/>
          </a:xfrm>
          <a:prstGeom prst="rect">
            <a:avLst/>
          </a:prstGeom>
          <a:solidFill>
            <a:srgbClr val="D8D8D8"/>
          </a:solidFill>
          <a:ln>
            <a:noFill/>
          </a:ln>
        </p:spPr>
      </p:pic>
      <p:sp>
        <p:nvSpPr>
          <p:cNvPr id="840" name="Google Shape;840;p66"/>
          <p:cNvSpPr/>
          <p:nvPr/>
        </p:nvSpPr>
        <p:spPr>
          <a:xfrm rot="1597209">
            <a:off x="3913632" y="638208"/>
            <a:ext cx="1737360" cy="948929"/>
          </a:xfrm>
          <a:prstGeom prst="rightArrow">
            <a:avLst>
              <a:gd fmla="val 50000" name="adj1"/>
              <a:gd fmla="val 50000" name="adj2"/>
            </a:avLst>
          </a:prstGeom>
          <a:solidFill>
            <a:srgbClr val="24BAA2"/>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92E4B"/>
                </a:solidFill>
                <a:latin typeface="Calibri"/>
                <a:ea typeface="Calibri"/>
                <a:cs typeface="Calibri"/>
                <a:sym typeface="Calibri"/>
              </a:rPr>
              <a:t>Klik på LINKS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4" name="Shape 844"/>
        <p:cNvGrpSpPr/>
        <p:nvPr/>
      </p:nvGrpSpPr>
      <p:grpSpPr>
        <a:xfrm>
          <a:off x="0" y="0"/>
          <a:ext cx="0" cy="0"/>
          <a:chOff x="0" y="0"/>
          <a:chExt cx="0" cy="0"/>
        </a:xfrm>
      </p:grpSpPr>
      <p:sp>
        <p:nvSpPr>
          <p:cNvPr id="845" name="Google Shape;845;p67"/>
          <p:cNvSpPr txBox="1"/>
          <p:nvPr>
            <p:ph idx="1" type="body"/>
          </p:nvPr>
        </p:nvSpPr>
        <p:spPr>
          <a:xfrm>
            <a:off x="5427133" y="1543289"/>
            <a:ext cx="6011333" cy="4236686"/>
          </a:xfrm>
          <a:prstGeom prst="rect">
            <a:avLst/>
          </a:prstGeom>
          <a:noFill/>
          <a:ln>
            <a:noFill/>
          </a:ln>
        </p:spPr>
        <p:txBody>
          <a:bodyPr anchorCtr="0" anchor="t" bIns="45700" lIns="91425" spcFirstLastPara="1" rIns="91425" wrap="square" tIns="45700">
            <a:noAutofit/>
          </a:bodyPr>
          <a:lstStyle/>
          <a:p>
            <a:pPr indent="0" lvl="0" marL="180000" rtl="0" algn="l">
              <a:lnSpc>
                <a:spcPct val="90000"/>
              </a:lnSpc>
              <a:spcBef>
                <a:spcPts val="1000"/>
              </a:spcBef>
              <a:spcAft>
                <a:spcPts val="0"/>
              </a:spcAft>
              <a:buSzPts val="2400"/>
              <a:buNone/>
            </a:pPr>
            <a:r>
              <a:rPr lang="en-US" u="sng">
                <a:solidFill>
                  <a:srgbClr val="24BAA2"/>
                </a:solidFill>
                <a:hlinkClick r:id="rId3">
                  <a:extLst>
                    <a:ext uri="{A12FA001-AC4F-418D-AE19-62706E023703}">
                      <ahyp:hlinkClr val="tx"/>
                    </a:ext>
                  </a:extLst>
                </a:hlinkClick>
              </a:rPr>
              <a:t>Opsætning af et Apple ID - YouTube</a:t>
            </a:r>
            <a:r>
              <a:rPr lang="en-US">
                <a:solidFill>
                  <a:srgbClr val="24BAA2"/>
                </a:solidFill>
              </a:rPr>
              <a:t> </a:t>
            </a:r>
            <a:r>
              <a:rPr lang="en-US">
                <a:solidFill>
                  <a:schemeClr val="lt1"/>
                </a:solidFill>
              </a:rPr>
              <a:t>En video om, hvordan du opsætter et Apple-id for enhver Apple-enhed.</a:t>
            </a:r>
            <a:endParaRPr/>
          </a:p>
          <a:p>
            <a:pPr indent="0" lvl="0" marL="180000" rtl="0" algn="l">
              <a:lnSpc>
                <a:spcPct val="90000"/>
              </a:lnSpc>
              <a:spcBef>
                <a:spcPts val="1000"/>
              </a:spcBef>
              <a:spcAft>
                <a:spcPts val="0"/>
              </a:spcAft>
              <a:buSzPts val="2400"/>
              <a:buNone/>
            </a:pPr>
            <a:r>
              <a:rPr lang="en-US" u="sng">
                <a:solidFill>
                  <a:srgbClr val="24BAA2"/>
                </a:solidFill>
                <a:hlinkClick r:id="rId4">
                  <a:extLst>
                    <a:ext uri="{A12FA001-AC4F-418D-AE19-62706E023703}">
                      <ahyp:hlinkClr val="tx"/>
                    </a:ext>
                  </a:extLst>
                </a:hlinkClick>
              </a:rPr>
              <a:t>Sådan downloader du en app (iOS) - YouTube</a:t>
            </a:r>
            <a:r>
              <a:rPr lang="en-US">
                <a:solidFill>
                  <a:srgbClr val="24BAA2"/>
                </a:solidFill>
              </a:rPr>
              <a:t> </a:t>
            </a:r>
            <a:r>
              <a:rPr lang="en-US"/>
              <a:t>En kort video med instruktioner om download af apps fra Apple App Store.</a:t>
            </a:r>
            <a:endParaRPr/>
          </a:p>
          <a:p>
            <a:pPr indent="0" lvl="0" marL="180000" rtl="0" algn="l">
              <a:lnSpc>
                <a:spcPct val="90000"/>
              </a:lnSpc>
              <a:spcBef>
                <a:spcPts val="1000"/>
              </a:spcBef>
              <a:spcAft>
                <a:spcPts val="0"/>
              </a:spcAft>
              <a:buSzPts val="2400"/>
              <a:buNone/>
            </a:pPr>
            <a:r>
              <a:rPr lang="en-US" u="sng">
                <a:solidFill>
                  <a:srgbClr val="24BAA2"/>
                </a:solidFill>
                <a:hlinkClick r:id="rId5">
                  <a:extLst>
                    <a:ext uri="{A12FA001-AC4F-418D-AE19-62706E023703}">
                      <ahyp:hlinkClr val="tx"/>
                    </a:ext>
                  </a:extLst>
                </a:hlinkClick>
              </a:rPr>
              <a:t>Sådan downloader du en app (Android) – YouTube</a:t>
            </a:r>
            <a:r>
              <a:rPr lang="en-US">
                <a:solidFill>
                  <a:srgbClr val="24BAA2"/>
                </a:solidFill>
              </a:rPr>
              <a:t> </a:t>
            </a:r>
            <a:r>
              <a:rPr lang="en-US"/>
              <a:t>denne korte video viser, hvordan man downloader en app på en Android-telefon</a:t>
            </a:r>
            <a:endParaRPr/>
          </a:p>
          <a:p>
            <a:pPr indent="0" lvl="0" marL="180000" rtl="0" algn="l">
              <a:lnSpc>
                <a:spcPct val="90000"/>
              </a:lnSpc>
              <a:spcBef>
                <a:spcPts val="1000"/>
              </a:spcBef>
              <a:spcAft>
                <a:spcPts val="0"/>
              </a:spcAft>
              <a:buSzPts val="2400"/>
              <a:buNone/>
            </a:pPr>
            <a:r>
              <a:rPr lang="en-US" u="sng">
                <a:solidFill>
                  <a:srgbClr val="24BAA2"/>
                </a:solidFill>
                <a:hlinkClick r:id="rId6">
                  <a:extLst>
                    <a:ext uri="{A12FA001-AC4F-418D-AE19-62706E023703}">
                      <ahyp:hlinkClr val="tx"/>
                    </a:ext>
                  </a:extLst>
                </a:hlinkClick>
              </a:rPr>
              <a:t>Tech Tips Video Tutorials - Senior Planet fra AARP</a:t>
            </a:r>
            <a:r>
              <a:rPr lang="en-US">
                <a:solidFill>
                  <a:srgbClr val="24BAA2"/>
                </a:solidFill>
              </a:rPr>
              <a:t> </a:t>
            </a:r>
            <a:r>
              <a:rPr lang="en-US"/>
              <a:t>for mange andre nyttige instruktionsvideoer, brug dette link.</a:t>
            </a:r>
            <a:endParaRPr/>
          </a:p>
        </p:txBody>
      </p:sp>
      <p:sp>
        <p:nvSpPr>
          <p:cNvPr id="846" name="Google Shape;846;p67"/>
          <p:cNvSpPr txBox="1"/>
          <p:nvPr>
            <p:ph idx="2" type="body"/>
          </p:nvPr>
        </p:nvSpPr>
        <p:spPr>
          <a:xfrm>
            <a:off x="5559214" y="262660"/>
            <a:ext cx="5367866"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solidFill>
                  <a:schemeClr val="lt1"/>
                </a:solidFill>
              </a:rPr>
              <a:t>Flere nyttige videoer om smartphones til seniorer...</a:t>
            </a:r>
            <a:endParaRPr>
              <a:solidFill>
                <a:schemeClr val="lt1"/>
              </a:solidFill>
            </a:endParaRPr>
          </a:p>
        </p:txBody>
      </p:sp>
      <p:pic>
        <p:nvPicPr>
          <p:cNvPr descr="Logo, company name&#10;&#10;Description automatically generated" id="847" name="Google Shape;847;p67"/>
          <p:cNvPicPr preferRelativeResize="0"/>
          <p:nvPr>
            <p:ph idx="3" type="pic"/>
          </p:nvPr>
        </p:nvPicPr>
        <p:blipFill rotWithShape="1">
          <a:blip r:embed="rId7">
            <a:alphaModFix/>
          </a:blip>
          <a:srcRect b="0" l="14959" r="14713" t="0"/>
          <a:stretch/>
        </p:blipFill>
        <p:spPr>
          <a:xfrm>
            <a:off x="0" y="1866787"/>
            <a:ext cx="5130800" cy="3913188"/>
          </a:xfrm>
          <a:prstGeom prst="rect">
            <a:avLst/>
          </a:prstGeom>
          <a:solidFill>
            <a:srgbClr val="D8D8D8"/>
          </a:solidFill>
          <a:ln>
            <a:noFill/>
          </a:ln>
        </p:spPr>
      </p:pic>
      <p:sp>
        <p:nvSpPr>
          <p:cNvPr id="848" name="Google Shape;848;p67"/>
          <p:cNvSpPr/>
          <p:nvPr/>
        </p:nvSpPr>
        <p:spPr>
          <a:xfrm rot="1597209">
            <a:off x="3913632" y="638208"/>
            <a:ext cx="1737360" cy="948929"/>
          </a:xfrm>
          <a:prstGeom prst="rightArrow">
            <a:avLst>
              <a:gd fmla="val 50000" name="adj1"/>
              <a:gd fmla="val 50000" name="adj2"/>
            </a:avLst>
          </a:prstGeom>
          <a:solidFill>
            <a:srgbClr val="24BAA2"/>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92E4B"/>
                </a:solidFill>
                <a:latin typeface="Calibri"/>
                <a:ea typeface="Calibri"/>
                <a:cs typeface="Calibri"/>
                <a:sym typeface="Calibri"/>
              </a:rPr>
              <a:t>Klik på LINKS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2" name="Shape 852"/>
        <p:cNvGrpSpPr/>
        <p:nvPr/>
      </p:nvGrpSpPr>
      <p:grpSpPr>
        <a:xfrm>
          <a:off x="0" y="0"/>
          <a:ext cx="0" cy="0"/>
          <a:chOff x="0" y="0"/>
          <a:chExt cx="0" cy="0"/>
        </a:xfrm>
      </p:grpSpPr>
      <p:pic>
        <p:nvPicPr>
          <p:cNvPr descr="Wooden bridge with cherry blossom on both sides" id="853" name="Google Shape;853;g136ea598341_1_30"/>
          <p:cNvPicPr preferRelativeResize="0"/>
          <p:nvPr>
            <p:ph idx="2" type="pic"/>
          </p:nvPr>
        </p:nvPicPr>
        <p:blipFill rotWithShape="1">
          <a:blip r:embed="rId3">
            <a:alphaModFix/>
          </a:blip>
          <a:srcRect b="7832" l="0" r="0" t="7833"/>
          <a:stretch/>
        </p:blipFill>
        <p:spPr>
          <a:xfrm>
            <a:off x="0" y="0"/>
            <a:ext cx="12192000" cy="6858000"/>
          </a:xfrm>
          <a:prstGeom prst="rect">
            <a:avLst/>
          </a:prstGeom>
          <a:solidFill>
            <a:srgbClr val="F2F2F2"/>
          </a:solidFill>
          <a:ln>
            <a:noFill/>
          </a:ln>
        </p:spPr>
      </p:pic>
      <p:sp>
        <p:nvSpPr>
          <p:cNvPr id="854" name="Google Shape;854;g136ea598341_1_30"/>
          <p:cNvSpPr txBox="1"/>
          <p:nvPr>
            <p:ph idx="1" type="body"/>
          </p:nvPr>
        </p:nvSpPr>
        <p:spPr>
          <a:xfrm>
            <a:off x="0" y="2545080"/>
            <a:ext cx="7689670" cy="1767840"/>
          </a:xfrm>
          <a:prstGeom prst="rect">
            <a:avLst/>
          </a:prstGeom>
          <a:solidFill>
            <a:srgbClr val="7F3494"/>
          </a:solidFill>
          <a:ln>
            <a:noFill/>
          </a:ln>
        </p:spPr>
        <p:txBody>
          <a:bodyPr anchorCtr="0" anchor="t" bIns="45700" lIns="91425" spcFirstLastPara="1" rIns="91425" wrap="square" tIns="45700">
            <a:normAutofit/>
          </a:bodyPr>
          <a:lstStyle/>
          <a:p>
            <a:pPr indent="-228600" lvl="0" marL="457200" marR="0" rtl="0" algn="ctr">
              <a:lnSpc>
                <a:spcPct val="90000"/>
              </a:lnSpc>
              <a:spcBef>
                <a:spcPts val="1000"/>
              </a:spcBef>
              <a:spcAft>
                <a:spcPts val="0"/>
              </a:spcAft>
              <a:buClr>
                <a:schemeClr val="lt1"/>
              </a:buClr>
              <a:buSzPts val="3000"/>
              <a:buFont typeface="Arial"/>
              <a:buNone/>
            </a:pPr>
            <a:r>
              <a:rPr b="1" lang="en-US">
                <a:solidFill>
                  <a:schemeClr val="lt1"/>
                </a:solidFill>
              </a:rPr>
              <a:t>Godt arbejde! </a:t>
            </a:r>
            <a:r>
              <a:rPr lang="en-US">
                <a:solidFill>
                  <a:schemeClr val="lt1"/>
                </a:solidFill>
              </a:rPr>
              <a:t>Du har nu </a:t>
            </a:r>
            <a:r>
              <a:rPr lang="en-US"/>
              <a:t>gennem</a:t>
            </a:r>
            <a:r>
              <a:rPr lang="en-US">
                <a:solidFill>
                  <a:schemeClr val="lt1"/>
                </a:solidFill>
              </a:rPr>
              <a:t>ført din anden sektion af denne læringsrejse...fortsæt nu og se, hvad sektion 3 bringer!!!</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9" name="Shape 859"/>
        <p:cNvGrpSpPr/>
        <p:nvPr/>
      </p:nvGrpSpPr>
      <p:grpSpPr>
        <a:xfrm>
          <a:off x="0" y="0"/>
          <a:ext cx="0" cy="0"/>
          <a:chOff x="0" y="0"/>
          <a:chExt cx="0" cy="0"/>
        </a:xfrm>
      </p:grpSpPr>
      <p:sp>
        <p:nvSpPr>
          <p:cNvPr id="860" name="Google Shape;860;p68"/>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solidFill>
                  <a:schemeClr val="lt1"/>
                </a:solidFill>
              </a:rPr>
              <a:t>Effektiv </a:t>
            </a:r>
            <a:r>
              <a:rPr lang="en-US"/>
              <a:t>brug af en Smart Tablet (Ipad)</a:t>
            </a:r>
            <a:endParaRPr/>
          </a:p>
        </p:txBody>
      </p:sp>
      <p:sp>
        <p:nvSpPr>
          <p:cNvPr id="861" name="Google Shape;861;p68"/>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03</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5" name="Shape 865"/>
        <p:cNvGrpSpPr/>
        <p:nvPr/>
      </p:nvGrpSpPr>
      <p:grpSpPr>
        <a:xfrm>
          <a:off x="0" y="0"/>
          <a:ext cx="0" cy="0"/>
          <a:chOff x="0" y="0"/>
          <a:chExt cx="0" cy="0"/>
        </a:xfrm>
      </p:grpSpPr>
      <p:sp>
        <p:nvSpPr>
          <p:cNvPr id="866" name="Google Shape;866;p12"/>
          <p:cNvSpPr txBox="1"/>
          <p:nvPr>
            <p:ph idx="1" type="body"/>
          </p:nvPr>
        </p:nvSpPr>
        <p:spPr>
          <a:xfrm>
            <a:off x="6206067" y="1515534"/>
            <a:ext cx="4724400" cy="4246168"/>
          </a:xfrm>
          <a:prstGeom prst="rect">
            <a:avLst/>
          </a:prstGeom>
          <a:noFill/>
          <a:ln>
            <a:noFill/>
          </a:ln>
        </p:spPr>
        <p:txBody>
          <a:bodyPr anchorCtr="0" anchor="t" bIns="45700" lIns="91425" spcFirstLastPara="1" rIns="91425" wrap="square" tIns="45700">
            <a:normAutofit/>
          </a:bodyPr>
          <a:lstStyle/>
          <a:p>
            <a:pPr indent="-228600" lvl="0" marL="457200" marR="0" rtl="0" algn="ctr">
              <a:lnSpc>
                <a:spcPct val="90000"/>
              </a:lnSpc>
              <a:spcBef>
                <a:spcPts val="1000"/>
              </a:spcBef>
              <a:spcAft>
                <a:spcPts val="0"/>
              </a:spcAft>
              <a:buClr>
                <a:schemeClr val="lt1"/>
              </a:buClr>
              <a:buSzPts val="3000"/>
              <a:buFont typeface="Arial"/>
              <a:buNone/>
            </a:pPr>
            <a:r>
              <a:rPr i="0" lang="en-US"/>
              <a:t>I lighed med smartphones er der generelt to typer tablets. Dem, der fungerer ved hjælp af IOS-systemet (iPads) eller Android-tablets, der fungerer via Google Android-systemet.</a:t>
            </a:r>
            <a:endParaRPr i="0"/>
          </a:p>
        </p:txBody>
      </p:sp>
      <p:pic>
        <p:nvPicPr>
          <p:cNvPr descr="Pink and gold dressing table" id="867" name="Google Shape;867;p12"/>
          <p:cNvPicPr preferRelativeResize="0"/>
          <p:nvPr>
            <p:ph idx="2" type="pic"/>
          </p:nvPr>
        </p:nvPicPr>
        <p:blipFill rotWithShape="1">
          <a:blip r:embed="rId3">
            <a:alphaModFix/>
          </a:blip>
          <a:srcRect b="0" l="19955" r="19955" t="0"/>
          <a:stretch/>
        </p:blipFill>
        <p:spPr>
          <a:xfrm>
            <a:off x="414116" y="352414"/>
            <a:ext cx="5497412" cy="6099184"/>
          </a:xfrm>
          <a:prstGeom prst="rect">
            <a:avLst/>
          </a:prstGeom>
          <a:solidFill>
            <a:srgbClr val="F2F2F2"/>
          </a:solidFill>
          <a:ln>
            <a:noFill/>
          </a:ln>
        </p:spPr>
      </p:pic>
      <p:sp>
        <p:nvSpPr>
          <p:cNvPr id="868" name="Google Shape;868;p12"/>
          <p:cNvSpPr txBox="1"/>
          <p:nvPr/>
        </p:nvSpPr>
        <p:spPr>
          <a:xfrm>
            <a:off x="6612467" y="663926"/>
            <a:ext cx="4318000"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0" i="0" lang="en-US" sz="3600" u="none" cap="none" strike="noStrike">
                <a:solidFill>
                  <a:srgbClr val="24BAA2"/>
                </a:solidFill>
                <a:latin typeface="Calibri"/>
                <a:ea typeface="Calibri"/>
                <a:cs typeface="Calibri"/>
                <a:sym typeface="Calibri"/>
              </a:rPr>
              <a:t>Typer af tablets...</a:t>
            </a:r>
            <a:endParaRPr b="0" i="0" sz="3600" u="none" cap="none" strike="noStrike">
              <a:solidFill>
                <a:srgbClr val="24BAA2"/>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sp>
        <p:nvSpPr>
          <p:cNvPr id="873" name="Google Shape;873;g136ea598341_1_24"/>
          <p:cNvSpPr txBox="1"/>
          <p:nvPr>
            <p:ph idx="2" type="body"/>
          </p:nvPr>
        </p:nvSpPr>
        <p:spPr>
          <a:xfrm>
            <a:off x="438194" y="167867"/>
            <a:ext cx="6498610" cy="992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lang="en-US" sz="3600"/>
              <a:t>Fordele ved at bruge en Smart Tablet (Ipad)</a:t>
            </a:r>
            <a:endParaRPr/>
          </a:p>
        </p:txBody>
      </p:sp>
      <p:sp>
        <p:nvSpPr>
          <p:cNvPr id="874" name="Google Shape;874;g136ea598341_1_24"/>
          <p:cNvSpPr txBox="1"/>
          <p:nvPr>
            <p:ph idx="1" type="body"/>
          </p:nvPr>
        </p:nvSpPr>
        <p:spPr>
          <a:xfrm>
            <a:off x="0" y="1239837"/>
            <a:ext cx="6498609" cy="4378325"/>
          </a:xfrm>
          <a:prstGeom prst="rect">
            <a:avLst/>
          </a:prstGeom>
          <a:noFill/>
          <a:ln>
            <a:noFill/>
          </a:ln>
        </p:spPr>
        <p:txBody>
          <a:bodyPr anchorCtr="0" anchor="t" bIns="45700" lIns="91425" spcFirstLastPara="1" rIns="91425" wrap="square" tIns="45700">
            <a:noAutofit/>
          </a:bodyPr>
          <a:lstStyle/>
          <a:p>
            <a:pPr indent="-335280" lvl="0" marL="457200" rtl="0" algn="l">
              <a:lnSpc>
                <a:spcPct val="90000"/>
              </a:lnSpc>
              <a:spcBef>
                <a:spcPts val="0"/>
              </a:spcBef>
              <a:spcAft>
                <a:spcPts val="0"/>
              </a:spcAft>
              <a:buSzPts val="2200"/>
              <a:buChar char="●"/>
            </a:pPr>
            <a:r>
              <a:rPr lang="en-US" sz="2200"/>
              <a:t>De har </a:t>
            </a:r>
            <a:r>
              <a:rPr b="1" lang="en-US" sz="2200"/>
              <a:t>større skærme </a:t>
            </a:r>
            <a:r>
              <a:rPr lang="en-US" sz="2200"/>
              <a:t>end smartphones, hvilket gør det lettere at skrive (større skærmstørrelse = større taster/ikoner).</a:t>
            </a:r>
            <a:endParaRPr/>
          </a:p>
          <a:p>
            <a:pPr indent="-335280" lvl="0" marL="457200" rtl="0" algn="l">
              <a:lnSpc>
                <a:spcPct val="90000"/>
              </a:lnSpc>
              <a:spcBef>
                <a:spcPts val="0"/>
              </a:spcBef>
              <a:spcAft>
                <a:spcPts val="0"/>
              </a:spcAft>
              <a:buSzPts val="2200"/>
              <a:buChar char="●"/>
            </a:pPr>
            <a:r>
              <a:rPr lang="en-US" sz="2200"/>
              <a:t>De er nyttige til videopkald, til at se film på eller bruge software, der er for vanskelig at bruge på skærmen på en smartphone.</a:t>
            </a:r>
            <a:endParaRPr/>
          </a:p>
          <a:p>
            <a:pPr indent="-335280" lvl="0" marL="457200" rtl="0" algn="l">
              <a:lnSpc>
                <a:spcPct val="90000"/>
              </a:lnSpc>
              <a:spcBef>
                <a:spcPts val="0"/>
              </a:spcBef>
              <a:spcAft>
                <a:spcPts val="0"/>
              </a:spcAft>
              <a:buSzPts val="2200"/>
              <a:buChar char="●"/>
            </a:pPr>
            <a:r>
              <a:rPr lang="en-US" sz="2200"/>
              <a:t>Det kan være godt at bruge en tablet, når du skal have </a:t>
            </a:r>
            <a:r>
              <a:rPr b="1" lang="en-US" sz="2200"/>
              <a:t>adgang til data på farten .</a:t>
            </a:r>
            <a:endParaRPr b="1"/>
          </a:p>
          <a:p>
            <a:pPr indent="-335280" lvl="0" marL="457200" rtl="0" algn="l">
              <a:lnSpc>
                <a:spcPct val="90000"/>
              </a:lnSpc>
              <a:spcBef>
                <a:spcPts val="0"/>
              </a:spcBef>
              <a:spcAft>
                <a:spcPts val="0"/>
              </a:spcAft>
              <a:buSzPts val="2200"/>
              <a:buChar char="●"/>
            </a:pPr>
            <a:r>
              <a:rPr lang="en-US" sz="2200"/>
              <a:t>Tilbehør såsom tastaturer til tablets gør det nemmere at skrive. Dette gør den ideel til at bruge den som </a:t>
            </a:r>
            <a:r>
              <a:rPr b="1" lang="en-US" sz="2200"/>
              <a:t>et alternativ til en bærbar computer.</a:t>
            </a:r>
            <a:endParaRPr b="1"/>
          </a:p>
          <a:p>
            <a:pPr indent="-335280" lvl="0" marL="457200" rtl="0" algn="l">
              <a:lnSpc>
                <a:spcPct val="90000"/>
              </a:lnSpc>
              <a:spcBef>
                <a:spcPts val="0"/>
              </a:spcBef>
              <a:spcAft>
                <a:spcPts val="0"/>
              </a:spcAft>
              <a:buSzPts val="2200"/>
              <a:buChar char="●"/>
            </a:pPr>
            <a:r>
              <a:rPr lang="en-US" sz="2200"/>
              <a:t>Tablets har rigelig </a:t>
            </a:r>
            <a:r>
              <a:rPr b="1" lang="en-US" sz="2200"/>
              <a:t>indbygget lagerplads </a:t>
            </a:r>
            <a:r>
              <a:rPr lang="en-US" sz="2200"/>
              <a:t>, nogle giver også mulighed for at bruge et eksternt SD-kort til ekstra lagerplads</a:t>
            </a:r>
            <a:endParaRPr/>
          </a:p>
          <a:p>
            <a:pPr indent="-335280" lvl="0" marL="457200" rtl="0" algn="l">
              <a:lnSpc>
                <a:spcPct val="90000"/>
              </a:lnSpc>
              <a:spcBef>
                <a:spcPts val="0"/>
              </a:spcBef>
              <a:spcAft>
                <a:spcPts val="0"/>
              </a:spcAft>
              <a:buSzPts val="2200"/>
              <a:buChar char="●"/>
            </a:pPr>
            <a:r>
              <a:rPr lang="en-US" sz="2200"/>
              <a:t>Tablets har kameraer til at tage billeder og videoer og deltage i videoopkald. Ved videoopkald med en gruppe gør den store skærmstørrelse det nemmere at se alle tydeligt.</a:t>
            </a:r>
            <a:endParaRPr/>
          </a:p>
          <a:p>
            <a:pPr indent="0" lvl="0" marL="0" rtl="0" algn="l">
              <a:lnSpc>
                <a:spcPct val="90000"/>
              </a:lnSpc>
              <a:spcBef>
                <a:spcPts val="1200"/>
              </a:spcBef>
              <a:spcAft>
                <a:spcPts val="0"/>
              </a:spcAft>
              <a:buSzPts val="2400"/>
              <a:buNone/>
            </a:pPr>
            <a:r>
              <a:t/>
            </a:r>
            <a:endParaRPr sz="2200"/>
          </a:p>
          <a:p>
            <a:pPr indent="0" lvl="0" marL="0" rtl="0" algn="l">
              <a:lnSpc>
                <a:spcPct val="90000"/>
              </a:lnSpc>
              <a:spcBef>
                <a:spcPts val="0"/>
              </a:spcBef>
              <a:spcAft>
                <a:spcPts val="0"/>
              </a:spcAft>
              <a:buClr>
                <a:schemeClr val="lt1"/>
              </a:buClr>
              <a:buSzPts val="4400"/>
              <a:buNone/>
            </a:pPr>
            <a:r>
              <a:t/>
            </a:r>
            <a:endParaRPr sz="2200"/>
          </a:p>
        </p:txBody>
      </p:sp>
      <p:pic>
        <p:nvPicPr>
          <p:cNvPr descr="Graphical user interface&#10;&#10;Description automatically generated" id="875" name="Google Shape;875;g136ea598341_1_24"/>
          <p:cNvPicPr preferRelativeResize="0"/>
          <p:nvPr>
            <p:ph idx="3" type="pic"/>
          </p:nvPr>
        </p:nvPicPr>
        <p:blipFill rotWithShape="1">
          <a:blip r:embed="rId3">
            <a:alphaModFix/>
          </a:blip>
          <a:srcRect b="0" l="16284" r="12318" t="0"/>
          <a:stretch/>
        </p:blipFill>
        <p:spPr>
          <a:xfrm>
            <a:off x="6400800" y="439738"/>
            <a:ext cx="5499100" cy="60452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0" name="Shape 880"/>
        <p:cNvGrpSpPr/>
        <p:nvPr/>
      </p:nvGrpSpPr>
      <p:grpSpPr>
        <a:xfrm>
          <a:off x="0" y="0"/>
          <a:ext cx="0" cy="0"/>
          <a:chOff x="0" y="0"/>
          <a:chExt cx="0" cy="0"/>
        </a:xfrm>
      </p:grpSpPr>
      <p:sp>
        <p:nvSpPr>
          <p:cNvPr id="881" name="Google Shape;881;p13"/>
          <p:cNvSpPr txBox="1"/>
          <p:nvPr>
            <p:ph idx="1" type="body"/>
          </p:nvPr>
        </p:nvSpPr>
        <p:spPr>
          <a:xfrm>
            <a:off x="798375" y="1828800"/>
            <a:ext cx="10595100" cy="4066676"/>
          </a:xfrm>
          <a:prstGeom prst="rect">
            <a:avLst/>
          </a:prstGeom>
          <a:noFill/>
          <a:ln>
            <a:noFill/>
          </a:ln>
        </p:spPr>
        <p:txBody>
          <a:bodyPr anchorCtr="0" anchor="t" bIns="45700" lIns="91425" spcFirstLastPara="1" rIns="91425" wrap="square" tIns="45700">
            <a:noAutofit/>
          </a:bodyPr>
          <a:lstStyle/>
          <a:p>
            <a:pPr indent="-381000" lvl="0" marL="457200" rtl="0" algn="l">
              <a:lnSpc>
                <a:spcPct val="90000"/>
              </a:lnSpc>
              <a:spcBef>
                <a:spcPts val="1000"/>
              </a:spcBef>
              <a:spcAft>
                <a:spcPts val="0"/>
              </a:spcAft>
              <a:buSzPts val="2400"/>
              <a:buChar char="●"/>
            </a:pPr>
            <a:r>
              <a:rPr lang="en-US"/>
              <a:t>Funktionen minder om en bærbar computer, men tablets fylder mindre - de er bærbare og er lettere at transportere end en pc </a:t>
            </a:r>
            <a:endParaRPr/>
          </a:p>
          <a:p>
            <a:pPr indent="-381000" lvl="0" marL="457200" rtl="0" algn="l">
              <a:lnSpc>
                <a:spcPct val="90000"/>
              </a:lnSpc>
              <a:spcBef>
                <a:spcPts val="0"/>
              </a:spcBef>
              <a:spcAft>
                <a:spcPts val="0"/>
              </a:spcAft>
              <a:buSzPts val="2400"/>
              <a:buChar char="●"/>
            </a:pPr>
            <a:r>
              <a:rPr lang="en-US"/>
              <a:t>Mulighed for at tilføje ekstraudstyr til tabletten for at forbedre brugervenlighed og tilgængelighed</a:t>
            </a:r>
            <a:endParaRPr/>
          </a:p>
          <a:p>
            <a:pPr indent="-381000" lvl="0" marL="457200" rtl="0" algn="l">
              <a:lnSpc>
                <a:spcPct val="90000"/>
              </a:lnSpc>
              <a:spcBef>
                <a:spcPts val="0"/>
              </a:spcBef>
              <a:spcAft>
                <a:spcPts val="0"/>
              </a:spcAft>
              <a:buSzPts val="2400"/>
              <a:buChar char="●"/>
            </a:pPr>
            <a:r>
              <a:rPr lang="en-US"/>
              <a:t>Mange tablets er udstyret med integreret trådløst netværk, og nogle har endda højhastighedsbredbånd (f.eks. 4G-aktiveret)</a:t>
            </a:r>
            <a:endParaRPr/>
          </a:p>
          <a:p>
            <a:pPr indent="-381000" lvl="0" marL="457200" rtl="0" algn="l">
              <a:lnSpc>
                <a:spcPct val="90000"/>
              </a:lnSpc>
              <a:spcBef>
                <a:spcPts val="0"/>
              </a:spcBef>
              <a:spcAft>
                <a:spcPts val="0"/>
              </a:spcAft>
              <a:buSzPts val="2400"/>
              <a:buChar char="●"/>
            </a:pPr>
            <a:r>
              <a:rPr lang="en-US"/>
              <a:t>Lettere opbevaringsmuligheder giver større muligheder for brug</a:t>
            </a:r>
            <a:endParaRPr/>
          </a:p>
          <a:p>
            <a:pPr indent="-381000" lvl="0" marL="457200" rtl="0" algn="l">
              <a:lnSpc>
                <a:spcPct val="90000"/>
              </a:lnSpc>
              <a:spcBef>
                <a:spcPts val="0"/>
              </a:spcBef>
              <a:spcAft>
                <a:spcPts val="0"/>
              </a:spcAft>
              <a:buSzPts val="2400"/>
              <a:buChar char="●"/>
            </a:pPr>
            <a:r>
              <a:rPr lang="en-US"/>
              <a:t>De fleste tablets giver mulighed for brug af nyttige apps ligesom på din smartphone, der kan bruges i hjemmet eller mens du er på farten, hvis du har en WiFi- eller bredbåndsforbindelse</a:t>
            </a:r>
            <a:endParaRPr/>
          </a:p>
          <a:p>
            <a:pPr indent="0" lvl="0" marL="457200" rtl="0" algn="l">
              <a:lnSpc>
                <a:spcPct val="90000"/>
              </a:lnSpc>
              <a:spcBef>
                <a:spcPts val="1000"/>
              </a:spcBef>
              <a:spcAft>
                <a:spcPts val="0"/>
              </a:spcAft>
              <a:buSzPts val="2400"/>
              <a:buNone/>
            </a:pPr>
            <a:r>
              <a:t/>
            </a:r>
            <a:endParaRPr/>
          </a:p>
        </p:txBody>
      </p:sp>
      <p:sp>
        <p:nvSpPr>
          <p:cNvPr id="882" name="Google Shape;882;p13"/>
          <p:cNvSpPr txBox="1"/>
          <p:nvPr>
            <p:ph idx="2" type="body"/>
          </p:nvPr>
        </p:nvSpPr>
        <p:spPr>
          <a:xfrm>
            <a:off x="798381" y="761603"/>
            <a:ext cx="10595100" cy="8037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3600"/>
              <a:buNone/>
            </a:pPr>
            <a:r>
              <a:rPr lang="en-US" sz="3700">
                <a:latin typeface="Calibri"/>
                <a:ea typeface="Calibri"/>
                <a:cs typeface="Calibri"/>
                <a:sym typeface="Calibri"/>
              </a:rPr>
              <a:t>Muligheder for at bruge Smart Tablet (Ipad)</a:t>
            </a:r>
            <a:endParaRPr>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6" name="Shape 886"/>
        <p:cNvGrpSpPr/>
        <p:nvPr/>
      </p:nvGrpSpPr>
      <p:grpSpPr>
        <a:xfrm>
          <a:off x="0" y="0"/>
          <a:ext cx="0" cy="0"/>
          <a:chOff x="0" y="0"/>
          <a:chExt cx="0" cy="0"/>
        </a:xfrm>
      </p:grpSpPr>
      <p:pic>
        <p:nvPicPr>
          <p:cNvPr descr="Image result for tablet ipad" id="887" name="Google Shape;887;p14"/>
          <p:cNvPicPr preferRelativeResize="0"/>
          <p:nvPr/>
        </p:nvPicPr>
        <p:blipFill rotWithShape="1">
          <a:blip r:embed="rId3">
            <a:alphaModFix/>
          </a:blip>
          <a:srcRect b="0" l="0" r="0" t="0"/>
          <a:stretch/>
        </p:blipFill>
        <p:spPr>
          <a:xfrm>
            <a:off x="9549252" y="584776"/>
            <a:ext cx="2324214" cy="1468196"/>
          </a:xfrm>
          <a:prstGeom prst="rect">
            <a:avLst/>
          </a:prstGeom>
          <a:noFill/>
          <a:ln>
            <a:noFill/>
          </a:ln>
        </p:spPr>
      </p:pic>
      <p:sp>
        <p:nvSpPr>
          <p:cNvPr id="888" name="Google Shape;888;p14"/>
          <p:cNvSpPr txBox="1"/>
          <p:nvPr/>
        </p:nvSpPr>
        <p:spPr>
          <a:xfrm>
            <a:off x="0" y="0"/>
            <a:ext cx="12192000" cy="584775"/>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Arial"/>
              <a:buNone/>
            </a:pPr>
            <a:r>
              <a:rPr b="1" i="0" lang="en-US" sz="3200" u="none" cap="none" strike="noStrike">
                <a:solidFill>
                  <a:schemeClr val="lt1"/>
                </a:solidFill>
                <a:latin typeface="Calibri"/>
                <a:ea typeface="Calibri"/>
                <a:cs typeface="Calibri"/>
                <a:sym typeface="Calibri"/>
              </a:rPr>
              <a:t>Tablet – grundlæggende dele</a:t>
            </a:r>
            <a:endParaRPr b="0" i="0" sz="1400" u="none" cap="none" strike="noStrike">
              <a:solidFill>
                <a:srgbClr val="000000"/>
              </a:solidFill>
              <a:latin typeface="Arial"/>
              <a:ea typeface="Arial"/>
              <a:cs typeface="Arial"/>
              <a:sym typeface="Arial"/>
            </a:endParaRPr>
          </a:p>
        </p:txBody>
      </p:sp>
      <p:pic>
        <p:nvPicPr>
          <p:cNvPr descr="Image result for tablet" id="889" name="Google Shape;889;p14"/>
          <p:cNvPicPr preferRelativeResize="0"/>
          <p:nvPr/>
        </p:nvPicPr>
        <p:blipFill rotWithShape="1">
          <a:blip r:embed="rId4">
            <a:alphaModFix/>
          </a:blip>
          <a:srcRect b="0" l="0" r="0" t="0"/>
          <a:stretch/>
        </p:blipFill>
        <p:spPr>
          <a:xfrm>
            <a:off x="1446130" y="1139721"/>
            <a:ext cx="8103121" cy="4558006"/>
          </a:xfrm>
          <a:prstGeom prst="rect">
            <a:avLst/>
          </a:prstGeom>
          <a:noFill/>
          <a:ln>
            <a:noFill/>
          </a:ln>
        </p:spPr>
      </p:pic>
      <p:sp>
        <p:nvSpPr>
          <p:cNvPr id="890" name="Google Shape;890;p14"/>
          <p:cNvSpPr/>
          <p:nvPr/>
        </p:nvSpPr>
        <p:spPr>
          <a:xfrm rot="810596">
            <a:off x="1918360" y="3725211"/>
            <a:ext cx="104118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92E4B"/>
              </a:solidFill>
              <a:latin typeface="Calibri"/>
              <a:ea typeface="Calibri"/>
              <a:cs typeface="Calibri"/>
              <a:sym typeface="Calibri"/>
            </a:endParaRPr>
          </a:p>
        </p:txBody>
      </p:sp>
      <p:sp>
        <p:nvSpPr>
          <p:cNvPr id="891" name="Google Shape;891;p14"/>
          <p:cNvSpPr/>
          <p:nvPr/>
        </p:nvSpPr>
        <p:spPr>
          <a:xfrm>
            <a:off x="4200174" y="1424471"/>
            <a:ext cx="104118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892" name="Google Shape;892;p14"/>
          <p:cNvSpPr/>
          <p:nvPr/>
        </p:nvSpPr>
        <p:spPr>
          <a:xfrm rot="10638555">
            <a:off x="7467233" y="2497414"/>
            <a:ext cx="1870991"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92E4B"/>
              </a:solidFill>
              <a:latin typeface="Calibri"/>
              <a:ea typeface="Calibri"/>
              <a:cs typeface="Calibri"/>
              <a:sym typeface="Calibri"/>
            </a:endParaRPr>
          </a:p>
        </p:txBody>
      </p:sp>
      <p:sp>
        <p:nvSpPr>
          <p:cNvPr id="893" name="Google Shape;893;p14"/>
          <p:cNvSpPr/>
          <p:nvPr/>
        </p:nvSpPr>
        <p:spPr>
          <a:xfrm rot="-10344614">
            <a:off x="7769168" y="3522928"/>
            <a:ext cx="1586252"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92E4B"/>
              </a:solidFill>
              <a:latin typeface="Calibri"/>
              <a:ea typeface="Calibri"/>
              <a:cs typeface="Calibri"/>
              <a:sym typeface="Calibri"/>
            </a:endParaRPr>
          </a:p>
        </p:txBody>
      </p:sp>
      <p:sp>
        <p:nvSpPr>
          <p:cNvPr id="894" name="Google Shape;894;p14"/>
          <p:cNvSpPr/>
          <p:nvPr/>
        </p:nvSpPr>
        <p:spPr>
          <a:xfrm rot="-8830909">
            <a:off x="5233802" y="5542638"/>
            <a:ext cx="104118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895" name="Google Shape;895;p14"/>
          <p:cNvSpPr/>
          <p:nvPr/>
        </p:nvSpPr>
        <p:spPr>
          <a:xfrm rot="-10638081">
            <a:off x="8296576" y="4953488"/>
            <a:ext cx="1041186"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rgbClr val="092E4B"/>
              </a:solidFill>
              <a:latin typeface="Calibri"/>
              <a:ea typeface="Calibri"/>
              <a:cs typeface="Calibri"/>
              <a:sym typeface="Calibri"/>
            </a:endParaRPr>
          </a:p>
        </p:txBody>
      </p:sp>
      <p:sp>
        <p:nvSpPr>
          <p:cNvPr id="896" name="Google Shape;896;p14"/>
          <p:cNvSpPr txBox="1"/>
          <p:nvPr/>
        </p:nvSpPr>
        <p:spPr>
          <a:xfrm>
            <a:off x="3548418" y="1269243"/>
            <a:ext cx="742022"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Pen</a:t>
            </a:r>
            <a:endParaRPr b="0" i="0" sz="1400" u="none" cap="none" strike="noStrike">
              <a:solidFill>
                <a:srgbClr val="092E4B"/>
              </a:solidFill>
              <a:latin typeface="Arial"/>
              <a:ea typeface="Arial"/>
              <a:cs typeface="Arial"/>
              <a:sym typeface="Arial"/>
            </a:endParaRPr>
          </a:p>
        </p:txBody>
      </p:sp>
      <p:sp>
        <p:nvSpPr>
          <p:cNvPr id="897" name="Google Shape;897;p14"/>
          <p:cNvSpPr txBox="1"/>
          <p:nvPr/>
        </p:nvSpPr>
        <p:spPr>
          <a:xfrm>
            <a:off x="651810" y="3434468"/>
            <a:ext cx="1285324" cy="70784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Proces</a:t>
            </a:r>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linje</a:t>
            </a:r>
            <a:endParaRPr b="0" i="0" sz="1400" u="none" cap="none" strike="noStrike">
              <a:solidFill>
                <a:srgbClr val="092E4B"/>
              </a:solidFill>
              <a:latin typeface="Arial"/>
              <a:ea typeface="Arial"/>
              <a:cs typeface="Arial"/>
              <a:sym typeface="Arial"/>
            </a:endParaRPr>
          </a:p>
        </p:txBody>
      </p:sp>
      <p:sp>
        <p:nvSpPr>
          <p:cNvPr id="898" name="Google Shape;898;p14"/>
          <p:cNvSpPr txBox="1"/>
          <p:nvPr/>
        </p:nvSpPr>
        <p:spPr>
          <a:xfrm>
            <a:off x="9340151" y="2292826"/>
            <a:ext cx="153589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Desktop</a:t>
            </a:r>
            <a:endParaRPr b="0" i="0" sz="1400" u="none" cap="none" strike="noStrike">
              <a:solidFill>
                <a:srgbClr val="092E4B"/>
              </a:solidFill>
              <a:latin typeface="Arial"/>
              <a:ea typeface="Arial"/>
              <a:cs typeface="Arial"/>
              <a:sym typeface="Arial"/>
            </a:endParaRPr>
          </a:p>
        </p:txBody>
      </p:sp>
      <p:sp>
        <p:nvSpPr>
          <p:cNvPr id="899" name="Google Shape;899;p14"/>
          <p:cNvSpPr txBox="1"/>
          <p:nvPr/>
        </p:nvSpPr>
        <p:spPr>
          <a:xfrm>
            <a:off x="9340151" y="3481060"/>
            <a:ext cx="922965" cy="4000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Porte</a:t>
            </a:r>
            <a:endParaRPr b="0" i="0" sz="1400" u="none" cap="none" strike="noStrike">
              <a:solidFill>
                <a:srgbClr val="092E4B"/>
              </a:solidFill>
              <a:latin typeface="Arial"/>
              <a:ea typeface="Arial"/>
              <a:cs typeface="Arial"/>
              <a:sym typeface="Arial"/>
            </a:endParaRPr>
          </a:p>
        </p:txBody>
      </p:sp>
      <p:sp>
        <p:nvSpPr>
          <p:cNvPr id="900" name="Google Shape;900;p14"/>
          <p:cNvSpPr txBox="1"/>
          <p:nvPr/>
        </p:nvSpPr>
        <p:spPr>
          <a:xfrm>
            <a:off x="5874483" y="5693710"/>
            <a:ext cx="2374710"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Notifikationsområde</a:t>
            </a:r>
            <a:endParaRPr b="0" i="0" sz="1400" u="none" cap="none" strike="noStrike">
              <a:solidFill>
                <a:srgbClr val="092E4B"/>
              </a:solidFill>
              <a:latin typeface="Arial"/>
              <a:ea typeface="Arial"/>
              <a:cs typeface="Arial"/>
              <a:sym typeface="Arial"/>
            </a:endParaRPr>
          </a:p>
        </p:txBody>
      </p:sp>
      <p:sp>
        <p:nvSpPr>
          <p:cNvPr id="901" name="Google Shape;901;p14"/>
          <p:cNvSpPr txBox="1"/>
          <p:nvPr/>
        </p:nvSpPr>
        <p:spPr>
          <a:xfrm>
            <a:off x="9340151" y="4749987"/>
            <a:ext cx="1405719"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Tablet</a:t>
            </a:r>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stativ</a:t>
            </a:r>
            <a:endParaRPr b="0" i="0" sz="1400" u="none" cap="none" strike="noStrike">
              <a:solidFill>
                <a:srgbClr val="092E4B"/>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g136ea598341_1_62"/>
          <p:cNvSpPr txBox="1"/>
          <p:nvPr>
            <p:ph idx="1" type="body"/>
          </p:nvPr>
        </p:nvSpPr>
        <p:spPr>
          <a:xfrm>
            <a:off x="5497150" y="2980267"/>
            <a:ext cx="6156900" cy="287505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4800"/>
              <a:buNone/>
            </a:pPr>
            <a:r>
              <a:rPr lang="en-US"/>
              <a:t>Betydningen af digital dannelse i vores hverdag</a:t>
            </a:r>
            <a:endParaRPr/>
          </a:p>
        </p:txBody>
      </p:sp>
      <p:sp>
        <p:nvSpPr>
          <p:cNvPr id="259" name="Google Shape;259;g136ea598341_1_62"/>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01</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5" name="Shape 905"/>
        <p:cNvGrpSpPr/>
        <p:nvPr/>
      </p:nvGrpSpPr>
      <p:grpSpPr>
        <a:xfrm>
          <a:off x="0" y="0"/>
          <a:ext cx="0" cy="0"/>
          <a:chOff x="0" y="0"/>
          <a:chExt cx="0" cy="0"/>
        </a:xfrm>
      </p:grpSpPr>
      <p:pic>
        <p:nvPicPr>
          <p:cNvPr descr="Related image" id="906" name="Google Shape;906;p15"/>
          <p:cNvPicPr preferRelativeResize="0"/>
          <p:nvPr/>
        </p:nvPicPr>
        <p:blipFill rotWithShape="1">
          <a:blip r:embed="rId3">
            <a:alphaModFix/>
          </a:blip>
          <a:srcRect b="0" l="0" r="0" t="20317"/>
          <a:stretch/>
        </p:blipFill>
        <p:spPr>
          <a:xfrm rot="10800000">
            <a:off x="3081800" y="1093007"/>
            <a:ext cx="5213765" cy="3115845"/>
          </a:xfrm>
          <a:prstGeom prst="rect">
            <a:avLst/>
          </a:prstGeom>
          <a:noFill/>
          <a:ln>
            <a:noFill/>
          </a:ln>
          <a:effectLst>
            <a:outerShdw blurRad="292100" rotWithShape="0" algn="tl" dir="2700000" dist="139700">
              <a:srgbClr val="333333">
                <a:alpha val="63921"/>
              </a:srgbClr>
            </a:outerShdw>
          </a:effectLst>
        </p:spPr>
      </p:pic>
      <p:sp>
        <p:nvSpPr>
          <p:cNvPr id="907" name="Google Shape;907;p15"/>
          <p:cNvSpPr txBox="1"/>
          <p:nvPr/>
        </p:nvSpPr>
        <p:spPr>
          <a:xfrm>
            <a:off x="0" y="-14540"/>
            <a:ext cx="12191999" cy="584775"/>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Arial"/>
              <a:buNone/>
            </a:pPr>
            <a:r>
              <a:rPr b="1" i="0" lang="en-US" sz="3200" u="none" cap="none" strike="noStrike">
                <a:solidFill>
                  <a:schemeClr val="lt1"/>
                </a:solidFill>
                <a:latin typeface="Calibri"/>
                <a:ea typeface="Calibri"/>
                <a:cs typeface="Calibri"/>
                <a:sym typeface="Calibri"/>
              </a:rPr>
              <a:t>Tablet - Porte</a:t>
            </a:r>
            <a:endParaRPr b="0" i="0" sz="1400" u="none" cap="none" strike="noStrike">
              <a:solidFill>
                <a:srgbClr val="000000"/>
              </a:solidFill>
              <a:latin typeface="Arial"/>
              <a:ea typeface="Arial"/>
              <a:cs typeface="Arial"/>
              <a:sym typeface="Arial"/>
            </a:endParaRPr>
          </a:p>
        </p:txBody>
      </p:sp>
      <p:pic>
        <p:nvPicPr>
          <p:cNvPr descr="Image result for tablet ipad" id="908" name="Google Shape;908;p15"/>
          <p:cNvPicPr preferRelativeResize="0"/>
          <p:nvPr/>
        </p:nvPicPr>
        <p:blipFill rotWithShape="1">
          <a:blip r:embed="rId4">
            <a:alphaModFix/>
          </a:blip>
          <a:srcRect b="0" l="0" r="10700" t="0"/>
          <a:stretch/>
        </p:blipFill>
        <p:spPr>
          <a:xfrm>
            <a:off x="-22550" y="570235"/>
            <a:ext cx="2816733" cy="2217833"/>
          </a:xfrm>
          <a:prstGeom prst="rect">
            <a:avLst/>
          </a:prstGeom>
          <a:noFill/>
          <a:ln>
            <a:noFill/>
          </a:ln>
        </p:spPr>
      </p:pic>
      <p:sp>
        <p:nvSpPr>
          <p:cNvPr id="909" name="Google Shape;909;p15"/>
          <p:cNvSpPr/>
          <p:nvPr/>
        </p:nvSpPr>
        <p:spPr>
          <a:xfrm rot="-1208876">
            <a:off x="2276480" y="2874190"/>
            <a:ext cx="1710447"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10" name="Google Shape;910;p15"/>
          <p:cNvSpPr/>
          <p:nvPr/>
        </p:nvSpPr>
        <p:spPr>
          <a:xfrm rot="-2600989">
            <a:off x="2299054" y="3720720"/>
            <a:ext cx="2700493"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11" name="Google Shape;911;p15"/>
          <p:cNvSpPr/>
          <p:nvPr/>
        </p:nvSpPr>
        <p:spPr>
          <a:xfrm rot="-3378778">
            <a:off x="2505298" y="4373416"/>
            <a:ext cx="3407129"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12" name="Google Shape;912;p15"/>
          <p:cNvSpPr/>
          <p:nvPr/>
        </p:nvSpPr>
        <p:spPr>
          <a:xfrm rot="-5400000">
            <a:off x="4239015" y="4649204"/>
            <a:ext cx="3017427"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13" name="Google Shape;913;p15"/>
          <p:cNvSpPr/>
          <p:nvPr/>
        </p:nvSpPr>
        <p:spPr>
          <a:xfrm rot="-9270111">
            <a:off x="7058342" y="4029790"/>
            <a:ext cx="2221375"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14" name="Google Shape;914;p15"/>
          <p:cNvSpPr/>
          <p:nvPr/>
        </p:nvSpPr>
        <p:spPr>
          <a:xfrm rot="-6265819">
            <a:off x="5639444" y="4129141"/>
            <a:ext cx="1704063"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15" name="Google Shape;915;p15"/>
          <p:cNvSpPr/>
          <p:nvPr/>
        </p:nvSpPr>
        <p:spPr>
          <a:xfrm rot="-7341873">
            <a:off x="6179160" y="4467712"/>
            <a:ext cx="2466994" cy="126000"/>
          </a:xfrm>
          <a:prstGeom prst="stripedRightArrow">
            <a:avLst>
              <a:gd fmla="val 50000" name="adj1"/>
              <a:gd fmla="val 50000" name="adj2"/>
            </a:avLst>
          </a:prstGeom>
          <a:solidFill>
            <a:srgbClr val="24BAA2"/>
          </a:solidFill>
          <a:ln>
            <a:noFill/>
          </a:ln>
          <a:effectLst>
            <a:outerShdw blurRad="40000" rotWithShape="0" dir="5400000" dist="23000">
              <a:srgbClr val="000000">
                <a:alpha val="34117"/>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16" name="Google Shape;916;p15"/>
          <p:cNvSpPr txBox="1"/>
          <p:nvPr/>
        </p:nvSpPr>
        <p:spPr>
          <a:xfrm>
            <a:off x="317036" y="2998079"/>
            <a:ext cx="2013469"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Power knap</a:t>
            </a:r>
            <a:endParaRPr b="0" i="0" sz="1400" u="none" cap="none" strike="noStrike">
              <a:solidFill>
                <a:srgbClr val="092E4B"/>
              </a:solidFill>
              <a:latin typeface="Arial"/>
              <a:ea typeface="Arial"/>
              <a:cs typeface="Arial"/>
              <a:sym typeface="Arial"/>
            </a:endParaRPr>
          </a:p>
        </p:txBody>
      </p:sp>
      <p:sp>
        <p:nvSpPr>
          <p:cNvPr id="917" name="Google Shape;917;p15"/>
          <p:cNvSpPr txBox="1"/>
          <p:nvPr/>
        </p:nvSpPr>
        <p:spPr>
          <a:xfrm>
            <a:off x="6034799" y="4971025"/>
            <a:ext cx="1556400" cy="7080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Micro SD-kortplads</a:t>
            </a:r>
            <a:endParaRPr b="0" i="0" sz="1400" u="none" cap="none" strike="noStrike">
              <a:solidFill>
                <a:srgbClr val="092E4B"/>
              </a:solidFill>
              <a:latin typeface="Arial"/>
              <a:ea typeface="Arial"/>
              <a:cs typeface="Arial"/>
              <a:sym typeface="Arial"/>
            </a:endParaRPr>
          </a:p>
        </p:txBody>
      </p:sp>
      <p:sp>
        <p:nvSpPr>
          <p:cNvPr id="918" name="Google Shape;918;p15"/>
          <p:cNvSpPr txBox="1"/>
          <p:nvPr/>
        </p:nvSpPr>
        <p:spPr>
          <a:xfrm>
            <a:off x="890764" y="4556355"/>
            <a:ext cx="1903419" cy="40011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Hovedtelefoner</a:t>
            </a:r>
            <a:endParaRPr b="0" i="0" sz="1400" u="none" cap="none" strike="noStrike">
              <a:solidFill>
                <a:srgbClr val="092E4B"/>
              </a:solidFill>
              <a:latin typeface="Arial"/>
              <a:ea typeface="Arial"/>
              <a:cs typeface="Arial"/>
              <a:sym typeface="Arial"/>
            </a:endParaRPr>
          </a:p>
        </p:txBody>
      </p:sp>
      <p:sp>
        <p:nvSpPr>
          <p:cNvPr id="919" name="Google Shape;919;p15"/>
          <p:cNvSpPr txBox="1"/>
          <p:nvPr/>
        </p:nvSpPr>
        <p:spPr>
          <a:xfrm>
            <a:off x="2312125" y="5841206"/>
            <a:ext cx="1678899" cy="40011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HDMI port</a:t>
            </a:r>
            <a:endParaRPr b="0" i="0" sz="1400" u="none" cap="none" strike="noStrike">
              <a:solidFill>
                <a:srgbClr val="092E4B"/>
              </a:solidFill>
              <a:latin typeface="Arial"/>
              <a:ea typeface="Arial"/>
              <a:cs typeface="Arial"/>
              <a:sym typeface="Arial"/>
            </a:endParaRPr>
          </a:p>
        </p:txBody>
      </p:sp>
      <p:sp>
        <p:nvSpPr>
          <p:cNvPr id="920" name="Google Shape;920;p15"/>
          <p:cNvSpPr txBox="1"/>
          <p:nvPr/>
        </p:nvSpPr>
        <p:spPr>
          <a:xfrm>
            <a:off x="7744942" y="5564938"/>
            <a:ext cx="1361042" cy="40011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USB-port</a:t>
            </a:r>
            <a:endParaRPr b="0" i="0" sz="1400" u="none" cap="none" strike="noStrike">
              <a:solidFill>
                <a:srgbClr val="092E4B"/>
              </a:solidFill>
              <a:latin typeface="Arial"/>
              <a:ea typeface="Arial"/>
              <a:cs typeface="Arial"/>
              <a:sym typeface="Arial"/>
            </a:endParaRPr>
          </a:p>
        </p:txBody>
      </p:sp>
      <p:sp>
        <p:nvSpPr>
          <p:cNvPr id="921" name="Google Shape;921;p15"/>
          <p:cNvSpPr txBox="1"/>
          <p:nvPr/>
        </p:nvSpPr>
        <p:spPr>
          <a:xfrm>
            <a:off x="5032490" y="6220918"/>
            <a:ext cx="1556478" cy="40011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USB-port</a:t>
            </a:r>
            <a:endParaRPr b="0" i="0" sz="1400" u="none" cap="none" strike="noStrike">
              <a:solidFill>
                <a:srgbClr val="092E4B"/>
              </a:solidFill>
              <a:latin typeface="Arial"/>
              <a:ea typeface="Arial"/>
              <a:cs typeface="Arial"/>
              <a:sym typeface="Arial"/>
            </a:endParaRPr>
          </a:p>
        </p:txBody>
      </p:sp>
      <p:sp>
        <p:nvSpPr>
          <p:cNvPr id="922" name="Google Shape;922;p15"/>
          <p:cNvSpPr txBox="1"/>
          <p:nvPr/>
        </p:nvSpPr>
        <p:spPr>
          <a:xfrm>
            <a:off x="9198656" y="4446127"/>
            <a:ext cx="2231344" cy="400069"/>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Mikrofon port</a:t>
            </a:r>
            <a:endParaRPr b="0" i="0" sz="1400" u="none" cap="none" strike="noStrike">
              <a:solidFill>
                <a:srgbClr val="092E4B"/>
              </a:solidFill>
              <a:latin typeface="Arial"/>
              <a:ea typeface="Arial"/>
              <a:cs typeface="Arial"/>
              <a:sym typeface="Arial"/>
            </a:endParaRPr>
          </a:p>
        </p:txBody>
      </p:sp>
      <p:sp>
        <p:nvSpPr>
          <p:cNvPr id="923" name="Google Shape;923;p15"/>
          <p:cNvSpPr/>
          <p:nvPr/>
        </p:nvSpPr>
        <p:spPr>
          <a:xfrm>
            <a:off x="9198656" y="1093007"/>
            <a:ext cx="2654677" cy="1490460"/>
          </a:xfrm>
          <a:prstGeom prst="wedgeRoundRectCallout">
            <a:avLst>
              <a:gd fmla="val -46029" name="adj1"/>
              <a:gd fmla="val 89767" name="adj2"/>
              <a:gd fmla="val 16667" name="adj3"/>
            </a:avLst>
          </a:prstGeom>
          <a:solidFill>
            <a:srgbClr val="24BAA2"/>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chemeClr val="lt1"/>
                </a:solidFill>
                <a:latin typeface="Calibri"/>
                <a:ea typeface="Calibri"/>
                <a:cs typeface="Calibri"/>
                <a:sym typeface="Calibri"/>
              </a:rPr>
              <a:t>BEMÆRK DENNE OPSÆTNING KAN VARIERE MELLEM MÆRKER OG MODELLER OG ER KUN ment som en vejledning!</a:t>
            </a:r>
            <a:endParaRPr b="1" i="0" sz="1400" u="none" cap="none" strike="noStrike">
              <a:solidFill>
                <a:schemeClr val="lt1"/>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7" name="Shape 927"/>
        <p:cNvGrpSpPr/>
        <p:nvPr/>
      </p:nvGrpSpPr>
      <p:grpSpPr>
        <a:xfrm>
          <a:off x="0" y="0"/>
          <a:ext cx="0" cy="0"/>
          <a:chOff x="0" y="0"/>
          <a:chExt cx="0" cy="0"/>
        </a:xfrm>
      </p:grpSpPr>
      <p:pic>
        <p:nvPicPr>
          <p:cNvPr descr="Related image" id="928" name="Google Shape;928;p32"/>
          <p:cNvPicPr preferRelativeResize="0"/>
          <p:nvPr/>
        </p:nvPicPr>
        <p:blipFill rotWithShape="1">
          <a:blip r:embed="rId3">
            <a:alphaModFix/>
          </a:blip>
          <a:srcRect b="0" l="0" r="0" t="0"/>
          <a:stretch/>
        </p:blipFill>
        <p:spPr>
          <a:xfrm>
            <a:off x="3038896" y="1281084"/>
            <a:ext cx="6233320" cy="3895825"/>
          </a:xfrm>
          <a:prstGeom prst="rect">
            <a:avLst/>
          </a:prstGeom>
          <a:noFill/>
          <a:ln>
            <a:noFill/>
          </a:ln>
          <a:effectLst>
            <a:outerShdw blurRad="292100" rotWithShape="0" algn="tl" dir="2700000" dist="139700">
              <a:srgbClr val="333333">
                <a:alpha val="63921"/>
              </a:srgbClr>
            </a:outerShdw>
          </a:effectLst>
        </p:spPr>
      </p:pic>
      <p:sp>
        <p:nvSpPr>
          <p:cNvPr id="929" name="Google Shape;929;p32"/>
          <p:cNvSpPr txBox="1"/>
          <p:nvPr/>
        </p:nvSpPr>
        <p:spPr>
          <a:xfrm>
            <a:off x="0" y="0"/>
            <a:ext cx="12192000" cy="584775"/>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Arial"/>
              <a:buNone/>
            </a:pPr>
            <a:r>
              <a:rPr b="1" i="0" lang="en-US" sz="3200" u="none" cap="none" strike="noStrike">
                <a:solidFill>
                  <a:schemeClr val="lt1"/>
                </a:solidFill>
                <a:latin typeface="Calibri"/>
                <a:ea typeface="Calibri"/>
                <a:cs typeface="Calibri"/>
                <a:sym typeface="Calibri"/>
              </a:rPr>
              <a:t>Tablet - Tastatur</a:t>
            </a:r>
            <a:endParaRPr b="0" i="0" sz="1400" u="none" cap="none" strike="noStrike">
              <a:solidFill>
                <a:srgbClr val="000000"/>
              </a:solidFill>
              <a:latin typeface="Arial"/>
              <a:ea typeface="Arial"/>
              <a:cs typeface="Arial"/>
              <a:sym typeface="Arial"/>
            </a:endParaRPr>
          </a:p>
        </p:txBody>
      </p:sp>
      <p:sp>
        <p:nvSpPr>
          <p:cNvPr id="930" name="Google Shape;930;p32"/>
          <p:cNvSpPr/>
          <p:nvPr/>
        </p:nvSpPr>
        <p:spPr>
          <a:xfrm>
            <a:off x="9692640" y="1561514"/>
            <a:ext cx="1814732" cy="516016"/>
          </a:xfrm>
          <a:prstGeom prst="wedgeRoundRectCallout">
            <a:avLst>
              <a:gd fmla="val -99137" name="adj1"/>
              <a:gd fmla="val 240167" name="adj2"/>
              <a:gd fmla="val 16667" name="adj3"/>
            </a:avLst>
          </a:prstGeom>
          <a:solidFill>
            <a:srgbClr val="7030A0"/>
          </a:solidFill>
          <a:ln cap="flat" cmpd="sng" w="254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Minimer tastatur</a:t>
            </a:r>
            <a:endParaRPr b="0" i="0" sz="1400" u="none" cap="none" strike="noStrike">
              <a:solidFill>
                <a:srgbClr val="000000"/>
              </a:solidFill>
              <a:latin typeface="Arial"/>
              <a:ea typeface="Arial"/>
              <a:cs typeface="Arial"/>
              <a:sym typeface="Arial"/>
            </a:endParaRPr>
          </a:p>
        </p:txBody>
      </p:sp>
      <p:sp>
        <p:nvSpPr>
          <p:cNvPr id="931" name="Google Shape;931;p32"/>
          <p:cNvSpPr/>
          <p:nvPr/>
        </p:nvSpPr>
        <p:spPr>
          <a:xfrm>
            <a:off x="9936016" y="2407707"/>
            <a:ext cx="1993387" cy="379828"/>
          </a:xfrm>
          <a:prstGeom prst="wedgeRoundRectCallout">
            <a:avLst>
              <a:gd fmla="val -86147" name="adj1"/>
              <a:gd fmla="val 143981" name="adj2"/>
              <a:gd fmla="val 16667" name="adj3"/>
            </a:avLst>
          </a:prstGeom>
          <a:solidFill>
            <a:srgbClr val="FF0000"/>
          </a:solid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Afslut tastatur</a:t>
            </a:r>
            <a:endParaRPr b="0" i="0" sz="1400" u="none" cap="none" strike="noStrike">
              <a:solidFill>
                <a:srgbClr val="000000"/>
              </a:solidFill>
              <a:latin typeface="Arial"/>
              <a:ea typeface="Arial"/>
              <a:cs typeface="Arial"/>
              <a:sym typeface="Arial"/>
            </a:endParaRPr>
          </a:p>
        </p:txBody>
      </p:sp>
      <p:sp>
        <p:nvSpPr>
          <p:cNvPr id="932" name="Google Shape;932;p32"/>
          <p:cNvSpPr/>
          <p:nvPr/>
        </p:nvSpPr>
        <p:spPr>
          <a:xfrm>
            <a:off x="9551964" y="3221502"/>
            <a:ext cx="2377440" cy="387322"/>
          </a:xfrm>
          <a:prstGeom prst="wedgeRoundRectCallout">
            <a:avLst>
              <a:gd fmla="val -64433" name="adj1"/>
              <a:gd fmla="val 32727" name="adj2"/>
              <a:gd fmla="val 16667" name="adj3"/>
            </a:avLst>
          </a:prstGeom>
          <a:solidFill>
            <a:schemeClr val="accent5"/>
          </a:solidFill>
          <a:ln cap="flat" cmpd="sng" w="2540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Slet/Tilbage</a:t>
            </a:r>
            <a:endParaRPr b="0" i="0" sz="1400" u="none" cap="none" strike="noStrike">
              <a:solidFill>
                <a:srgbClr val="000000"/>
              </a:solidFill>
              <a:latin typeface="Arial"/>
              <a:ea typeface="Arial"/>
              <a:cs typeface="Arial"/>
              <a:sym typeface="Arial"/>
            </a:endParaRPr>
          </a:p>
        </p:txBody>
      </p:sp>
      <p:sp>
        <p:nvSpPr>
          <p:cNvPr id="933" name="Google Shape;933;p32"/>
          <p:cNvSpPr/>
          <p:nvPr/>
        </p:nvSpPr>
        <p:spPr>
          <a:xfrm>
            <a:off x="10170941" y="3773991"/>
            <a:ext cx="1758462" cy="379828"/>
          </a:xfrm>
          <a:prstGeom prst="wedgeRoundRectCallout">
            <a:avLst>
              <a:gd fmla="val -103779" name="adj1"/>
              <a:gd fmla="val 21578" name="adj2"/>
              <a:gd fmla="val 16667" name="adj3"/>
            </a:avLst>
          </a:prstGeom>
          <a:solidFill>
            <a:srgbClr val="00B050"/>
          </a:solidFill>
          <a:ln cap="flat" cmpd="sng" w="25400">
            <a:solidFill>
              <a:srgbClr val="00B0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Indtast/OK</a:t>
            </a:r>
            <a:endParaRPr b="0" i="0" sz="1400" u="none" cap="none" strike="noStrike">
              <a:solidFill>
                <a:srgbClr val="000000"/>
              </a:solidFill>
              <a:latin typeface="Arial"/>
              <a:ea typeface="Arial"/>
              <a:cs typeface="Arial"/>
              <a:sym typeface="Arial"/>
            </a:endParaRPr>
          </a:p>
        </p:txBody>
      </p:sp>
      <p:sp>
        <p:nvSpPr>
          <p:cNvPr id="934" name="Google Shape;934;p32"/>
          <p:cNvSpPr/>
          <p:nvPr/>
        </p:nvSpPr>
        <p:spPr>
          <a:xfrm>
            <a:off x="10170941" y="4303557"/>
            <a:ext cx="1758462" cy="379828"/>
          </a:xfrm>
          <a:prstGeom prst="wedgeRoundRectCallout">
            <a:avLst>
              <a:gd fmla="val -103233" name="adj1"/>
              <a:gd fmla="val -4167" name="adj2"/>
              <a:gd fmla="val 16667" name="adj3"/>
            </a:avLst>
          </a:prstGeom>
          <a:solidFill>
            <a:srgbClr val="FAFF2F"/>
          </a:solidFill>
          <a:ln cap="flat" cmpd="sng" w="25400">
            <a:solidFill>
              <a:srgbClr val="FFFF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Calibri"/>
                <a:ea typeface="Calibri"/>
                <a:cs typeface="Calibri"/>
                <a:sym typeface="Calibri"/>
              </a:rPr>
              <a:t>Skift OP</a:t>
            </a:r>
            <a:endParaRPr b="0" i="0" sz="1400" u="none" cap="none" strike="noStrike">
              <a:solidFill>
                <a:srgbClr val="000000"/>
              </a:solidFill>
              <a:latin typeface="Arial"/>
              <a:ea typeface="Arial"/>
              <a:cs typeface="Arial"/>
              <a:sym typeface="Arial"/>
            </a:endParaRPr>
          </a:p>
        </p:txBody>
      </p:sp>
      <p:sp>
        <p:nvSpPr>
          <p:cNvPr id="935" name="Google Shape;935;p32"/>
          <p:cNvSpPr/>
          <p:nvPr/>
        </p:nvSpPr>
        <p:spPr>
          <a:xfrm>
            <a:off x="616634" y="4246130"/>
            <a:ext cx="1758462" cy="360000"/>
          </a:xfrm>
          <a:prstGeom prst="wedgeRoundRectCallout">
            <a:avLst>
              <a:gd fmla="val 90367" name="adj1"/>
              <a:gd fmla="val 3240" name="adj2"/>
              <a:gd fmla="val 16667" name="adj3"/>
            </a:avLst>
          </a:prstGeom>
          <a:solidFill>
            <a:srgbClr val="FAFF2F"/>
          </a:solidFill>
          <a:ln cap="flat" cmpd="sng" w="25400">
            <a:solidFill>
              <a:srgbClr val="FFFF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dk1"/>
                </a:solidFill>
                <a:latin typeface="Calibri"/>
                <a:ea typeface="Calibri"/>
                <a:cs typeface="Calibri"/>
                <a:sym typeface="Calibri"/>
              </a:rPr>
              <a:t>Skift OP</a:t>
            </a:r>
            <a:endParaRPr b="0" i="0" sz="1400" u="none" cap="none" strike="noStrike">
              <a:solidFill>
                <a:srgbClr val="000000"/>
              </a:solidFill>
              <a:latin typeface="Arial"/>
              <a:ea typeface="Arial"/>
              <a:cs typeface="Arial"/>
              <a:sym typeface="Arial"/>
            </a:endParaRPr>
          </a:p>
        </p:txBody>
      </p:sp>
      <p:sp>
        <p:nvSpPr>
          <p:cNvPr id="936" name="Google Shape;936;p32"/>
          <p:cNvSpPr/>
          <p:nvPr/>
        </p:nvSpPr>
        <p:spPr>
          <a:xfrm>
            <a:off x="5477016" y="6130012"/>
            <a:ext cx="1758462" cy="379828"/>
          </a:xfrm>
          <a:prstGeom prst="wedgeRoundRectCallout">
            <a:avLst>
              <a:gd fmla="val 4767" name="adj1"/>
              <a:gd fmla="val -324322" name="adj2"/>
              <a:gd fmla="val 16667" name="adj3"/>
            </a:avLst>
          </a:prstGeom>
          <a:solidFill>
            <a:schemeClr val="accent2"/>
          </a:solid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Mellemrum</a:t>
            </a:r>
            <a:endParaRPr b="0" i="0" sz="1400" u="none" cap="none" strike="noStrike">
              <a:solidFill>
                <a:srgbClr val="000000"/>
              </a:solidFill>
              <a:latin typeface="Arial"/>
              <a:ea typeface="Arial"/>
              <a:cs typeface="Arial"/>
              <a:sym typeface="Arial"/>
            </a:endParaRPr>
          </a:p>
        </p:txBody>
      </p:sp>
      <p:sp>
        <p:nvSpPr>
          <p:cNvPr id="937" name="Google Shape;937;p32"/>
          <p:cNvSpPr/>
          <p:nvPr/>
        </p:nvSpPr>
        <p:spPr>
          <a:xfrm>
            <a:off x="7401946" y="6130012"/>
            <a:ext cx="2150018" cy="379828"/>
          </a:xfrm>
          <a:prstGeom prst="wedgeRoundRectCallout">
            <a:avLst>
              <a:gd fmla="val -12921" name="adj1"/>
              <a:gd fmla="val -323572" name="adj2"/>
              <a:gd fmla="val 16667" name="adj3"/>
            </a:avLst>
          </a:prstGeom>
          <a:solidFill>
            <a:srgbClr val="20EEF1"/>
          </a:solidFill>
          <a:ln cap="flat" cmpd="sng" w="25400">
            <a:solidFill>
              <a:srgbClr val="20EEF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Navigationstaster</a:t>
            </a:r>
            <a:endParaRPr b="0" i="0" sz="1400" u="none" cap="none" strike="noStrike">
              <a:solidFill>
                <a:srgbClr val="000000"/>
              </a:solidFill>
              <a:latin typeface="Arial"/>
              <a:ea typeface="Arial"/>
              <a:cs typeface="Arial"/>
              <a:sym typeface="Arial"/>
            </a:endParaRPr>
          </a:p>
        </p:txBody>
      </p:sp>
      <p:sp>
        <p:nvSpPr>
          <p:cNvPr id="938" name="Google Shape;938;p32"/>
          <p:cNvSpPr/>
          <p:nvPr/>
        </p:nvSpPr>
        <p:spPr>
          <a:xfrm>
            <a:off x="9996819" y="5566091"/>
            <a:ext cx="1758462" cy="569742"/>
          </a:xfrm>
          <a:prstGeom prst="wedgeRoundRectCallout">
            <a:avLst>
              <a:gd fmla="val -95272" name="adj1"/>
              <a:gd fmla="val -133129" name="adj2"/>
              <a:gd fmla="val 16667" name="adj3"/>
            </a:avLst>
          </a:prstGeom>
          <a:solidFill>
            <a:srgbClr val="C00000"/>
          </a:solid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Valg af sprog</a:t>
            </a:r>
            <a:endParaRPr b="0" i="0" sz="1400" u="none" cap="none" strike="noStrike">
              <a:solidFill>
                <a:srgbClr val="000000"/>
              </a:solidFill>
              <a:latin typeface="Arial"/>
              <a:ea typeface="Arial"/>
              <a:cs typeface="Arial"/>
              <a:sym typeface="Arial"/>
            </a:endParaRPr>
          </a:p>
        </p:txBody>
      </p:sp>
      <p:sp>
        <p:nvSpPr>
          <p:cNvPr id="939" name="Google Shape;939;p32"/>
          <p:cNvSpPr/>
          <p:nvPr/>
        </p:nvSpPr>
        <p:spPr>
          <a:xfrm>
            <a:off x="3440279" y="6130012"/>
            <a:ext cx="1953503" cy="379828"/>
          </a:xfrm>
          <a:prstGeom prst="wedgeRoundRectCallout">
            <a:avLst>
              <a:gd fmla="val -5172" name="adj1"/>
              <a:gd fmla="val -317491" name="adj2"/>
              <a:gd fmla="val 16667" name="adj3"/>
            </a:avLst>
          </a:prstGeom>
          <a:solidFill>
            <a:srgbClr val="16D10D"/>
          </a:solidFill>
          <a:ln cap="flat" cmpd="sng" w="25400">
            <a:solidFill>
              <a:srgbClr val="16D10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Humørikon </a:t>
            </a:r>
            <a:endParaRPr b="0" i="0" sz="1400" u="none" cap="none" strike="noStrike">
              <a:solidFill>
                <a:srgbClr val="000000"/>
              </a:solidFill>
              <a:latin typeface="Arial"/>
              <a:ea typeface="Arial"/>
              <a:cs typeface="Arial"/>
              <a:sym typeface="Arial"/>
            </a:endParaRPr>
          </a:p>
        </p:txBody>
      </p:sp>
      <p:sp>
        <p:nvSpPr>
          <p:cNvPr id="940" name="Google Shape;940;p32"/>
          <p:cNvSpPr/>
          <p:nvPr/>
        </p:nvSpPr>
        <p:spPr>
          <a:xfrm>
            <a:off x="1495865" y="6130012"/>
            <a:ext cx="1758462" cy="379828"/>
          </a:xfrm>
          <a:prstGeom prst="wedgeRoundRectCallout">
            <a:avLst>
              <a:gd fmla="val 73167" name="adj1"/>
              <a:gd fmla="val -306019" name="adj2"/>
              <a:gd fmla="val 16667" name="adj3"/>
            </a:avLst>
          </a:prstGeom>
          <a:solidFill>
            <a:srgbClr val="FF0000"/>
          </a:solid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Kontrolnøgle</a:t>
            </a:r>
            <a:endParaRPr b="0" i="0" sz="1400" u="none" cap="none" strike="noStrike">
              <a:solidFill>
                <a:srgbClr val="000000"/>
              </a:solidFill>
              <a:latin typeface="Arial"/>
              <a:ea typeface="Arial"/>
              <a:cs typeface="Arial"/>
              <a:sym typeface="Arial"/>
            </a:endParaRPr>
          </a:p>
        </p:txBody>
      </p:sp>
      <p:sp>
        <p:nvSpPr>
          <p:cNvPr id="941" name="Google Shape;941;p32"/>
          <p:cNvSpPr/>
          <p:nvPr/>
        </p:nvSpPr>
        <p:spPr>
          <a:xfrm>
            <a:off x="616634" y="4820334"/>
            <a:ext cx="1931957" cy="1122263"/>
          </a:xfrm>
          <a:prstGeom prst="wedgeRoundRectCallout">
            <a:avLst>
              <a:gd fmla="val 77758" name="adj1"/>
              <a:gd fmla="val -48853" name="adj2"/>
              <a:gd fmla="val 16667" name="adj3"/>
            </a:avLst>
          </a:prstGeom>
          <a:solidFill>
            <a:srgbClr val="7030A0"/>
          </a:solidFill>
          <a:ln cap="flat" cmpd="sng" w="254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Tal og symboler Valgtilstand</a:t>
            </a:r>
            <a:endParaRPr b="0" i="0" sz="1400" u="none" cap="none" strike="noStrike">
              <a:solidFill>
                <a:srgbClr val="000000"/>
              </a:solidFill>
              <a:latin typeface="Arial"/>
              <a:ea typeface="Arial"/>
              <a:cs typeface="Arial"/>
              <a:sym typeface="Arial"/>
            </a:endParaRPr>
          </a:p>
        </p:txBody>
      </p:sp>
      <p:sp>
        <p:nvSpPr>
          <p:cNvPr id="942" name="Google Shape;942;p32"/>
          <p:cNvSpPr/>
          <p:nvPr/>
        </p:nvSpPr>
        <p:spPr>
          <a:xfrm>
            <a:off x="3137372" y="4246130"/>
            <a:ext cx="401383" cy="379828"/>
          </a:xfrm>
          <a:prstGeom prst="rect">
            <a:avLst/>
          </a:prstGeom>
          <a:noFill/>
          <a:ln cap="flat" cmpd="sng" w="25400">
            <a:solidFill>
              <a:srgbClr val="FFFF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43" name="Google Shape;943;p32"/>
          <p:cNvSpPr/>
          <p:nvPr/>
        </p:nvSpPr>
        <p:spPr>
          <a:xfrm>
            <a:off x="8773093" y="4268506"/>
            <a:ext cx="401383" cy="379828"/>
          </a:xfrm>
          <a:prstGeom prst="rect">
            <a:avLst/>
          </a:prstGeom>
          <a:noFill/>
          <a:ln cap="flat" cmpd="sng" w="25400">
            <a:solidFill>
              <a:srgbClr val="FFFF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44" name="Google Shape;944;p32"/>
          <p:cNvSpPr/>
          <p:nvPr/>
        </p:nvSpPr>
        <p:spPr>
          <a:xfrm>
            <a:off x="8257734" y="3329471"/>
            <a:ext cx="902673" cy="379828"/>
          </a:xfrm>
          <a:prstGeom prst="rect">
            <a:avLst/>
          </a:prstGeom>
          <a:noFill/>
          <a:ln cap="flat" cmpd="sng" w="25400">
            <a:solidFill>
              <a:schemeClr val="accent5"/>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45" name="Google Shape;945;p32"/>
          <p:cNvSpPr/>
          <p:nvPr/>
        </p:nvSpPr>
        <p:spPr>
          <a:xfrm>
            <a:off x="8370276" y="3773990"/>
            <a:ext cx="804199" cy="414407"/>
          </a:xfrm>
          <a:prstGeom prst="rect">
            <a:avLst/>
          </a:prstGeom>
          <a:noFill/>
          <a:ln cap="flat" cmpd="sng" w="25400">
            <a:solidFill>
              <a:srgbClr val="00B05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46" name="Google Shape;946;p32"/>
          <p:cNvSpPr/>
          <p:nvPr/>
        </p:nvSpPr>
        <p:spPr>
          <a:xfrm>
            <a:off x="8952411" y="3074126"/>
            <a:ext cx="213355" cy="172431"/>
          </a:xfrm>
          <a:prstGeom prst="rect">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47" name="Google Shape;947;p32"/>
          <p:cNvSpPr/>
          <p:nvPr/>
        </p:nvSpPr>
        <p:spPr>
          <a:xfrm>
            <a:off x="8577942" y="3074126"/>
            <a:ext cx="243840" cy="174171"/>
          </a:xfrm>
          <a:prstGeom prst="rect">
            <a:avLst/>
          </a:prstGeom>
          <a:noFill/>
          <a:ln cap="flat" cmpd="sng" w="254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48" name="Google Shape;948;p32"/>
          <p:cNvSpPr/>
          <p:nvPr/>
        </p:nvSpPr>
        <p:spPr>
          <a:xfrm>
            <a:off x="8753088" y="4715830"/>
            <a:ext cx="432608" cy="393582"/>
          </a:xfrm>
          <a:prstGeom prst="rect">
            <a:avLst/>
          </a:prstGeom>
          <a:noFill/>
          <a:ln cap="flat" cmpd="sng" w="25400">
            <a:solidFill>
              <a:srgbClr val="C0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49" name="Google Shape;949;p32"/>
          <p:cNvSpPr/>
          <p:nvPr/>
        </p:nvSpPr>
        <p:spPr>
          <a:xfrm>
            <a:off x="7707887" y="4715830"/>
            <a:ext cx="992938" cy="393582"/>
          </a:xfrm>
          <a:prstGeom prst="rect">
            <a:avLst/>
          </a:prstGeom>
          <a:noFill/>
          <a:ln cap="flat" cmpd="sng" w="25400">
            <a:solidFill>
              <a:srgbClr val="20EEF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50" name="Google Shape;950;p32"/>
          <p:cNvSpPr/>
          <p:nvPr/>
        </p:nvSpPr>
        <p:spPr>
          <a:xfrm>
            <a:off x="4657061" y="4715830"/>
            <a:ext cx="2987749" cy="393582"/>
          </a:xfrm>
          <a:prstGeom prst="rect">
            <a:avLst/>
          </a:prstGeom>
          <a:noFill/>
          <a:ln cap="flat" cmpd="sng" w="25400">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51" name="Google Shape;951;p32"/>
          <p:cNvSpPr/>
          <p:nvPr/>
        </p:nvSpPr>
        <p:spPr>
          <a:xfrm>
            <a:off x="4132428" y="4715830"/>
            <a:ext cx="438113" cy="393582"/>
          </a:xfrm>
          <a:prstGeom prst="rect">
            <a:avLst/>
          </a:prstGeom>
          <a:noFill/>
          <a:ln cap="flat" cmpd="sng" w="25400">
            <a:solidFill>
              <a:srgbClr val="16D10D"/>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52" name="Google Shape;952;p32"/>
          <p:cNvSpPr/>
          <p:nvPr/>
        </p:nvSpPr>
        <p:spPr>
          <a:xfrm>
            <a:off x="3631859" y="4715830"/>
            <a:ext cx="438113" cy="393582"/>
          </a:xfrm>
          <a:prstGeom prst="rect">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
        <p:nvSpPr>
          <p:cNvPr id="953" name="Google Shape;953;p32"/>
          <p:cNvSpPr/>
          <p:nvPr/>
        </p:nvSpPr>
        <p:spPr>
          <a:xfrm>
            <a:off x="3130715" y="4715830"/>
            <a:ext cx="438067" cy="393582"/>
          </a:xfrm>
          <a:prstGeom prst="rect">
            <a:avLst/>
          </a:prstGeom>
          <a:noFill/>
          <a:ln cap="flat" cmpd="sng" w="25400">
            <a:solidFill>
              <a:srgbClr val="7030A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cxnSp>
        <p:nvCxnSpPr>
          <p:cNvPr id="954" name="Google Shape;954;p32"/>
          <p:cNvCxnSpPr/>
          <p:nvPr/>
        </p:nvCxnSpPr>
        <p:spPr>
          <a:xfrm>
            <a:off x="3130715" y="3318839"/>
            <a:ext cx="5040000" cy="0"/>
          </a:xfrm>
          <a:prstGeom prst="straightConnector1">
            <a:avLst/>
          </a:prstGeom>
          <a:noFill/>
          <a:ln cap="flat" cmpd="sng" w="25400">
            <a:solidFill>
              <a:srgbClr val="00B0F0"/>
            </a:solidFill>
            <a:prstDash val="solid"/>
            <a:round/>
            <a:headEnd len="sm" w="sm" type="none"/>
            <a:tailEnd len="sm" w="sm" type="none"/>
          </a:ln>
        </p:spPr>
      </p:cxnSp>
      <p:cxnSp>
        <p:nvCxnSpPr>
          <p:cNvPr id="955" name="Google Shape;955;p32"/>
          <p:cNvCxnSpPr/>
          <p:nvPr/>
        </p:nvCxnSpPr>
        <p:spPr>
          <a:xfrm>
            <a:off x="3130715" y="3329471"/>
            <a:ext cx="0" cy="401092"/>
          </a:xfrm>
          <a:prstGeom prst="straightConnector1">
            <a:avLst/>
          </a:prstGeom>
          <a:noFill/>
          <a:ln cap="flat" cmpd="sng" w="25400">
            <a:solidFill>
              <a:srgbClr val="00B0F0"/>
            </a:solidFill>
            <a:prstDash val="solid"/>
            <a:round/>
            <a:headEnd len="sm" w="sm" type="none"/>
            <a:tailEnd len="sm" w="sm" type="none"/>
          </a:ln>
        </p:spPr>
      </p:cxnSp>
      <p:cxnSp>
        <p:nvCxnSpPr>
          <p:cNvPr id="956" name="Google Shape;956;p32"/>
          <p:cNvCxnSpPr/>
          <p:nvPr/>
        </p:nvCxnSpPr>
        <p:spPr>
          <a:xfrm>
            <a:off x="3137372" y="3730563"/>
            <a:ext cx="116955" cy="0"/>
          </a:xfrm>
          <a:prstGeom prst="straightConnector1">
            <a:avLst/>
          </a:prstGeom>
          <a:noFill/>
          <a:ln cap="flat" cmpd="sng" w="25400">
            <a:solidFill>
              <a:srgbClr val="00B0F0"/>
            </a:solidFill>
            <a:prstDash val="solid"/>
            <a:round/>
            <a:headEnd len="sm" w="sm" type="none"/>
            <a:tailEnd len="sm" w="sm" type="none"/>
          </a:ln>
        </p:spPr>
      </p:cxnSp>
      <p:cxnSp>
        <p:nvCxnSpPr>
          <p:cNvPr id="957" name="Google Shape;957;p32"/>
          <p:cNvCxnSpPr/>
          <p:nvPr/>
        </p:nvCxnSpPr>
        <p:spPr>
          <a:xfrm>
            <a:off x="3254327" y="3730563"/>
            <a:ext cx="0" cy="457834"/>
          </a:xfrm>
          <a:prstGeom prst="straightConnector1">
            <a:avLst/>
          </a:prstGeom>
          <a:noFill/>
          <a:ln cap="flat" cmpd="sng" w="25400">
            <a:solidFill>
              <a:srgbClr val="00B0F0"/>
            </a:solidFill>
            <a:prstDash val="solid"/>
            <a:round/>
            <a:headEnd len="sm" w="sm" type="none"/>
            <a:tailEnd len="sm" w="sm" type="none"/>
          </a:ln>
        </p:spPr>
      </p:cxnSp>
      <p:cxnSp>
        <p:nvCxnSpPr>
          <p:cNvPr id="958" name="Google Shape;958;p32"/>
          <p:cNvCxnSpPr/>
          <p:nvPr/>
        </p:nvCxnSpPr>
        <p:spPr>
          <a:xfrm>
            <a:off x="3254327" y="4188397"/>
            <a:ext cx="377532" cy="0"/>
          </a:xfrm>
          <a:prstGeom prst="straightConnector1">
            <a:avLst/>
          </a:prstGeom>
          <a:noFill/>
          <a:ln cap="flat" cmpd="sng" w="25400">
            <a:solidFill>
              <a:srgbClr val="00B0F0"/>
            </a:solidFill>
            <a:prstDash val="solid"/>
            <a:round/>
            <a:headEnd len="sm" w="sm" type="none"/>
            <a:tailEnd len="sm" w="sm" type="none"/>
          </a:ln>
        </p:spPr>
      </p:cxnSp>
      <p:cxnSp>
        <p:nvCxnSpPr>
          <p:cNvPr id="959" name="Google Shape;959;p32"/>
          <p:cNvCxnSpPr/>
          <p:nvPr/>
        </p:nvCxnSpPr>
        <p:spPr>
          <a:xfrm>
            <a:off x="3631859" y="4188397"/>
            <a:ext cx="0" cy="475885"/>
          </a:xfrm>
          <a:prstGeom prst="straightConnector1">
            <a:avLst/>
          </a:prstGeom>
          <a:noFill/>
          <a:ln cap="flat" cmpd="sng" w="25400">
            <a:solidFill>
              <a:srgbClr val="00B0F0"/>
            </a:solidFill>
            <a:prstDash val="solid"/>
            <a:round/>
            <a:headEnd len="sm" w="sm" type="none"/>
            <a:tailEnd len="sm" w="sm" type="none"/>
          </a:ln>
        </p:spPr>
      </p:cxnSp>
      <p:cxnSp>
        <p:nvCxnSpPr>
          <p:cNvPr id="960" name="Google Shape;960;p32"/>
          <p:cNvCxnSpPr/>
          <p:nvPr/>
        </p:nvCxnSpPr>
        <p:spPr>
          <a:xfrm>
            <a:off x="3631859" y="4664282"/>
            <a:ext cx="3534485" cy="0"/>
          </a:xfrm>
          <a:prstGeom prst="straightConnector1">
            <a:avLst/>
          </a:prstGeom>
          <a:noFill/>
          <a:ln cap="flat" cmpd="sng" w="25400">
            <a:solidFill>
              <a:srgbClr val="00B0F0"/>
            </a:solidFill>
            <a:prstDash val="solid"/>
            <a:round/>
            <a:headEnd len="sm" w="sm" type="none"/>
            <a:tailEnd len="sm" w="sm" type="none"/>
          </a:ln>
        </p:spPr>
      </p:cxnSp>
      <p:cxnSp>
        <p:nvCxnSpPr>
          <p:cNvPr id="961" name="Google Shape;961;p32"/>
          <p:cNvCxnSpPr/>
          <p:nvPr/>
        </p:nvCxnSpPr>
        <p:spPr>
          <a:xfrm>
            <a:off x="8165805" y="3318839"/>
            <a:ext cx="0" cy="411724"/>
          </a:xfrm>
          <a:prstGeom prst="straightConnector1">
            <a:avLst/>
          </a:prstGeom>
          <a:noFill/>
          <a:ln cap="flat" cmpd="sng" w="25400">
            <a:solidFill>
              <a:srgbClr val="00B0F0"/>
            </a:solidFill>
            <a:prstDash val="solid"/>
            <a:round/>
            <a:headEnd len="sm" w="sm" type="none"/>
            <a:tailEnd len="sm" w="sm" type="none"/>
          </a:ln>
        </p:spPr>
      </p:cxnSp>
      <p:cxnSp>
        <p:nvCxnSpPr>
          <p:cNvPr id="962" name="Google Shape;962;p32"/>
          <p:cNvCxnSpPr/>
          <p:nvPr/>
        </p:nvCxnSpPr>
        <p:spPr>
          <a:xfrm rot="10800000">
            <a:off x="7798981" y="3730563"/>
            <a:ext cx="366824" cy="0"/>
          </a:xfrm>
          <a:prstGeom prst="straightConnector1">
            <a:avLst/>
          </a:prstGeom>
          <a:noFill/>
          <a:ln cap="flat" cmpd="sng" w="25400">
            <a:solidFill>
              <a:srgbClr val="00B0F0"/>
            </a:solidFill>
            <a:prstDash val="solid"/>
            <a:round/>
            <a:headEnd len="sm" w="sm" type="none"/>
            <a:tailEnd len="sm" w="sm" type="none"/>
          </a:ln>
        </p:spPr>
      </p:cxnSp>
      <p:cxnSp>
        <p:nvCxnSpPr>
          <p:cNvPr id="963" name="Google Shape;963;p32"/>
          <p:cNvCxnSpPr/>
          <p:nvPr/>
        </p:nvCxnSpPr>
        <p:spPr>
          <a:xfrm>
            <a:off x="7788349" y="3730563"/>
            <a:ext cx="10632" cy="457834"/>
          </a:xfrm>
          <a:prstGeom prst="straightConnector1">
            <a:avLst/>
          </a:prstGeom>
          <a:noFill/>
          <a:ln cap="flat" cmpd="sng" w="25400">
            <a:solidFill>
              <a:srgbClr val="00B0F0"/>
            </a:solidFill>
            <a:prstDash val="solid"/>
            <a:round/>
            <a:headEnd len="sm" w="sm" type="none"/>
            <a:tailEnd len="sm" w="sm" type="none"/>
          </a:ln>
        </p:spPr>
      </p:cxnSp>
      <p:cxnSp>
        <p:nvCxnSpPr>
          <p:cNvPr id="964" name="Google Shape;964;p32"/>
          <p:cNvCxnSpPr/>
          <p:nvPr/>
        </p:nvCxnSpPr>
        <p:spPr>
          <a:xfrm rot="10800000">
            <a:off x="7166344" y="4188397"/>
            <a:ext cx="632638" cy="0"/>
          </a:xfrm>
          <a:prstGeom prst="straightConnector1">
            <a:avLst/>
          </a:prstGeom>
          <a:noFill/>
          <a:ln cap="flat" cmpd="sng" w="25400">
            <a:solidFill>
              <a:srgbClr val="00B0F0"/>
            </a:solidFill>
            <a:prstDash val="solid"/>
            <a:round/>
            <a:headEnd len="sm" w="sm" type="none"/>
            <a:tailEnd len="sm" w="sm" type="none"/>
          </a:ln>
        </p:spPr>
      </p:cxnSp>
      <p:cxnSp>
        <p:nvCxnSpPr>
          <p:cNvPr id="965" name="Google Shape;965;p32"/>
          <p:cNvCxnSpPr/>
          <p:nvPr/>
        </p:nvCxnSpPr>
        <p:spPr>
          <a:xfrm rot="10800000">
            <a:off x="7166344" y="4188397"/>
            <a:ext cx="0" cy="475885"/>
          </a:xfrm>
          <a:prstGeom prst="straightConnector1">
            <a:avLst/>
          </a:prstGeom>
          <a:noFill/>
          <a:ln cap="flat" cmpd="sng" w="25400">
            <a:solidFill>
              <a:srgbClr val="00B0F0"/>
            </a:solidFill>
            <a:prstDash val="solid"/>
            <a:round/>
            <a:headEnd len="sm" w="sm" type="none"/>
            <a:tailEnd len="sm" w="sm" type="none"/>
          </a:ln>
        </p:spPr>
      </p:cxnSp>
      <p:cxnSp>
        <p:nvCxnSpPr>
          <p:cNvPr id="966" name="Google Shape;966;p32"/>
          <p:cNvCxnSpPr/>
          <p:nvPr/>
        </p:nvCxnSpPr>
        <p:spPr>
          <a:xfrm>
            <a:off x="7841129" y="3773990"/>
            <a:ext cx="11953" cy="472140"/>
          </a:xfrm>
          <a:prstGeom prst="straightConnector1">
            <a:avLst/>
          </a:prstGeom>
          <a:noFill/>
          <a:ln cap="flat" cmpd="sng" w="25400">
            <a:solidFill>
              <a:srgbClr val="F33DCC"/>
            </a:solidFill>
            <a:prstDash val="solid"/>
            <a:round/>
            <a:headEnd len="sm" w="sm" type="none"/>
            <a:tailEnd len="sm" w="sm" type="none"/>
          </a:ln>
        </p:spPr>
      </p:cxnSp>
      <p:cxnSp>
        <p:nvCxnSpPr>
          <p:cNvPr id="967" name="Google Shape;967;p32"/>
          <p:cNvCxnSpPr/>
          <p:nvPr/>
        </p:nvCxnSpPr>
        <p:spPr>
          <a:xfrm>
            <a:off x="8290491" y="3772770"/>
            <a:ext cx="11953" cy="472140"/>
          </a:xfrm>
          <a:prstGeom prst="straightConnector1">
            <a:avLst/>
          </a:prstGeom>
          <a:noFill/>
          <a:ln cap="flat" cmpd="sng" w="25400">
            <a:solidFill>
              <a:srgbClr val="F33DCC"/>
            </a:solidFill>
            <a:prstDash val="solid"/>
            <a:round/>
            <a:headEnd len="sm" w="sm" type="none"/>
            <a:tailEnd len="sm" w="sm" type="none"/>
          </a:ln>
        </p:spPr>
      </p:cxnSp>
      <p:cxnSp>
        <p:nvCxnSpPr>
          <p:cNvPr id="968" name="Google Shape;968;p32"/>
          <p:cNvCxnSpPr/>
          <p:nvPr/>
        </p:nvCxnSpPr>
        <p:spPr>
          <a:xfrm rot="10800000">
            <a:off x="7196224" y="4244910"/>
            <a:ext cx="656858" cy="0"/>
          </a:xfrm>
          <a:prstGeom prst="straightConnector1">
            <a:avLst/>
          </a:prstGeom>
          <a:noFill/>
          <a:ln cap="flat" cmpd="sng" w="25400">
            <a:solidFill>
              <a:srgbClr val="F33DCC"/>
            </a:solidFill>
            <a:prstDash val="solid"/>
            <a:round/>
            <a:headEnd len="sm" w="sm" type="none"/>
            <a:tailEnd len="sm" w="sm" type="none"/>
          </a:ln>
        </p:spPr>
      </p:cxnSp>
      <p:cxnSp>
        <p:nvCxnSpPr>
          <p:cNvPr id="969" name="Google Shape;969;p32"/>
          <p:cNvCxnSpPr/>
          <p:nvPr/>
        </p:nvCxnSpPr>
        <p:spPr>
          <a:xfrm>
            <a:off x="7841129" y="3772770"/>
            <a:ext cx="449362" cy="0"/>
          </a:xfrm>
          <a:prstGeom prst="straightConnector1">
            <a:avLst/>
          </a:prstGeom>
          <a:noFill/>
          <a:ln cap="flat" cmpd="sng" w="25400">
            <a:solidFill>
              <a:srgbClr val="F33DCC"/>
            </a:solidFill>
            <a:prstDash val="solid"/>
            <a:round/>
            <a:headEnd len="sm" w="sm" type="none"/>
            <a:tailEnd len="sm" w="sm" type="none"/>
          </a:ln>
        </p:spPr>
      </p:cxnSp>
      <p:cxnSp>
        <p:nvCxnSpPr>
          <p:cNvPr id="970" name="Google Shape;970;p32"/>
          <p:cNvCxnSpPr/>
          <p:nvPr/>
        </p:nvCxnSpPr>
        <p:spPr>
          <a:xfrm>
            <a:off x="8302444" y="4244910"/>
            <a:ext cx="388698" cy="0"/>
          </a:xfrm>
          <a:prstGeom prst="straightConnector1">
            <a:avLst/>
          </a:prstGeom>
          <a:noFill/>
          <a:ln cap="flat" cmpd="sng" w="25400">
            <a:solidFill>
              <a:srgbClr val="F33DCC"/>
            </a:solidFill>
            <a:prstDash val="solid"/>
            <a:round/>
            <a:headEnd len="sm" w="sm" type="none"/>
            <a:tailEnd len="sm" w="sm" type="none"/>
          </a:ln>
        </p:spPr>
      </p:cxnSp>
      <p:cxnSp>
        <p:nvCxnSpPr>
          <p:cNvPr id="971" name="Google Shape;971;p32"/>
          <p:cNvCxnSpPr/>
          <p:nvPr/>
        </p:nvCxnSpPr>
        <p:spPr>
          <a:xfrm>
            <a:off x="8691142" y="4244910"/>
            <a:ext cx="0" cy="419372"/>
          </a:xfrm>
          <a:prstGeom prst="straightConnector1">
            <a:avLst/>
          </a:prstGeom>
          <a:noFill/>
          <a:ln cap="flat" cmpd="sng" w="25400">
            <a:solidFill>
              <a:srgbClr val="F33DCC"/>
            </a:solidFill>
            <a:prstDash val="solid"/>
            <a:round/>
            <a:headEnd len="sm" w="sm" type="none"/>
            <a:tailEnd len="sm" w="sm" type="none"/>
          </a:ln>
        </p:spPr>
      </p:cxnSp>
      <p:cxnSp>
        <p:nvCxnSpPr>
          <p:cNvPr id="972" name="Google Shape;972;p32"/>
          <p:cNvCxnSpPr/>
          <p:nvPr/>
        </p:nvCxnSpPr>
        <p:spPr>
          <a:xfrm>
            <a:off x="7196224" y="4244910"/>
            <a:ext cx="0" cy="419372"/>
          </a:xfrm>
          <a:prstGeom prst="straightConnector1">
            <a:avLst/>
          </a:prstGeom>
          <a:noFill/>
          <a:ln cap="flat" cmpd="sng" w="25400">
            <a:solidFill>
              <a:srgbClr val="F33DCC"/>
            </a:solidFill>
            <a:prstDash val="solid"/>
            <a:round/>
            <a:headEnd len="sm" w="sm" type="none"/>
            <a:tailEnd len="sm" w="sm" type="none"/>
          </a:ln>
        </p:spPr>
      </p:cxnSp>
      <p:cxnSp>
        <p:nvCxnSpPr>
          <p:cNvPr id="973" name="Google Shape;973;p32"/>
          <p:cNvCxnSpPr/>
          <p:nvPr/>
        </p:nvCxnSpPr>
        <p:spPr>
          <a:xfrm>
            <a:off x="7196224" y="4648334"/>
            <a:ext cx="1494918" cy="0"/>
          </a:xfrm>
          <a:prstGeom prst="straightConnector1">
            <a:avLst/>
          </a:prstGeom>
          <a:noFill/>
          <a:ln cap="flat" cmpd="sng" w="25400">
            <a:solidFill>
              <a:srgbClr val="F33DCC"/>
            </a:solidFill>
            <a:prstDash val="solid"/>
            <a:round/>
            <a:headEnd len="sm" w="sm" type="none"/>
            <a:tailEnd len="sm" w="sm" type="none"/>
          </a:ln>
        </p:spPr>
      </p:cxnSp>
      <p:sp>
        <p:nvSpPr>
          <p:cNvPr id="974" name="Google Shape;974;p32"/>
          <p:cNvSpPr/>
          <p:nvPr/>
        </p:nvSpPr>
        <p:spPr>
          <a:xfrm>
            <a:off x="548177" y="1819522"/>
            <a:ext cx="2210971" cy="1074561"/>
          </a:xfrm>
          <a:prstGeom prst="wedgeRoundRectCallout">
            <a:avLst>
              <a:gd fmla="val 281014" name="adj1"/>
              <a:gd fmla="val 138430" name="adj2"/>
              <a:gd fmla="val 16667" name="adj3"/>
            </a:avLst>
          </a:prstGeom>
          <a:solidFill>
            <a:srgbClr val="F33DCC"/>
          </a:solidFill>
          <a:ln cap="flat" cmpd="sng" w="25400">
            <a:solidFill>
              <a:srgbClr val="F33DC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Apostrof, komma, punktum og spørgsmålstegn</a:t>
            </a:r>
            <a:endParaRPr b="0" i="0" sz="1400" u="none" cap="none" strike="noStrike">
              <a:solidFill>
                <a:srgbClr val="000000"/>
              </a:solidFill>
              <a:latin typeface="Arial"/>
              <a:ea typeface="Arial"/>
              <a:cs typeface="Arial"/>
              <a:sym typeface="Arial"/>
            </a:endParaRPr>
          </a:p>
        </p:txBody>
      </p:sp>
      <p:sp>
        <p:nvSpPr>
          <p:cNvPr id="975" name="Google Shape;975;p32"/>
          <p:cNvSpPr/>
          <p:nvPr/>
        </p:nvSpPr>
        <p:spPr>
          <a:xfrm>
            <a:off x="631836" y="3268200"/>
            <a:ext cx="1446663" cy="523634"/>
          </a:xfrm>
          <a:prstGeom prst="wedgeRoundRectCallout">
            <a:avLst>
              <a:gd fmla="val 122680" name="adj1"/>
              <a:gd fmla="val 18547" name="adj2"/>
              <a:gd fmla="val 16667" name="adj3"/>
            </a:avLst>
          </a:prstGeom>
          <a:solidFill>
            <a:srgbClr val="00B0F0"/>
          </a:solidFill>
          <a:ln cap="flat" cmpd="sng" w="25400">
            <a:solidFill>
              <a:srgbClr val="00B0F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000"/>
              <a:buFont typeface="Arial"/>
              <a:buNone/>
            </a:pPr>
            <a:r>
              <a:rPr b="1" i="0" lang="en-US" sz="2000" u="none" cap="none" strike="noStrike">
                <a:solidFill>
                  <a:schemeClr val="lt1"/>
                </a:solidFill>
                <a:latin typeface="Calibri"/>
                <a:ea typeface="Calibri"/>
                <a:cs typeface="Calibri"/>
                <a:sym typeface="Calibri"/>
              </a:rPr>
              <a:t>Bogstaver</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9" name="Shape 979"/>
        <p:cNvGrpSpPr/>
        <p:nvPr/>
      </p:nvGrpSpPr>
      <p:grpSpPr>
        <a:xfrm>
          <a:off x="0" y="0"/>
          <a:ext cx="0" cy="0"/>
          <a:chOff x="0" y="0"/>
          <a:chExt cx="0" cy="0"/>
        </a:xfrm>
      </p:grpSpPr>
      <p:sp>
        <p:nvSpPr>
          <p:cNvPr id="980" name="Google Shape;980;p33"/>
          <p:cNvSpPr txBox="1"/>
          <p:nvPr/>
        </p:nvSpPr>
        <p:spPr>
          <a:xfrm>
            <a:off x="0" y="0"/>
            <a:ext cx="8761007" cy="584775"/>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Arial"/>
              <a:buNone/>
            </a:pPr>
            <a:r>
              <a:rPr b="1" i="0" lang="en-US" sz="3200" u="none" cap="none" strike="noStrike">
                <a:solidFill>
                  <a:schemeClr val="lt1"/>
                </a:solidFill>
                <a:latin typeface="Calibri"/>
                <a:ea typeface="Calibri"/>
                <a:cs typeface="Calibri"/>
                <a:sym typeface="Calibri"/>
              </a:rPr>
              <a:t>Tablet – Tastaturdefinitioner</a:t>
            </a:r>
            <a:endParaRPr b="0" i="0" sz="1400" u="none" cap="none" strike="noStrike">
              <a:solidFill>
                <a:srgbClr val="000000"/>
              </a:solidFill>
              <a:latin typeface="Arial"/>
              <a:ea typeface="Arial"/>
              <a:cs typeface="Arial"/>
              <a:sym typeface="Arial"/>
            </a:endParaRPr>
          </a:p>
        </p:txBody>
      </p:sp>
      <p:pic>
        <p:nvPicPr>
          <p:cNvPr descr="Image result for tablet ipad" id="981" name="Google Shape;981;p33"/>
          <p:cNvPicPr preferRelativeResize="0"/>
          <p:nvPr/>
        </p:nvPicPr>
        <p:blipFill rotWithShape="1">
          <a:blip r:embed="rId3">
            <a:alphaModFix/>
          </a:blip>
          <a:srcRect b="0" l="0" r="0" t="0"/>
          <a:stretch/>
        </p:blipFill>
        <p:spPr>
          <a:xfrm>
            <a:off x="9842924" y="68166"/>
            <a:ext cx="2417314" cy="1699673"/>
          </a:xfrm>
          <a:prstGeom prst="rect">
            <a:avLst/>
          </a:prstGeom>
          <a:noFill/>
          <a:ln>
            <a:noFill/>
          </a:ln>
        </p:spPr>
      </p:pic>
      <p:sp>
        <p:nvSpPr>
          <p:cNvPr id="982" name="Google Shape;982;p33"/>
          <p:cNvSpPr txBox="1"/>
          <p:nvPr/>
        </p:nvSpPr>
        <p:spPr>
          <a:xfrm>
            <a:off x="287867" y="1041423"/>
            <a:ext cx="6868714" cy="50167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1. Nøgle</a:t>
            </a:r>
            <a:endParaRPr b="1"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Et af de ikoner, du trykker på på en tastaturberøringsskærm for at få den til at producere bogstaver, tal osv.</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92E4B"/>
              </a:solidFill>
              <a:latin typeface="Calibri"/>
              <a:ea typeface="Calibri"/>
              <a:cs typeface="Calibri"/>
              <a:sym typeface="Calibri"/>
            </a:endParaRPr>
          </a:p>
          <a:p>
            <a:pPr indent="0" lvl="6"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2. Slet/Tilbage</a:t>
            </a:r>
            <a:endParaRPr b="0" i="0" sz="2000" u="none" cap="none" strike="noStrike">
              <a:solidFill>
                <a:srgbClr val="092E4B"/>
              </a:solidFill>
              <a:latin typeface="Calibri"/>
              <a:ea typeface="Calibri"/>
              <a:cs typeface="Calibri"/>
              <a:sym typeface="Calibri"/>
            </a:endParaRPr>
          </a:p>
          <a:p>
            <a:pPr indent="0" lvl="6"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Den tast, du trykker på på et tastatur for at flytte et mellemrum bagud i et dokument eller slette et eller flere tegn, altså bogstaver, tal mv.</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3. Enter-tast</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Nøglen, der får computeren til at udføre en handling eller starte</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en ny skrivemåde</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092E4B"/>
              </a:solidFill>
              <a:latin typeface="Calibri"/>
              <a:ea typeface="Calibri"/>
              <a:cs typeface="Calibri"/>
              <a:sym typeface="Calibri"/>
            </a:endParaRPr>
          </a:p>
          <a:p>
            <a:pPr indent="0" lvl="5"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4. Kontroltast</a:t>
            </a:r>
            <a:endParaRPr b="0" i="0" sz="2000" u="none" cap="none" strike="noStrike">
              <a:solidFill>
                <a:srgbClr val="092E4B"/>
              </a:solidFill>
              <a:latin typeface="Calibri"/>
              <a:ea typeface="Calibri"/>
              <a:cs typeface="Calibri"/>
              <a:sym typeface="Calibri"/>
            </a:endParaRPr>
          </a:p>
          <a:p>
            <a:pPr indent="0" lvl="5"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Nøgle, der bruges i kombination med andre taster til at udføre bestemte handlinger. Denne tast er normalt mærket 'Ctrl'</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rgbClr val="092E4B"/>
              </a:solidFill>
              <a:latin typeface="Calibri"/>
              <a:ea typeface="Calibri"/>
              <a:cs typeface="Calibri"/>
              <a:sym typeface="Calibri"/>
            </a:endParaRPr>
          </a:p>
        </p:txBody>
      </p:sp>
      <p:pic>
        <p:nvPicPr>
          <p:cNvPr descr="Related image" id="983" name="Google Shape;983;p33"/>
          <p:cNvPicPr preferRelativeResize="0"/>
          <p:nvPr/>
        </p:nvPicPr>
        <p:blipFill rotWithShape="1">
          <a:blip r:embed="rId4">
            <a:alphaModFix/>
          </a:blip>
          <a:srcRect b="36196" l="82615" r="524" t="51543"/>
          <a:stretch/>
        </p:blipFill>
        <p:spPr>
          <a:xfrm>
            <a:off x="7310612" y="2017239"/>
            <a:ext cx="2016270" cy="1011175"/>
          </a:xfrm>
          <a:prstGeom prst="rect">
            <a:avLst/>
          </a:prstGeom>
          <a:noFill/>
          <a:ln>
            <a:noFill/>
          </a:ln>
          <a:effectLst>
            <a:outerShdw blurRad="292100" rotWithShape="0" algn="tl" dir="2700000" dist="139700">
              <a:srgbClr val="333333">
                <a:alpha val="63921"/>
              </a:srgbClr>
            </a:outerShdw>
          </a:effectLst>
        </p:spPr>
      </p:pic>
      <p:pic>
        <p:nvPicPr>
          <p:cNvPr id="984" name="Google Shape;984;p33"/>
          <p:cNvPicPr preferRelativeResize="0"/>
          <p:nvPr/>
        </p:nvPicPr>
        <p:blipFill rotWithShape="1">
          <a:blip r:embed="rId5">
            <a:alphaModFix/>
          </a:blip>
          <a:srcRect b="29697" l="79875" r="5921" t="59049"/>
          <a:stretch/>
        </p:blipFill>
        <p:spPr>
          <a:xfrm>
            <a:off x="7310611" y="3410146"/>
            <a:ext cx="2016270" cy="1050732"/>
          </a:xfrm>
          <a:prstGeom prst="rect">
            <a:avLst/>
          </a:prstGeom>
          <a:noFill/>
          <a:ln>
            <a:noFill/>
          </a:ln>
        </p:spPr>
      </p:pic>
      <p:pic>
        <p:nvPicPr>
          <p:cNvPr descr="Related image" id="985" name="Google Shape;985;p33"/>
          <p:cNvPicPr preferRelativeResize="0"/>
          <p:nvPr/>
        </p:nvPicPr>
        <p:blipFill rotWithShape="1">
          <a:blip r:embed="rId4">
            <a:alphaModFix/>
          </a:blip>
          <a:srcRect b="462" l="8612" r="82516" t="87275"/>
          <a:stretch/>
        </p:blipFill>
        <p:spPr>
          <a:xfrm>
            <a:off x="7310611" y="4719395"/>
            <a:ext cx="1264894" cy="1092565"/>
          </a:xfrm>
          <a:prstGeom prst="rect">
            <a:avLst/>
          </a:prstGeom>
          <a:noFill/>
          <a:ln>
            <a:noFill/>
          </a:ln>
          <a:effectLst>
            <a:outerShdw blurRad="292100" rotWithShape="0" algn="tl" dir="2700000" dist="139700">
              <a:srgbClr val="333333">
                <a:alpha val="63921"/>
              </a:srgbClr>
            </a:outerShdw>
          </a:effectLst>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9" name="Shape 989"/>
        <p:cNvGrpSpPr/>
        <p:nvPr/>
      </p:nvGrpSpPr>
      <p:grpSpPr>
        <a:xfrm>
          <a:off x="0" y="0"/>
          <a:ext cx="0" cy="0"/>
          <a:chOff x="0" y="0"/>
          <a:chExt cx="0" cy="0"/>
        </a:xfrm>
      </p:grpSpPr>
      <p:sp>
        <p:nvSpPr>
          <p:cNvPr id="990" name="Google Shape;990;p69"/>
          <p:cNvSpPr/>
          <p:nvPr/>
        </p:nvSpPr>
        <p:spPr>
          <a:xfrm>
            <a:off x="355600" y="1364776"/>
            <a:ext cx="7543800" cy="504749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5. Skift-tast</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Den tast, du trykker på, når du vil skrive et stort bogstav</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92E4B"/>
              </a:solidFill>
              <a:latin typeface="Calibri"/>
              <a:ea typeface="Calibri"/>
              <a:cs typeface="Calibri"/>
              <a:sym typeface="Calibri"/>
            </a:endParaRPr>
          </a:p>
          <a:p>
            <a:pPr indent="0" lvl="8"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6. Mellemrumstasten</a:t>
            </a:r>
            <a:endParaRPr b="0" i="0" sz="2000" u="none" cap="none" strike="noStrike">
              <a:solidFill>
                <a:srgbClr val="092E4B"/>
              </a:solidFill>
              <a:latin typeface="Calibri"/>
              <a:ea typeface="Calibri"/>
              <a:cs typeface="Calibri"/>
              <a:sym typeface="Calibri"/>
            </a:endParaRPr>
          </a:p>
          <a:p>
            <a:pPr indent="0" lvl="8"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Den lange, smalle bjælke i bunden eller forsiden af et tastatur, som du trykker på for at lave et mellemrum mellem ordene, når du skriver</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7. Humørikon nøgle</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En nøgle, der producerer et udvalg af humørikoner</a:t>
            </a:r>
            <a:endParaRPr b="0" i="0" sz="2000" u="none" cap="none" strike="noStrike">
              <a:solidFill>
                <a:srgbClr val="092E4B"/>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92E4B"/>
              </a:solidFill>
              <a:latin typeface="Calibri"/>
              <a:ea typeface="Calibri"/>
              <a:cs typeface="Calibri"/>
              <a:sym typeface="Calibri"/>
            </a:endParaRPr>
          </a:p>
          <a:p>
            <a:pPr indent="0" lvl="6" marL="0" marR="0" rtl="0" algn="l">
              <a:lnSpc>
                <a:spcPct val="100000"/>
              </a:lnSpc>
              <a:spcBef>
                <a:spcPts val="0"/>
              </a:spcBef>
              <a:spcAft>
                <a:spcPts val="0"/>
              </a:spcAft>
              <a:buClr>
                <a:srgbClr val="000000"/>
              </a:buClr>
              <a:buSzPts val="2000"/>
              <a:buFont typeface="Arial"/>
              <a:buNone/>
            </a:pPr>
            <a:r>
              <a:rPr b="1" i="0" lang="en-US" sz="2000" u="none" cap="none" strike="noStrike">
                <a:solidFill>
                  <a:srgbClr val="092E4B"/>
                </a:solidFill>
                <a:latin typeface="Calibri"/>
                <a:ea typeface="Calibri"/>
                <a:cs typeface="Calibri"/>
                <a:sym typeface="Calibri"/>
              </a:rPr>
              <a:t>8. Navigationstaster</a:t>
            </a:r>
            <a:endParaRPr b="0" i="0" sz="2000" u="none" cap="none" strike="noStrike">
              <a:solidFill>
                <a:srgbClr val="092E4B"/>
              </a:solidFill>
              <a:latin typeface="Calibri"/>
              <a:ea typeface="Calibri"/>
              <a:cs typeface="Calibri"/>
              <a:sym typeface="Calibri"/>
            </a:endParaRPr>
          </a:p>
          <a:p>
            <a:pPr indent="0" lvl="6" marL="0" marR="0" rtl="0" algn="l">
              <a:lnSpc>
                <a:spcPct val="100000"/>
              </a:lnSpc>
              <a:spcBef>
                <a:spcPts val="0"/>
              </a:spcBef>
              <a:spcAft>
                <a:spcPts val="0"/>
              </a:spcAft>
              <a:buClr>
                <a:srgbClr val="000000"/>
              </a:buClr>
              <a:buSzPts val="2000"/>
              <a:buFont typeface="Arial"/>
              <a:buNone/>
            </a:pPr>
            <a:r>
              <a:rPr b="0" i="0" lang="en-US" sz="2000" u="none" cap="none" strike="noStrike">
                <a:solidFill>
                  <a:srgbClr val="092E4B"/>
                </a:solidFill>
                <a:latin typeface="Calibri"/>
                <a:ea typeface="Calibri"/>
                <a:cs typeface="Calibri"/>
                <a:sym typeface="Calibri"/>
              </a:rPr>
              <a:t>Typisk 4 men nogle gange 2 taster, som giver dig mulighed for at navigere op, ned, til venstre og højre i teksten. De giver dig også mulighed for at rulle op og ned og til venstre og højre på en webbrowser eller et dokument. Din finger kan også udføre denne funktion, da tablets er touchscreen-betjente. (Se de grundlæggende fingerbevægelser ovenfor i afsnit 1).</a:t>
            </a:r>
            <a:endParaRPr b="0" i="0" sz="2000" u="none" cap="none" strike="noStrike">
              <a:solidFill>
                <a:srgbClr val="092E4B"/>
              </a:solidFill>
              <a:latin typeface="Calibri"/>
              <a:ea typeface="Calibri"/>
              <a:cs typeface="Calibri"/>
              <a:sym typeface="Calibri"/>
            </a:endParaRPr>
          </a:p>
        </p:txBody>
      </p:sp>
      <p:sp>
        <p:nvSpPr>
          <p:cNvPr id="991" name="Google Shape;991;p69"/>
          <p:cNvSpPr txBox="1"/>
          <p:nvPr/>
        </p:nvSpPr>
        <p:spPr>
          <a:xfrm>
            <a:off x="0" y="0"/>
            <a:ext cx="8533709" cy="584775"/>
          </a:xfrm>
          <a:prstGeom prst="rect">
            <a:avLst/>
          </a:prstGeom>
          <a:solidFill>
            <a:srgbClr val="7F3494"/>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Arial"/>
              <a:buNone/>
            </a:pPr>
            <a:r>
              <a:rPr b="1" i="0" lang="en-US" sz="3200" u="none" cap="none" strike="noStrike">
                <a:solidFill>
                  <a:schemeClr val="lt1"/>
                </a:solidFill>
                <a:latin typeface="Calibri"/>
                <a:ea typeface="Calibri"/>
                <a:cs typeface="Calibri"/>
                <a:sym typeface="Calibri"/>
              </a:rPr>
              <a:t>Tablet – Tastaturdefinitioner</a:t>
            </a:r>
            <a:endParaRPr b="0" i="0" sz="1400" u="none" cap="none" strike="noStrike">
              <a:solidFill>
                <a:srgbClr val="000000"/>
              </a:solidFill>
              <a:latin typeface="Arial"/>
              <a:ea typeface="Arial"/>
              <a:cs typeface="Arial"/>
              <a:sym typeface="Arial"/>
            </a:endParaRPr>
          </a:p>
        </p:txBody>
      </p:sp>
      <p:pic>
        <p:nvPicPr>
          <p:cNvPr descr="Image result for tablet ipad" id="992" name="Google Shape;992;p69"/>
          <p:cNvPicPr preferRelativeResize="0"/>
          <p:nvPr/>
        </p:nvPicPr>
        <p:blipFill rotWithShape="1">
          <a:blip r:embed="rId3">
            <a:alphaModFix/>
          </a:blip>
          <a:srcRect b="0" l="0" r="0" t="0"/>
          <a:stretch/>
        </p:blipFill>
        <p:spPr>
          <a:xfrm>
            <a:off x="10134600" y="68167"/>
            <a:ext cx="2125637" cy="1423176"/>
          </a:xfrm>
          <a:prstGeom prst="rect">
            <a:avLst/>
          </a:prstGeom>
          <a:noFill/>
          <a:ln>
            <a:noFill/>
          </a:ln>
        </p:spPr>
      </p:pic>
      <p:pic>
        <p:nvPicPr>
          <p:cNvPr descr="Related image" id="993" name="Google Shape;993;p69"/>
          <p:cNvPicPr preferRelativeResize="0"/>
          <p:nvPr/>
        </p:nvPicPr>
        <p:blipFill rotWithShape="1">
          <a:blip r:embed="rId4">
            <a:alphaModFix/>
          </a:blip>
          <a:srcRect b="11674" l="90718" r="83" t="75014"/>
          <a:stretch/>
        </p:blipFill>
        <p:spPr>
          <a:xfrm>
            <a:off x="8177349" y="1272620"/>
            <a:ext cx="989584" cy="895338"/>
          </a:xfrm>
          <a:prstGeom prst="rect">
            <a:avLst/>
          </a:prstGeom>
          <a:noFill/>
          <a:ln>
            <a:noFill/>
          </a:ln>
          <a:effectLst>
            <a:outerShdw blurRad="292100" rotWithShape="0" algn="tl" dir="2700000" dist="139700">
              <a:srgbClr val="333333">
                <a:alpha val="63921"/>
              </a:srgbClr>
            </a:outerShdw>
          </a:effectLst>
        </p:spPr>
      </p:pic>
      <p:pic>
        <p:nvPicPr>
          <p:cNvPr descr="Related image" id="994" name="Google Shape;994;p69"/>
          <p:cNvPicPr preferRelativeResize="0"/>
          <p:nvPr/>
        </p:nvPicPr>
        <p:blipFill rotWithShape="1">
          <a:blip r:embed="rId4">
            <a:alphaModFix/>
          </a:blip>
          <a:srcRect b="812" l="24814" r="24826" t="86925"/>
          <a:stretch/>
        </p:blipFill>
        <p:spPr>
          <a:xfrm>
            <a:off x="7810999" y="2441525"/>
            <a:ext cx="3684965" cy="560756"/>
          </a:xfrm>
          <a:prstGeom prst="rect">
            <a:avLst/>
          </a:prstGeom>
          <a:noFill/>
          <a:ln>
            <a:noFill/>
          </a:ln>
          <a:effectLst>
            <a:outerShdw blurRad="292100" rotWithShape="0" algn="tl" dir="2700000" dist="139700">
              <a:srgbClr val="333333">
                <a:alpha val="63921"/>
              </a:srgbClr>
            </a:outerShdw>
          </a:effectLst>
        </p:spPr>
      </p:pic>
      <p:pic>
        <p:nvPicPr>
          <p:cNvPr descr="Related image" id="995" name="Google Shape;995;p69"/>
          <p:cNvPicPr preferRelativeResize="0"/>
          <p:nvPr/>
        </p:nvPicPr>
        <p:blipFill rotWithShape="1">
          <a:blip r:embed="rId4">
            <a:alphaModFix/>
          </a:blip>
          <a:srcRect b="0" l="16712" r="74089" t="86925"/>
          <a:stretch/>
        </p:blipFill>
        <p:spPr>
          <a:xfrm>
            <a:off x="8177349" y="3298339"/>
            <a:ext cx="1039829" cy="924034"/>
          </a:xfrm>
          <a:prstGeom prst="rect">
            <a:avLst/>
          </a:prstGeom>
          <a:noFill/>
          <a:ln>
            <a:noFill/>
          </a:ln>
          <a:effectLst>
            <a:outerShdw blurRad="292100" rotWithShape="0" algn="tl" dir="2700000" dist="139700">
              <a:srgbClr val="333333">
                <a:alpha val="63921"/>
              </a:srgbClr>
            </a:outerShdw>
          </a:effectLst>
        </p:spPr>
      </p:pic>
      <p:pic>
        <p:nvPicPr>
          <p:cNvPr descr="Related image" id="996" name="Google Shape;996;p69"/>
          <p:cNvPicPr preferRelativeResize="0"/>
          <p:nvPr/>
        </p:nvPicPr>
        <p:blipFill rotWithShape="1">
          <a:blip r:embed="rId4">
            <a:alphaModFix/>
          </a:blip>
          <a:srcRect b="463" l="74078" r="8405" t="86925"/>
          <a:stretch/>
        </p:blipFill>
        <p:spPr>
          <a:xfrm>
            <a:off x="8107031" y="4518431"/>
            <a:ext cx="2547579" cy="1146412"/>
          </a:xfrm>
          <a:prstGeom prst="rect">
            <a:avLst/>
          </a:prstGeom>
          <a:noFill/>
          <a:ln>
            <a:noFill/>
          </a:ln>
          <a:effectLst>
            <a:outerShdw blurRad="292100" rotWithShape="0" algn="tl" dir="2700000" dist="139700">
              <a:srgbClr val="333333">
                <a:alpha val="63921"/>
              </a:srgbClr>
            </a:outerShdw>
          </a:effectLst>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0" name="Shape 1000"/>
        <p:cNvGrpSpPr/>
        <p:nvPr/>
      </p:nvGrpSpPr>
      <p:grpSpPr>
        <a:xfrm>
          <a:off x="0" y="0"/>
          <a:ext cx="0" cy="0"/>
          <a:chOff x="0" y="0"/>
          <a:chExt cx="0" cy="0"/>
        </a:xfrm>
      </p:grpSpPr>
      <p:sp>
        <p:nvSpPr>
          <p:cNvPr id="1001" name="Google Shape;1001;g136ea598341_1_75"/>
          <p:cNvSpPr txBox="1"/>
          <p:nvPr>
            <p:ph idx="1" type="body"/>
          </p:nvPr>
        </p:nvSpPr>
        <p:spPr>
          <a:xfrm>
            <a:off x="5451987" y="1818296"/>
            <a:ext cx="5658465" cy="3913188"/>
          </a:xfrm>
          <a:prstGeom prst="rect">
            <a:avLst/>
          </a:prstGeom>
          <a:noFill/>
          <a:ln>
            <a:noFill/>
          </a:ln>
        </p:spPr>
        <p:txBody>
          <a:bodyPr anchorCtr="0" anchor="t" bIns="45700" lIns="91425" spcFirstLastPara="1" rIns="91425" wrap="square" tIns="45700">
            <a:noAutofit/>
          </a:bodyPr>
          <a:lstStyle/>
          <a:p>
            <a:pPr indent="0" lvl="0" marL="288000" rtl="0" algn="l">
              <a:lnSpc>
                <a:spcPct val="90000"/>
              </a:lnSpc>
              <a:spcBef>
                <a:spcPts val="1000"/>
              </a:spcBef>
              <a:spcAft>
                <a:spcPts val="0"/>
              </a:spcAft>
              <a:buSzPts val="2400"/>
              <a:buNone/>
            </a:pPr>
            <a:r>
              <a:rPr lang="en-US"/>
              <a:t>Denne video er en dybdegående guide til, hvordan du opsætter og udfører flere funktioner på en Android-tablet. Det kan være nødvendigt at se den flere gange for at fange alle tipsene.</a:t>
            </a:r>
            <a:endParaRPr/>
          </a:p>
          <a:p>
            <a:pPr indent="0" lvl="0" marL="288000" rtl="0" algn="l">
              <a:lnSpc>
                <a:spcPct val="90000"/>
              </a:lnSpc>
              <a:spcBef>
                <a:spcPts val="1000"/>
              </a:spcBef>
              <a:spcAft>
                <a:spcPts val="0"/>
              </a:spcAft>
              <a:buSzPts val="2400"/>
              <a:buNone/>
            </a:pPr>
            <a:r>
              <a:rPr lang="en-US"/>
              <a:t>Brugen af smartphones og tablets er meget ens, så vær ikke bange for at udføre forskellige opgaver eller udforske begge enheder, så du finder de bedste ressourcer til din ønskede funktionalitet.</a:t>
            </a:r>
            <a:endParaRPr/>
          </a:p>
        </p:txBody>
      </p:sp>
      <p:sp>
        <p:nvSpPr>
          <p:cNvPr id="1002" name="Google Shape;1002;g136ea598341_1_75"/>
          <p:cNvSpPr txBox="1"/>
          <p:nvPr>
            <p:ph idx="2" type="body"/>
          </p:nvPr>
        </p:nvSpPr>
        <p:spPr>
          <a:xfrm>
            <a:off x="5451987" y="372388"/>
            <a:ext cx="5727290"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En simpel vejledning i, hvordan du bruger din Android-tablet</a:t>
            </a:r>
            <a:endParaRPr/>
          </a:p>
        </p:txBody>
      </p:sp>
      <p:sp>
        <p:nvSpPr>
          <p:cNvPr id="1003" name="Google Shape;1003;g136ea598341_1_75"/>
          <p:cNvSpPr/>
          <p:nvPr>
            <p:ph idx="3" type="pic"/>
          </p:nvPr>
        </p:nvSpPr>
        <p:spPr>
          <a:xfrm>
            <a:off x="0" y="1866787"/>
            <a:ext cx="5130800" cy="3913188"/>
          </a:xfrm>
          <a:prstGeom prst="rect">
            <a:avLst/>
          </a:prstGeom>
          <a:solidFill>
            <a:srgbClr val="D8D8D8"/>
          </a:solidFill>
          <a:ln>
            <a:noFill/>
          </a:ln>
        </p:spPr>
      </p:sp>
      <p:pic>
        <p:nvPicPr>
          <p:cNvPr id="1004" name="Google Shape;1004;g136ea598341_1_75" title="Samsung Galaxy Tab A (2018) for Beginners"/>
          <p:cNvPicPr preferRelativeResize="0"/>
          <p:nvPr/>
        </p:nvPicPr>
        <p:blipFill rotWithShape="1">
          <a:blip r:embed="rId3">
            <a:alphaModFix/>
          </a:blip>
          <a:srcRect b="0" l="0" r="0" t="0"/>
          <a:stretch/>
        </p:blipFill>
        <p:spPr>
          <a:xfrm>
            <a:off x="0" y="1769806"/>
            <a:ext cx="5319252" cy="4010169"/>
          </a:xfrm>
          <a:prstGeom prst="rect">
            <a:avLst/>
          </a:prstGeom>
          <a:noFill/>
          <a:ln>
            <a:noFill/>
          </a:ln>
        </p:spPr>
      </p:pic>
      <p:sp>
        <p:nvSpPr>
          <p:cNvPr id="1005" name="Google Shape;1005;g136ea598341_1_75"/>
          <p:cNvSpPr txBox="1"/>
          <p:nvPr/>
        </p:nvSpPr>
        <p:spPr>
          <a:xfrm>
            <a:off x="0" y="6485612"/>
            <a:ext cx="612058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rgbClr val="0070C0"/>
                </a:solidFill>
                <a:latin typeface="Arial"/>
                <a:ea typeface="Arial"/>
                <a:cs typeface="Arial"/>
                <a:sym typeface="Arial"/>
                <a:hlinkClick r:id="rId4">
                  <a:extLst>
                    <a:ext uri="{A12FA001-AC4F-418D-AE19-62706E023703}">
                      <ahyp:hlinkClr val="tx"/>
                    </a:ext>
                  </a:extLst>
                </a:hlinkClick>
              </a:rPr>
              <a:t>Samsung Galaxy Tab A (2018) for begyndere - YouTube</a:t>
            </a:r>
            <a:endParaRPr b="0" i="0" sz="1400" u="none" cap="none" strike="noStrike">
              <a:solidFill>
                <a:srgbClr val="0070C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04"/>
                                        </p:tgtEl>
                                        <p:attrNameLst>
                                          <p:attrName>style.visibility</p:attrName>
                                        </p:attrNameLst>
                                      </p:cBhvr>
                                      <p:to>
                                        <p:strVal val="visible"/>
                                      </p:to>
                                    </p:set>
                                    <p:animEffect filter="fade" transition="in">
                                      <p:cBhvr>
                                        <p:cTn dur="1"/>
                                        <p:tgtEl>
                                          <p:spTgt spid="10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0" name="Shape 1010"/>
        <p:cNvGrpSpPr/>
        <p:nvPr/>
      </p:nvGrpSpPr>
      <p:grpSpPr>
        <a:xfrm>
          <a:off x="0" y="0"/>
          <a:ext cx="0" cy="0"/>
          <a:chOff x="0" y="0"/>
          <a:chExt cx="0" cy="0"/>
        </a:xfrm>
      </p:grpSpPr>
      <p:sp>
        <p:nvSpPr>
          <p:cNvPr id="1011" name="Google Shape;1011;p70"/>
          <p:cNvSpPr txBox="1"/>
          <p:nvPr>
            <p:ph idx="1" type="body"/>
          </p:nvPr>
        </p:nvSpPr>
        <p:spPr>
          <a:xfrm>
            <a:off x="798380" y="2045704"/>
            <a:ext cx="10595100" cy="3849900"/>
          </a:xfrm>
          <a:prstGeom prst="rect">
            <a:avLst/>
          </a:prstGeom>
          <a:noFill/>
          <a:ln>
            <a:noFill/>
          </a:ln>
        </p:spPr>
        <p:txBody>
          <a:bodyPr anchorCtr="0" anchor="t" bIns="45700" lIns="91425" spcFirstLastPara="1" rIns="91425" wrap="square" tIns="45700">
            <a:noAutofit/>
          </a:bodyPr>
          <a:lstStyle/>
          <a:p>
            <a:pPr indent="0" lvl="0" marL="76200" rtl="0" algn="l">
              <a:lnSpc>
                <a:spcPct val="90000"/>
              </a:lnSpc>
              <a:spcBef>
                <a:spcPts val="1000"/>
              </a:spcBef>
              <a:spcAft>
                <a:spcPts val="0"/>
              </a:spcAft>
              <a:buSzPts val="2400"/>
              <a:buNone/>
            </a:pPr>
            <a:r>
              <a:rPr lang="en-US"/>
              <a:t> Tablets har mange af de samme potentielle anvendelser som smartphones:</a:t>
            </a:r>
            <a:endParaRPr/>
          </a:p>
          <a:p>
            <a:pPr indent="-381000" lvl="0" marL="457200" rtl="0" algn="l">
              <a:lnSpc>
                <a:spcPct val="90000"/>
              </a:lnSpc>
              <a:spcBef>
                <a:spcPts val="0"/>
              </a:spcBef>
              <a:spcAft>
                <a:spcPts val="0"/>
              </a:spcAft>
              <a:buSzPts val="2400"/>
              <a:buChar char="●"/>
            </a:pPr>
            <a:r>
              <a:rPr lang="en-US"/>
              <a:t>Universelt sim-kort til alle tablets for at kunne foretage telefonopkald og sende tekstbeskeder</a:t>
            </a:r>
            <a:endParaRPr/>
          </a:p>
          <a:p>
            <a:pPr indent="-381000" lvl="0" marL="457200" rtl="0" algn="l">
              <a:lnSpc>
                <a:spcPct val="90000"/>
              </a:lnSpc>
              <a:spcBef>
                <a:spcPts val="0"/>
              </a:spcBef>
              <a:spcAft>
                <a:spcPts val="0"/>
              </a:spcAft>
              <a:buSzPts val="2400"/>
              <a:buChar char="●"/>
            </a:pPr>
            <a:r>
              <a:rPr lang="en-US"/>
              <a:t>Tabletopbevaring, der oplader tabletten, når den ikke er i brug</a:t>
            </a:r>
            <a:endParaRPr/>
          </a:p>
          <a:p>
            <a:pPr indent="-381000" lvl="0" marL="457200" rtl="0" algn="l">
              <a:lnSpc>
                <a:spcPct val="90000"/>
              </a:lnSpc>
              <a:spcBef>
                <a:spcPts val="0"/>
              </a:spcBef>
              <a:spcAft>
                <a:spcPts val="0"/>
              </a:spcAft>
              <a:buSzPts val="2400"/>
              <a:buChar char="●"/>
            </a:pPr>
            <a:r>
              <a:rPr lang="en-US"/>
              <a:t>Muligheder for mere funktionalitet gennem brug af ekstra lagerplads</a:t>
            </a:r>
            <a:endParaRPr/>
          </a:p>
          <a:p>
            <a:pPr indent="-381000" lvl="0" marL="457200" rtl="0" algn="l">
              <a:lnSpc>
                <a:spcPct val="90000"/>
              </a:lnSpc>
              <a:spcBef>
                <a:spcPts val="0"/>
              </a:spcBef>
              <a:spcAft>
                <a:spcPts val="0"/>
              </a:spcAft>
              <a:buSzPts val="2400"/>
              <a:buChar char="●"/>
            </a:pPr>
            <a:r>
              <a:rPr lang="en-US"/>
              <a:t>Integreret trådløs netværksfunktionalitet og højhastighedsbredbånd giver en enorm mulighed for udvidelse af den nuværende brug af Ipads</a:t>
            </a:r>
            <a:endParaRPr/>
          </a:p>
          <a:p>
            <a:pPr indent="-381000" lvl="0" marL="457200" rtl="0" algn="l">
              <a:lnSpc>
                <a:spcPct val="90000"/>
              </a:lnSpc>
              <a:spcBef>
                <a:spcPts val="0"/>
              </a:spcBef>
              <a:spcAft>
                <a:spcPts val="0"/>
              </a:spcAft>
              <a:buSzPts val="2400"/>
              <a:buChar char="●"/>
            </a:pPr>
            <a:r>
              <a:rPr lang="en-US"/>
              <a:t>Integration med andre sundhedsstyringsenheder</a:t>
            </a:r>
            <a:endParaRPr/>
          </a:p>
          <a:p>
            <a:pPr indent="-381000" lvl="0" marL="457200" rtl="0" algn="l">
              <a:lnSpc>
                <a:spcPct val="90000"/>
              </a:lnSpc>
              <a:spcBef>
                <a:spcPts val="0"/>
              </a:spcBef>
              <a:spcAft>
                <a:spcPts val="0"/>
              </a:spcAft>
              <a:buSzPts val="2400"/>
              <a:buChar char="●"/>
            </a:pPr>
            <a:r>
              <a:rPr lang="en-US"/>
              <a:t>Klientsikkerhedsalarmer og panikalarmintegration</a:t>
            </a:r>
            <a:endParaRPr/>
          </a:p>
          <a:p>
            <a:pPr indent="0" lvl="0" marL="457200" rtl="0" algn="l">
              <a:lnSpc>
                <a:spcPct val="90000"/>
              </a:lnSpc>
              <a:spcBef>
                <a:spcPts val="1000"/>
              </a:spcBef>
              <a:spcAft>
                <a:spcPts val="0"/>
              </a:spcAft>
              <a:buSzPts val="2400"/>
              <a:buNone/>
            </a:pPr>
            <a:r>
              <a:t/>
            </a:r>
            <a:endParaRPr/>
          </a:p>
        </p:txBody>
      </p:sp>
      <p:sp>
        <p:nvSpPr>
          <p:cNvPr id="1012" name="Google Shape;1012;p70"/>
          <p:cNvSpPr txBox="1"/>
          <p:nvPr>
            <p:ph idx="2" type="body"/>
          </p:nvPr>
        </p:nvSpPr>
        <p:spPr>
          <a:xfrm>
            <a:off x="798381" y="761603"/>
            <a:ext cx="105951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t>Potentiel funktionalitet af Smart Tablet (Ipad)</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6" name="Shape 1016"/>
        <p:cNvGrpSpPr/>
        <p:nvPr/>
      </p:nvGrpSpPr>
      <p:grpSpPr>
        <a:xfrm>
          <a:off x="0" y="0"/>
          <a:ext cx="0" cy="0"/>
          <a:chOff x="0" y="0"/>
          <a:chExt cx="0" cy="0"/>
        </a:xfrm>
      </p:grpSpPr>
      <p:sp>
        <p:nvSpPr>
          <p:cNvPr id="1017" name="Google Shape;1017;g136ea598341_1_43"/>
          <p:cNvSpPr txBox="1"/>
          <p:nvPr>
            <p:ph idx="1" type="body"/>
          </p:nvPr>
        </p:nvSpPr>
        <p:spPr>
          <a:xfrm>
            <a:off x="5427133" y="1543289"/>
            <a:ext cx="6011333" cy="4236686"/>
          </a:xfrm>
          <a:prstGeom prst="rect">
            <a:avLst/>
          </a:prstGeom>
          <a:noFill/>
          <a:ln>
            <a:noFill/>
          </a:ln>
        </p:spPr>
        <p:txBody>
          <a:bodyPr anchorCtr="0" anchor="t" bIns="45700" lIns="91425" spcFirstLastPara="1" rIns="91425" wrap="square" tIns="45700">
            <a:noAutofit/>
          </a:bodyPr>
          <a:lstStyle/>
          <a:p>
            <a:pPr indent="0" lvl="0" marL="180000" rtl="0" algn="l">
              <a:lnSpc>
                <a:spcPct val="90000"/>
              </a:lnSpc>
              <a:spcBef>
                <a:spcPts val="1000"/>
              </a:spcBef>
              <a:spcAft>
                <a:spcPts val="0"/>
              </a:spcAft>
              <a:buSzPts val="2400"/>
              <a:buNone/>
            </a:pPr>
            <a:r>
              <a:rPr lang="en-US" u="sng">
                <a:solidFill>
                  <a:srgbClr val="24BAA2"/>
                </a:solidFill>
                <a:hlinkClick r:id="rId3">
                  <a:extLst>
                    <a:ext uri="{A12FA001-AC4F-418D-AE19-62706E023703}">
                      <ahyp:hlinkClr val="tx"/>
                    </a:ext>
                  </a:extLst>
                </a:hlinkClick>
              </a:rPr>
              <a:t>Samsung Galaxy Tab S6 Lite Udpakning og opsætningsvejledning, vejledning, videohjælp - YouTube </a:t>
            </a:r>
            <a:r>
              <a:rPr lang="en-US"/>
              <a:t>Tips til, hvordan du opsætter din nye tablet.</a:t>
            </a:r>
            <a:endParaRPr/>
          </a:p>
          <a:p>
            <a:pPr indent="0" lvl="0" marL="180000" rtl="0" algn="l">
              <a:lnSpc>
                <a:spcPct val="90000"/>
              </a:lnSpc>
              <a:spcBef>
                <a:spcPts val="1000"/>
              </a:spcBef>
              <a:spcAft>
                <a:spcPts val="0"/>
              </a:spcAft>
              <a:buSzPts val="2400"/>
              <a:buNone/>
            </a:pPr>
            <a:r>
              <a:rPr lang="en-US" u="sng">
                <a:solidFill>
                  <a:srgbClr val="24BAA2"/>
                </a:solidFill>
                <a:hlinkClick r:id="rId4">
                  <a:extLst>
                    <a:ext uri="{A12FA001-AC4F-418D-AE19-62706E023703}">
                      <ahyp:hlinkClr val="tx"/>
                    </a:ext>
                  </a:extLst>
                </a:hlinkClick>
              </a:rPr>
              <a:t>iPad – Komplet begyndervejledning – YouTube</a:t>
            </a:r>
            <a:r>
              <a:rPr lang="en-US">
                <a:solidFill>
                  <a:srgbClr val="24BAA2"/>
                </a:solidFill>
              </a:rPr>
              <a:t> </a:t>
            </a:r>
            <a:r>
              <a:rPr lang="en-US"/>
              <a:t>dette er en omfattende vejledning om, hvordan du opsætter og bruger en iPad.</a:t>
            </a:r>
            <a:endParaRPr/>
          </a:p>
          <a:p>
            <a:pPr indent="0" lvl="0" marL="180000" rtl="0" algn="l">
              <a:lnSpc>
                <a:spcPct val="90000"/>
              </a:lnSpc>
              <a:spcBef>
                <a:spcPts val="1000"/>
              </a:spcBef>
              <a:spcAft>
                <a:spcPts val="0"/>
              </a:spcAft>
              <a:buSzPts val="2400"/>
              <a:buNone/>
            </a:pPr>
            <a:r>
              <a:rPr lang="en-US" u="sng">
                <a:solidFill>
                  <a:srgbClr val="24BAA2"/>
                </a:solidFill>
                <a:hlinkClick r:id="rId5">
                  <a:extLst>
                    <a:ext uri="{A12FA001-AC4F-418D-AE19-62706E023703}">
                      <ahyp:hlinkClr val="tx"/>
                    </a:ext>
                  </a:extLst>
                </a:hlinkClick>
              </a:rPr>
              <a:t>Sådan opsætter du en iPad til seniorer – YouTube</a:t>
            </a:r>
            <a:r>
              <a:rPr lang="en-US">
                <a:solidFill>
                  <a:srgbClr val="24BAA2"/>
                </a:solidFill>
              </a:rPr>
              <a:t> </a:t>
            </a:r>
            <a:r>
              <a:rPr lang="en-US"/>
              <a:t>denne enkle korte video fremhæver, hvilke muligheder der kan sættes op for seniorer, der måske vil bruge en iPad.</a:t>
            </a:r>
            <a:endParaRPr/>
          </a:p>
        </p:txBody>
      </p:sp>
      <p:sp>
        <p:nvSpPr>
          <p:cNvPr id="1018" name="Google Shape;1018;g136ea598341_1_43"/>
          <p:cNvSpPr txBox="1"/>
          <p:nvPr>
            <p:ph idx="2" type="body"/>
          </p:nvPr>
        </p:nvSpPr>
        <p:spPr>
          <a:xfrm>
            <a:off x="5604934" y="372388"/>
            <a:ext cx="4990998"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Flere nyttige videoer til ældre...</a:t>
            </a:r>
            <a:endParaRPr/>
          </a:p>
        </p:txBody>
      </p:sp>
      <p:pic>
        <p:nvPicPr>
          <p:cNvPr descr="Logo, company name&#10;&#10;Description automatically generated" id="1019" name="Google Shape;1019;g136ea598341_1_43"/>
          <p:cNvPicPr preferRelativeResize="0"/>
          <p:nvPr>
            <p:ph idx="3" type="pic"/>
          </p:nvPr>
        </p:nvPicPr>
        <p:blipFill rotWithShape="1">
          <a:blip r:embed="rId6">
            <a:alphaModFix/>
          </a:blip>
          <a:srcRect b="0" l="14959" r="14713" t="0"/>
          <a:stretch/>
        </p:blipFill>
        <p:spPr>
          <a:xfrm>
            <a:off x="0" y="1866787"/>
            <a:ext cx="5130800" cy="3913188"/>
          </a:xfrm>
          <a:prstGeom prst="rect">
            <a:avLst/>
          </a:prstGeom>
          <a:solidFill>
            <a:srgbClr val="D8D8D8"/>
          </a:solidFill>
          <a:ln>
            <a:noFill/>
          </a:ln>
        </p:spPr>
      </p:pic>
      <p:sp>
        <p:nvSpPr>
          <p:cNvPr id="1020" name="Google Shape;1020;g136ea598341_1_43"/>
          <p:cNvSpPr/>
          <p:nvPr/>
        </p:nvSpPr>
        <p:spPr>
          <a:xfrm rot="1597209">
            <a:off x="3913632" y="638208"/>
            <a:ext cx="1737360" cy="948929"/>
          </a:xfrm>
          <a:prstGeom prst="rightArrow">
            <a:avLst>
              <a:gd fmla="val 50000" name="adj1"/>
              <a:gd fmla="val 50000" name="adj2"/>
            </a:avLst>
          </a:prstGeom>
          <a:solidFill>
            <a:srgbClr val="24BAA2"/>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92E4B"/>
                </a:solidFill>
                <a:latin typeface="Calibri"/>
                <a:ea typeface="Calibri"/>
                <a:cs typeface="Calibri"/>
                <a:sym typeface="Calibri"/>
              </a:rPr>
              <a:t>Klik på LINKS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5" name="Shape 1025"/>
        <p:cNvGrpSpPr/>
        <p:nvPr/>
      </p:nvGrpSpPr>
      <p:grpSpPr>
        <a:xfrm>
          <a:off x="0" y="0"/>
          <a:ext cx="0" cy="0"/>
          <a:chOff x="0" y="0"/>
          <a:chExt cx="0" cy="0"/>
        </a:xfrm>
      </p:grpSpPr>
      <p:sp>
        <p:nvSpPr>
          <p:cNvPr id="1026" name="Google Shape;1026;p71"/>
          <p:cNvSpPr txBox="1"/>
          <p:nvPr>
            <p:ph idx="1" type="body"/>
          </p:nvPr>
        </p:nvSpPr>
        <p:spPr>
          <a:xfrm>
            <a:off x="5497150" y="3602325"/>
            <a:ext cx="6156900" cy="22530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4800"/>
              <a:buNone/>
            </a:pPr>
            <a:r>
              <a:rPr lang="en-US"/>
              <a:t>Effektiv brug af et Smart TV</a:t>
            </a:r>
            <a:endParaRPr/>
          </a:p>
        </p:txBody>
      </p:sp>
      <p:sp>
        <p:nvSpPr>
          <p:cNvPr id="1027" name="Google Shape;1027;p71"/>
          <p:cNvSpPr txBox="1"/>
          <p:nvPr>
            <p:ph idx="2" type="body"/>
          </p:nvPr>
        </p:nvSpPr>
        <p:spPr>
          <a:xfrm>
            <a:off x="891650" y="2003717"/>
            <a:ext cx="2067000" cy="225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04</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1" name="Shape 1031"/>
        <p:cNvGrpSpPr/>
        <p:nvPr/>
      </p:nvGrpSpPr>
      <p:grpSpPr>
        <a:xfrm>
          <a:off x="0" y="0"/>
          <a:ext cx="0" cy="0"/>
          <a:chOff x="0" y="0"/>
          <a:chExt cx="0" cy="0"/>
        </a:xfrm>
      </p:grpSpPr>
      <p:sp>
        <p:nvSpPr>
          <p:cNvPr id="1032" name="Google Shape;1032;p82"/>
          <p:cNvSpPr txBox="1"/>
          <p:nvPr>
            <p:ph idx="2" type="body"/>
          </p:nvPr>
        </p:nvSpPr>
        <p:spPr>
          <a:xfrm>
            <a:off x="548163" y="1191799"/>
            <a:ext cx="4757375" cy="992652"/>
          </a:xfrm>
          <a:prstGeom prst="rect">
            <a:avLst/>
          </a:prstGeom>
          <a:noFill/>
          <a:ln>
            <a:noFill/>
          </a:ln>
        </p:spPr>
        <p:txBody>
          <a:bodyPr anchorCtr="0" anchor="t" bIns="45700" lIns="91425" spcFirstLastPara="1" rIns="91425" wrap="square" tIns="45700">
            <a:noAutofit/>
          </a:bodyPr>
          <a:lstStyle/>
          <a:p>
            <a:pPr indent="0" lvl="0" marL="457200" rtl="0" algn="l">
              <a:lnSpc>
                <a:spcPct val="90000"/>
              </a:lnSpc>
              <a:spcBef>
                <a:spcPts val="1000"/>
              </a:spcBef>
              <a:spcAft>
                <a:spcPts val="0"/>
              </a:spcAft>
              <a:buSzPts val="3600"/>
              <a:buNone/>
            </a:pPr>
            <a:r>
              <a:rPr lang="en-US"/>
              <a:t>Du gør det FANTASTISK og er mere end halvvejs gennem dette modul. Fortsæt nu for at lære lidt mere om Smart TV!!</a:t>
            </a:r>
            <a:endParaRPr/>
          </a:p>
        </p:txBody>
      </p:sp>
      <p:pic>
        <p:nvPicPr>
          <p:cNvPr descr="People celebrating" id="1033" name="Google Shape;1033;p82"/>
          <p:cNvPicPr preferRelativeResize="0"/>
          <p:nvPr>
            <p:ph idx="3" type="pic"/>
          </p:nvPr>
        </p:nvPicPr>
        <p:blipFill rotWithShape="1">
          <a:blip r:embed="rId3">
            <a:alphaModFix/>
          </a:blip>
          <a:srcRect b="0" l="14985" r="13703" t="0"/>
          <a:stretch/>
        </p:blipFill>
        <p:spPr>
          <a:xfrm>
            <a:off x="5888002" y="439730"/>
            <a:ext cx="5660531" cy="6045736"/>
          </a:xfrm>
          <a:prstGeom prst="rect">
            <a:avLst/>
          </a:prstGeom>
          <a:solidFill>
            <a:srgbClr val="F2F2F2"/>
          </a:solid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7" name="Shape 1037"/>
        <p:cNvGrpSpPr/>
        <p:nvPr/>
      </p:nvGrpSpPr>
      <p:grpSpPr>
        <a:xfrm>
          <a:off x="0" y="0"/>
          <a:ext cx="0" cy="0"/>
          <a:chOff x="0" y="0"/>
          <a:chExt cx="0" cy="0"/>
        </a:xfrm>
      </p:grpSpPr>
      <p:sp>
        <p:nvSpPr>
          <p:cNvPr id="1038" name="Google Shape;1038;p72"/>
          <p:cNvSpPr txBox="1"/>
          <p:nvPr>
            <p:ph idx="1" type="body"/>
          </p:nvPr>
        </p:nvSpPr>
        <p:spPr>
          <a:xfrm>
            <a:off x="254000" y="868859"/>
            <a:ext cx="6179457" cy="512028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lt1"/>
              </a:buClr>
              <a:buSzPts val="2400"/>
              <a:buFont typeface="Arial"/>
              <a:buNone/>
            </a:pPr>
            <a:r>
              <a:rPr lang="en-US"/>
              <a:t>På det helt grundlæggende niveau er et Smart TV en kombination af et grundlæggende fjernsyn med </a:t>
            </a:r>
            <a:r>
              <a:rPr b="1" lang="en-US"/>
              <a:t>en internetforbindelse </a:t>
            </a:r>
            <a:r>
              <a:rPr lang="en-US"/>
              <a:t>(normalt WiFi). Ved at bruge denne internetforbindelse kan Smart TV'et få adgang til en lang række onlinetjenester.</a:t>
            </a:r>
            <a:endParaRPr/>
          </a:p>
          <a:p>
            <a:pPr indent="0" lvl="0" marL="0" marR="0" rtl="0" algn="l">
              <a:lnSpc>
                <a:spcPct val="90000"/>
              </a:lnSpc>
              <a:spcBef>
                <a:spcPts val="1000"/>
              </a:spcBef>
              <a:spcAft>
                <a:spcPts val="0"/>
              </a:spcAft>
              <a:buClr>
                <a:schemeClr val="lt1"/>
              </a:buClr>
              <a:buSzPts val="2400"/>
              <a:buFont typeface="Arial"/>
              <a:buNone/>
            </a:pPr>
            <a:r>
              <a:rPr lang="en-US"/>
              <a:t>Generelt kommer Smart TV'er med et væld af funktioner og nogle forudinstallerede apps såsom YouTube, Netflix, Amazon Prime, Now-Tv og er ofte 'Powered by Android', derfor vil tv'et give dig mulighed for at downloade yderligere apps via Google Play Butik eller lignende. Udvalget af indbyggede funktioner varierer dog fra model til model.</a:t>
            </a:r>
            <a:endParaRPr/>
          </a:p>
          <a:p>
            <a:pPr indent="0" lvl="0" marL="0" marR="0" rtl="0" algn="l">
              <a:lnSpc>
                <a:spcPct val="90000"/>
              </a:lnSpc>
              <a:spcBef>
                <a:spcPts val="1000"/>
              </a:spcBef>
              <a:spcAft>
                <a:spcPts val="0"/>
              </a:spcAft>
              <a:buClr>
                <a:schemeClr val="lt1"/>
              </a:buClr>
              <a:buSzPts val="2400"/>
              <a:buFont typeface="Arial"/>
              <a:buNone/>
            </a:pPr>
            <a:r>
              <a:rPr lang="en-US"/>
              <a:t>Alle Smart TV'er betjenes via en trådløs fjernbetjening og disse fjernbetjeninger varierer også afhængigt af model eller mærke.</a:t>
            </a:r>
            <a:endParaRPr/>
          </a:p>
        </p:txBody>
      </p:sp>
      <p:sp>
        <p:nvSpPr>
          <p:cNvPr id="1039" name="Google Shape;1039;p72"/>
          <p:cNvSpPr txBox="1"/>
          <p:nvPr>
            <p:ph idx="2" type="body"/>
          </p:nvPr>
        </p:nvSpPr>
        <p:spPr>
          <a:xfrm>
            <a:off x="332301" y="181008"/>
            <a:ext cx="4757375" cy="992652"/>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1000"/>
              </a:spcBef>
              <a:spcAft>
                <a:spcPts val="0"/>
              </a:spcAft>
              <a:buClr>
                <a:srgbClr val="24BAA2"/>
              </a:buClr>
              <a:buSzPts val="3600"/>
              <a:buFont typeface="Arial"/>
              <a:buNone/>
            </a:pPr>
            <a:r>
              <a:rPr lang="en-US"/>
              <a:t>Hvad er SMART TV?</a:t>
            </a:r>
            <a:endParaRPr/>
          </a:p>
        </p:txBody>
      </p:sp>
      <p:pic>
        <p:nvPicPr>
          <p:cNvPr descr="Features of a Smart TV" id="1040" name="Google Shape;1040;p72"/>
          <p:cNvPicPr preferRelativeResize="0"/>
          <p:nvPr/>
        </p:nvPicPr>
        <p:blipFill rotWithShape="1">
          <a:blip r:embed="rId3">
            <a:alphaModFix/>
          </a:blip>
          <a:srcRect b="0" l="0" r="0" t="0"/>
          <a:stretch/>
        </p:blipFill>
        <p:spPr>
          <a:xfrm>
            <a:off x="7102326" y="1288260"/>
            <a:ext cx="4324727" cy="4281479"/>
          </a:xfrm>
          <a:prstGeom prst="rect">
            <a:avLst/>
          </a:prstGeom>
          <a:solidFill>
            <a:srgbClr val="FFFFFF"/>
          </a:solid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p3"/>
          <p:cNvSpPr txBox="1"/>
          <p:nvPr>
            <p:ph idx="1" type="body"/>
          </p:nvPr>
        </p:nvSpPr>
        <p:spPr>
          <a:xfrm>
            <a:off x="992777" y="1508468"/>
            <a:ext cx="5171842" cy="4377696"/>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1000"/>
              </a:spcBef>
              <a:spcAft>
                <a:spcPts val="0"/>
              </a:spcAft>
              <a:buSzPts val="2400"/>
              <a:buNone/>
            </a:pPr>
            <a:r>
              <a:rPr lang="en-US"/>
              <a:t>Digital dannelse er defineret som en persons evne til at </a:t>
            </a:r>
            <a:r>
              <a:rPr b="1" lang="en-US">
                <a:solidFill>
                  <a:srgbClr val="24BAA2"/>
                </a:solidFill>
              </a:rPr>
              <a:t>søge, finde, evaluere og skabe klar information ved at skrive, taste, tappe </a:t>
            </a:r>
            <a:r>
              <a:rPr lang="en-US"/>
              <a:t>og ved at bruge andre medier (f.eks. multimedievideoer, videoopkald og </a:t>
            </a:r>
            <a:r>
              <a:rPr lang="en-US">
                <a:extLst>
                  <a:ext uri="http://customooxmlschemas.google.com/">
                    <go:slidesCustomData xmlns:go="http://customooxmlschemas.google.com/" textRoundtripDataId="1"/>
                  </a:ext>
                </a:extLst>
              </a:rPr>
              <a:t>beskedtjenester </a:t>
            </a:r>
            <a:r>
              <a:rPr lang="en-US"/>
              <a:t>) på forskellige digitale platforme, hvilket kræver et grundlæggende niveau af computerkompetence (Bawden, 2008).</a:t>
            </a:r>
            <a:endParaRPr/>
          </a:p>
        </p:txBody>
      </p:sp>
      <p:sp>
        <p:nvSpPr>
          <p:cNvPr id="265" name="Google Shape;265;p3"/>
          <p:cNvSpPr txBox="1"/>
          <p:nvPr>
            <p:ph idx="2" type="body"/>
          </p:nvPr>
        </p:nvSpPr>
        <p:spPr>
          <a:xfrm>
            <a:off x="732731" y="475510"/>
            <a:ext cx="6026170" cy="992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lang="en-US"/>
              <a:t>Hvad er digital dannelse?</a:t>
            </a:r>
            <a:endParaRPr/>
          </a:p>
        </p:txBody>
      </p:sp>
      <p:pic>
        <p:nvPicPr>
          <p:cNvPr descr="Two women looking at tablet laughing" id="266" name="Google Shape;266;p3"/>
          <p:cNvPicPr preferRelativeResize="0"/>
          <p:nvPr>
            <p:ph idx="3" type="pic"/>
          </p:nvPr>
        </p:nvPicPr>
        <p:blipFill rotWithShape="1">
          <a:blip r:embed="rId3">
            <a:alphaModFix/>
          </a:blip>
          <a:srcRect b="0" l="30852" r="25082" t="0"/>
          <a:stretch/>
        </p:blipFill>
        <p:spPr>
          <a:xfrm>
            <a:off x="7548563" y="406400"/>
            <a:ext cx="3990975" cy="6045200"/>
          </a:xfrm>
          <a:prstGeom prst="rect">
            <a:avLst/>
          </a:prstGeom>
          <a:solidFill>
            <a:srgbClr val="F2F2F2"/>
          </a:solidFill>
          <a:ln>
            <a:noFill/>
          </a:ln>
        </p:spPr>
      </p:pic>
      <p:sp>
        <p:nvSpPr>
          <p:cNvPr id="267" name="Google Shape;267;p3"/>
          <p:cNvSpPr txBox="1"/>
          <p:nvPr/>
        </p:nvSpPr>
        <p:spPr>
          <a:xfrm>
            <a:off x="5232583" y="4908331"/>
            <a:ext cx="1052603" cy="30773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rgbClr val="092E4B"/>
                </a:solidFill>
                <a:latin typeface="Arial"/>
                <a:ea typeface="Arial"/>
                <a:cs typeface="Arial"/>
                <a:sym typeface="Arial"/>
                <a:hlinkClick r:id="rId4">
                  <a:extLst>
                    <a:ext uri="{A12FA001-AC4F-418D-AE19-62706E023703}">
                      <ahyp:hlinkClr val="tx"/>
                    </a:ext>
                  </a:extLst>
                </a:hlinkClick>
              </a:rPr>
              <a:t>Kilde</a:t>
            </a:r>
            <a:endParaRPr b="0" i="0" sz="1400" u="none" cap="none" strike="noStrike">
              <a:solidFill>
                <a:srgbClr val="092E4B"/>
              </a:solidFill>
              <a:latin typeface="Arial"/>
              <a:ea typeface="Arial"/>
              <a:cs typeface="Arial"/>
              <a:sym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4" name="Shape 1044"/>
        <p:cNvGrpSpPr/>
        <p:nvPr/>
      </p:nvGrpSpPr>
      <p:grpSpPr>
        <a:xfrm>
          <a:off x="0" y="0"/>
          <a:ext cx="0" cy="0"/>
          <a:chOff x="0" y="0"/>
          <a:chExt cx="0" cy="0"/>
        </a:xfrm>
      </p:grpSpPr>
      <p:sp>
        <p:nvSpPr>
          <p:cNvPr id="1045" name="Google Shape;1045;g136ea598341_1_37"/>
          <p:cNvSpPr txBox="1"/>
          <p:nvPr>
            <p:ph idx="1" type="body"/>
          </p:nvPr>
        </p:nvSpPr>
        <p:spPr>
          <a:xfrm>
            <a:off x="5669281" y="841470"/>
            <a:ext cx="5801055" cy="3913188"/>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en-US"/>
              <a:t>I denne korte video gives en enkel beskrivelse af, hvad et Smart TV er.</a:t>
            </a:r>
            <a:endParaRPr/>
          </a:p>
          <a:p>
            <a:pPr indent="0" lvl="0" marL="0" rtl="0" algn="l">
              <a:lnSpc>
                <a:spcPct val="90000"/>
              </a:lnSpc>
              <a:spcBef>
                <a:spcPts val="1000"/>
              </a:spcBef>
              <a:spcAft>
                <a:spcPts val="0"/>
              </a:spcAft>
              <a:buSzPts val="2400"/>
              <a:buNone/>
            </a:pPr>
            <a:r>
              <a:rPr lang="en-US"/>
              <a:t>Seniorer kan bruge flere timer om dagen på at se tv. Men efterhånden som de bliver ældre og kæmper med syn og hørelse, bliver tv-oplevelsen mindre behagelig. Et nyere smart-tv med stor skærm med et godt sæt højttalere kan bringe glæden ved tv tilbage til deres liv, men der er et mindre problem. De fleste seniorer er ikke teknologi-entusiaster. Et skifte fra deres ti år gamle LCD-tv til et moderne smart-tv kan være ret skræmmende.</a:t>
            </a:r>
            <a:endParaRPr/>
          </a:p>
          <a:p>
            <a:pPr indent="0" lvl="0" marL="0" rtl="0" algn="ctr">
              <a:lnSpc>
                <a:spcPct val="90000"/>
              </a:lnSpc>
              <a:spcBef>
                <a:spcPts val="1000"/>
              </a:spcBef>
              <a:spcAft>
                <a:spcPts val="0"/>
              </a:spcAft>
              <a:buSzPts val="2400"/>
              <a:buNone/>
            </a:pPr>
            <a:r>
              <a:rPr b="1" lang="en-US"/>
              <a:t>Denne vejledning kan hjælpe, når du skal vælge et nyt passende Smart TV</a:t>
            </a:r>
            <a:endParaRPr b="1"/>
          </a:p>
        </p:txBody>
      </p:sp>
      <p:sp>
        <p:nvSpPr>
          <p:cNvPr id="1046" name="Google Shape;1046;g136ea598341_1_37"/>
          <p:cNvSpPr txBox="1"/>
          <p:nvPr>
            <p:ph idx="2" type="body"/>
          </p:nvPr>
        </p:nvSpPr>
        <p:spPr>
          <a:xfrm>
            <a:off x="4937760" y="151243"/>
            <a:ext cx="5953760" cy="85840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Skal du vælge et SMART TV?</a:t>
            </a:r>
            <a:endParaRPr/>
          </a:p>
        </p:txBody>
      </p:sp>
      <p:sp>
        <p:nvSpPr>
          <p:cNvPr id="1047" name="Google Shape;1047;g136ea598341_1_37"/>
          <p:cNvSpPr/>
          <p:nvPr>
            <p:ph idx="3" type="pic"/>
          </p:nvPr>
        </p:nvSpPr>
        <p:spPr>
          <a:xfrm>
            <a:off x="0" y="1866787"/>
            <a:ext cx="5130800" cy="3913188"/>
          </a:xfrm>
          <a:prstGeom prst="rect">
            <a:avLst/>
          </a:prstGeom>
          <a:solidFill>
            <a:srgbClr val="D8D8D8"/>
          </a:solidFill>
          <a:ln>
            <a:noFill/>
          </a:ln>
        </p:spPr>
      </p:sp>
      <p:pic>
        <p:nvPicPr>
          <p:cNvPr id="1048" name="Google Shape;1048;g136ea598341_1_37" title="What is Smart TV? - a Which? guide"/>
          <p:cNvPicPr preferRelativeResize="0"/>
          <p:nvPr/>
        </p:nvPicPr>
        <p:blipFill rotWithShape="1">
          <a:blip r:embed="rId3">
            <a:alphaModFix/>
          </a:blip>
          <a:srcRect b="0" l="0" r="0" t="0"/>
          <a:stretch/>
        </p:blipFill>
        <p:spPr>
          <a:xfrm>
            <a:off x="0" y="1684874"/>
            <a:ext cx="5312664" cy="4114800"/>
          </a:xfrm>
          <a:prstGeom prst="rect">
            <a:avLst/>
          </a:prstGeom>
          <a:noFill/>
          <a:ln>
            <a:noFill/>
          </a:ln>
        </p:spPr>
      </p:pic>
      <p:sp>
        <p:nvSpPr>
          <p:cNvPr id="1049" name="Google Shape;1049;g136ea598341_1_37"/>
          <p:cNvSpPr txBox="1"/>
          <p:nvPr/>
        </p:nvSpPr>
        <p:spPr>
          <a:xfrm>
            <a:off x="169164" y="6425220"/>
            <a:ext cx="6117336"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sng" cap="none" strike="noStrike">
                <a:solidFill>
                  <a:srgbClr val="24BAA2"/>
                </a:solidFill>
                <a:latin typeface="Arial"/>
                <a:ea typeface="Arial"/>
                <a:cs typeface="Arial"/>
                <a:sym typeface="Arial"/>
                <a:hlinkClick r:id="rId4">
                  <a:extLst>
                    <a:ext uri="{A12FA001-AC4F-418D-AE19-62706E023703}">
                      <ahyp:hlinkClr val="tx"/>
                    </a:ext>
                  </a:extLst>
                </a:hlinkClick>
              </a:rPr>
              <a:t>Hvad er Smart TV? - en hvilken? guide - YouTube</a:t>
            </a:r>
            <a:endParaRPr b="0" i="0" sz="1400" u="none" cap="none" strike="noStrike">
              <a:solidFill>
                <a:srgbClr val="24BAA2"/>
              </a:solidFill>
              <a:latin typeface="Arial"/>
              <a:ea typeface="Arial"/>
              <a:cs typeface="Arial"/>
              <a:sym typeface="Arial"/>
            </a:endParaRPr>
          </a:p>
        </p:txBody>
      </p:sp>
      <p:sp>
        <p:nvSpPr>
          <p:cNvPr id="1050" name="Google Shape;1050;g136ea598341_1_37"/>
          <p:cNvSpPr txBox="1"/>
          <p:nvPr/>
        </p:nvSpPr>
        <p:spPr>
          <a:xfrm>
            <a:off x="7555892" y="6178998"/>
            <a:ext cx="3755236" cy="80021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600"/>
              <a:buFont typeface="Arial"/>
              <a:buNone/>
            </a:pPr>
            <a:r>
              <a:rPr b="1" i="0" lang="en-US" sz="1600" u="sng" cap="none" strike="noStrike">
                <a:solidFill>
                  <a:srgbClr val="00B0F0"/>
                </a:solidFill>
                <a:latin typeface="Arial"/>
                <a:ea typeface="Arial"/>
                <a:cs typeface="Arial"/>
                <a:sym typeface="Arial"/>
                <a:hlinkClick r:id="rId5">
                  <a:extLst>
                    <a:ext uri="{A12FA001-AC4F-418D-AE19-62706E023703}">
                      <ahyp:hlinkClr val="tx"/>
                    </a:ext>
                  </a:extLst>
                </a:hlinkClick>
              </a:rPr>
              <a:t>Top 7 smart-tv'er til seniorer med købsguide i 2022 |</a:t>
            </a:r>
            <a:endParaRPr b="1" i="0" sz="1600" u="none" cap="none" strike="noStrike">
              <a:solidFill>
                <a:srgbClr val="00B0F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48"/>
                                        </p:tgtEl>
                                        <p:attrNameLst>
                                          <p:attrName>style.visibility</p:attrName>
                                        </p:attrNameLst>
                                      </p:cBhvr>
                                      <p:to>
                                        <p:strVal val="visible"/>
                                      </p:to>
                                    </p:set>
                                    <p:animEffect filter="fade" transition="in">
                                      <p:cBhvr>
                                        <p:cTn dur="1"/>
                                        <p:tgtEl>
                                          <p:spTgt spid="10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5" name="Shape 1055"/>
        <p:cNvGrpSpPr/>
        <p:nvPr/>
      </p:nvGrpSpPr>
      <p:grpSpPr>
        <a:xfrm>
          <a:off x="0" y="0"/>
          <a:ext cx="0" cy="0"/>
          <a:chOff x="0" y="0"/>
          <a:chExt cx="0" cy="0"/>
        </a:xfrm>
      </p:grpSpPr>
      <p:sp>
        <p:nvSpPr>
          <p:cNvPr id="1056" name="Google Shape;1056;g136ea598341_1_50"/>
          <p:cNvSpPr txBox="1"/>
          <p:nvPr>
            <p:ph idx="1" type="body"/>
          </p:nvPr>
        </p:nvSpPr>
        <p:spPr>
          <a:xfrm>
            <a:off x="737862" y="1234754"/>
            <a:ext cx="8040820" cy="3849900"/>
          </a:xfrm>
          <a:prstGeom prst="rect">
            <a:avLst/>
          </a:prstGeom>
          <a:noFill/>
          <a:ln>
            <a:noFill/>
          </a:ln>
        </p:spPr>
        <p:txBody>
          <a:bodyPr anchorCtr="0" anchor="t" bIns="45700" lIns="91425" spcFirstLastPara="1" rIns="91425" wrap="square" tIns="45700">
            <a:noAutofit/>
          </a:bodyPr>
          <a:lstStyle/>
          <a:p>
            <a:pPr indent="-381000" lvl="0" marL="457200" rtl="0" algn="l">
              <a:lnSpc>
                <a:spcPct val="90000"/>
              </a:lnSpc>
              <a:spcBef>
                <a:spcPts val="1000"/>
              </a:spcBef>
              <a:spcAft>
                <a:spcPts val="0"/>
              </a:spcAft>
              <a:buSzPts val="2400"/>
              <a:buChar char="●"/>
            </a:pPr>
            <a:r>
              <a:rPr lang="en-US"/>
              <a:t>Behagelig form for at se TV</a:t>
            </a:r>
            <a:endParaRPr/>
          </a:p>
          <a:p>
            <a:pPr indent="-381000" lvl="0" marL="457200" rtl="0" algn="l">
              <a:lnSpc>
                <a:spcPct val="90000"/>
              </a:lnSpc>
              <a:spcBef>
                <a:spcPts val="0"/>
              </a:spcBef>
              <a:spcAft>
                <a:spcPts val="0"/>
              </a:spcAft>
              <a:buSzPts val="2400"/>
              <a:buChar char="●"/>
            </a:pPr>
            <a:r>
              <a:rPr lang="en-US"/>
              <a:t>En mini biograf oplevelse i hjemmet med Smart TV's høje visuelle kvalitet og forbedrede lyd.</a:t>
            </a:r>
            <a:endParaRPr/>
          </a:p>
          <a:p>
            <a:pPr indent="-381000" lvl="0" marL="457200" rtl="0" algn="l">
              <a:lnSpc>
                <a:spcPct val="90000"/>
              </a:lnSpc>
              <a:spcBef>
                <a:spcPts val="0"/>
              </a:spcBef>
              <a:spcAft>
                <a:spcPts val="0"/>
              </a:spcAft>
              <a:buSzPts val="2400"/>
              <a:buChar char="●"/>
            </a:pPr>
            <a:r>
              <a:rPr lang="en-US"/>
              <a:t>Bringer TV ind i den digitale tidsalder ved at have adgang til internettet, apps, filer, spil osv.</a:t>
            </a:r>
            <a:endParaRPr/>
          </a:p>
          <a:p>
            <a:pPr indent="-381000" lvl="0" marL="457200" rtl="0" algn="l">
              <a:lnSpc>
                <a:spcPct val="90000"/>
              </a:lnSpc>
              <a:spcBef>
                <a:spcPts val="0"/>
              </a:spcBef>
              <a:spcAft>
                <a:spcPts val="0"/>
              </a:spcAft>
              <a:buSzPts val="2400"/>
              <a:buFont typeface="Arial"/>
              <a:buChar char="●"/>
            </a:pPr>
            <a:r>
              <a:rPr lang="en-US"/>
              <a:t>Det giver adgang til adskillige streamingtjenester, der leverer tv-shows, film og musik uden at kræve en tv-antenne eller et kabel- eller satellitabonnement. (disse streamingplatforme kan dog kræve månedlige abonnementer, f.eks. Netflix)</a:t>
            </a:r>
            <a:endParaRPr/>
          </a:p>
          <a:p>
            <a:pPr indent="-381000" lvl="0" marL="457200" rtl="0" algn="l">
              <a:lnSpc>
                <a:spcPct val="90000"/>
              </a:lnSpc>
              <a:spcBef>
                <a:spcPts val="0"/>
              </a:spcBef>
              <a:spcAft>
                <a:spcPts val="0"/>
              </a:spcAft>
              <a:buSzPts val="2400"/>
              <a:buChar char="●"/>
            </a:pPr>
            <a:r>
              <a:rPr lang="en-US"/>
              <a:t>Opsætning af et Smart TV kræver normalt blot at tilslutte strømforsyningen og forbinde til hjemmenetværket.</a:t>
            </a:r>
            <a:endParaRPr/>
          </a:p>
          <a:p>
            <a:pPr indent="-381000" lvl="0" marL="457200" rtl="0" algn="l">
              <a:lnSpc>
                <a:spcPct val="90000"/>
              </a:lnSpc>
              <a:spcBef>
                <a:spcPts val="0"/>
              </a:spcBef>
              <a:spcAft>
                <a:spcPts val="0"/>
              </a:spcAft>
              <a:buSzPts val="2400"/>
              <a:buChar char="●"/>
            </a:pPr>
            <a:r>
              <a:rPr lang="en-US"/>
              <a:t>Brug af et Smart TV svarer til at bruge et almindeligt TV eller en streamingtjeneste, bare med flere funktioner eller muligheder</a:t>
            </a:r>
            <a:endParaRPr/>
          </a:p>
        </p:txBody>
      </p:sp>
      <p:pic>
        <p:nvPicPr>
          <p:cNvPr descr="Shelves on wall with screens" id="1057" name="Google Shape;1057;g136ea598341_1_50"/>
          <p:cNvPicPr preferRelativeResize="0"/>
          <p:nvPr/>
        </p:nvPicPr>
        <p:blipFill rotWithShape="1">
          <a:blip r:embed="rId3">
            <a:alphaModFix/>
          </a:blip>
          <a:srcRect b="0" l="54815" r="0" t="0"/>
          <a:stretch/>
        </p:blipFill>
        <p:spPr>
          <a:xfrm>
            <a:off x="8889093" y="1675850"/>
            <a:ext cx="2675457" cy="3947396"/>
          </a:xfrm>
          <a:prstGeom prst="rect">
            <a:avLst/>
          </a:prstGeom>
          <a:noFill/>
          <a:ln>
            <a:noFill/>
          </a:ln>
        </p:spPr>
      </p:pic>
      <p:sp>
        <p:nvSpPr>
          <p:cNvPr id="1058" name="Google Shape;1058;g136ea598341_1_50"/>
          <p:cNvSpPr txBox="1"/>
          <p:nvPr>
            <p:ph idx="2" type="body"/>
          </p:nvPr>
        </p:nvSpPr>
        <p:spPr>
          <a:xfrm>
            <a:off x="798381" y="761603"/>
            <a:ext cx="10595237" cy="60999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Fordele ved at vælge Smart TV</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3" name="Shape 1063"/>
        <p:cNvGrpSpPr/>
        <p:nvPr/>
      </p:nvGrpSpPr>
      <p:grpSpPr>
        <a:xfrm>
          <a:off x="0" y="0"/>
          <a:ext cx="0" cy="0"/>
          <a:chOff x="0" y="0"/>
          <a:chExt cx="0" cy="0"/>
        </a:xfrm>
      </p:grpSpPr>
      <p:sp>
        <p:nvSpPr>
          <p:cNvPr id="1064" name="Google Shape;1064;p73"/>
          <p:cNvSpPr txBox="1"/>
          <p:nvPr>
            <p:ph idx="1" type="body"/>
          </p:nvPr>
        </p:nvSpPr>
        <p:spPr>
          <a:xfrm>
            <a:off x="798380" y="2045704"/>
            <a:ext cx="10595100" cy="3849900"/>
          </a:xfrm>
          <a:prstGeom prst="rect">
            <a:avLst/>
          </a:prstGeom>
          <a:noFill/>
          <a:ln>
            <a:noFill/>
          </a:ln>
        </p:spPr>
        <p:txBody>
          <a:bodyPr anchorCtr="0" anchor="t" bIns="45700" lIns="91425" spcFirstLastPara="1" rIns="91425" wrap="square" tIns="45700">
            <a:noAutofit/>
          </a:bodyPr>
          <a:lstStyle/>
          <a:p>
            <a:pPr indent="-381000" lvl="0" marL="457200" rtl="0" algn="l">
              <a:lnSpc>
                <a:spcPct val="90000"/>
              </a:lnSpc>
              <a:spcBef>
                <a:spcPts val="1000"/>
              </a:spcBef>
              <a:spcAft>
                <a:spcPts val="0"/>
              </a:spcAft>
              <a:buSzPts val="2400"/>
              <a:buChar char="●"/>
            </a:pPr>
            <a:r>
              <a:rPr lang="en-US"/>
              <a:t>En bekvem måde at få adgang til information, underholdning og personlige filer og fotos osv. på tidspunkter, der passer brugeren</a:t>
            </a:r>
            <a:endParaRPr/>
          </a:p>
          <a:p>
            <a:pPr indent="-381000" lvl="0" marL="457200" rtl="0" algn="l">
              <a:lnSpc>
                <a:spcPct val="90000"/>
              </a:lnSpc>
              <a:spcBef>
                <a:spcPts val="0"/>
              </a:spcBef>
              <a:spcAft>
                <a:spcPts val="0"/>
              </a:spcAft>
              <a:buSzPts val="2400"/>
              <a:buChar char="●"/>
            </a:pPr>
            <a:r>
              <a:rPr lang="en-US"/>
              <a:t>Kompatibelt med smartphones. Styringen af et Smart TV kan gøres ved hjælp af en mobiltelefon ved blot at installere en app og forbinde den til Wi-Fi-netværket</a:t>
            </a:r>
            <a:endParaRPr/>
          </a:p>
          <a:p>
            <a:pPr indent="-381000" lvl="0" marL="457200" rtl="0" algn="l">
              <a:lnSpc>
                <a:spcPct val="90000"/>
              </a:lnSpc>
              <a:spcBef>
                <a:spcPts val="0"/>
              </a:spcBef>
              <a:spcAft>
                <a:spcPts val="0"/>
              </a:spcAft>
              <a:buSzPts val="2400"/>
              <a:buChar char="●"/>
            </a:pPr>
            <a:r>
              <a:rPr lang="en-US"/>
              <a:t>Et Smart TV giver brugeren mulighed for at rydde op i fx betalings-tv-boks, Blu-Ray-afspiller, endda dvd-afspiller, HDMI-kort, forskellige fjernbetjeninger mm.</a:t>
            </a:r>
            <a:endParaRPr/>
          </a:p>
          <a:p>
            <a:pPr indent="-381000" lvl="0" marL="457200" rtl="0" algn="l">
              <a:lnSpc>
                <a:spcPct val="90000"/>
              </a:lnSpc>
              <a:spcBef>
                <a:spcPts val="0"/>
              </a:spcBef>
              <a:spcAft>
                <a:spcPts val="0"/>
              </a:spcAft>
              <a:buSzPts val="2400"/>
              <a:buChar char="●"/>
            </a:pPr>
            <a:r>
              <a:rPr lang="en-US"/>
              <a:t>Smart TV har en overkommelig pris og er dermed en mulighed for flere </a:t>
            </a:r>
            <a:endParaRPr/>
          </a:p>
          <a:p>
            <a:pPr indent="-381000" lvl="0" marL="457200" rtl="0" algn="l">
              <a:lnSpc>
                <a:spcPct val="90000"/>
              </a:lnSpc>
              <a:spcBef>
                <a:spcPts val="0"/>
              </a:spcBef>
              <a:spcAft>
                <a:spcPts val="0"/>
              </a:spcAft>
              <a:buSzPts val="2400"/>
              <a:buChar char="●"/>
            </a:pPr>
            <a:r>
              <a:rPr lang="en-US"/>
              <a:t>Stemmestyringsoptimering er en funktion i nogle modeller, som kan give alle med nedsat mobilitet mulighed for at benytte teknologien</a:t>
            </a:r>
            <a:endParaRPr/>
          </a:p>
          <a:p>
            <a:pPr indent="0" lvl="0" marL="457200" rtl="0" algn="l">
              <a:lnSpc>
                <a:spcPct val="90000"/>
              </a:lnSpc>
              <a:spcBef>
                <a:spcPts val="1000"/>
              </a:spcBef>
              <a:spcAft>
                <a:spcPts val="0"/>
              </a:spcAft>
              <a:buSzPts val="2400"/>
              <a:buNone/>
            </a:pPr>
            <a:r>
              <a:t/>
            </a:r>
            <a:endParaRPr/>
          </a:p>
          <a:p>
            <a:pPr indent="0" lvl="0" marL="0" rtl="0" algn="l">
              <a:lnSpc>
                <a:spcPct val="90000"/>
              </a:lnSpc>
              <a:spcBef>
                <a:spcPts val="1000"/>
              </a:spcBef>
              <a:spcAft>
                <a:spcPts val="0"/>
              </a:spcAft>
              <a:buSzPts val="2400"/>
              <a:buNone/>
            </a:pPr>
            <a:r>
              <a:t/>
            </a:r>
            <a:endParaRPr/>
          </a:p>
          <a:p>
            <a:pPr indent="0" lvl="0" marL="0" rtl="0" algn="l">
              <a:lnSpc>
                <a:spcPct val="90000"/>
              </a:lnSpc>
              <a:spcBef>
                <a:spcPts val="1000"/>
              </a:spcBef>
              <a:spcAft>
                <a:spcPts val="0"/>
              </a:spcAft>
              <a:buSzPts val="2400"/>
              <a:buNone/>
            </a:pPr>
            <a:r>
              <a:t/>
            </a:r>
            <a:endParaRPr/>
          </a:p>
        </p:txBody>
      </p:sp>
      <p:sp>
        <p:nvSpPr>
          <p:cNvPr id="1065" name="Google Shape;1065;p73"/>
          <p:cNvSpPr txBox="1"/>
          <p:nvPr>
            <p:ph idx="2" type="body"/>
          </p:nvPr>
        </p:nvSpPr>
        <p:spPr>
          <a:xfrm>
            <a:off x="798381" y="761603"/>
            <a:ext cx="10595100" cy="8037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SzPts val="3600"/>
              <a:buNone/>
            </a:pPr>
            <a:r>
              <a:rPr lang="en-US">
                <a:latin typeface="Calibri"/>
                <a:ea typeface="Calibri"/>
                <a:cs typeface="Calibri"/>
                <a:sym typeface="Calibri"/>
              </a:rPr>
              <a:t>Muligheder for at bruge Smart TV</a:t>
            </a:r>
            <a:endParaRPr>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9" name="Shape 1069"/>
        <p:cNvGrpSpPr/>
        <p:nvPr/>
      </p:nvGrpSpPr>
      <p:grpSpPr>
        <a:xfrm>
          <a:off x="0" y="0"/>
          <a:ext cx="0" cy="0"/>
          <a:chOff x="0" y="0"/>
          <a:chExt cx="0" cy="0"/>
        </a:xfrm>
      </p:grpSpPr>
      <p:sp>
        <p:nvSpPr>
          <p:cNvPr id="1070" name="Google Shape;1070;g136ea598341_1_81"/>
          <p:cNvSpPr txBox="1"/>
          <p:nvPr>
            <p:ph idx="1" type="body"/>
          </p:nvPr>
        </p:nvSpPr>
        <p:spPr>
          <a:xfrm>
            <a:off x="1" y="1240152"/>
            <a:ext cx="6502400" cy="437769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lt1"/>
              </a:buClr>
              <a:buSzPts val="2400"/>
              <a:buFont typeface="Arial"/>
              <a:buNone/>
            </a:pPr>
            <a:r>
              <a:rPr lang="en-US" sz="2000"/>
              <a:t>De fleste moderne tv'er har adskillige tilgængelige muligheder, der egner sig til ældre eller synshæmmede eller dårligt hørende seere...</a:t>
            </a:r>
            <a:endParaRPr sz="2000"/>
          </a:p>
          <a:p>
            <a:pPr indent="0" lvl="0" marL="0" marR="0" rtl="0" algn="l">
              <a:lnSpc>
                <a:spcPct val="90000"/>
              </a:lnSpc>
              <a:spcBef>
                <a:spcPts val="1000"/>
              </a:spcBef>
              <a:spcAft>
                <a:spcPts val="0"/>
              </a:spcAft>
              <a:buClr>
                <a:schemeClr val="lt1"/>
              </a:buClr>
              <a:buSzPts val="2400"/>
              <a:buFont typeface="Arial"/>
              <a:buNone/>
            </a:pPr>
            <a:r>
              <a:rPr lang="en-US" sz="2000"/>
              <a:t>For eksempel:</a:t>
            </a:r>
            <a:endParaRPr sz="2000"/>
          </a:p>
          <a:p>
            <a:pPr indent="-342900" lvl="0" marL="342900" rtl="0" algn="l">
              <a:lnSpc>
                <a:spcPct val="90000"/>
              </a:lnSpc>
              <a:spcBef>
                <a:spcPts val="1000"/>
              </a:spcBef>
              <a:spcAft>
                <a:spcPts val="0"/>
              </a:spcAft>
              <a:buSzPts val="2400"/>
              <a:buFont typeface="Arial"/>
              <a:buChar char="•"/>
            </a:pPr>
            <a:r>
              <a:rPr lang="en-US" sz="2000"/>
              <a:t>STEMMEGUIDES – læser tekst på skærmen</a:t>
            </a:r>
            <a:endParaRPr sz="2000"/>
          </a:p>
          <a:p>
            <a:pPr indent="-342900" lvl="0" marL="342900" rtl="0" algn="l">
              <a:lnSpc>
                <a:spcPct val="90000"/>
              </a:lnSpc>
              <a:spcBef>
                <a:spcPts val="1000"/>
              </a:spcBef>
              <a:spcAft>
                <a:spcPts val="0"/>
              </a:spcAft>
              <a:buSzPts val="2400"/>
              <a:buFont typeface="Arial"/>
              <a:buChar char="•"/>
            </a:pPr>
            <a:r>
              <a:rPr lang="en-US" sz="2000"/>
              <a:t>LYDBESKRIVELSE – tilgængelig med visse programmer som et ekstra lydspor</a:t>
            </a:r>
            <a:endParaRPr sz="2000"/>
          </a:p>
          <a:p>
            <a:pPr indent="-342900" lvl="0" marL="342900" rtl="0" algn="l">
              <a:lnSpc>
                <a:spcPct val="90000"/>
              </a:lnSpc>
              <a:spcBef>
                <a:spcPts val="1000"/>
              </a:spcBef>
              <a:spcAft>
                <a:spcPts val="0"/>
              </a:spcAft>
              <a:buSzPts val="2400"/>
              <a:buFont typeface="Arial"/>
              <a:buChar char="•"/>
            </a:pPr>
            <a:r>
              <a:rPr lang="en-US" sz="2000"/>
              <a:t>HØJ KONTRAST – forbedrer tekstens synlighed</a:t>
            </a:r>
            <a:endParaRPr sz="2000"/>
          </a:p>
          <a:p>
            <a:pPr indent="-342900" lvl="0" marL="342900" rtl="0" algn="l">
              <a:lnSpc>
                <a:spcPct val="90000"/>
              </a:lnSpc>
              <a:spcBef>
                <a:spcPts val="1000"/>
              </a:spcBef>
              <a:spcAft>
                <a:spcPts val="0"/>
              </a:spcAft>
              <a:buSzPts val="2400"/>
              <a:buFont typeface="Arial"/>
              <a:buChar char="•"/>
            </a:pPr>
            <a:r>
              <a:rPr lang="en-US" sz="2000"/>
              <a:t>ENLARGE – en zoom-ind-funktion</a:t>
            </a:r>
            <a:endParaRPr sz="2000"/>
          </a:p>
          <a:p>
            <a:pPr indent="-342900" lvl="0" marL="342900" rtl="0" algn="l">
              <a:lnSpc>
                <a:spcPct val="90000"/>
              </a:lnSpc>
              <a:spcBef>
                <a:spcPts val="1000"/>
              </a:spcBef>
              <a:spcAft>
                <a:spcPts val="0"/>
              </a:spcAft>
              <a:buSzPts val="2400"/>
              <a:buFont typeface="Arial"/>
              <a:buChar char="•"/>
            </a:pPr>
            <a:r>
              <a:rPr lang="en-US" sz="2000"/>
              <a:t>LÆRENDE FJERNBETJENING – tv'et går i undervisningstilstand og forklarer, hvad hver knap gør</a:t>
            </a:r>
            <a:endParaRPr sz="2000"/>
          </a:p>
          <a:p>
            <a:pPr indent="-342900" lvl="0" marL="342900" rtl="0" algn="l">
              <a:lnSpc>
                <a:spcPct val="90000"/>
              </a:lnSpc>
              <a:spcBef>
                <a:spcPts val="1000"/>
              </a:spcBef>
              <a:spcAft>
                <a:spcPts val="0"/>
              </a:spcAft>
              <a:buSzPts val="2400"/>
              <a:buFont typeface="Arial"/>
              <a:buChar char="•"/>
            </a:pPr>
            <a:r>
              <a:rPr lang="en-US" sz="2000"/>
              <a:t>MULTI-OUTPUT AUDIO – gør det muligt for TV-højttalere at fungere samtidigt med hovedtelefoner</a:t>
            </a:r>
            <a:endParaRPr sz="2000"/>
          </a:p>
          <a:p>
            <a:pPr indent="-342900" lvl="0" marL="342900" rtl="0" algn="l">
              <a:lnSpc>
                <a:spcPct val="90000"/>
              </a:lnSpc>
              <a:spcBef>
                <a:spcPts val="1000"/>
              </a:spcBef>
              <a:spcAft>
                <a:spcPts val="0"/>
              </a:spcAft>
              <a:buSzPts val="2400"/>
              <a:buFont typeface="Arial"/>
              <a:buChar char="•"/>
            </a:pPr>
            <a:r>
              <a:rPr lang="en-US" sz="2000"/>
              <a:t>UNDERTEKSTER – dialogen vises som tekst</a:t>
            </a:r>
            <a:endParaRPr sz="2000"/>
          </a:p>
          <a:p>
            <a:pPr indent="0" lvl="0" marL="0" marR="0" rtl="0" algn="l">
              <a:lnSpc>
                <a:spcPct val="90000"/>
              </a:lnSpc>
              <a:spcBef>
                <a:spcPts val="1000"/>
              </a:spcBef>
              <a:spcAft>
                <a:spcPts val="0"/>
              </a:spcAft>
              <a:buClr>
                <a:schemeClr val="lt1"/>
              </a:buClr>
              <a:buSzPts val="2400"/>
              <a:buFont typeface="Arial"/>
              <a:buNone/>
            </a:pPr>
            <a:r>
              <a:rPr lang="en-US" sz="2000"/>
              <a:t>      </a:t>
            </a:r>
            <a:endParaRPr sz="2000">
              <a:solidFill>
                <a:schemeClr val="lt1"/>
              </a:solidFill>
            </a:endParaRPr>
          </a:p>
        </p:txBody>
      </p:sp>
      <p:sp>
        <p:nvSpPr>
          <p:cNvPr id="1071" name="Google Shape;1071;g136ea598341_1_81"/>
          <p:cNvSpPr txBox="1"/>
          <p:nvPr>
            <p:ph idx="2" type="body"/>
          </p:nvPr>
        </p:nvSpPr>
        <p:spPr>
          <a:xfrm>
            <a:off x="435590" y="139462"/>
            <a:ext cx="6943618" cy="992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lang="en-US"/>
              <a:t>SMART TV-tilgængelighedsmuligheder</a:t>
            </a:r>
            <a:endParaRPr/>
          </a:p>
        </p:txBody>
      </p:sp>
      <p:pic>
        <p:nvPicPr>
          <p:cNvPr descr="The Voice Guide function is highlighted in the Accessibility Shortcut screen." id="1072" name="Google Shape;1072;g136ea598341_1_81"/>
          <p:cNvPicPr preferRelativeResize="0"/>
          <p:nvPr>
            <p:ph idx="3" type="pic"/>
          </p:nvPr>
        </p:nvPicPr>
        <p:blipFill rotWithShape="1">
          <a:blip r:embed="rId3">
            <a:alphaModFix/>
          </a:blip>
          <a:srcRect b="25168" l="12083" r="16977" t="25031"/>
          <a:stretch/>
        </p:blipFill>
        <p:spPr>
          <a:xfrm>
            <a:off x="6177281" y="1132114"/>
            <a:ext cx="5466080" cy="3450772"/>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7" name="Shape 1077"/>
        <p:cNvGrpSpPr/>
        <p:nvPr/>
      </p:nvGrpSpPr>
      <p:grpSpPr>
        <a:xfrm>
          <a:off x="0" y="0"/>
          <a:ext cx="0" cy="0"/>
          <a:chOff x="0" y="0"/>
          <a:chExt cx="0" cy="0"/>
        </a:xfrm>
      </p:grpSpPr>
      <p:sp>
        <p:nvSpPr>
          <p:cNvPr id="1078" name="Google Shape;1078;p74"/>
          <p:cNvSpPr txBox="1"/>
          <p:nvPr>
            <p:ph idx="1" type="body"/>
          </p:nvPr>
        </p:nvSpPr>
        <p:spPr>
          <a:xfrm>
            <a:off x="798380" y="2045704"/>
            <a:ext cx="10595100" cy="3849900"/>
          </a:xfrm>
          <a:prstGeom prst="rect">
            <a:avLst/>
          </a:prstGeom>
          <a:noFill/>
          <a:ln>
            <a:noFill/>
          </a:ln>
        </p:spPr>
        <p:txBody>
          <a:bodyPr anchorCtr="0" anchor="t" bIns="45700" lIns="91425" spcFirstLastPara="1" rIns="91425" wrap="square" tIns="45700">
            <a:noAutofit/>
          </a:bodyPr>
          <a:lstStyle/>
          <a:p>
            <a:pPr indent="-381000" lvl="0" marL="457200" rtl="0" algn="l">
              <a:lnSpc>
                <a:spcPct val="90000"/>
              </a:lnSpc>
              <a:spcBef>
                <a:spcPts val="1000"/>
              </a:spcBef>
              <a:spcAft>
                <a:spcPts val="0"/>
              </a:spcAft>
              <a:buSzPts val="2400"/>
              <a:buChar char="●"/>
            </a:pPr>
            <a:r>
              <a:rPr lang="en-US"/>
              <a:t>Oprettelse af apps/streamingtjenester specifikt rettet mod ældre</a:t>
            </a:r>
            <a:endParaRPr/>
          </a:p>
          <a:p>
            <a:pPr indent="-381000" lvl="0" marL="457200" rtl="0" algn="l">
              <a:lnSpc>
                <a:spcPct val="90000"/>
              </a:lnSpc>
              <a:spcBef>
                <a:spcPts val="0"/>
              </a:spcBef>
              <a:spcAft>
                <a:spcPts val="0"/>
              </a:spcAft>
              <a:buSzPts val="2400"/>
              <a:buChar char="●"/>
            </a:pPr>
            <a:r>
              <a:rPr lang="en-US"/>
              <a:t>Interaktive ure og alarmfunktioner</a:t>
            </a:r>
            <a:endParaRPr/>
          </a:p>
          <a:p>
            <a:pPr indent="-381000" lvl="0" marL="457200" rtl="0" algn="l">
              <a:lnSpc>
                <a:spcPct val="90000"/>
              </a:lnSpc>
              <a:spcBef>
                <a:spcPts val="0"/>
              </a:spcBef>
              <a:spcAft>
                <a:spcPts val="0"/>
              </a:spcAft>
              <a:buSzPts val="2400"/>
              <a:buChar char="●"/>
            </a:pPr>
            <a:r>
              <a:rPr lang="en-US"/>
              <a:t>Indbygget webcam til at videochatte med andre mennesker, f.eks. gaming eller videochat</a:t>
            </a:r>
            <a:endParaRPr/>
          </a:p>
          <a:p>
            <a:pPr indent="-381000" lvl="0" marL="457200" rtl="0" algn="l">
              <a:lnSpc>
                <a:spcPct val="90000"/>
              </a:lnSpc>
              <a:spcBef>
                <a:spcPts val="0"/>
              </a:spcBef>
              <a:spcAft>
                <a:spcPts val="0"/>
              </a:spcAft>
              <a:buSzPts val="2400"/>
              <a:buChar char="●"/>
            </a:pPr>
            <a:r>
              <a:rPr lang="en-US"/>
              <a:t>Optimering af stemmestyring</a:t>
            </a:r>
            <a:endParaRPr/>
          </a:p>
          <a:p>
            <a:pPr indent="-381000" lvl="0" marL="457200" rtl="0" algn="l">
              <a:lnSpc>
                <a:spcPct val="90000"/>
              </a:lnSpc>
              <a:spcBef>
                <a:spcPts val="0"/>
              </a:spcBef>
              <a:spcAft>
                <a:spcPts val="0"/>
              </a:spcAft>
              <a:buSzPts val="2400"/>
              <a:buChar char="●"/>
            </a:pPr>
            <a:r>
              <a:rPr lang="en-US"/>
              <a:t>Udvidelse af funktioner i takt med kompatibilitet med andre enheder f.eks  tablet &amp; smartphone</a:t>
            </a:r>
            <a:endParaRPr/>
          </a:p>
        </p:txBody>
      </p:sp>
      <p:sp>
        <p:nvSpPr>
          <p:cNvPr id="1079" name="Google Shape;1079;p74"/>
          <p:cNvSpPr txBox="1"/>
          <p:nvPr>
            <p:ph idx="2" type="body"/>
          </p:nvPr>
        </p:nvSpPr>
        <p:spPr>
          <a:xfrm>
            <a:off x="798381" y="761603"/>
            <a:ext cx="10595100" cy="8037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3600"/>
              <a:buNone/>
            </a:pPr>
            <a:r>
              <a:rPr lang="en-US"/>
              <a:t> Smart TV’s mulige funktioner</a:t>
            </a:r>
            <a:endParaRPr/>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3" name="Shape 1083"/>
        <p:cNvGrpSpPr/>
        <p:nvPr/>
      </p:nvGrpSpPr>
      <p:grpSpPr>
        <a:xfrm>
          <a:off x="0" y="0"/>
          <a:ext cx="0" cy="0"/>
          <a:chOff x="0" y="0"/>
          <a:chExt cx="0" cy="0"/>
        </a:xfrm>
      </p:grpSpPr>
      <p:sp>
        <p:nvSpPr>
          <p:cNvPr id="1084" name="Google Shape;1084;p11"/>
          <p:cNvSpPr txBox="1"/>
          <p:nvPr>
            <p:ph idx="1" type="body"/>
          </p:nvPr>
        </p:nvSpPr>
        <p:spPr>
          <a:xfrm>
            <a:off x="5427133" y="1543289"/>
            <a:ext cx="6011333" cy="4236686"/>
          </a:xfrm>
          <a:prstGeom prst="rect">
            <a:avLst/>
          </a:prstGeom>
          <a:noFill/>
          <a:ln>
            <a:noFill/>
          </a:ln>
        </p:spPr>
        <p:txBody>
          <a:bodyPr anchorCtr="0" anchor="t" bIns="45700" lIns="91425" spcFirstLastPara="1" rIns="91425" wrap="square" tIns="45700">
            <a:noAutofit/>
          </a:bodyPr>
          <a:lstStyle/>
          <a:p>
            <a:pPr indent="-342900" lvl="0" marL="522900" rtl="0" algn="l">
              <a:lnSpc>
                <a:spcPct val="90000"/>
              </a:lnSpc>
              <a:spcBef>
                <a:spcPts val="1000"/>
              </a:spcBef>
              <a:spcAft>
                <a:spcPts val="0"/>
              </a:spcAft>
              <a:buSzPts val="2400"/>
              <a:buFont typeface="Arial"/>
              <a:buChar char="•"/>
            </a:pPr>
            <a:r>
              <a:rPr lang="en-US" u="sng">
                <a:solidFill>
                  <a:srgbClr val="24BAA2"/>
                </a:solidFill>
                <a:hlinkClick r:id="rId3">
                  <a:extLst>
                    <a:ext uri="{A12FA001-AC4F-418D-AE19-62706E023703}">
                      <ahyp:hlinkClr val="tx"/>
                    </a:ext>
                  </a:extLst>
                </a:hlinkClick>
              </a:rPr>
              <a:t>Sådan downloader og installerer du apps på dit Samsung Smart TV på 2 minutter! - Youtube</a:t>
            </a:r>
            <a:endParaRPr>
              <a:solidFill>
                <a:srgbClr val="24BAA2"/>
              </a:solidFill>
            </a:endParaRPr>
          </a:p>
          <a:p>
            <a:pPr indent="-342900" lvl="0" marL="522900" rtl="0" algn="l">
              <a:lnSpc>
                <a:spcPct val="90000"/>
              </a:lnSpc>
              <a:spcBef>
                <a:spcPts val="1000"/>
              </a:spcBef>
              <a:spcAft>
                <a:spcPts val="0"/>
              </a:spcAft>
              <a:buSzPts val="2400"/>
              <a:buFont typeface="Arial"/>
              <a:buChar char="•"/>
            </a:pPr>
            <a:r>
              <a:rPr lang="en-US" u="sng">
                <a:solidFill>
                  <a:srgbClr val="24BAA2"/>
                </a:solidFill>
                <a:hlinkClick r:id="rId4">
                  <a:extLst>
                    <a:ext uri="{A12FA001-AC4F-418D-AE19-62706E023703}">
                      <ahyp:hlinkClr val="tx"/>
                    </a:ext>
                  </a:extLst>
                </a:hlinkClick>
              </a:rPr>
              <a:t>Brug af intelligent tilstand på dit tv | Samsung USA - YouTube</a:t>
            </a:r>
            <a:endParaRPr>
              <a:solidFill>
                <a:srgbClr val="24BAA2"/>
              </a:solidFill>
            </a:endParaRPr>
          </a:p>
          <a:p>
            <a:pPr indent="-342900" lvl="0" marL="522900" rtl="0" algn="l">
              <a:lnSpc>
                <a:spcPct val="90000"/>
              </a:lnSpc>
              <a:spcBef>
                <a:spcPts val="1000"/>
              </a:spcBef>
              <a:spcAft>
                <a:spcPts val="0"/>
              </a:spcAft>
              <a:buSzPts val="2400"/>
              <a:buFont typeface="Arial"/>
              <a:buChar char="•"/>
            </a:pPr>
            <a:r>
              <a:rPr lang="en-US" u="sng">
                <a:solidFill>
                  <a:srgbClr val="24BAA2"/>
                </a:solidFill>
                <a:hlinkClick r:id="rId5">
                  <a:extLst>
                    <a:ext uri="{A12FA001-AC4F-418D-AE19-62706E023703}">
                      <ahyp:hlinkClr val="tx"/>
                    </a:ext>
                  </a:extLst>
                </a:hlinkClick>
              </a:rPr>
              <a:t>Sony Android TV | Sådan opdaterer du dit Sony TV – YouTube</a:t>
            </a:r>
            <a:endParaRPr>
              <a:solidFill>
                <a:srgbClr val="24BAA2"/>
              </a:solidFill>
            </a:endParaRPr>
          </a:p>
          <a:p>
            <a:pPr indent="-342900" lvl="0" marL="522900" rtl="0" algn="l">
              <a:lnSpc>
                <a:spcPct val="90000"/>
              </a:lnSpc>
              <a:spcBef>
                <a:spcPts val="1000"/>
              </a:spcBef>
              <a:spcAft>
                <a:spcPts val="0"/>
              </a:spcAft>
              <a:buSzPts val="2400"/>
              <a:buFont typeface="Arial"/>
              <a:buChar char="•"/>
            </a:pPr>
            <a:r>
              <a:rPr lang="en-US" u="sng">
                <a:solidFill>
                  <a:srgbClr val="24BAA2"/>
                </a:solidFill>
                <a:hlinkClick r:id="rId6">
                  <a:extLst>
                    <a:ext uri="{A12FA001-AC4F-418D-AE19-62706E023703}">
                      <ahyp:hlinkClr val="tx"/>
                    </a:ext>
                  </a:extLst>
                </a:hlinkClick>
              </a:rPr>
              <a:t>Sony | Lær, hvordan du bruger din tv-fjernbetjening på Sony 2021 BRAVIA TV – YouTube</a:t>
            </a:r>
            <a:endParaRPr>
              <a:solidFill>
                <a:srgbClr val="24BAA2"/>
              </a:solidFill>
            </a:endParaRPr>
          </a:p>
          <a:p>
            <a:pPr indent="-342900" lvl="0" marL="522900" rtl="0" algn="l">
              <a:lnSpc>
                <a:spcPct val="90000"/>
              </a:lnSpc>
              <a:spcBef>
                <a:spcPts val="1000"/>
              </a:spcBef>
              <a:spcAft>
                <a:spcPts val="0"/>
              </a:spcAft>
              <a:buSzPts val="2400"/>
              <a:buFont typeface="Arial"/>
              <a:buChar char="•"/>
            </a:pPr>
            <a:r>
              <a:rPr lang="en-US" u="sng">
                <a:solidFill>
                  <a:srgbClr val="24BAA2"/>
                </a:solidFill>
                <a:hlinkClick r:id="rId7">
                  <a:extLst>
                    <a:ext uri="{A12FA001-AC4F-418D-AE19-62706E023703}">
                      <ahyp:hlinkClr val="tx"/>
                    </a:ext>
                  </a:extLst>
                </a:hlinkClick>
              </a:rPr>
              <a:t>Sådan bruges lydvejledning *Nyt LG Smart TV - WebOS 6 - YouTube</a:t>
            </a:r>
            <a:endParaRPr>
              <a:solidFill>
                <a:srgbClr val="24BAA2"/>
              </a:solidFill>
            </a:endParaRPr>
          </a:p>
          <a:p>
            <a:pPr indent="0" lvl="0" marL="180000" rtl="0" algn="l">
              <a:lnSpc>
                <a:spcPct val="90000"/>
              </a:lnSpc>
              <a:spcBef>
                <a:spcPts val="1000"/>
              </a:spcBef>
              <a:spcAft>
                <a:spcPts val="0"/>
              </a:spcAft>
              <a:buSzPts val="2400"/>
              <a:buNone/>
            </a:pPr>
            <a:r>
              <a:t/>
            </a:r>
            <a:endParaRPr>
              <a:solidFill>
                <a:srgbClr val="24BAA2"/>
              </a:solidFill>
            </a:endParaRPr>
          </a:p>
        </p:txBody>
      </p:sp>
      <p:sp>
        <p:nvSpPr>
          <p:cNvPr id="1085" name="Google Shape;1085;p11"/>
          <p:cNvSpPr txBox="1"/>
          <p:nvPr>
            <p:ph idx="2" type="body"/>
          </p:nvPr>
        </p:nvSpPr>
        <p:spPr>
          <a:xfrm>
            <a:off x="5604934" y="372388"/>
            <a:ext cx="4990998" cy="992652"/>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Flere nyttige videoer om SMART TV...</a:t>
            </a:r>
            <a:endParaRPr/>
          </a:p>
        </p:txBody>
      </p:sp>
      <p:pic>
        <p:nvPicPr>
          <p:cNvPr descr="Logo, company name&#10;&#10;Description automatically generated" id="1086" name="Google Shape;1086;p11"/>
          <p:cNvPicPr preferRelativeResize="0"/>
          <p:nvPr>
            <p:ph idx="3" type="pic"/>
          </p:nvPr>
        </p:nvPicPr>
        <p:blipFill rotWithShape="1">
          <a:blip r:embed="rId8">
            <a:alphaModFix/>
          </a:blip>
          <a:srcRect b="0" l="14959" r="14713" t="0"/>
          <a:stretch/>
        </p:blipFill>
        <p:spPr>
          <a:xfrm>
            <a:off x="0" y="1866787"/>
            <a:ext cx="5130800" cy="3913188"/>
          </a:xfrm>
          <a:prstGeom prst="rect">
            <a:avLst/>
          </a:prstGeom>
          <a:solidFill>
            <a:srgbClr val="D8D8D8"/>
          </a:solidFill>
          <a:ln>
            <a:noFill/>
          </a:ln>
        </p:spPr>
      </p:pic>
      <p:sp>
        <p:nvSpPr>
          <p:cNvPr id="1087" name="Google Shape;1087;p11"/>
          <p:cNvSpPr/>
          <p:nvPr/>
        </p:nvSpPr>
        <p:spPr>
          <a:xfrm rot="1597209">
            <a:off x="3913632" y="638208"/>
            <a:ext cx="1737360" cy="948929"/>
          </a:xfrm>
          <a:prstGeom prst="rightArrow">
            <a:avLst>
              <a:gd fmla="val 50000" name="adj1"/>
              <a:gd fmla="val 50000" name="adj2"/>
            </a:avLst>
          </a:prstGeom>
          <a:solidFill>
            <a:srgbClr val="24BAA2"/>
          </a:solidFill>
          <a:ln cap="flat" cmpd="sng" w="25400">
            <a:solidFill>
              <a:srgbClr val="24BAA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US" sz="1400" u="none" cap="none" strike="noStrike">
                <a:solidFill>
                  <a:srgbClr val="092E4B"/>
                </a:solidFill>
                <a:latin typeface="Calibri"/>
                <a:ea typeface="Calibri"/>
                <a:cs typeface="Calibri"/>
                <a:sym typeface="Calibri"/>
              </a:rPr>
              <a:t>Klik på LINKS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2" name="Shape 1092"/>
        <p:cNvGrpSpPr/>
        <p:nvPr/>
      </p:nvGrpSpPr>
      <p:grpSpPr>
        <a:xfrm>
          <a:off x="0" y="0"/>
          <a:ext cx="0" cy="0"/>
          <a:chOff x="0" y="0"/>
          <a:chExt cx="0" cy="0"/>
        </a:xfrm>
      </p:grpSpPr>
      <p:sp>
        <p:nvSpPr>
          <p:cNvPr id="1093" name="Google Shape;1093;p75"/>
          <p:cNvSpPr txBox="1"/>
          <p:nvPr>
            <p:ph idx="1" type="body"/>
          </p:nvPr>
        </p:nvSpPr>
        <p:spPr>
          <a:xfrm>
            <a:off x="5658982" y="3124200"/>
            <a:ext cx="6010480" cy="2700173"/>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092E4B"/>
              </a:buClr>
              <a:buSzPts val="2200"/>
              <a:buNone/>
            </a:pPr>
            <a:r>
              <a:rPr lang="en-US"/>
              <a:t>Vær opmærksomhed på, hvordan datasikkerhed skal håndteres</a:t>
            </a:r>
            <a:endParaRPr/>
          </a:p>
        </p:txBody>
      </p:sp>
      <p:sp>
        <p:nvSpPr>
          <p:cNvPr id="1094" name="Google Shape;1094;p75"/>
          <p:cNvSpPr txBox="1"/>
          <p:nvPr>
            <p:ph idx="2" type="body"/>
          </p:nvPr>
        </p:nvSpPr>
        <p:spPr>
          <a:xfrm>
            <a:off x="891654" y="2003728"/>
            <a:ext cx="2066906"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24BAA2"/>
              </a:buClr>
              <a:buSzPts val="13000"/>
              <a:buNone/>
            </a:pPr>
            <a:r>
              <a:rPr lang="en-US"/>
              <a:t>05</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8" name="Shape 1098"/>
        <p:cNvGrpSpPr/>
        <p:nvPr/>
      </p:nvGrpSpPr>
      <p:grpSpPr>
        <a:xfrm>
          <a:off x="0" y="0"/>
          <a:ext cx="0" cy="0"/>
          <a:chOff x="0" y="0"/>
          <a:chExt cx="0" cy="0"/>
        </a:xfrm>
      </p:grpSpPr>
      <p:sp>
        <p:nvSpPr>
          <p:cNvPr id="1099" name="Google Shape;1099;p76"/>
          <p:cNvSpPr txBox="1"/>
          <p:nvPr>
            <p:ph idx="1" type="body"/>
          </p:nvPr>
        </p:nvSpPr>
        <p:spPr>
          <a:xfrm>
            <a:off x="299958" y="1365186"/>
            <a:ext cx="5996225" cy="437769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lt1"/>
              </a:buClr>
              <a:buSzPts val="2400"/>
              <a:buFont typeface="Arial"/>
              <a:buNone/>
            </a:pPr>
            <a:r>
              <a:rPr lang="en-US"/>
              <a:t>Det er ingen hemmelighed, at den teknologi, vi bruger, kan gøre os til et mål for vira og cyberangreb, hvis den ikke sikres ordentligt. Når det kommer til brug af mobilenheder, er der ingen manual, der følger med en telefon eller tablet til at lære brugeren mobil sikkerhed. Derudover udvikler og justerer trusler sig altid ud fra vores vaner.</a:t>
            </a:r>
            <a:endParaRPr/>
          </a:p>
          <a:p>
            <a:pPr indent="0" lvl="0" marL="0" rtl="0" algn="ctr">
              <a:lnSpc>
                <a:spcPct val="90000"/>
              </a:lnSpc>
              <a:spcBef>
                <a:spcPts val="1000"/>
              </a:spcBef>
              <a:spcAft>
                <a:spcPts val="0"/>
              </a:spcAft>
              <a:buSzPts val="2400"/>
              <a:buNone/>
            </a:pPr>
            <a:r>
              <a:t/>
            </a:r>
            <a:endParaRPr/>
          </a:p>
          <a:p>
            <a:pPr indent="0" lvl="0" marL="0" rtl="0" algn="ctr">
              <a:lnSpc>
                <a:spcPct val="90000"/>
              </a:lnSpc>
              <a:spcBef>
                <a:spcPts val="1000"/>
              </a:spcBef>
              <a:spcAft>
                <a:spcPts val="0"/>
              </a:spcAft>
              <a:buSzPts val="2400"/>
              <a:buNone/>
            </a:pPr>
            <a:r>
              <a:rPr lang="en-US"/>
              <a:t>For at hjælpe dig med at navigere på enheder på en sikker måde har vi lavet en liste, der indeholder 8 mobile sikkerhedstip til at holde din enhed eller dem, du hjælper, sikker.</a:t>
            </a:r>
            <a:endParaRPr/>
          </a:p>
        </p:txBody>
      </p:sp>
      <p:sp>
        <p:nvSpPr>
          <p:cNvPr id="1100" name="Google Shape;1100;p76"/>
          <p:cNvSpPr txBox="1"/>
          <p:nvPr>
            <p:ph idx="2" type="body"/>
          </p:nvPr>
        </p:nvSpPr>
        <p:spPr>
          <a:xfrm>
            <a:off x="643467" y="372534"/>
            <a:ext cx="6532326" cy="992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lang="en-US"/>
              <a:t>Typer af datasikkerhedstrusler...</a:t>
            </a:r>
            <a:endParaRPr/>
          </a:p>
        </p:txBody>
      </p:sp>
      <p:pic>
        <p:nvPicPr>
          <p:cNvPr id="1101" name="Google Shape;1101;p76"/>
          <p:cNvPicPr preferRelativeResize="0"/>
          <p:nvPr/>
        </p:nvPicPr>
        <p:blipFill rotWithShape="1">
          <a:blip r:embed="rId3">
            <a:alphaModFix/>
          </a:blip>
          <a:srcRect b="0" l="0" r="0" t="0"/>
          <a:stretch/>
        </p:blipFill>
        <p:spPr>
          <a:xfrm>
            <a:off x="7533443" y="372534"/>
            <a:ext cx="1632860" cy="2038441"/>
          </a:xfrm>
          <a:prstGeom prst="rect">
            <a:avLst/>
          </a:prstGeom>
          <a:noFill/>
          <a:ln>
            <a:noFill/>
          </a:ln>
        </p:spPr>
      </p:pic>
      <p:pic>
        <p:nvPicPr>
          <p:cNvPr id="1102" name="Google Shape;1102;p76"/>
          <p:cNvPicPr preferRelativeResize="0"/>
          <p:nvPr/>
        </p:nvPicPr>
        <p:blipFill rotWithShape="1">
          <a:blip r:embed="rId4">
            <a:alphaModFix/>
          </a:blip>
          <a:srcRect b="0" l="0" r="0" t="0"/>
          <a:stretch/>
        </p:blipFill>
        <p:spPr>
          <a:xfrm>
            <a:off x="9939528" y="1714394"/>
            <a:ext cx="1855191" cy="1762186"/>
          </a:xfrm>
          <a:prstGeom prst="rect">
            <a:avLst/>
          </a:prstGeom>
          <a:noFill/>
          <a:ln>
            <a:noFill/>
          </a:ln>
        </p:spPr>
      </p:pic>
      <p:pic>
        <p:nvPicPr>
          <p:cNvPr id="1103" name="Google Shape;1103;p76"/>
          <p:cNvPicPr preferRelativeResize="0"/>
          <p:nvPr/>
        </p:nvPicPr>
        <p:blipFill rotWithShape="1">
          <a:blip r:embed="rId5">
            <a:alphaModFix/>
          </a:blip>
          <a:srcRect b="0" l="0" r="0" t="0"/>
          <a:stretch/>
        </p:blipFill>
        <p:spPr>
          <a:xfrm>
            <a:off x="7499024" y="3405881"/>
            <a:ext cx="1952513" cy="1565569"/>
          </a:xfrm>
          <a:prstGeom prst="rect">
            <a:avLst/>
          </a:prstGeom>
          <a:noFill/>
          <a:ln>
            <a:noFill/>
          </a:ln>
        </p:spPr>
      </p:pic>
      <p:pic>
        <p:nvPicPr>
          <p:cNvPr id="1104" name="Google Shape;1104;p76"/>
          <p:cNvPicPr preferRelativeResize="0"/>
          <p:nvPr/>
        </p:nvPicPr>
        <p:blipFill rotWithShape="1">
          <a:blip r:embed="rId6">
            <a:alphaModFix/>
          </a:blip>
          <a:srcRect b="0" l="0" r="0" t="0"/>
          <a:stretch/>
        </p:blipFill>
        <p:spPr>
          <a:xfrm>
            <a:off x="10036851" y="4742639"/>
            <a:ext cx="1952513" cy="1835566"/>
          </a:xfrm>
          <a:prstGeom prst="rect">
            <a:avLst/>
          </a:prstGeom>
          <a:noFill/>
          <a:ln>
            <a:noFill/>
          </a:ln>
        </p:spPr>
      </p:pic>
      <p:cxnSp>
        <p:nvCxnSpPr>
          <p:cNvPr id="1105" name="Google Shape;1105;p76"/>
          <p:cNvCxnSpPr/>
          <p:nvPr/>
        </p:nvCxnSpPr>
        <p:spPr>
          <a:xfrm rot="10800000">
            <a:off x="9484544" y="555414"/>
            <a:ext cx="503645" cy="0"/>
          </a:xfrm>
          <a:prstGeom prst="straightConnector1">
            <a:avLst/>
          </a:prstGeom>
          <a:noFill/>
          <a:ln cap="flat" cmpd="sng" w="38100">
            <a:solidFill>
              <a:srgbClr val="093D8E"/>
            </a:solidFill>
            <a:prstDash val="solid"/>
            <a:round/>
            <a:headEnd len="sm" w="sm" type="none"/>
            <a:tailEnd len="med" w="med" type="triangle"/>
          </a:ln>
        </p:spPr>
      </p:cxnSp>
      <p:sp>
        <p:nvSpPr>
          <p:cNvPr id="1106" name="Google Shape;1106;p76"/>
          <p:cNvSpPr txBox="1"/>
          <p:nvPr/>
        </p:nvSpPr>
        <p:spPr>
          <a:xfrm>
            <a:off x="9939528" y="396102"/>
            <a:ext cx="1952514" cy="116955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93D8E"/>
                </a:solidFill>
                <a:latin typeface="Calibri"/>
                <a:ea typeface="Calibri"/>
                <a:cs typeface="Calibri"/>
                <a:sym typeface="Calibri"/>
              </a:rPr>
              <a:t>Web-baseret </a:t>
            </a:r>
            <a:r>
              <a:rPr b="0" i="0" lang="en-US" sz="1400" u="none" cap="none" strike="noStrike">
                <a:solidFill>
                  <a:srgbClr val="093D8E"/>
                </a:solidFill>
                <a:latin typeface="Calibri"/>
                <a:ea typeface="Calibri"/>
                <a:cs typeface="Calibri"/>
                <a:sym typeface="Calibri"/>
              </a:rPr>
              <a:t>– Websites, der indeholder malware eller ondsindet indhold, kompromitterer dine data og enhed</a:t>
            </a:r>
            <a:endParaRPr b="0" i="0" sz="1400" u="none" cap="none" strike="noStrike">
              <a:solidFill>
                <a:srgbClr val="000000"/>
              </a:solidFill>
              <a:latin typeface="Arial"/>
              <a:ea typeface="Arial"/>
              <a:cs typeface="Arial"/>
              <a:sym typeface="Arial"/>
            </a:endParaRPr>
          </a:p>
        </p:txBody>
      </p:sp>
      <p:sp>
        <p:nvSpPr>
          <p:cNvPr id="1107" name="Google Shape;1107;p76"/>
          <p:cNvSpPr txBox="1"/>
          <p:nvPr/>
        </p:nvSpPr>
        <p:spPr>
          <a:xfrm>
            <a:off x="7404246" y="2468400"/>
            <a:ext cx="2332120"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93D8E"/>
                </a:solidFill>
                <a:latin typeface="Calibri"/>
                <a:ea typeface="Calibri"/>
                <a:cs typeface="Calibri"/>
                <a:sym typeface="Calibri"/>
              </a:rPr>
              <a:t>App-baseret </a:t>
            </a:r>
            <a:r>
              <a:rPr b="0" i="0" lang="en-US" sz="1400" u="none" cap="none" strike="noStrike">
                <a:solidFill>
                  <a:srgbClr val="093D8E"/>
                </a:solidFill>
                <a:latin typeface="Calibri"/>
                <a:ea typeface="Calibri"/>
                <a:cs typeface="Calibri"/>
                <a:sym typeface="Calibri"/>
              </a:rPr>
              <a:t>– Apps, der indeholder spyware eller malware, kan stjæle dine data</a:t>
            </a:r>
            <a:endParaRPr b="0" i="0" sz="1400" u="none" cap="none" strike="noStrike">
              <a:solidFill>
                <a:srgbClr val="000000"/>
              </a:solidFill>
              <a:latin typeface="Arial"/>
              <a:ea typeface="Arial"/>
              <a:cs typeface="Arial"/>
              <a:sym typeface="Arial"/>
            </a:endParaRPr>
          </a:p>
        </p:txBody>
      </p:sp>
      <p:sp>
        <p:nvSpPr>
          <p:cNvPr id="1108" name="Google Shape;1108;p76"/>
          <p:cNvSpPr txBox="1"/>
          <p:nvPr/>
        </p:nvSpPr>
        <p:spPr>
          <a:xfrm>
            <a:off x="10349671" y="3462124"/>
            <a:ext cx="1542371" cy="116955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93D8E"/>
                </a:solidFill>
                <a:latin typeface="Calibri"/>
                <a:ea typeface="Calibri"/>
                <a:cs typeface="Calibri"/>
                <a:sym typeface="Calibri"/>
              </a:rPr>
              <a:t>Netværksbaseret </a:t>
            </a:r>
            <a:r>
              <a:rPr b="0" i="0" lang="en-US" sz="1400" u="none" cap="none" strike="noStrike">
                <a:solidFill>
                  <a:srgbClr val="093D8E"/>
                </a:solidFill>
                <a:latin typeface="Calibri"/>
                <a:ea typeface="Calibri"/>
                <a:cs typeface="Calibri"/>
                <a:sym typeface="Calibri"/>
              </a:rPr>
              <a:t>– Hackere stjæler krypterede data gennem offentlige WiFi-netværk</a:t>
            </a:r>
            <a:endParaRPr b="0" i="0" sz="1400" u="none" cap="none" strike="noStrike">
              <a:solidFill>
                <a:srgbClr val="000000"/>
              </a:solidFill>
              <a:latin typeface="Arial"/>
              <a:ea typeface="Arial"/>
              <a:cs typeface="Arial"/>
              <a:sym typeface="Arial"/>
            </a:endParaRPr>
          </a:p>
        </p:txBody>
      </p:sp>
      <p:sp>
        <p:nvSpPr>
          <p:cNvPr id="1109" name="Google Shape;1109;p76"/>
          <p:cNvSpPr txBox="1"/>
          <p:nvPr/>
        </p:nvSpPr>
        <p:spPr>
          <a:xfrm>
            <a:off x="7592571" y="5120049"/>
            <a:ext cx="1399431" cy="95410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n-US" sz="1400" u="none" cap="none" strike="noStrike">
                <a:solidFill>
                  <a:srgbClr val="093D8E"/>
                </a:solidFill>
                <a:latin typeface="Calibri"/>
                <a:ea typeface="Calibri"/>
                <a:cs typeface="Calibri"/>
                <a:sym typeface="Calibri"/>
              </a:rPr>
              <a:t>Fysisk </a:t>
            </a:r>
            <a:r>
              <a:rPr b="0" i="0" lang="en-US" sz="1400" u="none" cap="none" strike="noStrike">
                <a:solidFill>
                  <a:srgbClr val="093D8E"/>
                </a:solidFill>
                <a:latin typeface="Calibri"/>
                <a:ea typeface="Calibri"/>
                <a:cs typeface="Calibri"/>
                <a:sym typeface="Calibri"/>
              </a:rPr>
              <a:t>– Hackere kan bruge din enhed til at få adgang til data</a:t>
            </a:r>
            <a:endParaRPr b="0" i="0" sz="1400" u="none" cap="none" strike="noStrike">
              <a:solidFill>
                <a:srgbClr val="000000"/>
              </a:solidFill>
              <a:latin typeface="Arial"/>
              <a:ea typeface="Arial"/>
              <a:cs typeface="Arial"/>
              <a:sym typeface="Arial"/>
            </a:endParaRPr>
          </a:p>
        </p:txBody>
      </p:sp>
      <p:cxnSp>
        <p:nvCxnSpPr>
          <p:cNvPr id="1110" name="Google Shape;1110;p76"/>
          <p:cNvCxnSpPr/>
          <p:nvPr/>
        </p:nvCxnSpPr>
        <p:spPr>
          <a:xfrm rot="10800000">
            <a:off x="9616545" y="3670959"/>
            <a:ext cx="597408" cy="0"/>
          </a:xfrm>
          <a:prstGeom prst="straightConnector1">
            <a:avLst/>
          </a:prstGeom>
          <a:noFill/>
          <a:ln cap="flat" cmpd="sng" w="38100">
            <a:solidFill>
              <a:srgbClr val="093D8E"/>
            </a:solidFill>
            <a:prstDash val="solid"/>
            <a:round/>
            <a:headEnd len="sm" w="sm" type="none"/>
            <a:tailEnd len="med" w="med" type="triangle"/>
          </a:ln>
        </p:spPr>
      </p:cxnSp>
      <p:cxnSp>
        <p:nvCxnSpPr>
          <p:cNvPr id="1111" name="Google Shape;1111;p76"/>
          <p:cNvCxnSpPr/>
          <p:nvPr/>
        </p:nvCxnSpPr>
        <p:spPr>
          <a:xfrm>
            <a:off x="9404710" y="2595487"/>
            <a:ext cx="472227" cy="0"/>
          </a:xfrm>
          <a:prstGeom prst="straightConnector1">
            <a:avLst/>
          </a:prstGeom>
          <a:noFill/>
          <a:ln cap="flat" cmpd="sng" w="38100">
            <a:solidFill>
              <a:srgbClr val="093D8E"/>
            </a:solidFill>
            <a:prstDash val="solid"/>
            <a:round/>
            <a:headEnd len="sm" w="sm" type="none"/>
            <a:tailEnd len="med" w="med" type="triangle"/>
          </a:ln>
        </p:spPr>
      </p:cxnSp>
      <p:cxnSp>
        <p:nvCxnSpPr>
          <p:cNvPr id="1112" name="Google Shape;1112;p76"/>
          <p:cNvCxnSpPr/>
          <p:nvPr/>
        </p:nvCxnSpPr>
        <p:spPr>
          <a:xfrm>
            <a:off x="9026734" y="5269877"/>
            <a:ext cx="850203" cy="0"/>
          </a:xfrm>
          <a:prstGeom prst="straightConnector1">
            <a:avLst/>
          </a:prstGeom>
          <a:noFill/>
          <a:ln cap="flat" cmpd="sng" w="38100">
            <a:solidFill>
              <a:srgbClr val="093D8E"/>
            </a:solidFill>
            <a:prstDash val="solid"/>
            <a:round/>
            <a:headEnd len="sm" w="sm" type="none"/>
            <a:tailEnd len="med" w="med" type="triangle"/>
          </a:ln>
        </p:spPr>
      </p:cxn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6" name="Shape 1116"/>
        <p:cNvGrpSpPr/>
        <p:nvPr/>
      </p:nvGrpSpPr>
      <p:grpSpPr>
        <a:xfrm>
          <a:off x="0" y="0"/>
          <a:ext cx="0" cy="0"/>
          <a:chOff x="0" y="0"/>
          <a:chExt cx="0" cy="0"/>
        </a:xfrm>
      </p:grpSpPr>
      <p:sp>
        <p:nvSpPr>
          <p:cNvPr id="1117" name="Google Shape;1117;p77"/>
          <p:cNvSpPr txBox="1"/>
          <p:nvPr>
            <p:ph idx="1" type="body"/>
          </p:nvPr>
        </p:nvSpPr>
        <p:spPr>
          <a:xfrm>
            <a:off x="835671" y="2405744"/>
            <a:ext cx="7178174" cy="36336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092E4B"/>
              </a:buClr>
              <a:buSzPts val="2400"/>
              <a:buFont typeface="Arial"/>
              <a:buNone/>
            </a:pPr>
            <a:r>
              <a:rPr lang="en-US" sz="2200"/>
              <a:t>En potentiel trussel er at få stjålet enheder, hvilket kan give tyven fuld adgang til personlige oplysninger. For at forhindre dette skal du sørge for at have en lås på skærmen. Om dette er en adgangskode, mønster, fingeraftryk eller ansigtsgenkendelse er op til dig eller brugeren og enhedens muligheder.</a:t>
            </a:r>
            <a:endParaRPr/>
          </a:p>
          <a:p>
            <a:pPr indent="0" lvl="0" marL="0" marR="0" rtl="0" algn="l">
              <a:lnSpc>
                <a:spcPct val="90000"/>
              </a:lnSpc>
              <a:spcBef>
                <a:spcPts val="1000"/>
              </a:spcBef>
              <a:spcAft>
                <a:spcPts val="0"/>
              </a:spcAft>
              <a:buClr>
                <a:srgbClr val="092E4B"/>
              </a:buClr>
              <a:buSzPts val="2400"/>
              <a:buFont typeface="Arial"/>
              <a:buNone/>
            </a:pPr>
            <a:r>
              <a:rPr lang="en-US" sz="2200"/>
              <a:t>Når du aktiverer en låseskærm, har du mulighed for at vælge, hvor længe telefonen kan være inaktiv, før den låses. Sørg for at vælge den korteste tid. Dette vil beskytte ejeren, ved automatisk at aktivere låseskærmen, selvom den bliver glemt af brugeren. Det vil også spare batteriet, da skærmen bliver mørk efter den indstillede tid</a:t>
            </a:r>
            <a:endParaRPr sz="2200"/>
          </a:p>
        </p:txBody>
      </p:sp>
      <p:sp>
        <p:nvSpPr>
          <p:cNvPr id="1118" name="Google Shape;1118;p77"/>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1000"/>
              </a:spcBef>
              <a:spcAft>
                <a:spcPts val="0"/>
              </a:spcAft>
              <a:buClr>
                <a:srgbClr val="24BAA2"/>
              </a:buClr>
              <a:buSzPts val="3600"/>
              <a:buFont typeface="Arial"/>
              <a:buNone/>
            </a:pPr>
            <a:r>
              <a:rPr lang="en-US"/>
              <a:t>1. Hold enheder låst</a:t>
            </a:r>
            <a:endParaRPr/>
          </a:p>
        </p:txBody>
      </p:sp>
      <p:pic>
        <p:nvPicPr>
          <p:cNvPr id="1119" name="Google Shape;1119;p77"/>
          <p:cNvPicPr preferRelativeResize="0"/>
          <p:nvPr>
            <p:ph idx="3" type="pic"/>
          </p:nvPr>
        </p:nvPicPr>
        <p:blipFill rotWithShape="1">
          <a:blip r:embed="rId3">
            <a:alphaModFix/>
          </a:blip>
          <a:srcRect b="0" l="7158" r="1233" t="0"/>
          <a:stretch/>
        </p:blipFill>
        <p:spPr>
          <a:xfrm>
            <a:off x="8583792" y="1246695"/>
            <a:ext cx="2443155" cy="4336988"/>
          </a:xfrm>
          <a:prstGeom prst="rect">
            <a:avLst/>
          </a:prstGeom>
          <a:noFill/>
          <a:ln>
            <a:noFill/>
          </a:ln>
        </p:spPr>
      </p:pic>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3" name="Shape 1123"/>
        <p:cNvGrpSpPr/>
        <p:nvPr/>
      </p:nvGrpSpPr>
      <p:grpSpPr>
        <a:xfrm>
          <a:off x="0" y="0"/>
          <a:ext cx="0" cy="0"/>
          <a:chOff x="0" y="0"/>
          <a:chExt cx="0" cy="0"/>
        </a:xfrm>
      </p:grpSpPr>
      <p:sp>
        <p:nvSpPr>
          <p:cNvPr id="1124" name="Google Shape;1124;p78"/>
          <p:cNvSpPr txBox="1"/>
          <p:nvPr>
            <p:ph idx="1" type="body"/>
          </p:nvPr>
        </p:nvSpPr>
        <p:spPr>
          <a:xfrm>
            <a:off x="835671" y="2442022"/>
            <a:ext cx="7178174" cy="331164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092E4B"/>
              </a:buClr>
              <a:buSzPts val="2400"/>
              <a:buFont typeface="Arial"/>
              <a:buNone/>
            </a:pPr>
            <a:r>
              <a:rPr lang="en-US" sz="2200"/>
              <a:t>Indstilling af stærke adgangskoder på alle apps vil gøre det sværere for en hacker at gætte dem. Det foreslås også at indstille en forskellig adgangskode for hver app. På denne måde, hvis én adgangskode bliver opdaget, vil hackeren ikke have adgang til alle oplysningerne. </a:t>
            </a:r>
            <a:r>
              <a:rPr lang="en-US" sz="2200">
                <a:solidFill>
                  <a:srgbClr val="24BAA2"/>
                </a:solidFill>
              </a:rPr>
              <a:t>Indstil stærke adgangskoder med store og små bogstaver og tal!</a:t>
            </a:r>
            <a:endParaRPr sz="2200"/>
          </a:p>
          <a:p>
            <a:pPr indent="0" lvl="0" marL="0" marR="0" rtl="0" algn="l">
              <a:lnSpc>
                <a:spcPct val="90000"/>
              </a:lnSpc>
              <a:spcBef>
                <a:spcPts val="1000"/>
              </a:spcBef>
              <a:spcAft>
                <a:spcPts val="0"/>
              </a:spcAft>
              <a:buClr>
                <a:srgbClr val="092E4B"/>
              </a:buClr>
              <a:buSzPts val="2400"/>
              <a:buFont typeface="Arial"/>
              <a:buNone/>
            </a:pPr>
            <a:r>
              <a:rPr lang="en-US" sz="2200"/>
              <a:t>Ikke kun personlige enheder er et problem, men professionelle enheder er også i fare. Ifølge </a:t>
            </a:r>
            <a:r>
              <a:rPr lang="en-US" sz="2200" u="sng">
                <a:solidFill>
                  <a:schemeClr val="hlink"/>
                </a:solidFill>
                <a:hlinkClick r:id="rId3"/>
              </a:rPr>
              <a:t>Verizon Mobile Security Index 2018-rapporten </a:t>
            </a:r>
            <a:r>
              <a:rPr lang="en-US" sz="2200"/>
              <a:t>ændrer kun 39 % af mobilenhedsbrugere i virksomheder alle standardadgangskoder, og kun 38 % bruger stærk to-faktor-godkendelse på deres mobile enheder. At have svage adgangskoder kan sætte en hel organisation i fare.</a:t>
            </a:r>
            <a:endParaRPr sz="2200"/>
          </a:p>
        </p:txBody>
      </p:sp>
      <p:sp>
        <p:nvSpPr>
          <p:cNvPr id="1125" name="Google Shape;1125;p78"/>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1000"/>
              </a:spcBef>
              <a:spcAft>
                <a:spcPts val="0"/>
              </a:spcAft>
              <a:buClr>
                <a:srgbClr val="24BAA2"/>
              </a:buClr>
              <a:buSzPts val="3600"/>
              <a:buFont typeface="Arial"/>
              <a:buNone/>
            </a:pPr>
            <a:r>
              <a:rPr lang="en-US"/>
              <a:t>2. Indstil sikre adgangskoder</a:t>
            </a:r>
            <a:endParaRPr/>
          </a:p>
        </p:txBody>
      </p:sp>
      <p:pic>
        <p:nvPicPr>
          <p:cNvPr id="1126" name="Google Shape;1126;p78"/>
          <p:cNvPicPr preferRelativeResize="0"/>
          <p:nvPr>
            <p:ph idx="3" type="pic"/>
          </p:nvPr>
        </p:nvPicPr>
        <p:blipFill rotWithShape="1">
          <a:blip r:embed="rId4">
            <a:alphaModFix/>
          </a:blip>
          <a:srcRect b="0" l="7839" r="6500" t="0"/>
          <a:stretch/>
        </p:blipFill>
        <p:spPr>
          <a:xfrm>
            <a:off x="8556171" y="1240971"/>
            <a:ext cx="2503414" cy="435652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42"/>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Digital dannelse er afgørende på mange områder i livet lige fra skole/uddannelse  over arbejdsmarkedet til privatlivet - og det er simpelthen en absolut nødvendighed for alle, der bruger </a:t>
            </a:r>
            <a:r>
              <a:rPr lang="en-US">
                <a:extLst>
                  <a:ext uri="http://customooxmlschemas.google.com/">
                    <go:slidesCustomData xmlns:go="http://customooxmlschemas.google.com/" textRoundtripDataId="2"/>
                  </a:ext>
                </a:extLst>
              </a:rPr>
              <a:t>internettet</a:t>
            </a:r>
            <a:r>
              <a:rPr lang="en-US"/>
              <a:t>.</a:t>
            </a:r>
            <a:endParaRPr/>
          </a:p>
          <a:p>
            <a:pPr indent="-228600" lvl="0" marL="457200" marR="0" rtl="0" algn="l">
              <a:lnSpc>
                <a:spcPct val="90000"/>
              </a:lnSpc>
              <a:spcBef>
                <a:spcPts val="1000"/>
              </a:spcBef>
              <a:spcAft>
                <a:spcPts val="0"/>
              </a:spcAft>
              <a:buClr>
                <a:srgbClr val="092E4B"/>
              </a:buClr>
              <a:buSzPts val="2400"/>
              <a:buFont typeface="Arial"/>
              <a:buNone/>
            </a:pPr>
            <a:r>
              <a:rPr lang="en-US"/>
              <a:t>Nogle gange er formularer og applikationer kun tilgængelige online, så du skal være i stand til at tilgå disse og bruge dem. Evnen til at vurdere, om en webside er valid eller ej, kan spare dig for ærgelser, og at kunne dele dokumenter kan hjælpe dig til lettere arbejdsgange.</a:t>
            </a:r>
            <a:endParaRPr/>
          </a:p>
          <a:p>
            <a:pPr indent="-228600" lvl="0" marL="457200" marR="0" rtl="0" algn="l">
              <a:lnSpc>
                <a:spcPct val="90000"/>
              </a:lnSpc>
              <a:spcBef>
                <a:spcPts val="1000"/>
              </a:spcBef>
              <a:spcAft>
                <a:spcPts val="0"/>
              </a:spcAft>
              <a:buClr>
                <a:srgbClr val="092E4B"/>
              </a:buClr>
              <a:buSzPts val="2400"/>
              <a:buFont typeface="Arial"/>
              <a:buNone/>
            </a:pPr>
            <a:r>
              <a:rPr b="1" lang="en-US"/>
              <a:t>Kort sagt... digital dannelse er en nødvendig færdighed for at navigere på arbejdsmarkedet i vores moderne, digitale verden. Vi vil gerne vise dig, hvordan det kan hjælpe dig i din rolle som omsorgsmedarbejder i hverdagen.</a:t>
            </a:r>
            <a:endParaRPr b="1"/>
          </a:p>
        </p:txBody>
      </p:sp>
      <p:sp>
        <p:nvSpPr>
          <p:cNvPr id="273" name="Google Shape;273;p42"/>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Betydningen af digital dannelse...</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0" name="Shape 1130"/>
        <p:cNvGrpSpPr/>
        <p:nvPr/>
      </p:nvGrpSpPr>
      <p:grpSpPr>
        <a:xfrm>
          <a:off x="0" y="0"/>
          <a:ext cx="0" cy="0"/>
          <a:chOff x="0" y="0"/>
          <a:chExt cx="0" cy="0"/>
        </a:xfrm>
      </p:grpSpPr>
      <p:sp>
        <p:nvSpPr>
          <p:cNvPr id="1131" name="Google Shape;1131;p79"/>
          <p:cNvSpPr txBox="1"/>
          <p:nvPr>
            <p:ph idx="1" type="body"/>
          </p:nvPr>
        </p:nvSpPr>
        <p:spPr>
          <a:xfrm>
            <a:off x="835671" y="2608830"/>
            <a:ext cx="7178174" cy="3311641"/>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092E4B"/>
              </a:buClr>
              <a:buSzPts val="2400"/>
              <a:buFont typeface="Arial"/>
              <a:buNone/>
            </a:pPr>
            <a:r>
              <a:rPr lang="en-US"/>
              <a:t>Opdateringer af operativsystemet til mobiltelefoner og tablets er beregnet til at forbedre brugeroplevelsen. Dette kan omfatte alt fra ydeevne til sikkerhed. Selvom det sker ofte, og brugere har tendens til at klikke hurtigt igennem eller bede enheden om at minde dem om det i fremtiden, er det vigtigt at holde sig opdateret med disse. Disse opdateringer kan beskytte både iOS- og Android-enheder mod nyligt opdagede trusler. For at kontrollere, om enhedens OS er opdateret, skal du gå til "om telefon" eller "generelt" og klikke på "systemopdateringer" eller "softwareopdatering".</a:t>
            </a:r>
            <a:endParaRPr/>
          </a:p>
        </p:txBody>
      </p:sp>
      <p:sp>
        <p:nvSpPr>
          <p:cNvPr id="1132" name="Google Shape;1132;p79"/>
          <p:cNvSpPr txBox="1"/>
          <p:nvPr>
            <p:ph idx="2" type="body"/>
          </p:nvPr>
        </p:nvSpPr>
        <p:spPr>
          <a:xfrm>
            <a:off x="835671" y="1031185"/>
            <a:ext cx="7178174" cy="10316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lang="en-US"/>
              <a:t>3. Hold enhedens operativsystemer (OS) opdaterede</a:t>
            </a:r>
            <a:endParaRPr/>
          </a:p>
        </p:txBody>
      </p:sp>
      <p:pic>
        <p:nvPicPr>
          <p:cNvPr id="1133" name="Google Shape;1133;p79"/>
          <p:cNvPicPr preferRelativeResize="0"/>
          <p:nvPr>
            <p:ph idx="3" type="pic"/>
          </p:nvPr>
        </p:nvPicPr>
        <p:blipFill rotWithShape="1">
          <a:blip r:embed="rId3">
            <a:alphaModFix/>
          </a:blip>
          <a:srcRect b="1" l="840" r="840" t="-884"/>
          <a:stretch/>
        </p:blipFill>
        <p:spPr>
          <a:xfrm>
            <a:off x="8534400" y="1241315"/>
            <a:ext cx="2547257" cy="4375369"/>
          </a:xfrm>
          <a:prstGeom prst="rect">
            <a:avLst/>
          </a:prstGeom>
          <a:solidFill>
            <a:srgbClr val="D8D8D8"/>
          </a:solidFill>
          <a:ln>
            <a:noFill/>
          </a:ln>
        </p:spPr>
      </p:pic>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7" name="Shape 1137"/>
        <p:cNvGrpSpPr/>
        <p:nvPr/>
      </p:nvGrpSpPr>
      <p:grpSpPr>
        <a:xfrm>
          <a:off x="0" y="0"/>
          <a:ext cx="0" cy="0"/>
          <a:chOff x="0" y="0"/>
          <a:chExt cx="0" cy="0"/>
        </a:xfrm>
      </p:grpSpPr>
      <p:sp>
        <p:nvSpPr>
          <p:cNvPr id="1138" name="Google Shape;1138;p80"/>
          <p:cNvSpPr txBox="1"/>
          <p:nvPr>
            <p:ph idx="1" type="body"/>
          </p:nvPr>
        </p:nvSpPr>
        <p:spPr>
          <a:xfrm>
            <a:off x="563958" y="1365186"/>
            <a:ext cx="5815071" cy="4377696"/>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l">
              <a:lnSpc>
                <a:spcPct val="90000"/>
              </a:lnSpc>
              <a:spcBef>
                <a:spcPts val="1000"/>
              </a:spcBef>
              <a:spcAft>
                <a:spcPts val="0"/>
              </a:spcAft>
              <a:buClr>
                <a:schemeClr val="lt1"/>
              </a:buClr>
              <a:buSzPct val="108108"/>
              <a:buFont typeface="Arial"/>
              <a:buNone/>
            </a:pPr>
            <a:r>
              <a:rPr lang="en-US"/>
              <a:t>Det smukke ved mobile enheder er, at vi kan få adgang til internettet overalt og hvor som helst. En af de første ting, vi gør på en restaurant eller hos venner, er at søge efter wifi. Mens gratis wifi kan spare os for data, er det vigtigt at være på vagt over for usikrede netværk eller netværk, der ikke er beskyttet med adgangskode.</a:t>
            </a:r>
            <a:endParaRPr/>
          </a:p>
          <a:p>
            <a:pPr indent="0" lvl="0" marL="0" marR="0" rtl="0" algn="l">
              <a:lnSpc>
                <a:spcPct val="90000"/>
              </a:lnSpc>
              <a:spcBef>
                <a:spcPts val="1000"/>
              </a:spcBef>
              <a:spcAft>
                <a:spcPts val="0"/>
              </a:spcAft>
              <a:buClr>
                <a:schemeClr val="lt1"/>
              </a:buClr>
              <a:buSzPct val="108108"/>
              <a:buFont typeface="Arial"/>
              <a:buNone/>
            </a:pPr>
            <a:r>
              <a:rPr lang="en-US"/>
              <a:t>For at være sikker, mens du bruger offentlig wifi, skal du sørge for at oprette forbindelse til et virtuelt privat netværk eller VPN. Dette giver dig mulighed for at nyde en sikker Wi-Fi-forbindelse selv på offentlige netværk. Når du ændrer dit virtuelle netværk beskytter du din placering og dine information mod nysgerrige øjne.</a:t>
            </a:r>
            <a:endParaRPr/>
          </a:p>
        </p:txBody>
      </p:sp>
      <p:sp>
        <p:nvSpPr>
          <p:cNvPr id="1139" name="Google Shape;1139;p80"/>
          <p:cNvSpPr txBox="1"/>
          <p:nvPr>
            <p:ph idx="2" type="body"/>
          </p:nvPr>
        </p:nvSpPr>
        <p:spPr>
          <a:xfrm>
            <a:off x="435590" y="372534"/>
            <a:ext cx="4757375" cy="992652"/>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l">
              <a:lnSpc>
                <a:spcPct val="90000"/>
              </a:lnSpc>
              <a:spcBef>
                <a:spcPts val="1000"/>
              </a:spcBef>
              <a:spcAft>
                <a:spcPts val="0"/>
              </a:spcAft>
              <a:buClr>
                <a:srgbClr val="24BAA2"/>
              </a:buClr>
              <a:buSzPct val="117936"/>
              <a:buFont typeface="Arial"/>
              <a:buNone/>
            </a:pPr>
            <a:r>
              <a:rPr lang="en-US" sz="3300"/>
              <a:t>4. Opret forbindelse til sikker Wifi</a:t>
            </a:r>
            <a:endParaRPr sz="3300"/>
          </a:p>
        </p:txBody>
      </p:sp>
      <p:pic>
        <p:nvPicPr>
          <p:cNvPr id="1140" name="Google Shape;1140;p80"/>
          <p:cNvPicPr preferRelativeResize="0"/>
          <p:nvPr>
            <p:ph idx="3" type="pic"/>
          </p:nvPr>
        </p:nvPicPr>
        <p:blipFill rotWithShape="1">
          <a:blip r:embed="rId3">
            <a:alphaModFix/>
          </a:blip>
          <a:srcRect b="-799" l="2379" r="-1052" t="798"/>
          <a:stretch/>
        </p:blipFill>
        <p:spPr>
          <a:xfrm>
            <a:off x="6628923" y="949191"/>
            <a:ext cx="5290933" cy="4262931"/>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4" name="Shape 1144"/>
        <p:cNvGrpSpPr/>
        <p:nvPr/>
      </p:nvGrpSpPr>
      <p:grpSpPr>
        <a:xfrm>
          <a:off x="0" y="0"/>
          <a:ext cx="0" cy="0"/>
          <a:chOff x="0" y="0"/>
          <a:chExt cx="0" cy="0"/>
        </a:xfrm>
      </p:grpSpPr>
      <p:sp>
        <p:nvSpPr>
          <p:cNvPr id="1145" name="Google Shape;1145;p81"/>
          <p:cNvSpPr txBox="1"/>
          <p:nvPr>
            <p:ph idx="1" type="body"/>
          </p:nvPr>
        </p:nvSpPr>
        <p:spPr>
          <a:xfrm>
            <a:off x="969585" y="1432382"/>
            <a:ext cx="4639192" cy="437769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lt1"/>
              </a:buClr>
              <a:buSzPts val="2400"/>
              <a:buFont typeface="Arial"/>
              <a:buNone/>
            </a:pPr>
            <a:r>
              <a:rPr lang="en-US"/>
              <a:t>Når du downloader apps, skal du sørge for at downloade dem fra de officielle app-stores og tjekke anmeldelser. Cyberkriminelle skaber useriøse mobilapps, der efterligner kendte mærker for at få brugernes fortrolige oplysninger.</a:t>
            </a:r>
            <a:endParaRPr/>
          </a:p>
          <a:p>
            <a:pPr indent="0" lvl="0" marL="0" marR="0" rtl="0" algn="l">
              <a:lnSpc>
                <a:spcPct val="90000"/>
              </a:lnSpc>
              <a:spcBef>
                <a:spcPts val="1000"/>
              </a:spcBef>
              <a:spcAft>
                <a:spcPts val="0"/>
              </a:spcAft>
              <a:buClr>
                <a:schemeClr val="lt1"/>
              </a:buClr>
              <a:buSzPts val="2400"/>
              <a:buFont typeface="Arial"/>
              <a:buNone/>
            </a:pPr>
            <a:r>
              <a:rPr lang="en-US"/>
              <a:t>For at undgå denne fælde skal du sørge for at se på antallet af anmeldelser, sidste opdatering og kontaktoplysninger for organisationen.</a:t>
            </a:r>
            <a:endParaRPr/>
          </a:p>
        </p:txBody>
      </p:sp>
      <p:sp>
        <p:nvSpPr>
          <p:cNvPr id="1146" name="Google Shape;1146;p81"/>
          <p:cNvSpPr txBox="1"/>
          <p:nvPr>
            <p:ph idx="2" type="body"/>
          </p:nvPr>
        </p:nvSpPr>
        <p:spPr>
          <a:xfrm>
            <a:off x="690360" y="439730"/>
            <a:ext cx="5197642" cy="992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lang="en-US"/>
              <a:t>5. Pas på downloads</a:t>
            </a:r>
            <a:endParaRPr/>
          </a:p>
        </p:txBody>
      </p:sp>
      <p:pic>
        <p:nvPicPr>
          <p:cNvPr id="1147" name="Google Shape;1147;p81"/>
          <p:cNvPicPr preferRelativeResize="0"/>
          <p:nvPr>
            <p:ph idx="3" type="pic"/>
          </p:nvPr>
        </p:nvPicPr>
        <p:blipFill rotWithShape="1">
          <a:blip r:embed="rId3">
            <a:alphaModFix/>
          </a:blip>
          <a:srcRect b="0" l="10118" r="10118" t="0"/>
          <a:stretch/>
        </p:blipFill>
        <p:spPr>
          <a:xfrm>
            <a:off x="7032625" y="439738"/>
            <a:ext cx="4516438" cy="6045200"/>
          </a:xfrm>
          <a:prstGeom prst="rect">
            <a:avLst/>
          </a:prstGeom>
          <a:solidFill>
            <a:srgbClr val="F2F2F2"/>
          </a:solidFill>
          <a:ln>
            <a:noFill/>
          </a:ln>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1" name="Shape 1151"/>
        <p:cNvGrpSpPr/>
        <p:nvPr/>
      </p:nvGrpSpPr>
      <p:grpSpPr>
        <a:xfrm>
          <a:off x="0" y="0"/>
          <a:ext cx="0" cy="0"/>
          <a:chOff x="0" y="0"/>
          <a:chExt cx="0" cy="0"/>
        </a:xfrm>
      </p:grpSpPr>
      <p:sp>
        <p:nvSpPr>
          <p:cNvPr id="1152" name="Google Shape;1152;p83"/>
          <p:cNvSpPr txBox="1"/>
          <p:nvPr>
            <p:ph idx="1" type="body"/>
          </p:nvPr>
        </p:nvSpPr>
        <p:spPr>
          <a:xfrm>
            <a:off x="898358" y="1742010"/>
            <a:ext cx="4834930" cy="437769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lt1"/>
              </a:buClr>
              <a:buSzPts val="2400"/>
              <a:buFont typeface="Arial"/>
              <a:buNone/>
            </a:pPr>
            <a:r>
              <a:rPr lang="en-US"/>
              <a:t>Jailbreaking eller rooting af enheder er, når du låser din enhed op og fjerner de sikkerhedsfunktioner, som producenterne har indført, så du kan få adgang til alt, hvad du vil. Det kan være fristende at jailbreake eller roote din telefon for at få adgang til andre appbutikker end de officielle, men det medfører en høj sikkerheds- risiko for enheden. Apps på disse illegitime butikker er ikke valideret og kan nemt hacke sig ind på din telefon og stjæle information.</a:t>
            </a:r>
            <a:endParaRPr/>
          </a:p>
        </p:txBody>
      </p:sp>
      <p:sp>
        <p:nvSpPr>
          <p:cNvPr id="1153" name="Google Shape;1153;p83"/>
          <p:cNvSpPr txBox="1"/>
          <p:nvPr>
            <p:ph idx="2" type="body"/>
          </p:nvPr>
        </p:nvSpPr>
        <p:spPr>
          <a:xfrm>
            <a:off x="898358" y="439730"/>
            <a:ext cx="4757375" cy="992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lang="en-US"/>
              <a:t>6.  '</a:t>
            </a:r>
            <a:r>
              <a:rPr i="1" lang="en-US"/>
              <a:t>Jailbreak</a:t>
            </a:r>
            <a:r>
              <a:rPr lang="en-US"/>
              <a:t>' eller '</a:t>
            </a:r>
            <a:r>
              <a:rPr i="1" lang="en-US"/>
              <a:t>Root</a:t>
            </a:r>
            <a:r>
              <a:rPr lang="en-US"/>
              <a:t>’ ikke dine enheder</a:t>
            </a:r>
            <a:endParaRPr/>
          </a:p>
        </p:txBody>
      </p:sp>
      <p:pic>
        <p:nvPicPr>
          <p:cNvPr id="1154" name="Google Shape;1154;p83"/>
          <p:cNvPicPr preferRelativeResize="0"/>
          <p:nvPr>
            <p:ph idx="3" type="pic"/>
          </p:nvPr>
        </p:nvPicPr>
        <p:blipFill rotWithShape="1">
          <a:blip r:embed="rId3">
            <a:alphaModFix/>
          </a:blip>
          <a:srcRect b="5778" l="0" r="0" t="5779"/>
          <a:stretch/>
        </p:blipFill>
        <p:spPr>
          <a:xfrm>
            <a:off x="6973989" y="1086933"/>
            <a:ext cx="4704737" cy="5024899"/>
          </a:xfrm>
          <a:prstGeom prst="rect">
            <a:avLst/>
          </a:prstGeom>
          <a:solidFill>
            <a:srgbClr val="F2F2F2"/>
          </a:solidFill>
          <a:ln>
            <a:noFill/>
          </a:ln>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8" name="Shape 1158"/>
        <p:cNvGrpSpPr/>
        <p:nvPr/>
      </p:nvGrpSpPr>
      <p:grpSpPr>
        <a:xfrm>
          <a:off x="0" y="0"/>
          <a:ext cx="0" cy="0"/>
          <a:chOff x="0" y="0"/>
          <a:chExt cx="0" cy="0"/>
        </a:xfrm>
      </p:grpSpPr>
      <p:sp>
        <p:nvSpPr>
          <p:cNvPr id="1159" name="Google Shape;1159;p84"/>
          <p:cNvSpPr txBox="1"/>
          <p:nvPr>
            <p:ph idx="1" type="body"/>
          </p:nvPr>
        </p:nvSpPr>
        <p:spPr>
          <a:xfrm>
            <a:off x="861782" y="1421970"/>
            <a:ext cx="5337850" cy="4377696"/>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lt1"/>
              </a:buClr>
              <a:buSzPts val="2400"/>
              <a:buFont typeface="Arial"/>
              <a:buNone/>
            </a:pPr>
            <a:r>
              <a:rPr lang="en-US"/>
              <a:t>Mobile enheder rummer en masse data. Hvis den bliver væk eller stjålet, kan e-mails, kontakter, finansielle oplysninger og mere være i fare. For at beskytte din mobile enhed kan du sørge for, at dataene er krypteret, dvs de er gemt i en ulæselig form, så de ikke kan forstås.</a:t>
            </a:r>
            <a:endParaRPr/>
          </a:p>
          <a:p>
            <a:pPr indent="0" lvl="0" marL="0" marR="0" rtl="0" algn="l">
              <a:lnSpc>
                <a:spcPct val="90000"/>
              </a:lnSpc>
              <a:spcBef>
                <a:spcPts val="1000"/>
              </a:spcBef>
              <a:spcAft>
                <a:spcPts val="0"/>
              </a:spcAft>
              <a:buClr>
                <a:schemeClr val="lt1"/>
              </a:buClr>
              <a:buSzPts val="2400"/>
              <a:buFont typeface="Arial"/>
              <a:buNone/>
            </a:pPr>
            <a:r>
              <a:rPr lang="en-US"/>
              <a:t>De fleste enheder har krypteringsindstillinger, du kan aktivere i sikkerhedsmenuen.</a:t>
            </a:r>
            <a:endParaRPr/>
          </a:p>
        </p:txBody>
      </p:sp>
      <p:sp>
        <p:nvSpPr>
          <p:cNvPr id="1160" name="Google Shape;1160;p84"/>
          <p:cNvSpPr txBox="1"/>
          <p:nvPr>
            <p:ph idx="2" type="body"/>
          </p:nvPr>
        </p:nvSpPr>
        <p:spPr>
          <a:xfrm>
            <a:off x="524481" y="513596"/>
            <a:ext cx="5757785" cy="992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lang="en-US"/>
              <a:t>7. Krypter data</a:t>
            </a:r>
            <a:endParaRPr/>
          </a:p>
        </p:txBody>
      </p:sp>
      <p:pic>
        <p:nvPicPr>
          <p:cNvPr id="1161" name="Google Shape;1161;p84"/>
          <p:cNvPicPr preferRelativeResize="0"/>
          <p:nvPr>
            <p:ph idx="3" type="pic"/>
          </p:nvPr>
        </p:nvPicPr>
        <p:blipFill rotWithShape="1">
          <a:blip r:embed="rId3">
            <a:alphaModFix/>
          </a:blip>
          <a:srcRect b="0" l="5206" r="5206" t="0"/>
          <a:stretch/>
        </p:blipFill>
        <p:spPr>
          <a:xfrm>
            <a:off x="7312656" y="1128056"/>
            <a:ext cx="4017562" cy="4825750"/>
          </a:xfrm>
          <a:prstGeom prst="rect">
            <a:avLst/>
          </a:prstGeom>
          <a:solidFill>
            <a:srgbClr val="F2F2F2"/>
          </a:solid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5" name="Shape 1165"/>
        <p:cNvGrpSpPr/>
        <p:nvPr/>
      </p:nvGrpSpPr>
      <p:grpSpPr>
        <a:xfrm>
          <a:off x="0" y="0"/>
          <a:ext cx="0" cy="0"/>
          <a:chOff x="0" y="0"/>
          <a:chExt cx="0" cy="0"/>
        </a:xfrm>
      </p:grpSpPr>
      <p:sp>
        <p:nvSpPr>
          <p:cNvPr id="1166" name="Google Shape;1166;p85"/>
          <p:cNvSpPr txBox="1"/>
          <p:nvPr>
            <p:ph idx="1" type="body"/>
          </p:nvPr>
        </p:nvSpPr>
        <p:spPr>
          <a:xfrm>
            <a:off x="798380" y="1798816"/>
            <a:ext cx="10595237" cy="3849918"/>
          </a:xfrm>
          <a:prstGeom prst="rect">
            <a:avLst/>
          </a:prstGeom>
          <a:noFill/>
          <a:ln>
            <a:noFill/>
          </a:ln>
        </p:spPr>
        <p:txBody>
          <a:bodyPr anchorCtr="0" anchor="t" bIns="45700" lIns="91425" spcFirstLastPara="1" rIns="91425" wrap="square" tIns="45700">
            <a:noAutofit/>
          </a:bodyPr>
          <a:lstStyle/>
          <a:p>
            <a:pPr indent="-342900" lvl="0" marL="571500" rtl="0" algn="l">
              <a:lnSpc>
                <a:spcPct val="90000"/>
              </a:lnSpc>
              <a:spcBef>
                <a:spcPts val="1000"/>
              </a:spcBef>
              <a:spcAft>
                <a:spcPts val="0"/>
              </a:spcAft>
              <a:buSzPts val="2400"/>
              <a:buFont typeface="Arial"/>
              <a:buChar char="•"/>
            </a:pPr>
            <a:r>
              <a:rPr lang="en-US"/>
              <a:t>For at kontrollere, om en </a:t>
            </a:r>
            <a:r>
              <a:rPr b="1" lang="en-US"/>
              <a:t>iOS-enhed </a:t>
            </a:r>
            <a:r>
              <a:rPr lang="en-US"/>
              <a:t>er krypteret, skal du gå til indstillingsmenuen og derefter klikke på "Touch ID &amp; Passcode". Den vil bede dig om at indtaste din låseskærmkode. Rul derefter til bunden af siden, hvor der skal stå "Databeskyttelse er aktiveret."</a:t>
            </a:r>
            <a:endParaRPr/>
          </a:p>
          <a:p>
            <a:pPr indent="-190500" lvl="0" marL="571500" rtl="0" algn="l">
              <a:lnSpc>
                <a:spcPct val="90000"/>
              </a:lnSpc>
              <a:spcBef>
                <a:spcPts val="1000"/>
              </a:spcBef>
              <a:spcAft>
                <a:spcPts val="0"/>
              </a:spcAft>
              <a:buSzPts val="2400"/>
              <a:buFont typeface="Arial"/>
              <a:buNone/>
            </a:pPr>
            <a:r>
              <a:t/>
            </a:r>
            <a:endParaRPr/>
          </a:p>
          <a:p>
            <a:pPr indent="-342900" lvl="0" marL="571500" rtl="0" algn="l">
              <a:lnSpc>
                <a:spcPct val="90000"/>
              </a:lnSpc>
              <a:spcBef>
                <a:spcPts val="1000"/>
              </a:spcBef>
              <a:spcAft>
                <a:spcPts val="0"/>
              </a:spcAft>
              <a:buSzPts val="2400"/>
              <a:buFont typeface="Arial"/>
              <a:buChar char="•"/>
            </a:pPr>
            <a:r>
              <a:rPr lang="en-US"/>
              <a:t>For at kryptere en </a:t>
            </a:r>
            <a:r>
              <a:rPr b="1" lang="en-US"/>
              <a:t>Android </a:t>
            </a:r>
            <a:r>
              <a:rPr lang="en-US"/>
              <a:t>skal du først være sikker på, at din enhed er 80 % opladet, og unroote din telefon, før du fortsætter. Når disse ting er gjort, skal du gå til "Sikkerhed" og vælge "Krypter telefon." Hvis du ikke oplader din enhed, unrooter den eller afbryder krypteringsprocessen, kan du miste alle dine data. Kryptering kan tage en time eller mere.</a:t>
            </a:r>
            <a:endParaRPr/>
          </a:p>
        </p:txBody>
      </p:sp>
      <p:sp>
        <p:nvSpPr>
          <p:cNvPr id="1167" name="Google Shape;1167;p85"/>
          <p:cNvSpPr txBox="1"/>
          <p:nvPr>
            <p:ph idx="2" type="body"/>
          </p:nvPr>
        </p:nvSpPr>
        <p:spPr>
          <a:xfrm>
            <a:off x="798380" y="542147"/>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En hurtig øvelse...</a:t>
            </a:r>
            <a:endParaRPr/>
          </a:p>
          <a:p>
            <a:pPr indent="-228600" lvl="0" marL="457200" marR="0" rtl="0" algn="l">
              <a:lnSpc>
                <a:spcPct val="90000"/>
              </a:lnSpc>
              <a:spcBef>
                <a:spcPts val="1000"/>
              </a:spcBef>
              <a:spcAft>
                <a:spcPts val="0"/>
              </a:spcAft>
              <a:buClr>
                <a:srgbClr val="24BAA2"/>
              </a:buClr>
              <a:buSzPts val="3600"/>
              <a:buFont typeface="Arial"/>
              <a:buNone/>
            </a:pPr>
            <a:r>
              <a:rPr lang="en-US"/>
              <a:t>Tjek om din enheds datakryptering er aktiveret</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1" name="Shape 1171"/>
        <p:cNvGrpSpPr/>
        <p:nvPr/>
      </p:nvGrpSpPr>
      <p:grpSpPr>
        <a:xfrm>
          <a:off x="0" y="0"/>
          <a:ext cx="0" cy="0"/>
          <a:chOff x="0" y="0"/>
          <a:chExt cx="0" cy="0"/>
        </a:xfrm>
      </p:grpSpPr>
      <p:sp>
        <p:nvSpPr>
          <p:cNvPr id="1172" name="Google Shape;1172;p86"/>
          <p:cNvSpPr txBox="1"/>
          <p:nvPr>
            <p:ph idx="1" type="body"/>
          </p:nvPr>
        </p:nvSpPr>
        <p:spPr>
          <a:xfrm>
            <a:off x="751871" y="1406094"/>
            <a:ext cx="5442662" cy="4377696"/>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b="0" i="0" lang="en-US">
                <a:solidFill>
                  <a:schemeClr val="lt1"/>
                </a:solidFill>
                <a:latin typeface="Calibri"/>
                <a:ea typeface="Calibri"/>
                <a:cs typeface="Calibri"/>
                <a:sym typeface="Calibri"/>
              </a:rPr>
              <a:t>Du har sikkert hørt om antivirusprogrammer til bærbare eller stationære computere, men dine håndholdte enheder kan også drage fordel af dem. Disse programmer kan beskytte mod virus og hackingforsøg. Noget software som </a:t>
            </a:r>
            <a:r>
              <a:rPr b="0" i="0" lang="en-US" u="sng" strike="noStrike">
                <a:solidFill>
                  <a:schemeClr val="lt1"/>
                </a:solidFill>
                <a:latin typeface="Calibri"/>
                <a:ea typeface="Calibri"/>
                <a:cs typeface="Calibri"/>
                <a:sym typeface="Calibri"/>
                <a:hlinkClick r:id="rId3">
                  <a:extLst>
                    <a:ext uri="{A12FA001-AC4F-418D-AE19-62706E023703}">
                      <ahyp:hlinkClr val="tx"/>
                    </a:ext>
                  </a:extLst>
                </a:hlinkClick>
              </a:rPr>
              <a:t>Pandas gratis antivirussoftware </a:t>
            </a:r>
            <a:r>
              <a:rPr b="0" i="0" lang="en-US">
                <a:solidFill>
                  <a:schemeClr val="lt1"/>
                </a:solidFill>
                <a:latin typeface="Calibri"/>
                <a:ea typeface="Calibri"/>
                <a:cs typeface="Calibri"/>
                <a:sym typeface="Calibri"/>
              </a:rPr>
              <a:t>har VPN-funktioner inkluderet.</a:t>
            </a:r>
            <a:endParaRPr/>
          </a:p>
          <a:p>
            <a:pPr indent="0" lvl="0" marL="0" rtl="0" algn="l">
              <a:lnSpc>
                <a:spcPct val="90000"/>
              </a:lnSpc>
              <a:spcBef>
                <a:spcPts val="1000"/>
              </a:spcBef>
              <a:spcAft>
                <a:spcPts val="0"/>
              </a:spcAft>
              <a:buSzPts val="2400"/>
              <a:buNone/>
            </a:pPr>
            <a:r>
              <a:rPr b="0" i="0" lang="en-US">
                <a:solidFill>
                  <a:schemeClr val="lt1"/>
                </a:solidFill>
                <a:latin typeface="Calibri"/>
                <a:ea typeface="Calibri"/>
                <a:cs typeface="Calibri"/>
                <a:sym typeface="Calibri"/>
              </a:rPr>
              <a:t>Smartphones er computere i lommestørrelse, der kan opbevare alle dine vigtige data og personlige oplysninger. Hvis du har disse mobile sikkerhedstip i tankerne, hjælper det dig med at beskytte dine enheder</a:t>
            </a:r>
            <a:endParaRPr/>
          </a:p>
          <a:p>
            <a:pPr indent="0" lvl="0" marL="0" marR="0" rtl="0" algn="l">
              <a:lnSpc>
                <a:spcPct val="90000"/>
              </a:lnSpc>
              <a:spcBef>
                <a:spcPts val="1000"/>
              </a:spcBef>
              <a:spcAft>
                <a:spcPts val="0"/>
              </a:spcAft>
              <a:buClr>
                <a:schemeClr val="lt1"/>
              </a:buClr>
              <a:buSzPts val="2400"/>
              <a:buFont typeface="Arial"/>
              <a:buNone/>
            </a:pPr>
            <a:r>
              <a:t/>
            </a:r>
            <a:endParaRPr>
              <a:solidFill>
                <a:schemeClr val="lt1"/>
              </a:solidFill>
              <a:latin typeface="Calibri"/>
              <a:ea typeface="Calibri"/>
              <a:cs typeface="Calibri"/>
              <a:sym typeface="Calibri"/>
            </a:endParaRPr>
          </a:p>
        </p:txBody>
      </p:sp>
      <p:sp>
        <p:nvSpPr>
          <p:cNvPr id="1173" name="Google Shape;1173;p86"/>
          <p:cNvSpPr txBox="1"/>
          <p:nvPr>
            <p:ph idx="2" type="body"/>
          </p:nvPr>
        </p:nvSpPr>
        <p:spPr>
          <a:xfrm>
            <a:off x="642937" y="439738"/>
            <a:ext cx="5660531" cy="99265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rgbClr val="24BAA2"/>
              </a:buClr>
              <a:buSzPts val="3600"/>
              <a:buFont typeface="Arial"/>
              <a:buNone/>
            </a:pPr>
            <a:r>
              <a:rPr lang="en-US"/>
              <a:t>8. Installer antivirussoftware</a:t>
            </a:r>
            <a:endParaRPr/>
          </a:p>
        </p:txBody>
      </p:sp>
      <p:pic>
        <p:nvPicPr>
          <p:cNvPr id="1174" name="Google Shape;1174;p86"/>
          <p:cNvPicPr preferRelativeResize="0"/>
          <p:nvPr>
            <p:ph idx="3" type="pic"/>
          </p:nvPr>
        </p:nvPicPr>
        <p:blipFill rotWithShape="1">
          <a:blip r:embed="rId4">
            <a:alphaModFix/>
          </a:blip>
          <a:srcRect b="0" l="951" r="950" t="0"/>
          <a:stretch/>
        </p:blipFill>
        <p:spPr>
          <a:xfrm>
            <a:off x="7305675" y="936064"/>
            <a:ext cx="4243388" cy="4837112"/>
          </a:xfrm>
          <a:prstGeom prst="rect">
            <a:avLst/>
          </a:prstGeom>
          <a:solidFill>
            <a:srgbClr val="F2F2F2"/>
          </a:solid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8" name="Shape 1178"/>
        <p:cNvGrpSpPr/>
        <p:nvPr/>
      </p:nvGrpSpPr>
      <p:grpSpPr>
        <a:xfrm>
          <a:off x="0" y="0"/>
          <a:ext cx="0" cy="0"/>
          <a:chOff x="0" y="0"/>
          <a:chExt cx="0" cy="0"/>
        </a:xfrm>
      </p:grpSpPr>
      <p:sp>
        <p:nvSpPr>
          <p:cNvPr id="1179" name="Google Shape;1179;p87"/>
          <p:cNvSpPr txBox="1"/>
          <p:nvPr>
            <p:ph idx="1" type="body"/>
          </p:nvPr>
        </p:nvSpPr>
        <p:spPr>
          <a:xfrm>
            <a:off x="798381" y="2045704"/>
            <a:ext cx="6059620"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GDPR er en lov oprettet i Den Europæiske Union (EU) for at beskytte borgernes personlige data. Selvom loven blev vedtaget i Europa påvirker den virksomheder over hele verden.</a:t>
            </a:r>
            <a:endParaRPr/>
          </a:p>
          <a:p>
            <a:pPr indent="-228600" lvl="0" marL="457200" marR="0" rtl="0" algn="l">
              <a:lnSpc>
                <a:spcPct val="90000"/>
              </a:lnSpc>
              <a:spcBef>
                <a:spcPts val="1000"/>
              </a:spcBef>
              <a:spcAft>
                <a:spcPts val="0"/>
              </a:spcAft>
              <a:buClr>
                <a:srgbClr val="092E4B"/>
              </a:buClr>
              <a:buSzPts val="2400"/>
              <a:buFont typeface="Arial"/>
              <a:buNone/>
            </a:pPr>
            <a:r>
              <a:rPr lang="en-US"/>
              <a:t>Da den trådte i kraft den 25. maj 2018, satte GDPR nye standarder for databeskyttelse og kickstartede en bølge af globale love om privatliv, der for altid ændrede, hvordan vi bruger internettet</a:t>
            </a:r>
            <a:endParaRPr/>
          </a:p>
        </p:txBody>
      </p:sp>
      <p:sp>
        <p:nvSpPr>
          <p:cNvPr id="1180" name="Google Shape;1180;p87"/>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GDPR – General Data Protection Regulation</a:t>
            </a:r>
            <a:endParaRPr/>
          </a:p>
        </p:txBody>
      </p:sp>
      <p:pic>
        <p:nvPicPr>
          <p:cNvPr descr="Image result for Gdpr Seal" id="1181" name="Google Shape;1181;p87"/>
          <p:cNvPicPr preferRelativeResize="0"/>
          <p:nvPr/>
        </p:nvPicPr>
        <p:blipFill rotWithShape="1">
          <a:blip r:embed="rId3">
            <a:alphaModFix/>
          </a:blip>
          <a:srcRect b="10439" l="0" r="0" t="0"/>
          <a:stretch/>
        </p:blipFill>
        <p:spPr>
          <a:xfrm>
            <a:off x="7318638" y="2296075"/>
            <a:ext cx="3761957" cy="280932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5" name="Shape 1185"/>
        <p:cNvGrpSpPr/>
        <p:nvPr/>
      </p:nvGrpSpPr>
      <p:grpSpPr>
        <a:xfrm>
          <a:off x="0" y="0"/>
          <a:ext cx="0" cy="0"/>
          <a:chOff x="0" y="0"/>
          <a:chExt cx="0" cy="0"/>
        </a:xfrm>
      </p:grpSpPr>
      <p:sp>
        <p:nvSpPr>
          <p:cNvPr id="1186" name="Google Shape;1186;p88"/>
          <p:cNvSpPr txBox="1"/>
          <p:nvPr>
            <p:ph idx="1" type="body"/>
          </p:nvPr>
        </p:nvSpPr>
        <p:spPr>
          <a:xfrm>
            <a:off x="659792" y="1194421"/>
            <a:ext cx="10872409" cy="4085110"/>
          </a:xfrm>
          <a:prstGeom prst="rect">
            <a:avLst/>
          </a:prstGeom>
          <a:noFill/>
          <a:ln>
            <a:noFill/>
          </a:ln>
        </p:spPr>
        <p:txBody>
          <a:bodyPr anchorCtr="0" anchor="t" bIns="45700" lIns="91425" spcFirstLastPara="1" rIns="91425" wrap="square" tIns="45700">
            <a:noAutofit/>
          </a:bodyPr>
          <a:lstStyle/>
          <a:p>
            <a:pPr indent="0" lvl="0" marL="360000" rtl="0" algn="l">
              <a:lnSpc>
                <a:spcPct val="90000"/>
              </a:lnSpc>
              <a:spcBef>
                <a:spcPts val="1000"/>
              </a:spcBef>
              <a:spcAft>
                <a:spcPts val="0"/>
              </a:spcAft>
              <a:buSzPts val="2400"/>
              <a:buNone/>
            </a:pPr>
            <a:r>
              <a:rPr b="1" lang="en-US"/>
              <a:t>Personlige data </a:t>
            </a:r>
            <a:r>
              <a:rPr lang="en-US"/>
              <a:t>er meget værdifulde - faktisk understøtter de en industri på billioner af dollars. Virksomheder som Facebook og Google tjener deres overskud ved at sælge personlige oplysninger til annoncører.</a:t>
            </a:r>
            <a:endParaRPr/>
          </a:p>
          <a:p>
            <a:pPr indent="0" lvl="0" marL="360000" rtl="0" algn="l">
              <a:lnSpc>
                <a:spcPct val="90000"/>
              </a:lnSpc>
              <a:spcBef>
                <a:spcPts val="1000"/>
              </a:spcBef>
              <a:spcAft>
                <a:spcPts val="0"/>
              </a:spcAft>
              <a:buSzPts val="2400"/>
              <a:buNone/>
            </a:pPr>
            <a:r>
              <a:rPr lang="en-US"/>
              <a:t>GDPR fortæller virksomheder af alle størrelser, hvad de kan og ikke må med dine oplysninger. Ved at forstå hvordan denne lovgivning fungerer, får du mere kontrol over dit liv online.</a:t>
            </a:r>
            <a:endParaRPr/>
          </a:p>
          <a:p>
            <a:pPr indent="0" lvl="0" marL="360000" rtl="0" algn="l">
              <a:lnSpc>
                <a:spcPct val="90000"/>
              </a:lnSpc>
              <a:spcBef>
                <a:spcPts val="1000"/>
              </a:spcBef>
              <a:spcAft>
                <a:spcPts val="0"/>
              </a:spcAft>
              <a:buSzPts val="2400"/>
              <a:buNone/>
            </a:pPr>
            <a:r>
              <a:rPr b="1" lang="en-US"/>
              <a:t>Personoplysninger </a:t>
            </a:r>
            <a:r>
              <a:rPr lang="en-US"/>
              <a:t>er oplysninger, der kan bruges til at identificere dig eller andre. Kort sagt, det er enhver privat detalje, som du ikke ønsker skal falde i de forkerte hænder. F.eks. </a:t>
            </a:r>
            <a:r>
              <a:rPr lang="en-US" sz="2000"/>
              <a:t>navn / telefonnummer / adresse / fødselsdato / bankkonto / pasnummer / opslag på sociale medier / geotagging / sundhedsjournaler / race / religiøse og politiske holdninger.</a:t>
            </a:r>
            <a:endParaRPr/>
          </a:p>
          <a:p>
            <a:pPr indent="0" lvl="0" marL="360000" rtl="0" algn="l">
              <a:lnSpc>
                <a:spcPct val="90000"/>
              </a:lnSpc>
              <a:spcBef>
                <a:spcPts val="1000"/>
              </a:spcBef>
              <a:spcAft>
                <a:spcPts val="0"/>
              </a:spcAft>
              <a:buSzPts val="2400"/>
              <a:buNone/>
            </a:pPr>
            <a:r>
              <a:rPr lang="en-US"/>
              <a:t>Tænk på personlige data som et puslespil En brik siger måske ikke meget, men sættes flere brikker sammen afslører de et levende billede af ens liv.</a:t>
            </a:r>
            <a:endParaRPr/>
          </a:p>
          <a:p>
            <a:pPr indent="0" lvl="0" marL="360000" rtl="0" algn="l">
              <a:lnSpc>
                <a:spcPct val="90000"/>
              </a:lnSpc>
              <a:spcBef>
                <a:spcPts val="1000"/>
              </a:spcBef>
              <a:spcAft>
                <a:spcPts val="0"/>
              </a:spcAft>
              <a:buSzPts val="2400"/>
              <a:buNone/>
            </a:pPr>
            <a:r>
              <a:rPr b="1" lang="en-US">
                <a:solidFill>
                  <a:srgbClr val="7F3494"/>
                </a:solidFill>
              </a:rPr>
              <a:t>Enhver hændelse, der fører til, at personlige data går tabt, stjålet, ødelagt eller ændret, betragtes som et DATABRUD.</a:t>
            </a:r>
            <a:endParaRPr b="1">
              <a:solidFill>
                <a:srgbClr val="7F3494"/>
              </a:solidFill>
            </a:endParaRPr>
          </a:p>
        </p:txBody>
      </p:sp>
      <p:sp>
        <p:nvSpPr>
          <p:cNvPr id="1187" name="Google Shape;1187;p88"/>
          <p:cNvSpPr txBox="1"/>
          <p:nvPr>
            <p:ph idx="2" type="body"/>
          </p:nvPr>
        </p:nvSpPr>
        <p:spPr>
          <a:xfrm>
            <a:off x="2307139" y="434163"/>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Hvorfor har vi brug for GDPR?</a:t>
            </a:r>
            <a:endParaRPr/>
          </a:p>
        </p:txBody>
      </p:sp>
      <p:grpSp>
        <p:nvGrpSpPr>
          <p:cNvPr id="1188" name="Google Shape;1188;p88"/>
          <p:cNvGrpSpPr/>
          <p:nvPr/>
        </p:nvGrpSpPr>
        <p:grpSpPr>
          <a:xfrm>
            <a:off x="1298447" y="354920"/>
            <a:ext cx="885534" cy="895927"/>
            <a:chOff x="7190753" y="5365577"/>
            <a:chExt cx="745522" cy="754272"/>
          </a:xfrm>
        </p:grpSpPr>
        <p:grpSp>
          <p:nvGrpSpPr>
            <p:cNvPr id="1189" name="Google Shape;1189;p88"/>
            <p:cNvGrpSpPr/>
            <p:nvPr/>
          </p:nvGrpSpPr>
          <p:grpSpPr>
            <a:xfrm>
              <a:off x="7353351" y="5647412"/>
              <a:ext cx="420044" cy="75879"/>
              <a:chOff x="7353351" y="5647412"/>
              <a:chExt cx="420044" cy="75879"/>
            </a:xfrm>
          </p:grpSpPr>
          <p:sp>
            <p:nvSpPr>
              <p:cNvPr id="1190" name="Google Shape;1190;p88"/>
              <p:cNvSpPr/>
              <p:nvPr/>
            </p:nvSpPr>
            <p:spPr>
              <a:xfrm>
                <a:off x="7353351" y="5649220"/>
                <a:ext cx="131884" cy="74071"/>
              </a:xfrm>
              <a:custGeom>
                <a:rect b="b" l="l" r="r" t="t"/>
                <a:pathLst>
                  <a:path extrusionOk="0" h="74071" w="131884">
                    <a:moveTo>
                      <a:pt x="123755" y="23486"/>
                    </a:moveTo>
                    <a:cubicBezTo>
                      <a:pt x="94849" y="28906"/>
                      <a:pt x="72266" y="48780"/>
                      <a:pt x="60523" y="74072"/>
                    </a:cubicBezTo>
                    <a:lnTo>
                      <a:pt x="0" y="74072"/>
                    </a:lnTo>
                    <a:lnTo>
                      <a:pt x="0" y="63233"/>
                    </a:lnTo>
                    <a:cubicBezTo>
                      <a:pt x="0" y="46069"/>
                      <a:pt x="11743" y="29809"/>
                      <a:pt x="31616" y="27100"/>
                    </a:cubicBezTo>
                    <a:lnTo>
                      <a:pt x="68652" y="18970"/>
                    </a:lnTo>
                    <a:cubicBezTo>
                      <a:pt x="74072" y="16259"/>
                      <a:pt x="80396" y="10839"/>
                      <a:pt x="80396" y="5420"/>
                    </a:cubicBezTo>
                    <a:lnTo>
                      <a:pt x="80396" y="0"/>
                    </a:lnTo>
                    <a:cubicBezTo>
                      <a:pt x="83106" y="0"/>
                      <a:pt x="85816" y="0"/>
                      <a:pt x="89429" y="0"/>
                    </a:cubicBezTo>
                    <a:cubicBezTo>
                      <a:pt x="93042" y="0"/>
                      <a:pt x="94849" y="0"/>
                      <a:pt x="98462" y="0"/>
                    </a:cubicBezTo>
                    <a:lnTo>
                      <a:pt x="98462" y="2709"/>
                    </a:lnTo>
                    <a:cubicBezTo>
                      <a:pt x="98462" y="8130"/>
                      <a:pt x="101172" y="10839"/>
                      <a:pt x="103882" y="13550"/>
                    </a:cubicBezTo>
                    <a:cubicBezTo>
                      <a:pt x="106592" y="13550"/>
                      <a:pt x="106592" y="16259"/>
                      <a:pt x="109302" y="16259"/>
                    </a:cubicBezTo>
                    <a:lnTo>
                      <a:pt x="131885" y="21680"/>
                    </a:lnTo>
                    <a:lnTo>
                      <a:pt x="123755" y="23486"/>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1" name="Google Shape;1191;p88"/>
              <p:cNvSpPr/>
              <p:nvPr/>
            </p:nvSpPr>
            <p:spPr>
              <a:xfrm>
                <a:off x="7640607" y="5647412"/>
                <a:ext cx="132788" cy="75879"/>
              </a:xfrm>
              <a:custGeom>
                <a:rect b="b" l="l" r="r" t="t"/>
                <a:pathLst>
                  <a:path extrusionOk="0" h="75879" w="132788">
                    <a:moveTo>
                      <a:pt x="132788" y="75879"/>
                    </a:moveTo>
                    <a:lnTo>
                      <a:pt x="72266" y="75879"/>
                    </a:lnTo>
                    <a:cubicBezTo>
                      <a:pt x="60523" y="51490"/>
                      <a:pt x="37940" y="32520"/>
                      <a:pt x="9033" y="27100"/>
                    </a:cubicBezTo>
                    <a:lnTo>
                      <a:pt x="0" y="24390"/>
                    </a:lnTo>
                    <a:lnTo>
                      <a:pt x="22583" y="18971"/>
                    </a:lnTo>
                    <a:cubicBezTo>
                      <a:pt x="25293" y="18971"/>
                      <a:pt x="25293" y="18971"/>
                      <a:pt x="28003" y="16260"/>
                    </a:cubicBezTo>
                    <a:cubicBezTo>
                      <a:pt x="33423" y="13550"/>
                      <a:pt x="33423" y="8130"/>
                      <a:pt x="33423" y="5421"/>
                    </a:cubicBezTo>
                    <a:lnTo>
                      <a:pt x="33423" y="0"/>
                    </a:lnTo>
                    <a:cubicBezTo>
                      <a:pt x="36133" y="0"/>
                      <a:pt x="38843" y="0"/>
                      <a:pt x="42456" y="0"/>
                    </a:cubicBezTo>
                    <a:cubicBezTo>
                      <a:pt x="45166" y="0"/>
                      <a:pt x="47876" y="0"/>
                      <a:pt x="51489" y="0"/>
                    </a:cubicBezTo>
                    <a:lnTo>
                      <a:pt x="51489" y="5421"/>
                    </a:lnTo>
                    <a:cubicBezTo>
                      <a:pt x="51489" y="10841"/>
                      <a:pt x="56909" y="16260"/>
                      <a:pt x="63233" y="18971"/>
                    </a:cubicBezTo>
                    <a:lnTo>
                      <a:pt x="100269" y="27100"/>
                    </a:lnTo>
                    <a:cubicBezTo>
                      <a:pt x="117432" y="29810"/>
                      <a:pt x="131885" y="46070"/>
                      <a:pt x="131885" y="62329"/>
                    </a:cubicBezTo>
                    <a:lnTo>
                      <a:pt x="131885" y="75879"/>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nvGrpSpPr>
            <p:cNvPr id="1192" name="Google Shape;1192;p88"/>
            <p:cNvGrpSpPr/>
            <p:nvPr/>
          </p:nvGrpSpPr>
          <p:grpSpPr>
            <a:xfrm>
              <a:off x="7190753" y="5365577"/>
              <a:ext cx="745522" cy="754272"/>
              <a:chOff x="7190753" y="5365577"/>
              <a:chExt cx="745522" cy="754272"/>
            </a:xfrm>
          </p:grpSpPr>
          <p:sp>
            <p:nvSpPr>
              <p:cNvPr id="1193" name="Google Shape;1193;p88"/>
              <p:cNvSpPr/>
              <p:nvPr/>
            </p:nvSpPr>
            <p:spPr>
              <a:xfrm>
                <a:off x="7304327" y="6055729"/>
                <a:ext cx="49268" cy="63218"/>
              </a:xfrm>
              <a:custGeom>
                <a:rect b="b" l="l" r="r" t="t"/>
                <a:pathLst>
                  <a:path extrusionOk="0" h="63218" w="49268">
                    <a:moveTo>
                      <a:pt x="46314" y="38828"/>
                    </a:moveTo>
                    <a:lnTo>
                      <a:pt x="24634" y="6309"/>
                    </a:lnTo>
                    <a:cubicBezTo>
                      <a:pt x="19214" y="-14"/>
                      <a:pt x="11084" y="-2725"/>
                      <a:pt x="5664" y="3599"/>
                    </a:cubicBezTo>
                    <a:cubicBezTo>
                      <a:pt x="244" y="9922"/>
                      <a:pt x="-2466" y="18052"/>
                      <a:pt x="2955" y="24375"/>
                    </a:cubicBezTo>
                    <a:lnTo>
                      <a:pt x="24634" y="56894"/>
                    </a:lnTo>
                    <a:cubicBezTo>
                      <a:pt x="27344" y="59605"/>
                      <a:pt x="32764" y="63218"/>
                      <a:pt x="35474" y="63218"/>
                    </a:cubicBezTo>
                    <a:cubicBezTo>
                      <a:pt x="38184" y="63218"/>
                      <a:pt x="40894" y="63218"/>
                      <a:pt x="43604" y="60508"/>
                    </a:cubicBezTo>
                    <a:cubicBezTo>
                      <a:pt x="49024" y="53282"/>
                      <a:pt x="51734" y="44249"/>
                      <a:pt x="46314" y="38828"/>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4" name="Google Shape;1194;p88"/>
              <p:cNvSpPr/>
              <p:nvPr/>
            </p:nvSpPr>
            <p:spPr>
              <a:xfrm>
                <a:off x="7190753" y="5591308"/>
                <a:ext cx="332214" cy="524928"/>
              </a:xfrm>
              <a:custGeom>
                <a:rect b="b" l="l" r="r" t="t"/>
                <a:pathLst>
                  <a:path extrusionOk="0" h="524928" w="332214">
                    <a:moveTo>
                      <a:pt x="331519" y="506862"/>
                    </a:moveTo>
                    <a:lnTo>
                      <a:pt x="308032" y="392141"/>
                    </a:lnTo>
                    <a:cubicBezTo>
                      <a:pt x="296289" y="337942"/>
                      <a:pt x="264673" y="289162"/>
                      <a:pt x="214990" y="257546"/>
                    </a:cubicBezTo>
                    <a:lnTo>
                      <a:pt x="162598" y="223219"/>
                    </a:lnTo>
                    <a:cubicBezTo>
                      <a:pt x="141822" y="208766"/>
                      <a:pt x="112915" y="211477"/>
                      <a:pt x="95752" y="228640"/>
                    </a:cubicBezTo>
                    <a:lnTo>
                      <a:pt x="95752" y="49782"/>
                    </a:lnTo>
                    <a:cubicBezTo>
                      <a:pt x="95752" y="27199"/>
                      <a:pt x="78589" y="6422"/>
                      <a:pt x="57813" y="1002"/>
                    </a:cubicBezTo>
                    <a:cubicBezTo>
                      <a:pt x="43359" y="-1707"/>
                      <a:pt x="28906" y="1002"/>
                      <a:pt x="17163" y="10035"/>
                    </a:cubicBezTo>
                    <a:cubicBezTo>
                      <a:pt x="5420" y="19069"/>
                      <a:pt x="0" y="32619"/>
                      <a:pt x="0" y="47071"/>
                    </a:cubicBezTo>
                    <a:lnTo>
                      <a:pt x="0" y="273806"/>
                    </a:lnTo>
                    <a:cubicBezTo>
                      <a:pt x="0" y="302712"/>
                      <a:pt x="9033" y="331618"/>
                      <a:pt x="26197" y="356911"/>
                    </a:cubicBezTo>
                    <a:lnTo>
                      <a:pt x="52393" y="393947"/>
                    </a:lnTo>
                    <a:cubicBezTo>
                      <a:pt x="55102" y="396658"/>
                      <a:pt x="61426" y="399367"/>
                      <a:pt x="64136" y="399367"/>
                    </a:cubicBezTo>
                    <a:cubicBezTo>
                      <a:pt x="66846" y="399367"/>
                      <a:pt x="69556" y="399367"/>
                      <a:pt x="73169" y="396658"/>
                    </a:cubicBezTo>
                    <a:cubicBezTo>
                      <a:pt x="78589" y="391238"/>
                      <a:pt x="82202" y="382205"/>
                      <a:pt x="75879" y="376784"/>
                    </a:cubicBezTo>
                    <a:lnTo>
                      <a:pt x="49683" y="339748"/>
                    </a:lnTo>
                    <a:cubicBezTo>
                      <a:pt x="35230" y="319875"/>
                      <a:pt x="28906" y="296389"/>
                      <a:pt x="28906" y="273806"/>
                    </a:cubicBezTo>
                    <a:lnTo>
                      <a:pt x="28906" y="47071"/>
                    </a:lnTo>
                    <a:cubicBezTo>
                      <a:pt x="28906" y="41652"/>
                      <a:pt x="31616" y="35329"/>
                      <a:pt x="37940" y="32619"/>
                    </a:cubicBezTo>
                    <a:cubicBezTo>
                      <a:pt x="43359" y="29909"/>
                      <a:pt x="49683" y="27199"/>
                      <a:pt x="55102" y="29909"/>
                    </a:cubicBezTo>
                    <a:cubicBezTo>
                      <a:pt x="64136" y="32619"/>
                      <a:pt x="69556" y="38942"/>
                      <a:pt x="69556" y="49782"/>
                    </a:cubicBezTo>
                    <a:lnTo>
                      <a:pt x="69556" y="230446"/>
                    </a:lnTo>
                    <a:cubicBezTo>
                      <a:pt x="69556" y="256643"/>
                      <a:pt x="78589" y="279226"/>
                      <a:pt x="95752" y="299098"/>
                    </a:cubicBezTo>
                    <a:lnTo>
                      <a:pt x="98462" y="301809"/>
                    </a:lnTo>
                    <a:cubicBezTo>
                      <a:pt x="107495" y="313551"/>
                      <a:pt x="119239" y="324392"/>
                      <a:pt x="130079" y="336134"/>
                    </a:cubicBezTo>
                    <a:lnTo>
                      <a:pt x="144531" y="353298"/>
                    </a:lnTo>
                    <a:cubicBezTo>
                      <a:pt x="158984" y="367751"/>
                      <a:pt x="168018" y="375881"/>
                      <a:pt x="168018" y="375881"/>
                    </a:cubicBezTo>
                    <a:cubicBezTo>
                      <a:pt x="173438" y="381300"/>
                      <a:pt x="182471" y="381300"/>
                      <a:pt x="188794" y="375881"/>
                    </a:cubicBezTo>
                    <a:cubicBezTo>
                      <a:pt x="194214" y="370461"/>
                      <a:pt x="194214" y="361428"/>
                      <a:pt x="188794" y="356008"/>
                    </a:cubicBezTo>
                    <a:cubicBezTo>
                      <a:pt x="188794" y="356008"/>
                      <a:pt x="171631" y="338845"/>
                      <a:pt x="150855" y="315359"/>
                    </a:cubicBezTo>
                    <a:lnTo>
                      <a:pt x="115625" y="281032"/>
                    </a:lnTo>
                    <a:cubicBezTo>
                      <a:pt x="106592" y="271999"/>
                      <a:pt x="106592" y="258449"/>
                      <a:pt x="115625" y="249416"/>
                    </a:cubicBezTo>
                    <a:cubicBezTo>
                      <a:pt x="124658" y="240382"/>
                      <a:pt x="136401" y="240382"/>
                      <a:pt x="144531" y="246706"/>
                    </a:cubicBezTo>
                    <a:lnTo>
                      <a:pt x="196924" y="281032"/>
                    </a:lnTo>
                    <a:cubicBezTo>
                      <a:pt x="237573" y="309939"/>
                      <a:pt x="266480" y="349684"/>
                      <a:pt x="278223" y="398464"/>
                    </a:cubicBezTo>
                    <a:lnTo>
                      <a:pt x="301710" y="513186"/>
                    </a:lnTo>
                    <a:cubicBezTo>
                      <a:pt x="304419" y="518606"/>
                      <a:pt x="310743" y="524929"/>
                      <a:pt x="316163" y="524929"/>
                    </a:cubicBezTo>
                    <a:lnTo>
                      <a:pt x="318872" y="524929"/>
                    </a:lnTo>
                    <a:cubicBezTo>
                      <a:pt x="328809" y="521315"/>
                      <a:pt x="334229" y="512282"/>
                      <a:pt x="331519" y="506862"/>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5" name="Google Shape;1195;p88"/>
              <p:cNvSpPr/>
              <p:nvPr/>
            </p:nvSpPr>
            <p:spPr>
              <a:xfrm>
                <a:off x="7272067" y="6011466"/>
                <a:ext cx="31338" cy="31602"/>
              </a:xfrm>
              <a:custGeom>
                <a:rect b="b" l="l" r="r" t="t"/>
                <a:pathLst>
                  <a:path extrusionOk="0" h="31602" w="31338">
                    <a:moveTo>
                      <a:pt x="27988" y="6309"/>
                    </a:moveTo>
                    <a:lnTo>
                      <a:pt x="27988" y="6309"/>
                    </a:lnTo>
                    <a:cubicBezTo>
                      <a:pt x="21666" y="-14"/>
                      <a:pt x="12632" y="-2725"/>
                      <a:pt x="6309" y="3599"/>
                    </a:cubicBezTo>
                    <a:cubicBezTo>
                      <a:pt x="-14" y="9922"/>
                      <a:pt x="-2724" y="18955"/>
                      <a:pt x="3599" y="25279"/>
                    </a:cubicBezTo>
                    <a:cubicBezTo>
                      <a:pt x="6309" y="27989"/>
                      <a:pt x="12632" y="31602"/>
                      <a:pt x="16245" y="31602"/>
                    </a:cubicBezTo>
                    <a:cubicBezTo>
                      <a:pt x="18955" y="31602"/>
                      <a:pt x="22569" y="31602"/>
                      <a:pt x="25278" y="28892"/>
                    </a:cubicBezTo>
                    <a:cubicBezTo>
                      <a:pt x="30699" y="22569"/>
                      <a:pt x="34312" y="12633"/>
                      <a:pt x="27988" y="6309"/>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6" name="Google Shape;1196;p88"/>
              <p:cNvSpPr/>
              <p:nvPr/>
            </p:nvSpPr>
            <p:spPr>
              <a:xfrm>
                <a:off x="7610098" y="5598136"/>
                <a:ext cx="326177" cy="521713"/>
              </a:xfrm>
              <a:custGeom>
                <a:rect b="b" l="l" r="r" t="t"/>
                <a:pathLst>
                  <a:path extrusionOk="0" h="521713" w="326177">
                    <a:moveTo>
                      <a:pt x="308732" y="9531"/>
                    </a:moveTo>
                    <a:cubicBezTo>
                      <a:pt x="296989" y="1401"/>
                      <a:pt x="283439" y="-2213"/>
                      <a:pt x="268987" y="1401"/>
                    </a:cubicBezTo>
                    <a:cubicBezTo>
                      <a:pt x="246404" y="6820"/>
                      <a:pt x="231950" y="26693"/>
                      <a:pt x="231950" y="50180"/>
                    </a:cubicBezTo>
                    <a:lnTo>
                      <a:pt x="231950" y="227231"/>
                    </a:lnTo>
                    <a:cubicBezTo>
                      <a:pt x="214787" y="210068"/>
                      <a:pt x="186784" y="207357"/>
                      <a:pt x="166008" y="221811"/>
                    </a:cubicBezTo>
                    <a:lnTo>
                      <a:pt x="114518" y="256137"/>
                    </a:lnTo>
                    <a:cubicBezTo>
                      <a:pt x="69352" y="287753"/>
                      <a:pt x="35026" y="335630"/>
                      <a:pt x="23283" y="390732"/>
                    </a:cubicBezTo>
                    <a:lnTo>
                      <a:pt x="700" y="504550"/>
                    </a:lnTo>
                    <a:cubicBezTo>
                      <a:pt x="-2010" y="512680"/>
                      <a:pt x="3410" y="519003"/>
                      <a:pt x="12443" y="521714"/>
                    </a:cubicBezTo>
                    <a:lnTo>
                      <a:pt x="15153" y="521714"/>
                    </a:lnTo>
                    <a:cubicBezTo>
                      <a:pt x="20573" y="521714"/>
                      <a:pt x="26897" y="516294"/>
                      <a:pt x="29606" y="509970"/>
                    </a:cubicBezTo>
                    <a:lnTo>
                      <a:pt x="52189" y="396152"/>
                    </a:lnTo>
                    <a:cubicBezTo>
                      <a:pt x="63932" y="347372"/>
                      <a:pt x="89225" y="307627"/>
                      <a:pt x="131682" y="278720"/>
                    </a:cubicBezTo>
                    <a:lnTo>
                      <a:pt x="183171" y="244394"/>
                    </a:lnTo>
                    <a:cubicBezTo>
                      <a:pt x="191301" y="238974"/>
                      <a:pt x="205754" y="238974"/>
                      <a:pt x="212077" y="247104"/>
                    </a:cubicBezTo>
                    <a:cubicBezTo>
                      <a:pt x="220207" y="255234"/>
                      <a:pt x="220207" y="269687"/>
                      <a:pt x="212077" y="278720"/>
                    </a:cubicBezTo>
                    <a:lnTo>
                      <a:pt x="140715" y="352793"/>
                    </a:lnTo>
                    <a:cubicBezTo>
                      <a:pt x="135295" y="358213"/>
                      <a:pt x="135295" y="367246"/>
                      <a:pt x="140715" y="372666"/>
                    </a:cubicBezTo>
                    <a:cubicBezTo>
                      <a:pt x="146135" y="378085"/>
                      <a:pt x="155168" y="378085"/>
                      <a:pt x="160588" y="372666"/>
                    </a:cubicBezTo>
                    <a:cubicBezTo>
                      <a:pt x="160588" y="372666"/>
                      <a:pt x="220207" y="309433"/>
                      <a:pt x="229240" y="298594"/>
                    </a:cubicBezTo>
                    <a:lnTo>
                      <a:pt x="231950" y="295883"/>
                    </a:lnTo>
                    <a:cubicBezTo>
                      <a:pt x="249113" y="276011"/>
                      <a:pt x="257243" y="253428"/>
                      <a:pt x="257243" y="227231"/>
                    </a:cubicBezTo>
                    <a:lnTo>
                      <a:pt x="257243" y="47470"/>
                    </a:lnTo>
                    <a:cubicBezTo>
                      <a:pt x="257243" y="39340"/>
                      <a:pt x="262663" y="30307"/>
                      <a:pt x="271696" y="27597"/>
                    </a:cubicBezTo>
                    <a:cubicBezTo>
                      <a:pt x="277116" y="27597"/>
                      <a:pt x="283439" y="27597"/>
                      <a:pt x="288860" y="30307"/>
                    </a:cubicBezTo>
                    <a:cubicBezTo>
                      <a:pt x="294279" y="33017"/>
                      <a:pt x="296989" y="38437"/>
                      <a:pt x="296989" y="44759"/>
                    </a:cubicBezTo>
                    <a:lnTo>
                      <a:pt x="296989" y="270590"/>
                    </a:lnTo>
                    <a:cubicBezTo>
                      <a:pt x="296989" y="293173"/>
                      <a:pt x="288860" y="316660"/>
                      <a:pt x="277116" y="336533"/>
                    </a:cubicBezTo>
                    <a:lnTo>
                      <a:pt x="166008" y="491001"/>
                    </a:lnTo>
                    <a:cubicBezTo>
                      <a:pt x="160588" y="496420"/>
                      <a:pt x="163298" y="505453"/>
                      <a:pt x="168718" y="510874"/>
                    </a:cubicBezTo>
                    <a:cubicBezTo>
                      <a:pt x="171428" y="513584"/>
                      <a:pt x="174138" y="513584"/>
                      <a:pt x="176848" y="513584"/>
                    </a:cubicBezTo>
                    <a:cubicBezTo>
                      <a:pt x="182267" y="513584"/>
                      <a:pt x="184978" y="510874"/>
                      <a:pt x="188591" y="508164"/>
                    </a:cubicBezTo>
                    <a:lnTo>
                      <a:pt x="299699" y="353696"/>
                    </a:lnTo>
                    <a:cubicBezTo>
                      <a:pt x="316862" y="331113"/>
                      <a:pt x="324993" y="302206"/>
                      <a:pt x="324993" y="270590"/>
                    </a:cubicBezTo>
                    <a:lnTo>
                      <a:pt x="324993" y="44759"/>
                    </a:lnTo>
                    <a:cubicBezTo>
                      <a:pt x="329509" y="32114"/>
                      <a:pt x="320476" y="17660"/>
                      <a:pt x="308732" y="9531"/>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7" name="Google Shape;1197;p88"/>
              <p:cNvSpPr/>
              <p:nvPr/>
            </p:nvSpPr>
            <p:spPr>
              <a:xfrm>
                <a:off x="7325457" y="5447093"/>
                <a:ext cx="477856" cy="383008"/>
              </a:xfrm>
              <a:custGeom>
                <a:rect b="b" l="l" r="r" t="t"/>
                <a:pathLst>
                  <a:path extrusionOk="0" h="383008" w="477856">
                    <a:moveTo>
                      <a:pt x="448047" y="284546"/>
                    </a:moveTo>
                    <a:lnTo>
                      <a:pt x="387525" y="284546"/>
                    </a:lnTo>
                    <a:cubicBezTo>
                      <a:pt x="375782" y="259253"/>
                      <a:pt x="353198" y="238477"/>
                      <a:pt x="324292" y="233056"/>
                    </a:cubicBezTo>
                    <a:lnTo>
                      <a:pt x="315259" y="230347"/>
                    </a:lnTo>
                    <a:lnTo>
                      <a:pt x="337842" y="224927"/>
                    </a:lnTo>
                    <a:cubicBezTo>
                      <a:pt x="340552" y="224927"/>
                      <a:pt x="340552" y="224927"/>
                      <a:pt x="343262" y="222217"/>
                    </a:cubicBezTo>
                    <a:cubicBezTo>
                      <a:pt x="348682" y="219506"/>
                      <a:pt x="348682" y="214087"/>
                      <a:pt x="348682" y="210473"/>
                    </a:cubicBezTo>
                    <a:lnTo>
                      <a:pt x="348682" y="205054"/>
                    </a:lnTo>
                    <a:cubicBezTo>
                      <a:pt x="351392" y="205054"/>
                      <a:pt x="354102" y="205054"/>
                      <a:pt x="357715" y="205054"/>
                    </a:cubicBezTo>
                    <a:cubicBezTo>
                      <a:pt x="361329" y="205054"/>
                      <a:pt x="363135" y="205054"/>
                      <a:pt x="366748" y="205054"/>
                    </a:cubicBezTo>
                    <a:lnTo>
                      <a:pt x="366748" y="210473"/>
                    </a:lnTo>
                    <a:cubicBezTo>
                      <a:pt x="366748" y="215894"/>
                      <a:pt x="372169" y="222217"/>
                      <a:pt x="378491" y="224927"/>
                    </a:cubicBezTo>
                    <a:lnTo>
                      <a:pt x="415528" y="233056"/>
                    </a:lnTo>
                    <a:cubicBezTo>
                      <a:pt x="432691" y="235767"/>
                      <a:pt x="447144" y="252930"/>
                      <a:pt x="447144" y="270093"/>
                    </a:cubicBezTo>
                    <a:lnTo>
                      <a:pt x="447144" y="284546"/>
                    </a:lnTo>
                    <a:close/>
                    <a:moveTo>
                      <a:pt x="284546" y="207764"/>
                    </a:moveTo>
                    <a:lnTo>
                      <a:pt x="284546" y="207764"/>
                    </a:lnTo>
                    <a:cubicBezTo>
                      <a:pt x="296289" y="199634"/>
                      <a:pt x="304419" y="190601"/>
                      <a:pt x="310742" y="182471"/>
                    </a:cubicBezTo>
                    <a:cubicBezTo>
                      <a:pt x="313453" y="187890"/>
                      <a:pt x="319775" y="190601"/>
                      <a:pt x="322486" y="194214"/>
                    </a:cubicBezTo>
                    <a:lnTo>
                      <a:pt x="322486" y="199634"/>
                    </a:lnTo>
                    <a:lnTo>
                      <a:pt x="296289" y="205054"/>
                    </a:lnTo>
                    <a:cubicBezTo>
                      <a:pt x="293579" y="205054"/>
                      <a:pt x="287256" y="207764"/>
                      <a:pt x="284546" y="207764"/>
                    </a:cubicBezTo>
                    <a:close/>
                    <a:moveTo>
                      <a:pt x="238477" y="193311"/>
                    </a:moveTo>
                    <a:cubicBezTo>
                      <a:pt x="206860" y="193311"/>
                      <a:pt x="180664" y="168018"/>
                      <a:pt x="180664" y="136401"/>
                    </a:cubicBezTo>
                    <a:lnTo>
                      <a:pt x="180664" y="121948"/>
                    </a:lnTo>
                    <a:lnTo>
                      <a:pt x="200537" y="121948"/>
                    </a:lnTo>
                    <a:cubicBezTo>
                      <a:pt x="223121" y="121948"/>
                      <a:pt x="246607" y="113818"/>
                      <a:pt x="263770" y="99365"/>
                    </a:cubicBezTo>
                    <a:lnTo>
                      <a:pt x="295386" y="116529"/>
                    </a:lnTo>
                    <a:lnTo>
                      <a:pt x="295386" y="139112"/>
                    </a:lnTo>
                    <a:cubicBezTo>
                      <a:pt x="293579" y="168018"/>
                      <a:pt x="270093" y="193311"/>
                      <a:pt x="238477" y="193311"/>
                    </a:cubicBezTo>
                    <a:close/>
                    <a:moveTo>
                      <a:pt x="255640" y="230347"/>
                    </a:moveTo>
                    <a:lnTo>
                      <a:pt x="238477" y="270093"/>
                    </a:lnTo>
                    <a:lnTo>
                      <a:pt x="221314" y="230347"/>
                    </a:lnTo>
                    <a:lnTo>
                      <a:pt x="221314" y="218603"/>
                    </a:lnTo>
                    <a:cubicBezTo>
                      <a:pt x="226733" y="218603"/>
                      <a:pt x="233057" y="221314"/>
                      <a:pt x="238477" y="221314"/>
                    </a:cubicBezTo>
                    <a:cubicBezTo>
                      <a:pt x="243897" y="221314"/>
                      <a:pt x="250220" y="221314"/>
                      <a:pt x="255640" y="218603"/>
                    </a:cubicBezTo>
                    <a:lnTo>
                      <a:pt x="255640" y="230347"/>
                    </a:lnTo>
                    <a:close/>
                    <a:moveTo>
                      <a:pt x="193310" y="207764"/>
                    </a:moveTo>
                    <a:cubicBezTo>
                      <a:pt x="190601" y="205054"/>
                      <a:pt x="184277" y="205054"/>
                      <a:pt x="181567" y="205054"/>
                    </a:cubicBezTo>
                    <a:lnTo>
                      <a:pt x="155371" y="199634"/>
                    </a:lnTo>
                    <a:lnTo>
                      <a:pt x="155371" y="194214"/>
                    </a:lnTo>
                    <a:cubicBezTo>
                      <a:pt x="160791" y="191504"/>
                      <a:pt x="164405" y="186084"/>
                      <a:pt x="167114" y="182471"/>
                    </a:cubicBezTo>
                    <a:cubicBezTo>
                      <a:pt x="172534" y="193311"/>
                      <a:pt x="181567" y="202344"/>
                      <a:pt x="193310" y="207764"/>
                    </a:cubicBezTo>
                    <a:close/>
                    <a:moveTo>
                      <a:pt x="149951" y="230347"/>
                    </a:moveTo>
                    <a:cubicBezTo>
                      <a:pt x="121045" y="235767"/>
                      <a:pt x="98462" y="255639"/>
                      <a:pt x="86719" y="281836"/>
                    </a:cubicBezTo>
                    <a:lnTo>
                      <a:pt x="26196" y="281836"/>
                    </a:lnTo>
                    <a:lnTo>
                      <a:pt x="26196" y="270093"/>
                    </a:lnTo>
                    <a:cubicBezTo>
                      <a:pt x="26196" y="252930"/>
                      <a:pt x="37940" y="235767"/>
                      <a:pt x="57812" y="233056"/>
                    </a:cubicBezTo>
                    <a:lnTo>
                      <a:pt x="94849" y="224927"/>
                    </a:lnTo>
                    <a:cubicBezTo>
                      <a:pt x="100268" y="222217"/>
                      <a:pt x="106592" y="216797"/>
                      <a:pt x="106592" y="210473"/>
                    </a:cubicBezTo>
                    <a:lnTo>
                      <a:pt x="106592" y="205054"/>
                    </a:lnTo>
                    <a:cubicBezTo>
                      <a:pt x="109302" y="205054"/>
                      <a:pt x="112012" y="205054"/>
                      <a:pt x="115625" y="205054"/>
                    </a:cubicBezTo>
                    <a:cubicBezTo>
                      <a:pt x="118335" y="205054"/>
                      <a:pt x="121045" y="205054"/>
                      <a:pt x="124658" y="205054"/>
                    </a:cubicBezTo>
                    <a:lnTo>
                      <a:pt x="124658" y="207764"/>
                    </a:lnTo>
                    <a:cubicBezTo>
                      <a:pt x="124658" y="213184"/>
                      <a:pt x="127368" y="215894"/>
                      <a:pt x="130078" y="219506"/>
                    </a:cubicBezTo>
                    <a:cubicBezTo>
                      <a:pt x="132788" y="219506"/>
                      <a:pt x="132788" y="222217"/>
                      <a:pt x="135498" y="222217"/>
                    </a:cubicBezTo>
                    <a:lnTo>
                      <a:pt x="158081" y="227637"/>
                    </a:lnTo>
                    <a:lnTo>
                      <a:pt x="149951" y="230347"/>
                    </a:lnTo>
                    <a:close/>
                    <a:moveTo>
                      <a:pt x="81299" y="133691"/>
                    </a:moveTo>
                    <a:lnTo>
                      <a:pt x="101172" y="133691"/>
                    </a:lnTo>
                    <a:cubicBezTo>
                      <a:pt x="118335" y="133691"/>
                      <a:pt x="135498" y="130982"/>
                      <a:pt x="152661" y="121948"/>
                    </a:cubicBezTo>
                    <a:lnTo>
                      <a:pt x="152661" y="139112"/>
                    </a:lnTo>
                    <a:cubicBezTo>
                      <a:pt x="152661" y="158984"/>
                      <a:pt x="135498" y="176148"/>
                      <a:pt x="115625" y="176148"/>
                    </a:cubicBezTo>
                    <a:cubicBezTo>
                      <a:pt x="95752" y="176148"/>
                      <a:pt x="78589" y="158984"/>
                      <a:pt x="78589" y="139112"/>
                    </a:cubicBezTo>
                    <a:lnTo>
                      <a:pt x="78589" y="133691"/>
                    </a:lnTo>
                    <a:lnTo>
                      <a:pt x="81299" y="133691"/>
                    </a:lnTo>
                    <a:close/>
                    <a:moveTo>
                      <a:pt x="115625" y="70458"/>
                    </a:moveTo>
                    <a:cubicBezTo>
                      <a:pt x="130078" y="70458"/>
                      <a:pt x="144531" y="78589"/>
                      <a:pt x="149951" y="93041"/>
                    </a:cubicBezTo>
                    <a:cubicBezTo>
                      <a:pt x="135498" y="101172"/>
                      <a:pt x="118335" y="104785"/>
                      <a:pt x="101172" y="104785"/>
                    </a:cubicBezTo>
                    <a:lnTo>
                      <a:pt x="81299" y="104785"/>
                    </a:lnTo>
                    <a:cubicBezTo>
                      <a:pt x="81299" y="84912"/>
                      <a:pt x="98462" y="70458"/>
                      <a:pt x="115625" y="70458"/>
                    </a:cubicBezTo>
                    <a:close/>
                    <a:moveTo>
                      <a:pt x="181567" y="87622"/>
                    </a:moveTo>
                    <a:lnTo>
                      <a:pt x="181567" y="87622"/>
                    </a:lnTo>
                    <a:cubicBezTo>
                      <a:pt x="181567" y="56005"/>
                      <a:pt x="207764" y="30713"/>
                      <a:pt x="239380" y="30713"/>
                    </a:cubicBezTo>
                    <a:cubicBezTo>
                      <a:pt x="268287" y="30713"/>
                      <a:pt x="290870" y="50586"/>
                      <a:pt x="293579" y="79492"/>
                    </a:cubicBezTo>
                    <a:lnTo>
                      <a:pt x="267383" y="65039"/>
                    </a:lnTo>
                    <a:cubicBezTo>
                      <a:pt x="261963" y="62329"/>
                      <a:pt x="252930" y="62329"/>
                      <a:pt x="247510" y="67749"/>
                    </a:cubicBezTo>
                    <a:cubicBezTo>
                      <a:pt x="235767" y="82202"/>
                      <a:pt x="218604" y="90332"/>
                      <a:pt x="198731" y="90332"/>
                    </a:cubicBezTo>
                    <a:lnTo>
                      <a:pt x="181567" y="87622"/>
                    </a:lnTo>
                    <a:close/>
                    <a:moveTo>
                      <a:pt x="325196" y="139112"/>
                    </a:moveTo>
                    <a:cubicBezTo>
                      <a:pt x="325196" y="136401"/>
                      <a:pt x="325196" y="136401"/>
                      <a:pt x="325196" y="139112"/>
                    </a:cubicBezTo>
                    <a:lnTo>
                      <a:pt x="325196" y="124658"/>
                    </a:lnTo>
                    <a:cubicBezTo>
                      <a:pt x="342359" y="130079"/>
                      <a:pt x="359522" y="136401"/>
                      <a:pt x="376685" y="136401"/>
                    </a:cubicBezTo>
                    <a:lnTo>
                      <a:pt x="396558" y="136401"/>
                    </a:lnTo>
                    <a:lnTo>
                      <a:pt x="396558" y="141821"/>
                    </a:lnTo>
                    <a:cubicBezTo>
                      <a:pt x="396558" y="161695"/>
                      <a:pt x="379395" y="178857"/>
                      <a:pt x="359522" y="178857"/>
                    </a:cubicBezTo>
                    <a:cubicBezTo>
                      <a:pt x="339649" y="178857"/>
                      <a:pt x="325196" y="158984"/>
                      <a:pt x="325196" y="139112"/>
                    </a:cubicBezTo>
                    <a:close/>
                    <a:moveTo>
                      <a:pt x="359522" y="70458"/>
                    </a:moveTo>
                    <a:cubicBezTo>
                      <a:pt x="379395" y="70458"/>
                      <a:pt x="393848" y="84912"/>
                      <a:pt x="396558" y="104785"/>
                    </a:cubicBezTo>
                    <a:lnTo>
                      <a:pt x="376685" y="104785"/>
                    </a:lnTo>
                    <a:cubicBezTo>
                      <a:pt x="359522" y="104785"/>
                      <a:pt x="342359" y="102075"/>
                      <a:pt x="327906" y="93041"/>
                    </a:cubicBezTo>
                    <a:cubicBezTo>
                      <a:pt x="333325" y="79492"/>
                      <a:pt x="345069" y="70458"/>
                      <a:pt x="359522" y="70458"/>
                    </a:cubicBezTo>
                    <a:close/>
                    <a:moveTo>
                      <a:pt x="425464" y="205054"/>
                    </a:moveTo>
                    <a:lnTo>
                      <a:pt x="399268" y="199634"/>
                    </a:lnTo>
                    <a:lnTo>
                      <a:pt x="399268" y="194214"/>
                    </a:lnTo>
                    <a:cubicBezTo>
                      <a:pt x="416431" y="182471"/>
                      <a:pt x="428174" y="162598"/>
                      <a:pt x="428174" y="140015"/>
                    </a:cubicBezTo>
                    <a:lnTo>
                      <a:pt x="428174" y="105688"/>
                    </a:lnTo>
                    <a:cubicBezTo>
                      <a:pt x="428174" y="68652"/>
                      <a:pt x="399268" y="39746"/>
                      <a:pt x="362232" y="39746"/>
                    </a:cubicBezTo>
                    <a:cubicBezTo>
                      <a:pt x="345069" y="39746"/>
                      <a:pt x="330615" y="45166"/>
                      <a:pt x="318872" y="54199"/>
                    </a:cubicBezTo>
                    <a:cubicBezTo>
                      <a:pt x="307129" y="22583"/>
                      <a:pt x="275513" y="0"/>
                      <a:pt x="238477" y="0"/>
                    </a:cubicBezTo>
                    <a:cubicBezTo>
                      <a:pt x="204150" y="0"/>
                      <a:pt x="172534" y="22583"/>
                      <a:pt x="158081" y="54199"/>
                    </a:cubicBezTo>
                    <a:cubicBezTo>
                      <a:pt x="146338" y="46069"/>
                      <a:pt x="131885" y="37036"/>
                      <a:pt x="114722" y="37036"/>
                    </a:cubicBezTo>
                    <a:cubicBezTo>
                      <a:pt x="77685" y="37036"/>
                      <a:pt x="48779" y="65942"/>
                      <a:pt x="48779" y="102979"/>
                    </a:cubicBezTo>
                    <a:lnTo>
                      <a:pt x="48779" y="105688"/>
                    </a:lnTo>
                    <a:lnTo>
                      <a:pt x="48779" y="137304"/>
                    </a:lnTo>
                    <a:cubicBezTo>
                      <a:pt x="48779" y="159887"/>
                      <a:pt x="60523" y="179761"/>
                      <a:pt x="77685" y="191504"/>
                    </a:cubicBezTo>
                    <a:lnTo>
                      <a:pt x="77685" y="196923"/>
                    </a:lnTo>
                    <a:lnTo>
                      <a:pt x="51489" y="202344"/>
                    </a:lnTo>
                    <a:cubicBezTo>
                      <a:pt x="19873" y="210473"/>
                      <a:pt x="0" y="236670"/>
                      <a:pt x="0" y="268286"/>
                    </a:cubicBezTo>
                    <a:lnTo>
                      <a:pt x="0" y="297193"/>
                    </a:lnTo>
                    <a:cubicBezTo>
                      <a:pt x="0" y="305322"/>
                      <a:pt x="5420" y="311646"/>
                      <a:pt x="14453" y="311646"/>
                    </a:cubicBezTo>
                    <a:lnTo>
                      <a:pt x="80395" y="311646"/>
                    </a:lnTo>
                    <a:cubicBezTo>
                      <a:pt x="80395" y="314355"/>
                      <a:pt x="80395" y="314355"/>
                      <a:pt x="80395" y="317066"/>
                    </a:cubicBezTo>
                    <a:lnTo>
                      <a:pt x="80395" y="368555"/>
                    </a:lnTo>
                    <a:cubicBezTo>
                      <a:pt x="80395" y="376685"/>
                      <a:pt x="85816" y="383009"/>
                      <a:pt x="94849" y="383009"/>
                    </a:cubicBezTo>
                    <a:lnTo>
                      <a:pt x="184277" y="383009"/>
                    </a:lnTo>
                    <a:cubicBezTo>
                      <a:pt x="193310" y="383009"/>
                      <a:pt x="198731" y="377588"/>
                      <a:pt x="198731" y="368555"/>
                    </a:cubicBezTo>
                    <a:cubicBezTo>
                      <a:pt x="198731" y="360425"/>
                      <a:pt x="193310" y="354102"/>
                      <a:pt x="184277" y="354102"/>
                    </a:cubicBezTo>
                    <a:lnTo>
                      <a:pt x="169824" y="354102"/>
                    </a:lnTo>
                    <a:lnTo>
                      <a:pt x="169824" y="322485"/>
                    </a:lnTo>
                    <a:cubicBezTo>
                      <a:pt x="169824" y="314355"/>
                      <a:pt x="164405" y="308032"/>
                      <a:pt x="155371" y="308032"/>
                    </a:cubicBezTo>
                    <a:cubicBezTo>
                      <a:pt x="146338" y="308032"/>
                      <a:pt x="140918" y="313452"/>
                      <a:pt x="140918" y="322485"/>
                    </a:cubicBezTo>
                    <a:lnTo>
                      <a:pt x="140918" y="354102"/>
                    </a:lnTo>
                    <a:lnTo>
                      <a:pt x="112012" y="354102"/>
                    </a:lnTo>
                    <a:lnTo>
                      <a:pt x="112012" y="317066"/>
                    </a:lnTo>
                    <a:cubicBezTo>
                      <a:pt x="112012" y="288160"/>
                      <a:pt x="131885" y="265577"/>
                      <a:pt x="158081" y="257447"/>
                    </a:cubicBezTo>
                    <a:lnTo>
                      <a:pt x="197827" y="249317"/>
                    </a:lnTo>
                    <a:lnTo>
                      <a:pt x="224024" y="308936"/>
                    </a:lnTo>
                    <a:cubicBezTo>
                      <a:pt x="226733" y="314355"/>
                      <a:pt x="233057" y="317066"/>
                      <a:pt x="238477" y="317066"/>
                    </a:cubicBezTo>
                    <a:cubicBezTo>
                      <a:pt x="243897" y="317066"/>
                      <a:pt x="250220" y="314355"/>
                      <a:pt x="252930" y="308936"/>
                    </a:cubicBezTo>
                    <a:lnTo>
                      <a:pt x="279126" y="249317"/>
                    </a:lnTo>
                    <a:lnTo>
                      <a:pt x="319775" y="257447"/>
                    </a:lnTo>
                    <a:cubicBezTo>
                      <a:pt x="348682" y="262866"/>
                      <a:pt x="365845" y="289063"/>
                      <a:pt x="365845" y="317066"/>
                    </a:cubicBezTo>
                    <a:lnTo>
                      <a:pt x="365845" y="354102"/>
                    </a:lnTo>
                    <a:lnTo>
                      <a:pt x="336939" y="354102"/>
                    </a:lnTo>
                    <a:lnTo>
                      <a:pt x="336939" y="322485"/>
                    </a:lnTo>
                    <a:cubicBezTo>
                      <a:pt x="336939" y="314355"/>
                      <a:pt x="331519" y="308032"/>
                      <a:pt x="322486" y="308032"/>
                    </a:cubicBezTo>
                    <a:cubicBezTo>
                      <a:pt x="313453" y="308032"/>
                      <a:pt x="308032" y="313452"/>
                      <a:pt x="308032" y="322485"/>
                    </a:cubicBezTo>
                    <a:lnTo>
                      <a:pt x="308032" y="354102"/>
                    </a:lnTo>
                    <a:lnTo>
                      <a:pt x="290870" y="354102"/>
                    </a:lnTo>
                    <a:cubicBezTo>
                      <a:pt x="281836" y="354102"/>
                      <a:pt x="276416" y="359521"/>
                      <a:pt x="276416" y="368555"/>
                    </a:cubicBezTo>
                    <a:cubicBezTo>
                      <a:pt x="276416" y="376685"/>
                      <a:pt x="281836" y="383009"/>
                      <a:pt x="290870" y="383009"/>
                    </a:cubicBezTo>
                    <a:lnTo>
                      <a:pt x="380298" y="383009"/>
                    </a:lnTo>
                    <a:cubicBezTo>
                      <a:pt x="389331" y="383009"/>
                      <a:pt x="394752" y="377588"/>
                      <a:pt x="394752" y="368555"/>
                    </a:cubicBezTo>
                    <a:lnTo>
                      <a:pt x="394752" y="317066"/>
                    </a:lnTo>
                    <a:cubicBezTo>
                      <a:pt x="394752" y="314355"/>
                      <a:pt x="394752" y="314355"/>
                      <a:pt x="394752" y="311646"/>
                    </a:cubicBezTo>
                    <a:lnTo>
                      <a:pt x="463404" y="311646"/>
                    </a:lnTo>
                    <a:cubicBezTo>
                      <a:pt x="472437" y="311646"/>
                      <a:pt x="477857" y="306226"/>
                      <a:pt x="477857" y="297193"/>
                    </a:cubicBezTo>
                    <a:lnTo>
                      <a:pt x="477857" y="268286"/>
                    </a:lnTo>
                    <a:cubicBezTo>
                      <a:pt x="476954" y="239380"/>
                      <a:pt x="454371" y="213184"/>
                      <a:pt x="425464" y="205054"/>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8" name="Google Shape;1198;p88"/>
              <p:cNvSpPr/>
              <p:nvPr/>
            </p:nvSpPr>
            <p:spPr>
              <a:xfrm>
                <a:off x="7549372" y="5799171"/>
                <a:ext cx="30028" cy="30713"/>
              </a:xfrm>
              <a:custGeom>
                <a:rect b="b" l="l" r="r" t="t"/>
                <a:pathLst>
                  <a:path extrusionOk="0" h="30713" w="30028">
                    <a:moveTo>
                      <a:pt x="26196" y="2710"/>
                    </a:moveTo>
                    <a:cubicBezTo>
                      <a:pt x="23486" y="0"/>
                      <a:pt x="19873" y="0"/>
                      <a:pt x="14453" y="0"/>
                    </a:cubicBezTo>
                    <a:cubicBezTo>
                      <a:pt x="11743" y="0"/>
                      <a:pt x="5420" y="2710"/>
                      <a:pt x="2710" y="2710"/>
                    </a:cubicBezTo>
                    <a:cubicBezTo>
                      <a:pt x="0" y="5420"/>
                      <a:pt x="0" y="9033"/>
                      <a:pt x="0" y="15356"/>
                    </a:cubicBezTo>
                    <a:cubicBezTo>
                      <a:pt x="0" y="18066"/>
                      <a:pt x="2710" y="24389"/>
                      <a:pt x="2710" y="28003"/>
                    </a:cubicBezTo>
                    <a:cubicBezTo>
                      <a:pt x="5420" y="30713"/>
                      <a:pt x="9033" y="30713"/>
                      <a:pt x="14453" y="30713"/>
                    </a:cubicBezTo>
                    <a:cubicBezTo>
                      <a:pt x="17163" y="30713"/>
                      <a:pt x="23486" y="28003"/>
                      <a:pt x="26196" y="28003"/>
                    </a:cubicBezTo>
                    <a:cubicBezTo>
                      <a:pt x="28906" y="25293"/>
                      <a:pt x="28906" y="21680"/>
                      <a:pt x="28906" y="15356"/>
                    </a:cubicBezTo>
                    <a:cubicBezTo>
                      <a:pt x="31616" y="9033"/>
                      <a:pt x="28906" y="5420"/>
                      <a:pt x="26196" y="271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99" name="Google Shape;1199;p88"/>
              <p:cNvSpPr/>
              <p:nvPr/>
            </p:nvSpPr>
            <p:spPr>
              <a:xfrm>
                <a:off x="7553889" y="5365577"/>
                <a:ext cx="25292" cy="49682"/>
              </a:xfrm>
              <a:custGeom>
                <a:rect b="b" l="l" r="r" t="t"/>
                <a:pathLst>
                  <a:path extrusionOk="0" h="49682" w="25292">
                    <a:moveTo>
                      <a:pt x="12646" y="0"/>
                    </a:moveTo>
                    <a:cubicBezTo>
                      <a:pt x="5420" y="0"/>
                      <a:pt x="0" y="5420"/>
                      <a:pt x="0" y="13550"/>
                    </a:cubicBezTo>
                    <a:lnTo>
                      <a:pt x="0" y="36133"/>
                    </a:lnTo>
                    <a:cubicBezTo>
                      <a:pt x="0" y="44263"/>
                      <a:pt x="5420" y="49683"/>
                      <a:pt x="12646" y="49683"/>
                    </a:cubicBezTo>
                    <a:cubicBezTo>
                      <a:pt x="19873" y="49683"/>
                      <a:pt x="25293" y="44263"/>
                      <a:pt x="25293" y="36133"/>
                    </a:cubicBezTo>
                    <a:lnTo>
                      <a:pt x="25293" y="13550"/>
                    </a:lnTo>
                    <a:cubicBezTo>
                      <a:pt x="25293" y="5420"/>
                      <a:pt x="20776" y="0"/>
                      <a:pt x="12646" y="0"/>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0" name="Google Shape;1200;p88"/>
              <p:cNvSpPr/>
              <p:nvPr/>
            </p:nvSpPr>
            <p:spPr>
              <a:xfrm>
                <a:off x="7473945" y="5390644"/>
                <a:ext cx="43084" cy="43585"/>
              </a:xfrm>
              <a:custGeom>
                <a:rect b="b" l="l" r="r" t="t"/>
                <a:pathLst>
                  <a:path extrusionOk="0" h="43585" w="43084">
                    <a:moveTo>
                      <a:pt x="38391" y="20099"/>
                    </a:moveTo>
                    <a:lnTo>
                      <a:pt x="23938" y="4743"/>
                    </a:lnTo>
                    <a:cubicBezTo>
                      <a:pt x="18518" y="-1581"/>
                      <a:pt x="9485" y="-1581"/>
                      <a:pt x="4065" y="4743"/>
                    </a:cubicBezTo>
                    <a:cubicBezTo>
                      <a:pt x="-1355" y="11066"/>
                      <a:pt x="-1355" y="20099"/>
                      <a:pt x="4065" y="25519"/>
                    </a:cubicBezTo>
                    <a:lnTo>
                      <a:pt x="18518" y="40875"/>
                    </a:lnTo>
                    <a:cubicBezTo>
                      <a:pt x="21228" y="43585"/>
                      <a:pt x="23938" y="43585"/>
                      <a:pt x="30261" y="43585"/>
                    </a:cubicBezTo>
                    <a:cubicBezTo>
                      <a:pt x="32971" y="43585"/>
                      <a:pt x="39295" y="40875"/>
                      <a:pt x="42004" y="40875"/>
                    </a:cubicBezTo>
                    <a:cubicBezTo>
                      <a:pt x="43811" y="34552"/>
                      <a:pt x="43811" y="25519"/>
                      <a:pt x="38391" y="20099"/>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201" name="Google Shape;1201;p88"/>
              <p:cNvSpPr/>
              <p:nvPr/>
            </p:nvSpPr>
            <p:spPr>
              <a:xfrm>
                <a:off x="7617572" y="5390644"/>
                <a:ext cx="43724" cy="43585"/>
              </a:xfrm>
              <a:custGeom>
                <a:rect b="b" l="l" r="r" t="t"/>
                <a:pathLst>
                  <a:path extrusionOk="0" h="43585" w="43724">
                    <a:moveTo>
                      <a:pt x="38391" y="4743"/>
                    </a:moveTo>
                    <a:cubicBezTo>
                      <a:pt x="32972" y="-1581"/>
                      <a:pt x="23938" y="-1581"/>
                      <a:pt x="18518" y="4743"/>
                    </a:cubicBezTo>
                    <a:lnTo>
                      <a:pt x="4065" y="20099"/>
                    </a:lnTo>
                    <a:cubicBezTo>
                      <a:pt x="-1355" y="26422"/>
                      <a:pt x="-1355" y="35456"/>
                      <a:pt x="4065" y="40875"/>
                    </a:cubicBezTo>
                    <a:cubicBezTo>
                      <a:pt x="6775" y="43585"/>
                      <a:pt x="9485" y="43585"/>
                      <a:pt x="15808" y="43585"/>
                    </a:cubicBezTo>
                    <a:cubicBezTo>
                      <a:pt x="18518" y="43585"/>
                      <a:pt x="24841" y="43585"/>
                      <a:pt x="27551" y="40875"/>
                    </a:cubicBezTo>
                    <a:lnTo>
                      <a:pt x="42005" y="25519"/>
                    </a:lnTo>
                    <a:cubicBezTo>
                      <a:pt x="44715" y="22809"/>
                      <a:pt x="44715" y="11066"/>
                      <a:pt x="38391" y="4743"/>
                    </a:cubicBezTo>
                    <a:close/>
                  </a:path>
                </a:pathLst>
              </a:custGeom>
              <a:solidFill>
                <a:srgbClr val="092E4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5" name="Shape 1205"/>
        <p:cNvGrpSpPr/>
        <p:nvPr/>
      </p:nvGrpSpPr>
      <p:grpSpPr>
        <a:xfrm>
          <a:off x="0" y="0"/>
          <a:ext cx="0" cy="0"/>
          <a:chOff x="0" y="0"/>
          <a:chExt cx="0" cy="0"/>
        </a:xfrm>
      </p:grpSpPr>
      <p:sp>
        <p:nvSpPr>
          <p:cNvPr id="1206" name="Google Shape;1206;p89"/>
          <p:cNvSpPr txBox="1"/>
          <p:nvPr>
            <p:ph idx="1" type="body"/>
          </p:nvPr>
        </p:nvSpPr>
        <p:spPr>
          <a:xfrm>
            <a:off x="4912293" y="846903"/>
            <a:ext cx="6562677" cy="339415"/>
          </a:xfrm>
          <a:prstGeom prst="rect">
            <a:avLst/>
          </a:prstGeom>
          <a:noFill/>
          <a:ln>
            <a:noFill/>
          </a:ln>
        </p:spPr>
        <p:txBody>
          <a:bodyPr anchorCtr="0" anchor="ctr" bIns="45700" lIns="91425" spcFirstLastPara="1" rIns="91425" wrap="square" tIns="45700">
            <a:noAutofit/>
          </a:bodyPr>
          <a:lstStyle/>
          <a:p>
            <a:pPr indent="-228600" lvl="0" marL="457200" rtl="0" algn="l">
              <a:lnSpc>
                <a:spcPct val="100000"/>
              </a:lnSpc>
              <a:spcBef>
                <a:spcPts val="1000"/>
              </a:spcBef>
              <a:spcAft>
                <a:spcPts val="0"/>
              </a:spcAft>
              <a:buSzPts val="2400"/>
              <a:buNone/>
            </a:pPr>
            <a:r>
              <a:rPr lang="en-US"/>
              <a:t>PRIVACY BY DESIGN (PbD)</a:t>
            </a:r>
            <a:endParaRPr/>
          </a:p>
        </p:txBody>
      </p:sp>
      <p:sp>
        <p:nvSpPr>
          <p:cNvPr id="1207" name="Google Shape;1207;p89"/>
          <p:cNvSpPr txBox="1"/>
          <p:nvPr>
            <p:ph idx="2" type="body"/>
          </p:nvPr>
        </p:nvSpPr>
        <p:spPr>
          <a:xfrm>
            <a:off x="4912293" y="1421593"/>
            <a:ext cx="6553234" cy="99938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1000"/>
              </a:spcBef>
              <a:spcAft>
                <a:spcPts val="0"/>
              </a:spcAft>
              <a:buSzPts val="2200"/>
              <a:buNone/>
            </a:pPr>
            <a:r>
              <a:rPr lang="en-US" sz="1900"/>
              <a:t>Dette er navnet på en tilgang til privatliv, som alle virksomheder nu bør bruge, når de opretter produkter og bygger hjemmesider. PbD handler om at holde dataindsamling på et minimum og opbygge sikkerhedsforanstaltninger for at forhindre datalækager og brud på alle stadier af et produkts design.</a:t>
            </a:r>
            <a:endParaRPr sz="1900"/>
          </a:p>
        </p:txBody>
      </p:sp>
      <p:sp>
        <p:nvSpPr>
          <p:cNvPr id="1208" name="Google Shape;1208;p89"/>
          <p:cNvSpPr txBox="1"/>
          <p:nvPr>
            <p:ph idx="3" type="body"/>
          </p:nvPr>
        </p:nvSpPr>
        <p:spPr>
          <a:xfrm>
            <a:off x="3291603" y="1263336"/>
            <a:ext cx="1096215" cy="955625"/>
          </a:xfrm>
          <a:prstGeom prst="rect">
            <a:avLst/>
          </a:prstGeom>
          <a:noFill/>
          <a:ln>
            <a:noFill/>
          </a:ln>
        </p:spPr>
        <p:txBody>
          <a:bodyPr anchorCtr="0" anchor="ctr" bIns="45700" lIns="91425" spcFirstLastPara="1" rIns="91425" wrap="square" tIns="45700">
            <a:noAutofit/>
          </a:bodyPr>
          <a:lstStyle/>
          <a:p>
            <a:pPr indent="-228600" lvl="0" marL="457200" marR="0" rtl="0" algn="r">
              <a:lnSpc>
                <a:spcPct val="130000"/>
              </a:lnSpc>
              <a:spcBef>
                <a:spcPts val="1000"/>
              </a:spcBef>
              <a:spcAft>
                <a:spcPts val="0"/>
              </a:spcAft>
              <a:buClr>
                <a:schemeClr val="lt1"/>
              </a:buClr>
              <a:buSzPts val="5400"/>
              <a:buFont typeface="Arial"/>
              <a:buNone/>
            </a:pPr>
            <a:r>
              <a:rPr lang="en-US"/>
              <a:t>1</a:t>
            </a:r>
            <a:endParaRPr/>
          </a:p>
        </p:txBody>
      </p:sp>
      <p:sp>
        <p:nvSpPr>
          <p:cNvPr id="1209" name="Google Shape;1209;p89"/>
          <p:cNvSpPr txBox="1"/>
          <p:nvPr>
            <p:ph idx="5" type="body"/>
          </p:nvPr>
        </p:nvSpPr>
        <p:spPr>
          <a:xfrm>
            <a:off x="4907571" y="4156020"/>
            <a:ext cx="6562677" cy="339415"/>
          </a:xfrm>
          <a:prstGeom prst="rect">
            <a:avLst/>
          </a:prstGeom>
          <a:noFill/>
          <a:ln>
            <a:noFill/>
          </a:ln>
        </p:spPr>
        <p:txBody>
          <a:bodyPr anchorCtr="0" anchor="ctr" bIns="45700" lIns="91425" spcFirstLastPara="1" rIns="91425" wrap="square" tIns="45700">
            <a:noAutofit/>
          </a:bodyPr>
          <a:lstStyle/>
          <a:p>
            <a:pPr indent="-228600" lvl="0" marL="457200" rtl="0" algn="l">
              <a:lnSpc>
                <a:spcPct val="100000"/>
              </a:lnSpc>
              <a:spcBef>
                <a:spcPts val="1000"/>
              </a:spcBef>
              <a:spcAft>
                <a:spcPts val="0"/>
              </a:spcAft>
              <a:buSzPts val="2400"/>
              <a:buNone/>
            </a:pPr>
            <a:r>
              <a:rPr lang="en-US"/>
              <a:t>SAMTYKKE</a:t>
            </a:r>
            <a:endParaRPr/>
          </a:p>
        </p:txBody>
      </p:sp>
      <p:sp>
        <p:nvSpPr>
          <p:cNvPr id="1210" name="Google Shape;1210;p89"/>
          <p:cNvSpPr txBox="1"/>
          <p:nvPr>
            <p:ph idx="6" type="body"/>
          </p:nvPr>
        </p:nvSpPr>
        <p:spPr>
          <a:xfrm>
            <a:off x="4912293" y="4755395"/>
            <a:ext cx="6553234" cy="99938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1000"/>
              </a:spcBef>
              <a:spcAft>
                <a:spcPts val="0"/>
              </a:spcAft>
              <a:buSzPts val="2200"/>
              <a:buNone/>
            </a:pPr>
            <a:r>
              <a:rPr lang="en-US" sz="1900"/>
              <a:t>At indhente samtykke betyder blot at bede brugere om tilladelse til at behandle deres data. Virksomheder skal forklare deres dataindsamlingspraksis i et klart og enkelt sprog, og så skal brugerne være enige. Disse standarder for samtykke forbyder brug af forudvalgte indstillinger i apps eller forhåndsmarkerede felter på websteder.</a:t>
            </a:r>
            <a:endParaRPr sz="1900"/>
          </a:p>
        </p:txBody>
      </p:sp>
      <p:sp>
        <p:nvSpPr>
          <p:cNvPr id="1211" name="Google Shape;1211;p89"/>
          <p:cNvSpPr txBox="1"/>
          <p:nvPr>
            <p:ph idx="7" type="body"/>
          </p:nvPr>
        </p:nvSpPr>
        <p:spPr>
          <a:xfrm>
            <a:off x="3291602" y="4495435"/>
            <a:ext cx="1096215" cy="955625"/>
          </a:xfrm>
          <a:prstGeom prst="rect">
            <a:avLst/>
          </a:prstGeom>
          <a:noFill/>
          <a:ln>
            <a:noFill/>
          </a:ln>
        </p:spPr>
        <p:txBody>
          <a:bodyPr anchorCtr="0" anchor="ctr" bIns="45700" lIns="91425" spcFirstLastPara="1" rIns="91425" wrap="square" tIns="45700">
            <a:noAutofit/>
          </a:bodyPr>
          <a:lstStyle/>
          <a:p>
            <a:pPr indent="-228600" lvl="0" marL="457200" marR="0" rtl="0" algn="r">
              <a:lnSpc>
                <a:spcPct val="130000"/>
              </a:lnSpc>
              <a:spcBef>
                <a:spcPts val="1000"/>
              </a:spcBef>
              <a:spcAft>
                <a:spcPts val="0"/>
              </a:spcAft>
              <a:buClr>
                <a:schemeClr val="lt1"/>
              </a:buClr>
              <a:buSzPts val="5400"/>
              <a:buFont typeface="Arial"/>
              <a:buNone/>
            </a:pPr>
            <a:r>
              <a:rPr lang="en-US"/>
              <a:t>2</a:t>
            </a:r>
            <a:endParaRPr/>
          </a:p>
        </p:txBody>
      </p:sp>
      <p:sp>
        <p:nvSpPr>
          <p:cNvPr id="1212" name="Google Shape;1212;p89"/>
          <p:cNvSpPr txBox="1"/>
          <p:nvPr/>
        </p:nvSpPr>
        <p:spPr>
          <a:xfrm>
            <a:off x="216932" y="1741148"/>
            <a:ext cx="3339068" cy="304694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Følgende er to af de mest almindelige GDPR-udtryk, der bruges af sikkerhedsanalytikere.</a:t>
            </a:r>
            <a:endParaRPr/>
          </a:p>
          <a:p>
            <a:pPr indent="0" lvl="0" marL="0" marR="0" rtl="0" algn="ctr">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At forstå dem er en vigtig del af at blive fortrolig med databeskyttelse generelt.</a:t>
            </a:r>
            <a:endParaRPr b="0" i="0" sz="2400" u="none" cap="none" strike="noStrike">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3"/>
          <p:cNvSpPr txBox="1"/>
          <p:nvPr>
            <p:ph idx="1" type="body"/>
          </p:nvPr>
        </p:nvSpPr>
        <p:spPr>
          <a:xfrm>
            <a:off x="4912293" y="846903"/>
            <a:ext cx="6562677" cy="339415"/>
          </a:xfrm>
          <a:prstGeom prst="rect">
            <a:avLst/>
          </a:prstGeom>
          <a:noFill/>
          <a:ln>
            <a:noFill/>
          </a:ln>
        </p:spPr>
        <p:txBody>
          <a:bodyPr anchorCtr="0" anchor="b" bIns="45700" lIns="91425" spcFirstLastPara="1" rIns="91425" wrap="square" tIns="45700">
            <a:noAutofit/>
          </a:bodyPr>
          <a:lstStyle/>
          <a:p>
            <a:pPr indent="-228600" lvl="0" marL="457200" marR="0" rtl="0" algn="r">
              <a:lnSpc>
                <a:spcPct val="100000"/>
              </a:lnSpc>
              <a:spcBef>
                <a:spcPts val="1000"/>
              </a:spcBef>
              <a:spcAft>
                <a:spcPts val="0"/>
              </a:spcAft>
              <a:buClr>
                <a:srgbClr val="24BAA2"/>
              </a:buClr>
              <a:buSzPts val="2400"/>
              <a:buFont typeface="Arial"/>
              <a:buNone/>
            </a:pPr>
            <a:r>
              <a:rPr lang="en-US"/>
              <a:t>Hvordan du forbruger information</a:t>
            </a:r>
            <a:endParaRPr/>
          </a:p>
        </p:txBody>
      </p:sp>
      <p:sp>
        <p:nvSpPr>
          <p:cNvPr id="279" name="Google Shape;279;p43"/>
          <p:cNvSpPr txBox="1"/>
          <p:nvPr>
            <p:ph idx="2" type="body"/>
          </p:nvPr>
        </p:nvSpPr>
        <p:spPr>
          <a:xfrm>
            <a:off x="4775199" y="1191313"/>
            <a:ext cx="6690328" cy="999383"/>
          </a:xfrm>
          <a:prstGeom prst="rect">
            <a:avLst/>
          </a:prstGeom>
          <a:noFill/>
          <a:ln>
            <a:noFill/>
          </a:ln>
        </p:spPr>
        <p:txBody>
          <a:bodyPr anchorCtr="0" anchor="ctr" bIns="45700" lIns="91425" spcFirstLastPara="1" rIns="91425" wrap="square" tIns="45700">
            <a:noAutofit/>
          </a:bodyPr>
          <a:lstStyle/>
          <a:p>
            <a:pPr indent="-228600" lvl="0" marL="457200" marR="0" rtl="0" algn="r">
              <a:lnSpc>
                <a:spcPct val="100000"/>
              </a:lnSpc>
              <a:spcBef>
                <a:spcPts val="1000"/>
              </a:spcBef>
              <a:spcAft>
                <a:spcPts val="0"/>
              </a:spcAft>
              <a:buClr>
                <a:srgbClr val="092E4B"/>
              </a:buClr>
              <a:buSzPts val="2200"/>
              <a:buFont typeface="Arial"/>
              <a:buNone/>
            </a:pPr>
            <a:r>
              <a:rPr lang="en-US"/>
              <a:t>Dette er </a:t>
            </a:r>
            <a:r>
              <a:rPr lang="en-US">
                <a:extLst>
                  <a:ext uri="http://customooxmlschemas.google.com/">
                    <go:slidesCustomData xmlns:go="http://customooxmlschemas.google.com/" textRoundtripDataId="3"/>
                  </a:ext>
                </a:extLst>
              </a:rPr>
              <a:t>evnen </a:t>
            </a:r>
            <a:r>
              <a:rPr lang="en-US"/>
              <a:t>til at udføre digitale opgaver som at bruge en e-læser (kindle), se dine netbank-kontoudtog eller søge og læse en online artikel.</a:t>
            </a:r>
            <a:endParaRPr/>
          </a:p>
        </p:txBody>
      </p:sp>
      <p:sp>
        <p:nvSpPr>
          <p:cNvPr id="280" name="Google Shape;280;p43"/>
          <p:cNvSpPr txBox="1"/>
          <p:nvPr>
            <p:ph idx="3" type="body"/>
          </p:nvPr>
        </p:nvSpPr>
        <p:spPr>
          <a:xfrm>
            <a:off x="3669541" y="1076972"/>
            <a:ext cx="1096215" cy="955625"/>
          </a:xfrm>
          <a:prstGeom prst="rect">
            <a:avLst/>
          </a:prstGeom>
          <a:noFill/>
          <a:ln>
            <a:noFill/>
          </a:ln>
        </p:spPr>
        <p:txBody>
          <a:bodyPr anchorCtr="0" anchor="ctr" bIns="45700" lIns="91425" spcFirstLastPara="1" rIns="91425" wrap="square" tIns="45700">
            <a:noAutofit/>
          </a:bodyPr>
          <a:lstStyle/>
          <a:p>
            <a:pPr indent="-228600" lvl="0" marL="457200" marR="0" rtl="0" algn="r">
              <a:lnSpc>
                <a:spcPct val="130000"/>
              </a:lnSpc>
              <a:spcBef>
                <a:spcPts val="1000"/>
              </a:spcBef>
              <a:spcAft>
                <a:spcPts val="0"/>
              </a:spcAft>
              <a:buClr>
                <a:schemeClr val="lt1"/>
              </a:buClr>
              <a:buSzPts val="5400"/>
              <a:buFont typeface="Arial"/>
              <a:buNone/>
            </a:pPr>
            <a:r>
              <a:rPr lang="en-US"/>
              <a:t>1</a:t>
            </a:r>
            <a:endParaRPr/>
          </a:p>
        </p:txBody>
      </p:sp>
      <p:sp>
        <p:nvSpPr>
          <p:cNvPr id="281" name="Google Shape;281;p43"/>
          <p:cNvSpPr txBox="1"/>
          <p:nvPr>
            <p:ph idx="5" type="body"/>
          </p:nvPr>
        </p:nvSpPr>
        <p:spPr>
          <a:xfrm>
            <a:off x="4912292" y="2770036"/>
            <a:ext cx="6562677" cy="339415"/>
          </a:xfrm>
          <a:prstGeom prst="rect">
            <a:avLst/>
          </a:prstGeom>
          <a:noFill/>
          <a:ln>
            <a:noFill/>
          </a:ln>
        </p:spPr>
        <p:txBody>
          <a:bodyPr anchorCtr="0" anchor="b" bIns="45700" lIns="91425" spcFirstLastPara="1" rIns="91425" wrap="square" tIns="45700">
            <a:noAutofit/>
          </a:bodyPr>
          <a:lstStyle/>
          <a:p>
            <a:pPr indent="-228600" lvl="0" marL="457200" marR="0" rtl="0" algn="r">
              <a:lnSpc>
                <a:spcPct val="100000"/>
              </a:lnSpc>
              <a:spcBef>
                <a:spcPts val="1000"/>
              </a:spcBef>
              <a:spcAft>
                <a:spcPts val="0"/>
              </a:spcAft>
              <a:buClr>
                <a:srgbClr val="24BAA2"/>
              </a:buClr>
              <a:buSzPts val="2400"/>
              <a:buFont typeface="Arial"/>
              <a:buNone/>
            </a:pPr>
            <a:r>
              <a:rPr lang="en-US"/>
              <a:t>Hvordan du opretter information</a:t>
            </a:r>
            <a:endParaRPr/>
          </a:p>
        </p:txBody>
      </p:sp>
      <p:sp>
        <p:nvSpPr>
          <p:cNvPr id="282" name="Google Shape;282;p43"/>
          <p:cNvSpPr txBox="1"/>
          <p:nvPr>
            <p:ph idx="6" type="body"/>
          </p:nvPr>
        </p:nvSpPr>
        <p:spPr>
          <a:xfrm>
            <a:off x="4848466" y="3055110"/>
            <a:ext cx="6690328" cy="999383"/>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1000"/>
              </a:spcBef>
              <a:spcAft>
                <a:spcPts val="0"/>
              </a:spcAft>
              <a:buSzPts val="2200"/>
              <a:buNone/>
            </a:pPr>
            <a:r>
              <a:rPr lang="en-US"/>
              <a:t>Denne færdighed omfatter alt fra at lave og redigere videoer til at skrive artikler til at oprette og redigere PDF'er.</a:t>
            </a:r>
            <a:endParaRPr/>
          </a:p>
        </p:txBody>
      </p:sp>
      <p:sp>
        <p:nvSpPr>
          <p:cNvPr id="283" name="Google Shape;283;p43"/>
          <p:cNvSpPr txBox="1"/>
          <p:nvPr>
            <p:ph idx="7" type="body"/>
          </p:nvPr>
        </p:nvSpPr>
        <p:spPr>
          <a:xfrm>
            <a:off x="3678984" y="2939743"/>
            <a:ext cx="1096215" cy="955625"/>
          </a:xfrm>
          <a:prstGeom prst="rect">
            <a:avLst/>
          </a:prstGeom>
          <a:noFill/>
          <a:ln>
            <a:noFill/>
          </a:ln>
        </p:spPr>
        <p:txBody>
          <a:bodyPr anchorCtr="0" anchor="ctr" bIns="45700" lIns="91425" spcFirstLastPara="1" rIns="91425" wrap="square" tIns="45700">
            <a:noAutofit/>
          </a:bodyPr>
          <a:lstStyle/>
          <a:p>
            <a:pPr indent="-228600" lvl="0" marL="457200" marR="0" rtl="0" algn="r">
              <a:lnSpc>
                <a:spcPct val="130000"/>
              </a:lnSpc>
              <a:spcBef>
                <a:spcPts val="1000"/>
              </a:spcBef>
              <a:spcAft>
                <a:spcPts val="0"/>
              </a:spcAft>
              <a:buClr>
                <a:schemeClr val="lt1"/>
              </a:buClr>
              <a:buSzPts val="5400"/>
              <a:buFont typeface="Arial"/>
              <a:buNone/>
            </a:pPr>
            <a:r>
              <a:rPr lang="en-US"/>
              <a:t>2</a:t>
            </a:r>
            <a:endParaRPr/>
          </a:p>
        </p:txBody>
      </p:sp>
      <p:sp>
        <p:nvSpPr>
          <p:cNvPr id="284" name="Google Shape;284;p43"/>
          <p:cNvSpPr txBox="1"/>
          <p:nvPr>
            <p:ph idx="8" type="body"/>
          </p:nvPr>
        </p:nvSpPr>
        <p:spPr>
          <a:xfrm>
            <a:off x="4927790" y="4633833"/>
            <a:ext cx="6562677" cy="339415"/>
          </a:xfrm>
          <a:prstGeom prst="rect">
            <a:avLst/>
          </a:prstGeom>
          <a:noFill/>
          <a:ln>
            <a:noFill/>
          </a:ln>
        </p:spPr>
        <p:txBody>
          <a:bodyPr anchorCtr="0" anchor="b" bIns="45700" lIns="91425" spcFirstLastPara="1" rIns="91425" wrap="square" tIns="45700">
            <a:noAutofit/>
          </a:bodyPr>
          <a:lstStyle/>
          <a:p>
            <a:pPr indent="-228600" lvl="0" marL="457200" marR="0" rtl="0" algn="r">
              <a:lnSpc>
                <a:spcPct val="100000"/>
              </a:lnSpc>
              <a:spcBef>
                <a:spcPts val="1000"/>
              </a:spcBef>
              <a:spcAft>
                <a:spcPts val="0"/>
              </a:spcAft>
              <a:buClr>
                <a:srgbClr val="24BAA2"/>
              </a:buClr>
              <a:buSzPts val="2400"/>
              <a:buFont typeface="Arial"/>
              <a:buNone/>
            </a:pPr>
            <a:r>
              <a:rPr lang="en-US"/>
              <a:t>Hvordan du kommunikerer information.</a:t>
            </a:r>
            <a:endParaRPr/>
          </a:p>
        </p:txBody>
      </p:sp>
      <p:sp>
        <p:nvSpPr>
          <p:cNvPr id="285" name="Google Shape;285;p43"/>
          <p:cNvSpPr txBox="1"/>
          <p:nvPr>
            <p:ph idx="9" type="body"/>
          </p:nvPr>
        </p:nvSpPr>
        <p:spPr>
          <a:xfrm>
            <a:off x="4784641" y="5052896"/>
            <a:ext cx="6705826" cy="999383"/>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1000"/>
              </a:spcBef>
              <a:spcAft>
                <a:spcPts val="0"/>
              </a:spcAft>
              <a:buSzPts val="2200"/>
              <a:buNone/>
            </a:pPr>
            <a:r>
              <a:rPr lang="en-US"/>
              <a:t>Når du har oplysninger, skal du vide, hvordan du deler dem. Kommunikation kan være at skrive et tweet, at sende en e-mail, at dele dokumenter online mm.</a:t>
            </a:r>
            <a:endParaRPr/>
          </a:p>
        </p:txBody>
      </p:sp>
      <p:sp>
        <p:nvSpPr>
          <p:cNvPr id="286" name="Google Shape;286;p43"/>
          <p:cNvSpPr txBox="1"/>
          <p:nvPr>
            <p:ph idx="13" type="body"/>
          </p:nvPr>
        </p:nvSpPr>
        <p:spPr>
          <a:xfrm>
            <a:off x="3669540" y="4802514"/>
            <a:ext cx="1096215" cy="955625"/>
          </a:xfrm>
          <a:prstGeom prst="rect">
            <a:avLst/>
          </a:prstGeom>
          <a:noFill/>
          <a:ln>
            <a:noFill/>
          </a:ln>
        </p:spPr>
        <p:txBody>
          <a:bodyPr anchorCtr="0" anchor="ctr" bIns="45700" lIns="91425" spcFirstLastPara="1" rIns="91425" wrap="square" tIns="45700">
            <a:noAutofit/>
          </a:bodyPr>
          <a:lstStyle/>
          <a:p>
            <a:pPr indent="-228600" lvl="0" marL="457200" marR="0" rtl="0" algn="r">
              <a:lnSpc>
                <a:spcPct val="130000"/>
              </a:lnSpc>
              <a:spcBef>
                <a:spcPts val="1000"/>
              </a:spcBef>
              <a:spcAft>
                <a:spcPts val="0"/>
              </a:spcAft>
              <a:buClr>
                <a:schemeClr val="lt1"/>
              </a:buClr>
              <a:buSzPts val="5400"/>
              <a:buFont typeface="Arial"/>
              <a:buNone/>
            </a:pPr>
            <a:r>
              <a:rPr lang="en-US"/>
              <a:t>3</a:t>
            </a:r>
            <a:endParaRPr/>
          </a:p>
        </p:txBody>
      </p:sp>
      <p:sp>
        <p:nvSpPr>
          <p:cNvPr id="287" name="Google Shape;287;p43"/>
          <p:cNvSpPr txBox="1"/>
          <p:nvPr/>
        </p:nvSpPr>
        <p:spPr>
          <a:xfrm>
            <a:off x="216957" y="970731"/>
            <a:ext cx="3486000" cy="4525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lt1"/>
                </a:solidFill>
                <a:latin typeface="Calibri"/>
                <a:ea typeface="Calibri"/>
                <a:cs typeface="Calibri"/>
                <a:sym typeface="Calibri"/>
              </a:rPr>
              <a:t>Ligesom “læsefærdighed" er evnen til at læse og skrive, er </a:t>
            </a:r>
            <a:r>
              <a:rPr b="1" i="0" lang="en-US" sz="2400" u="none" cap="none" strike="noStrike">
                <a:solidFill>
                  <a:srgbClr val="24BAA2"/>
                </a:solidFill>
                <a:latin typeface="Calibri"/>
                <a:ea typeface="Calibri"/>
                <a:cs typeface="Calibri"/>
                <a:sym typeface="Calibri"/>
              </a:rPr>
              <a:t>DIGITALE FÆRDIGHEDER  </a:t>
            </a:r>
            <a:r>
              <a:rPr b="0" i="0" lang="en-US" sz="2400" u="none" cap="none" strike="noStrike">
                <a:solidFill>
                  <a:schemeClr val="lt1"/>
                </a:solidFill>
                <a:latin typeface="Calibri"/>
                <a:ea typeface="Calibri"/>
                <a:cs typeface="Calibri"/>
                <a:sym typeface="Calibri"/>
              </a:rPr>
              <a:t>evnen til at udføre opgaver i et digitalt format. Selvom den nøjagtige definition kan variere, kan du generelt opdele begrebet digital færdighed i tre hoved</a:t>
            </a:r>
            <a:r>
              <a:rPr lang="en-US" sz="2400">
                <a:solidFill>
                  <a:schemeClr val="lt1"/>
                </a:solidFill>
                <a:latin typeface="Calibri"/>
                <a:ea typeface="Calibri"/>
                <a:cs typeface="Calibri"/>
                <a:sym typeface="Calibri"/>
              </a:rPr>
              <a:t> </a:t>
            </a:r>
            <a:r>
              <a:rPr b="0" i="0" lang="en-US" sz="2400" u="none" cap="none" strike="noStrike">
                <a:solidFill>
                  <a:schemeClr val="lt1"/>
                </a:solidFill>
                <a:latin typeface="Calibri"/>
                <a:ea typeface="Calibri"/>
                <a:cs typeface="Calibri"/>
                <a:sym typeface="Calibri"/>
              </a:rPr>
              <a:t>færdigheder</a:t>
            </a:r>
            <a:r>
              <a:rPr lang="en-US" sz="2400">
                <a:solidFill>
                  <a:schemeClr val="lt1"/>
                </a:solidFill>
                <a:latin typeface="Calibri"/>
                <a:ea typeface="Calibri"/>
                <a:cs typeface="Calibri"/>
                <a:sym typeface="Calibri"/>
              </a:rPr>
              <a: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6" name="Shape 1216"/>
        <p:cNvGrpSpPr/>
        <p:nvPr/>
      </p:nvGrpSpPr>
      <p:grpSpPr>
        <a:xfrm>
          <a:off x="0" y="0"/>
          <a:ext cx="0" cy="0"/>
          <a:chOff x="0" y="0"/>
          <a:chExt cx="0" cy="0"/>
        </a:xfrm>
      </p:grpSpPr>
      <p:sp>
        <p:nvSpPr>
          <p:cNvPr id="1217" name="Google Shape;1217;p90"/>
          <p:cNvSpPr txBox="1"/>
          <p:nvPr>
            <p:ph idx="2" type="body"/>
          </p:nvPr>
        </p:nvSpPr>
        <p:spPr>
          <a:xfrm>
            <a:off x="798381" y="474990"/>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solidFill>
                  <a:srgbClr val="7F3494"/>
                </a:solidFill>
              </a:rPr>
              <a:t>De vigtigste INTERNETBRUGER-rettigheder til databeskyttelse i henhold til GDPR...</a:t>
            </a:r>
            <a:endParaRPr/>
          </a:p>
        </p:txBody>
      </p:sp>
      <p:sp>
        <p:nvSpPr>
          <p:cNvPr id="1218" name="Google Shape;1218;p90"/>
          <p:cNvSpPr/>
          <p:nvPr/>
        </p:nvSpPr>
        <p:spPr>
          <a:xfrm>
            <a:off x="1075944" y="1952509"/>
            <a:ext cx="2270760" cy="1889760"/>
          </a:xfrm>
          <a:prstGeom prst="foldedCorner">
            <a:avLst>
              <a:gd fmla="val 16667" name="adj"/>
            </a:avLst>
          </a:prstGeom>
          <a:solidFill>
            <a:srgbClr val="24BAA2"/>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Du har ret til at vide præcis, </a:t>
            </a:r>
            <a:r>
              <a:rPr b="1" i="0" lang="en-US" sz="1800" u="none" cap="none" strike="noStrike">
                <a:solidFill>
                  <a:schemeClr val="lt1"/>
                </a:solidFill>
                <a:latin typeface="Calibri"/>
                <a:ea typeface="Calibri"/>
                <a:cs typeface="Calibri"/>
                <a:sym typeface="Calibri"/>
              </a:rPr>
              <a:t>hvordan dine data indsamles og bruges</a:t>
            </a:r>
            <a:endParaRPr b="0" i="0" sz="1400" u="none" cap="none" strike="noStrike">
              <a:solidFill>
                <a:srgbClr val="000000"/>
              </a:solidFill>
              <a:latin typeface="Arial"/>
              <a:ea typeface="Arial"/>
              <a:cs typeface="Arial"/>
              <a:sym typeface="Arial"/>
            </a:endParaRPr>
          </a:p>
        </p:txBody>
      </p:sp>
      <p:sp>
        <p:nvSpPr>
          <p:cNvPr id="1219" name="Google Shape;1219;p90"/>
          <p:cNvSpPr/>
          <p:nvPr/>
        </p:nvSpPr>
        <p:spPr>
          <a:xfrm>
            <a:off x="2860971" y="4075835"/>
            <a:ext cx="2270760" cy="1889760"/>
          </a:xfrm>
          <a:prstGeom prst="foldedCorner">
            <a:avLst>
              <a:gd fmla="val 16667" name="adj"/>
            </a:avLst>
          </a:prstGeom>
          <a:solidFill>
            <a:srgbClr val="24BAA2"/>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Du kan spørge, </a:t>
            </a:r>
            <a:r>
              <a:rPr b="1" i="0" lang="en-US" sz="1800" u="none" cap="none" strike="noStrike">
                <a:solidFill>
                  <a:schemeClr val="lt1"/>
                </a:solidFill>
                <a:latin typeface="Calibri"/>
                <a:ea typeface="Calibri"/>
                <a:cs typeface="Calibri"/>
                <a:sym typeface="Calibri"/>
              </a:rPr>
              <a:t>hvilke oplysninger der er indsamlet </a:t>
            </a:r>
            <a:r>
              <a:rPr b="0" i="0" lang="en-US" sz="1800" u="none" cap="none" strike="noStrike">
                <a:solidFill>
                  <a:schemeClr val="lt1"/>
                </a:solidFill>
                <a:latin typeface="Calibri"/>
                <a:ea typeface="Calibri"/>
                <a:cs typeface="Calibri"/>
                <a:sym typeface="Calibri"/>
              </a:rPr>
              <a:t>om dig (uden at betale noget)</a:t>
            </a:r>
            <a:endParaRPr b="0" i="0" sz="1400" u="none" cap="none" strike="noStrike">
              <a:solidFill>
                <a:srgbClr val="000000"/>
              </a:solidFill>
              <a:latin typeface="Arial"/>
              <a:ea typeface="Arial"/>
              <a:cs typeface="Arial"/>
              <a:sym typeface="Arial"/>
            </a:endParaRPr>
          </a:p>
        </p:txBody>
      </p:sp>
      <p:sp>
        <p:nvSpPr>
          <p:cNvPr id="1220" name="Google Shape;1220;p90"/>
          <p:cNvSpPr/>
          <p:nvPr/>
        </p:nvSpPr>
        <p:spPr>
          <a:xfrm>
            <a:off x="5089509" y="1978152"/>
            <a:ext cx="2270760" cy="1889760"/>
          </a:xfrm>
          <a:prstGeom prst="foldedCorner">
            <a:avLst>
              <a:gd fmla="val 16667" name="adj"/>
            </a:avLst>
          </a:prstGeom>
          <a:solidFill>
            <a:srgbClr val="24BAA2"/>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Hvis der er </a:t>
            </a:r>
            <a:r>
              <a:rPr b="1" i="0" lang="en-US" sz="1800" u="none" cap="none" strike="noStrike">
                <a:solidFill>
                  <a:schemeClr val="lt1"/>
                </a:solidFill>
                <a:latin typeface="Calibri"/>
                <a:ea typeface="Calibri"/>
                <a:cs typeface="Calibri"/>
                <a:sym typeface="Calibri"/>
              </a:rPr>
              <a:t>fejl i dine data </a:t>
            </a:r>
            <a:r>
              <a:rPr b="0" i="0" lang="en-US" sz="1800" u="none" cap="none" strike="noStrike">
                <a:solidFill>
                  <a:schemeClr val="lt1"/>
                </a:solidFill>
                <a:latin typeface="Calibri"/>
                <a:ea typeface="Calibri"/>
                <a:cs typeface="Calibri"/>
                <a:sym typeface="Calibri"/>
              </a:rPr>
              <a:t>, kan du </a:t>
            </a:r>
            <a:r>
              <a:rPr b="1" i="0" lang="en-US" sz="1800" u="none" cap="none" strike="noStrike">
                <a:solidFill>
                  <a:schemeClr val="lt1"/>
                </a:solidFill>
                <a:latin typeface="Calibri"/>
                <a:ea typeface="Calibri"/>
                <a:cs typeface="Calibri"/>
                <a:sym typeface="Calibri"/>
              </a:rPr>
              <a:t>anmode om at få dem rettet</a:t>
            </a:r>
            <a:endParaRPr b="0" i="0" sz="1400" u="none" cap="none" strike="noStrike">
              <a:solidFill>
                <a:srgbClr val="000000"/>
              </a:solidFill>
              <a:latin typeface="Arial"/>
              <a:ea typeface="Arial"/>
              <a:cs typeface="Arial"/>
              <a:sym typeface="Arial"/>
            </a:endParaRPr>
          </a:p>
        </p:txBody>
      </p:sp>
      <p:sp>
        <p:nvSpPr>
          <p:cNvPr id="1221" name="Google Shape;1221;p90"/>
          <p:cNvSpPr/>
          <p:nvPr/>
        </p:nvSpPr>
        <p:spPr>
          <a:xfrm>
            <a:off x="6760461" y="4028454"/>
            <a:ext cx="2270760" cy="1889760"/>
          </a:xfrm>
          <a:prstGeom prst="foldedCorner">
            <a:avLst>
              <a:gd fmla="val 16667" name="adj"/>
            </a:avLst>
          </a:prstGeom>
          <a:solidFill>
            <a:srgbClr val="24BAA2"/>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Du kan </a:t>
            </a:r>
            <a:r>
              <a:rPr b="1" i="0" lang="en-US" sz="1800" u="none" cap="none" strike="noStrike">
                <a:solidFill>
                  <a:schemeClr val="lt1"/>
                </a:solidFill>
                <a:latin typeface="Calibri"/>
                <a:ea typeface="Calibri"/>
                <a:cs typeface="Calibri"/>
                <a:sym typeface="Calibri"/>
              </a:rPr>
              <a:t>få dine data slettet fra registre</a:t>
            </a:r>
            <a:endParaRPr b="0" i="0" sz="1800" u="none" cap="none" strike="noStrike">
              <a:solidFill>
                <a:schemeClr val="lt1"/>
              </a:solidFill>
              <a:latin typeface="Calibri"/>
              <a:ea typeface="Calibri"/>
              <a:cs typeface="Calibri"/>
              <a:sym typeface="Calibri"/>
            </a:endParaRPr>
          </a:p>
        </p:txBody>
      </p:sp>
      <p:sp>
        <p:nvSpPr>
          <p:cNvPr id="1222" name="Google Shape;1222;p90"/>
          <p:cNvSpPr/>
          <p:nvPr/>
        </p:nvSpPr>
        <p:spPr>
          <a:xfrm>
            <a:off x="9031221" y="1978152"/>
            <a:ext cx="2270760" cy="1889760"/>
          </a:xfrm>
          <a:prstGeom prst="foldedCorner">
            <a:avLst>
              <a:gd fmla="val 16667" name="adj"/>
            </a:avLst>
          </a:prstGeom>
          <a:solidFill>
            <a:srgbClr val="24BAA2"/>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Calibri"/>
                <a:ea typeface="Calibri"/>
                <a:cs typeface="Calibri"/>
                <a:sym typeface="Calibri"/>
              </a:rPr>
              <a:t>Du har lov til at </a:t>
            </a:r>
            <a:r>
              <a:rPr b="1" i="0" lang="en-US" sz="1800" u="none" cap="none" strike="noStrike">
                <a:solidFill>
                  <a:schemeClr val="lt1"/>
                </a:solidFill>
                <a:latin typeface="Calibri"/>
                <a:ea typeface="Calibri"/>
                <a:cs typeface="Calibri"/>
                <a:sym typeface="Calibri"/>
              </a:rPr>
              <a:t>nægte databehandling </a:t>
            </a:r>
            <a:r>
              <a:rPr b="0" i="0" lang="en-US" sz="1800" u="none" cap="none" strike="noStrike">
                <a:solidFill>
                  <a:schemeClr val="lt1"/>
                </a:solidFill>
                <a:latin typeface="Calibri"/>
                <a:ea typeface="Calibri"/>
                <a:cs typeface="Calibri"/>
                <a:sym typeface="Calibri"/>
              </a:rPr>
              <a:t> for eksempel markedsføring</a:t>
            </a:r>
            <a:endParaRPr b="0" i="0" sz="1800" u="none" cap="none" strike="noStrike">
              <a:solidFill>
                <a:schemeClr val="lt1"/>
              </a:solidFill>
              <a:latin typeface="Calibri"/>
              <a:ea typeface="Calibri"/>
              <a:cs typeface="Calibri"/>
              <a:sym typeface="Calibri"/>
            </a:endParaRPr>
          </a:p>
        </p:txBody>
      </p:sp>
      <p:pic>
        <p:nvPicPr>
          <p:cNvPr descr="Badge 3 outline" id="1223" name="Google Shape;1223;p90"/>
          <p:cNvPicPr preferRelativeResize="0"/>
          <p:nvPr/>
        </p:nvPicPr>
        <p:blipFill rotWithShape="1">
          <a:blip r:embed="rId3">
            <a:alphaModFix/>
          </a:blip>
          <a:srcRect b="0" l="0" r="0" t="0"/>
          <a:stretch/>
        </p:blipFill>
        <p:spPr>
          <a:xfrm>
            <a:off x="4450728" y="2979685"/>
            <a:ext cx="914400" cy="905256"/>
          </a:xfrm>
          <a:prstGeom prst="rect">
            <a:avLst/>
          </a:prstGeom>
          <a:noFill/>
          <a:ln>
            <a:noFill/>
          </a:ln>
        </p:spPr>
      </p:pic>
      <p:pic>
        <p:nvPicPr>
          <p:cNvPr descr="Badge 1 outline" id="1224" name="Google Shape;1224;p90"/>
          <p:cNvPicPr preferRelativeResize="0"/>
          <p:nvPr/>
        </p:nvPicPr>
        <p:blipFill rotWithShape="1">
          <a:blip r:embed="rId4">
            <a:alphaModFix/>
          </a:blip>
          <a:srcRect b="0" l="0" r="0" t="0"/>
          <a:stretch/>
        </p:blipFill>
        <p:spPr>
          <a:xfrm>
            <a:off x="432819" y="2008632"/>
            <a:ext cx="914400" cy="914400"/>
          </a:xfrm>
          <a:prstGeom prst="rect">
            <a:avLst/>
          </a:prstGeom>
          <a:noFill/>
          <a:ln>
            <a:noFill/>
          </a:ln>
        </p:spPr>
      </p:pic>
      <p:pic>
        <p:nvPicPr>
          <p:cNvPr descr="Badge outline" id="1225" name="Google Shape;1225;p90"/>
          <p:cNvPicPr preferRelativeResize="0"/>
          <p:nvPr/>
        </p:nvPicPr>
        <p:blipFill rotWithShape="1">
          <a:blip r:embed="rId5">
            <a:alphaModFix/>
          </a:blip>
          <a:srcRect b="0" l="0" r="0" t="0"/>
          <a:stretch/>
        </p:blipFill>
        <p:spPr>
          <a:xfrm>
            <a:off x="2211324" y="5022761"/>
            <a:ext cx="914400" cy="914400"/>
          </a:xfrm>
          <a:prstGeom prst="rect">
            <a:avLst/>
          </a:prstGeom>
          <a:noFill/>
          <a:ln>
            <a:noFill/>
          </a:ln>
        </p:spPr>
      </p:pic>
      <p:pic>
        <p:nvPicPr>
          <p:cNvPr descr="Badge 4 outline" id="1226" name="Google Shape;1226;p90"/>
          <p:cNvPicPr preferRelativeResize="0"/>
          <p:nvPr/>
        </p:nvPicPr>
        <p:blipFill rotWithShape="1">
          <a:blip r:embed="rId6">
            <a:alphaModFix/>
          </a:blip>
          <a:srcRect b="0" l="0" r="0" t="0"/>
          <a:stretch/>
        </p:blipFill>
        <p:spPr>
          <a:xfrm>
            <a:off x="6095999" y="4973334"/>
            <a:ext cx="914400" cy="914400"/>
          </a:xfrm>
          <a:prstGeom prst="rect">
            <a:avLst/>
          </a:prstGeom>
          <a:noFill/>
          <a:ln>
            <a:noFill/>
          </a:ln>
        </p:spPr>
      </p:pic>
      <p:pic>
        <p:nvPicPr>
          <p:cNvPr descr="Badge 5 outline" id="1227" name="Google Shape;1227;p90"/>
          <p:cNvPicPr preferRelativeResize="0"/>
          <p:nvPr/>
        </p:nvPicPr>
        <p:blipFill rotWithShape="1">
          <a:blip r:embed="rId7">
            <a:alphaModFix/>
          </a:blip>
          <a:srcRect b="0" l="0" r="0" t="0"/>
          <a:stretch/>
        </p:blipFill>
        <p:spPr>
          <a:xfrm>
            <a:off x="8381997" y="2196349"/>
            <a:ext cx="914400" cy="91440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1" name="Shape 1231"/>
        <p:cNvGrpSpPr/>
        <p:nvPr/>
      </p:nvGrpSpPr>
      <p:grpSpPr>
        <a:xfrm>
          <a:off x="0" y="0"/>
          <a:ext cx="0" cy="0"/>
          <a:chOff x="0" y="0"/>
          <a:chExt cx="0" cy="0"/>
        </a:xfrm>
      </p:grpSpPr>
      <p:sp>
        <p:nvSpPr>
          <p:cNvPr id="1232" name="Google Shape;1232;p16"/>
          <p:cNvSpPr txBox="1"/>
          <p:nvPr>
            <p:ph idx="1" type="body"/>
          </p:nvPr>
        </p:nvSpPr>
        <p:spPr>
          <a:xfrm>
            <a:off x="487485" y="1131304"/>
            <a:ext cx="10595237" cy="3849918"/>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At kende disse vil hjælpe dig med at navigere i de politikker, som websteder bruger til at forklare deres dataindsamlingspraksis.</a:t>
            </a:r>
            <a:endParaRPr/>
          </a:p>
        </p:txBody>
      </p:sp>
      <p:sp>
        <p:nvSpPr>
          <p:cNvPr id="1233" name="Google Shape;1233;p16"/>
          <p:cNvSpPr txBox="1"/>
          <p:nvPr>
            <p:ph idx="2" type="body"/>
          </p:nvPr>
        </p:nvSpPr>
        <p:spPr>
          <a:xfrm>
            <a:off x="487485" y="506062"/>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Navne og akronymer forbundet med GDPR</a:t>
            </a:r>
            <a:endParaRPr/>
          </a:p>
        </p:txBody>
      </p:sp>
      <p:graphicFrame>
        <p:nvGraphicFramePr>
          <p:cNvPr id="1234" name="Google Shape;1234;p16"/>
          <p:cNvGraphicFramePr/>
          <p:nvPr/>
        </p:nvGraphicFramePr>
        <p:xfrm>
          <a:off x="722376" y="2130552"/>
          <a:ext cx="3000000" cy="3000000"/>
        </p:xfrm>
        <a:graphic>
          <a:graphicData uri="http://schemas.openxmlformats.org/drawingml/2006/table">
            <a:tbl>
              <a:tblPr>
                <a:noFill/>
                <a:tableStyleId>{8AE611AA-A98C-4540-9132-836CB481DB40}</a:tableStyleId>
              </a:tblPr>
              <a:tblGrid>
                <a:gridCol w="2523750"/>
                <a:gridCol w="8375900"/>
              </a:tblGrid>
              <a:tr h="830125">
                <a:tc>
                  <a:txBody>
                    <a:bodyPr/>
                    <a:lstStyle/>
                    <a:p>
                      <a:pPr indent="0" lvl="0" marL="0" marR="0" rtl="0" algn="l">
                        <a:lnSpc>
                          <a:spcPct val="100000"/>
                        </a:lnSpc>
                        <a:spcBef>
                          <a:spcPts val="0"/>
                        </a:spcBef>
                        <a:spcAft>
                          <a:spcPts val="0"/>
                        </a:spcAft>
                        <a:buClr>
                          <a:srgbClr val="000000"/>
                        </a:buClr>
                        <a:buSzPts val="2000"/>
                        <a:buFont typeface="Arial"/>
                        <a:buNone/>
                      </a:pPr>
                      <a:r>
                        <a:rPr b="1" lang="en-US" sz="2000" u="none" cap="none" strike="noStrike">
                          <a:solidFill>
                            <a:srgbClr val="24BAA2"/>
                          </a:solidFill>
                          <a:latin typeface="Calibri"/>
                          <a:ea typeface="Calibri"/>
                          <a:cs typeface="Calibri"/>
                          <a:sym typeface="Calibri"/>
                        </a:rPr>
                        <a:t>Hvad er en registreret?</a:t>
                      </a:r>
                      <a:endParaRPr sz="2000" u="none" cap="none" strike="noStrike">
                        <a:solidFill>
                          <a:srgbClr val="24BAA2"/>
                        </a:solidFill>
                        <a:latin typeface="Calibri"/>
                        <a:ea typeface="Calibri"/>
                        <a:cs typeface="Calibri"/>
                        <a:sym typeface="Calibri"/>
                      </a:endParaRPr>
                    </a:p>
                  </a:txBody>
                  <a:tcPr marT="40500" marB="40500" marR="40500" marL="405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7FB"/>
                    </a:solidFill>
                  </a:tcPr>
                </a:tc>
                <a:tc>
                  <a:txBody>
                    <a:bodyPr/>
                    <a:lstStyle/>
                    <a:p>
                      <a:pPr indent="0" lvl="0" marL="0" marR="0" rtl="0" algn="l">
                        <a:lnSpc>
                          <a:spcPct val="100000"/>
                        </a:lnSpc>
                        <a:spcBef>
                          <a:spcPts val="0"/>
                        </a:spcBef>
                        <a:spcAft>
                          <a:spcPts val="0"/>
                        </a:spcAft>
                        <a:buClr>
                          <a:srgbClr val="000000"/>
                        </a:buClr>
                        <a:buSzPts val="2000"/>
                        <a:buFont typeface="Arial"/>
                        <a:buNone/>
                      </a:pPr>
                      <a:r>
                        <a:rPr lang="en-US" sz="2000" u="none" cap="none" strike="noStrike">
                          <a:latin typeface="Calibri"/>
                          <a:ea typeface="Calibri"/>
                          <a:cs typeface="Calibri"/>
                          <a:sym typeface="Calibri"/>
                        </a:rPr>
                        <a:t>Jeg er en, og det er du også. En registreret er enhver, der får deres data indsamlet af en virksomhed. Dybest set alle, der nogensinde har brugt internettet.</a:t>
                      </a:r>
                      <a:endParaRPr sz="1400" u="none" cap="none" strike="noStrike"/>
                    </a:p>
                  </a:txBody>
                  <a:tcPr marT="40500" marB="40500" marR="40500" marL="405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7FB"/>
                    </a:solidFill>
                  </a:tcPr>
                </a:tc>
              </a:tr>
              <a:tr h="638775">
                <a:tc>
                  <a:txBody>
                    <a:bodyPr/>
                    <a:lstStyle/>
                    <a:p>
                      <a:pPr indent="0" lvl="0" marL="0" marR="0" rtl="0" algn="l">
                        <a:lnSpc>
                          <a:spcPct val="100000"/>
                        </a:lnSpc>
                        <a:spcBef>
                          <a:spcPts val="0"/>
                        </a:spcBef>
                        <a:spcAft>
                          <a:spcPts val="0"/>
                        </a:spcAft>
                        <a:buClr>
                          <a:srgbClr val="000000"/>
                        </a:buClr>
                        <a:buSzPts val="2000"/>
                        <a:buFont typeface="Arial"/>
                        <a:buNone/>
                      </a:pPr>
                      <a:r>
                        <a:rPr b="1" lang="en-US" sz="2000" u="none" cap="none" strike="noStrike">
                          <a:solidFill>
                            <a:srgbClr val="24BAA2"/>
                          </a:solidFill>
                          <a:latin typeface="Calibri"/>
                          <a:ea typeface="Calibri"/>
                          <a:cs typeface="Calibri"/>
                          <a:sym typeface="Calibri"/>
                        </a:rPr>
                        <a:t>Hvad er en dataansvarlig?</a:t>
                      </a:r>
                      <a:endParaRPr sz="2000" u="none" cap="none" strike="noStrike">
                        <a:solidFill>
                          <a:srgbClr val="24BAA2"/>
                        </a:solidFill>
                        <a:latin typeface="Calibri"/>
                        <a:ea typeface="Calibri"/>
                        <a:cs typeface="Calibri"/>
                        <a:sym typeface="Calibri"/>
                      </a:endParaRPr>
                    </a:p>
                  </a:txBody>
                  <a:tcPr marT="40500" marB="40500" marR="40500" marL="405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2000"/>
                        <a:buFont typeface="Arial"/>
                        <a:buNone/>
                      </a:pPr>
                      <a:r>
                        <a:rPr lang="en-US" sz="2000" u="none" cap="none" strike="noStrike">
                          <a:latin typeface="Calibri"/>
                          <a:ea typeface="Calibri"/>
                          <a:cs typeface="Calibri"/>
                          <a:sym typeface="Calibri"/>
                        </a:rPr>
                        <a:t>En dataansvarlig er enhver enhed, der indsamler og opbevarer data - for eksempel en virksomhed.</a:t>
                      </a:r>
                      <a:endParaRPr sz="1400" u="none" cap="none" strike="noStrike"/>
                    </a:p>
                  </a:txBody>
                  <a:tcPr marT="40500" marB="40500" marR="40500" marL="405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r>
              <a:tr h="704250">
                <a:tc>
                  <a:txBody>
                    <a:bodyPr/>
                    <a:lstStyle/>
                    <a:p>
                      <a:pPr indent="0" lvl="0" marL="0" marR="0" rtl="0" algn="l">
                        <a:lnSpc>
                          <a:spcPct val="100000"/>
                        </a:lnSpc>
                        <a:spcBef>
                          <a:spcPts val="0"/>
                        </a:spcBef>
                        <a:spcAft>
                          <a:spcPts val="0"/>
                        </a:spcAft>
                        <a:buClr>
                          <a:srgbClr val="000000"/>
                        </a:buClr>
                        <a:buSzPts val="2000"/>
                        <a:buFont typeface="Arial"/>
                        <a:buNone/>
                      </a:pPr>
                      <a:r>
                        <a:rPr b="1" lang="en-US" sz="2000" u="none" cap="none" strike="noStrike">
                          <a:solidFill>
                            <a:srgbClr val="24BAA2"/>
                          </a:solidFill>
                          <a:latin typeface="Calibri"/>
                          <a:ea typeface="Calibri"/>
                          <a:cs typeface="Calibri"/>
                          <a:sym typeface="Calibri"/>
                        </a:rPr>
                        <a:t>Hvad er en databehandler?</a:t>
                      </a:r>
                      <a:endParaRPr sz="2000" u="none" cap="none" strike="noStrike">
                        <a:solidFill>
                          <a:srgbClr val="24BAA2"/>
                        </a:solidFill>
                        <a:latin typeface="Calibri"/>
                        <a:ea typeface="Calibri"/>
                        <a:cs typeface="Calibri"/>
                        <a:sym typeface="Calibri"/>
                      </a:endParaRPr>
                    </a:p>
                  </a:txBody>
                  <a:tcPr marT="40500" marB="40500" marR="40500" marL="405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7FB"/>
                    </a:solidFill>
                  </a:tcPr>
                </a:tc>
                <a:tc>
                  <a:txBody>
                    <a:bodyPr/>
                    <a:lstStyle/>
                    <a:p>
                      <a:pPr indent="0" lvl="0" marL="0" marR="0" rtl="0" algn="l">
                        <a:lnSpc>
                          <a:spcPct val="100000"/>
                        </a:lnSpc>
                        <a:spcBef>
                          <a:spcPts val="0"/>
                        </a:spcBef>
                        <a:spcAft>
                          <a:spcPts val="0"/>
                        </a:spcAft>
                        <a:buClr>
                          <a:srgbClr val="000000"/>
                        </a:buClr>
                        <a:buSzPts val="2000"/>
                        <a:buFont typeface="Arial"/>
                        <a:buNone/>
                      </a:pPr>
                      <a:r>
                        <a:rPr lang="en-US" sz="2000" u="none" cap="none" strike="noStrike">
                          <a:latin typeface="Calibri"/>
                          <a:ea typeface="Calibri"/>
                          <a:cs typeface="Calibri"/>
                          <a:sym typeface="Calibri"/>
                        </a:rPr>
                        <a:t>Det er den, en stor virksomhed hyrer til at behandle data på deres vegne. Normalt er det et lønfirma.</a:t>
                      </a:r>
                      <a:endParaRPr sz="1400" u="none" cap="none" strike="noStrike"/>
                    </a:p>
                  </a:txBody>
                  <a:tcPr marT="40500" marB="40500" marR="40500" marL="405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7FB"/>
                    </a:solidFill>
                  </a:tcPr>
                </a:tc>
              </a:tr>
              <a:tr h="1081850">
                <a:tc>
                  <a:txBody>
                    <a:bodyPr/>
                    <a:lstStyle/>
                    <a:p>
                      <a:pPr indent="0" lvl="0" marL="0" marR="0" rtl="0" algn="l">
                        <a:lnSpc>
                          <a:spcPct val="100000"/>
                        </a:lnSpc>
                        <a:spcBef>
                          <a:spcPts val="0"/>
                        </a:spcBef>
                        <a:spcAft>
                          <a:spcPts val="0"/>
                        </a:spcAft>
                        <a:buClr>
                          <a:srgbClr val="000000"/>
                        </a:buClr>
                        <a:buSzPts val="2000"/>
                        <a:buFont typeface="Arial"/>
                        <a:buNone/>
                      </a:pPr>
                      <a:r>
                        <a:rPr b="1" lang="en-US" sz="2000" u="none" cap="none" strike="noStrike">
                          <a:solidFill>
                            <a:srgbClr val="24BAA2"/>
                          </a:solidFill>
                          <a:latin typeface="Calibri"/>
                          <a:ea typeface="Calibri"/>
                          <a:cs typeface="Calibri"/>
                          <a:sym typeface="Calibri"/>
                        </a:rPr>
                        <a:t>Hvad er en tilsynsmyndighed?</a:t>
                      </a:r>
                      <a:endParaRPr sz="2000" u="none" cap="none" strike="noStrike">
                        <a:solidFill>
                          <a:srgbClr val="24BAA2"/>
                        </a:solidFill>
                        <a:latin typeface="Calibri"/>
                        <a:ea typeface="Calibri"/>
                        <a:cs typeface="Calibri"/>
                        <a:sym typeface="Calibri"/>
                      </a:endParaRPr>
                    </a:p>
                  </a:txBody>
                  <a:tcPr marT="40500" marB="40500" marR="40500" marL="405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c>
                  <a:txBody>
                    <a:bodyPr/>
                    <a:lstStyle/>
                    <a:p>
                      <a:pPr indent="0" lvl="0" marL="0" marR="0" rtl="0" algn="l">
                        <a:lnSpc>
                          <a:spcPct val="100000"/>
                        </a:lnSpc>
                        <a:spcBef>
                          <a:spcPts val="0"/>
                        </a:spcBef>
                        <a:spcAft>
                          <a:spcPts val="0"/>
                        </a:spcAft>
                        <a:buClr>
                          <a:srgbClr val="000000"/>
                        </a:buClr>
                        <a:buSzPts val="2000"/>
                        <a:buFont typeface="Arial"/>
                        <a:buNone/>
                      </a:pPr>
                      <a:r>
                        <a:rPr lang="en-US" sz="2000" u="none" cap="none" strike="noStrike">
                          <a:latin typeface="Calibri"/>
                          <a:ea typeface="Calibri"/>
                          <a:cs typeface="Calibri"/>
                          <a:sym typeface="Calibri"/>
                        </a:rPr>
                        <a:t>Hvert land i EU har sin egen tilsynsmyndighed. Som et databeskyttelsepoliti håndhæver de GDPR nationalt og uddeler store bøder for brud som sanktioner.</a:t>
                      </a:r>
                      <a:endParaRPr sz="1400" u="none" cap="none" strike="noStrike"/>
                    </a:p>
                  </a:txBody>
                  <a:tcPr marT="40500" marB="40500" marR="40500" marL="405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FFFFF"/>
                    </a:solidFill>
                  </a:tcPr>
                </a:tc>
              </a:tr>
              <a:tr h="920675">
                <a:tc>
                  <a:txBody>
                    <a:bodyPr/>
                    <a:lstStyle/>
                    <a:p>
                      <a:pPr indent="0" lvl="0" marL="0" marR="0" rtl="0" algn="l">
                        <a:lnSpc>
                          <a:spcPct val="100000"/>
                        </a:lnSpc>
                        <a:spcBef>
                          <a:spcPts val="0"/>
                        </a:spcBef>
                        <a:spcAft>
                          <a:spcPts val="0"/>
                        </a:spcAft>
                        <a:buClr>
                          <a:srgbClr val="000000"/>
                        </a:buClr>
                        <a:buSzPts val="2000"/>
                        <a:buFont typeface="Arial"/>
                        <a:buNone/>
                      </a:pPr>
                      <a:r>
                        <a:rPr b="1" lang="en-US" sz="2000" u="none" cap="none" strike="noStrike">
                          <a:solidFill>
                            <a:srgbClr val="24BAA2"/>
                          </a:solidFill>
                          <a:latin typeface="Calibri"/>
                          <a:ea typeface="Calibri"/>
                          <a:cs typeface="Calibri"/>
                          <a:sym typeface="Calibri"/>
                        </a:rPr>
                        <a:t>Hvad er en databeskyttelses-ansvarlig (DPO)?</a:t>
                      </a:r>
                      <a:endParaRPr sz="2000" u="none" cap="none" strike="noStrike">
                        <a:solidFill>
                          <a:srgbClr val="24BAA2"/>
                        </a:solidFill>
                        <a:latin typeface="Calibri"/>
                        <a:ea typeface="Calibri"/>
                        <a:cs typeface="Calibri"/>
                        <a:sym typeface="Calibri"/>
                      </a:endParaRPr>
                    </a:p>
                  </a:txBody>
                  <a:tcPr marT="40500" marB="40500" marR="40500" marL="405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7FB"/>
                    </a:solidFill>
                  </a:tcPr>
                </a:tc>
                <a:tc>
                  <a:txBody>
                    <a:bodyPr/>
                    <a:lstStyle/>
                    <a:p>
                      <a:pPr indent="0" lvl="0" marL="0" marR="0" rtl="0" algn="l">
                        <a:lnSpc>
                          <a:spcPct val="100000"/>
                        </a:lnSpc>
                        <a:spcBef>
                          <a:spcPts val="0"/>
                        </a:spcBef>
                        <a:spcAft>
                          <a:spcPts val="0"/>
                        </a:spcAft>
                        <a:buClr>
                          <a:srgbClr val="000000"/>
                        </a:buClr>
                        <a:buSzPts val="2000"/>
                        <a:buFont typeface="Arial"/>
                        <a:buNone/>
                      </a:pPr>
                      <a:r>
                        <a:rPr lang="en-US" sz="2000" u="none" cap="none" strike="noStrike">
                          <a:latin typeface="Calibri"/>
                          <a:ea typeface="Calibri"/>
                          <a:cs typeface="Calibri"/>
                          <a:sym typeface="Calibri"/>
                        </a:rPr>
                        <a:t>Virksomheder og offentlige organer, der behandler masser af data, skal udpege en person (DPO) til at håndtere alle deres GDPR-aktiviteter og papirarbejde.</a:t>
                      </a:r>
                      <a:endParaRPr sz="1400" u="none" cap="none" strike="noStrike"/>
                    </a:p>
                  </a:txBody>
                  <a:tcPr marT="40500" marB="40500" marR="40500" marL="4050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F7FB"/>
                    </a:solidFill>
                  </a:tcPr>
                </a:tc>
              </a:tr>
            </a:tbl>
          </a:graphicData>
        </a:graphic>
      </p:graphicFrame>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8" name="Shape 1238"/>
        <p:cNvGrpSpPr/>
        <p:nvPr/>
      </p:nvGrpSpPr>
      <p:grpSpPr>
        <a:xfrm>
          <a:off x="0" y="0"/>
          <a:ext cx="0" cy="0"/>
          <a:chOff x="0" y="0"/>
          <a:chExt cx="0" cy="0"/>
        </a:xfrm>
      </p:grpSpPr>
      <p:sp>
        <p:nvSpPr>
          <p:cNvPr id="1239" name="Google Shape;1239;p92"/>
          <p:cNvSpPr txBox="1"/>
          <p:nvPr>
            <p:ph idx="1" type="body"/>
          </p:nvPr>
        </p:nvSpPr>
        <p:spPr>
          <a:xfrm>
            <a:off x="1557464" y="1357639"/>
            <a:ext cx="9778140" cy="489592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I din rolle vil du regelmæssigt have adgang til borgeres følsomme data ...hvis du kan følge disse enkle retningslinjer, vil du være på rette vej med hensyn til GDPR</a:t>
            </a:r>
            <a:endParaRPr/>
          </a:p>
          <a:p>
            <a:pPr indent="-228600" lvl="0" marL="457200" marR="0" rtl="0" algn="l">
              <a:lnSpc>
                <a:spcPct val="90000"/>
              </a:lnSpc>
              <a:spcBef>
                <a:spcPts val="1000"/>
              </a:spcBef>
              <a:spcAft>
                <a:spcPts val="0"/>
              </a:spcAft>
              <a:buClr>
                <a:srgbClr val="092E4B"/>
              </a:buClr>
              <a:buSzPts val="2400"/>
              <a:buFont typeface="Arial"/>
              <a:buNone/>
            </a:pPr>
            <a:r>
              <a:rPr lang="en-US">
                <a:solidFill>
                  <a:srgbClr val="24BAA2"/>
                </a:solidFill>
              </a:rPr>
              <a:t>Må: </a:t>
            </a:r>
            <a:r>
              <a:rPr lang="en-US"/>
              <a:t>Indsamle oplysninger lovligt og bruge dem med omtanke</a:t>
            </a:r>
            <a:endParaRPr/>
          </a:p>
          <a:p>
            <a:pPr indent="-228600" lvl="0" marL="457200" marR="0" rtl="0" algn="l">
              <a:lnSpc>
                <a:spcPct val="90000"/>
              </a:lnSpc>
              <a:spcBef>
                <a:spcPts val="1000"/>
              </a:spcBef>
              <a:spcAft>
                <a:spcPts val="0"/>
              </a:spcAft>
              <a:buClr>
                <a:srgbClr val="092E4B"/>
              </a:buClr>
              <a:buSzPts val="2400"/>
              <a:buFont typeface="Arial"/>
              <a:buNone/>
            </a:pPr>
            <a:r>
              <a:rPr lang="en-US">
                <a:solidFill>
                  <a:srgbClr val="7F3494"/>
                </a:solidFill>
              </a:rPr>
              <a:t>Må ikke: </a:t>
            </a:r>
            <a:r>
              <a:rPr lang="en-US"/>
              <a:t>Vildlede borgere om, hvad du vil gøre med deres private oplysninger</a:t>
            </a:r>
            <a:endParaRPr/>
          </a:p>
          <a:p>
            <a:pPr indent="-228600" lvl="0" marL="457200" marR="0" rtl="0" algn="l">
              <a:lnSpc>
                <a:spcPct val="90000"/>
              </a:lnSpc>
              <a:spcBef>
                <a:spcPts val="1000"/>
              </a:spcBef>
              <a:spcAft>
                <a:spcPts val="0"/>
              </a:spcAft>
              <a:buClr>
                <a:srgbClr val="092E4B"/>
              </a:buClr>
              <a:buSzPts val="2400"/>
              <a:buFont typeface="Arial"/>
              <a:buNone/>
            </a:pPr>
            <a:r>
              <a:rPr lang="en-US">
                <a:solidFill>
                  <a:srgbClr val="24BAA2"/>
                </a:solidFill>
              </a:rPr>
              <a:t>Må: </a:t>
            </a:r>
            <a:r>
              <a:rPr lang="en-US"/>
              <a:t>Indsamle så lidt data som muligt</a:t>
            </a:r>
            <a:endParaRPr/>
          </a:p>
          <a:p>
            <a:pPr indent="-228600" lvl="0" marL="457200" marR="0" rtl="0" algn="l">
              <a:lnSpc>
                <a:spcPct val="90000"/>
              </a:lnSpc>
              <a:spcBef>
                <a:spcPts val="1000"/>
              </a:spcBef>
              <a:spcAft>
                <a:spcPts val="0"/>
              </a:spcAft>
              <a:buClr>
                <a:srgbClr val="092E4B"/>
              </a:buClr>
              <a:buSzPts val="2400"/>
              <a:buFont typeface="Arial"/>
              <a:buNone/>
            </a:pPr>
            <a:r>
              <a:rPr lang="en-US">
                <a:solidFill>
                  <a:srgbClr val="7F3494"/>
                </a:solidFill>
              </a:rPr>
              <a:t>Må ikke: </a:t>
            </a:r>
            <a:r>
              <a:rPr lang="en-US"/>
              <a:t>Indsamle masser af data, bare fordi du kan</a:t>
            </a:r>
            <a:endParaRPr/>
          </a:p>
          <a:p>
            <a:pPr indent="-228600" lvl="0" marL="457200" marR="0" rtl="0" algn="l">
              <a:lnSpc>
                <a:spcPct val="90000"/>
              </a:lnSpc>
              <a:spcBef>
                <a:spcPts val="1000"/>
              </a:spcBef>
              <a:spcAft>
                <a:spcPts val="0"/>
              </a:spcAft>
              <a:buClr>
                <a:srgbClr val="092E4B"/>
              </a:buClr>
              <a:buSzPts val="2400"/>
              <a:buFont typeface="Arial"/>
              <a:buNone/>
            </a:pPr>
            <a:r>
              <a:rPr lang="en-US">
                <a:solidFill>
                  <a:srgbClr val="24BAA2"/>
                </a:solidFill>
              </a:rPr>
              <a:t>Må: </a:t>
            </a:r>
            <a:r>
              <a:rPr lang="en-US"/>
              <a:t>Beskytte data med stærke sikkerhedssystemer</a:t>
            </a:r>
            <a:endParaRPr/>
          </a:p>
          <a:p>
            <a:pPr indent="-228600" lvl="0" marL="457200" marR="0" rtl="0" algn="l">
              <a:lnSpc>
                <a:spcPct val="90000"/>
              </a:lnSpc>
              <a:spcBef>
                <a:spcPts val="1000"/>
              </a:spcBef>
              <a:spcAft>
                <a:spcPts val="0"/>
              </a:spcAft>
              <a:buClr>
                <a:srgbClr val="092E4B"/>
              </a:buClr>
              <a:buSzPts val="2400"/>
              <a:buFont typeface="Arial"/>
              <a:buNone/>
            </a:pPr>
            <a:r>
              <a:rPr lang="en-US">
                <a:solidFill>
                  <a:srgbClr val="7F3494"/>
                </a:solidFill>
              </a:rPr>
              <a:t>Må ikke: </a:t>
            </a:r>
            <a:r>
              <a:rPr lang="en-US"/>
              <a:t>Antage, at data vil passe sig selv</a:t>
            </a:r>
            <a:endParaRPr/>
          </a:p>
          <a:p>
            <a:pPr indent="-228600" lvl="0" marL="457200" marR="0" rtl="0" algn="l">
              <a:lnSpc>
                <a:spcPct val="90000"/>
              </a:lnSpc>
              <a:spcBef>
                <a:spcPts val="1000"/>
              </a:spcBef>
              <a:spcAft>
                <a:spcPts val="0"/>
              </a:spcAft>
              <a:buClr>
                <a:srgbClr val="092E4B"/>
              </a:buClr>
              <a:buSzPts val="2400"/>
              <a:buFont typeface="Arial"/>
              <a:buNone/>
            </a:pPr>
            <a:r>
              <a:rPr lang="en-US">
                <a:solidFill>
                  <a:srgbClr val="24BAA2"/>
                </a:solidFill>
              </a:rPr>
              <a:t>Må:  </a:t>
            </a:r>
            <a:r>
              <a:rPr lang="en-US">
                <a:solidFill>
                  <a:schemeClr val="dk1"/>
                </a:solidFill>
              </a:rPr>
              <a:t>Kun gemme </a:t>
            </a:r>
            <a:r>
              <a:rPr lang="en-US"/>
              <a:t>data så længe som nødvendigt</a:t>
            </a:r>
            <a:endParaRPr/>
          </a:p>
          <a:p>
            <a:pPr indent="-228600" lvl="0" marL="457200" marR="0" rtl="0" algn="l">
              <a:lnSpc>
                <a:spcPct val="90000"/>
              </a:lnSpc>
              <a:spcBef>
                <a:spcPts val="1000"/>
              </a:spcBef>
              <a:spcAft>
                <a:spcPts val="0"/>
              </a:spcAft>
              <a:buClr>
                <a:srgbClr val="092E4B"/>
              </a:buClr>
              <a:buSzPts val="2400"/>
              <a:buFont typeface="Arial"/>
              <a:buNone/>
            </a:pPr>
            <a:r>
              <a:rPr lang="en-US">
                <a:solidFill>
                  <a:srgbClr val="7F3494"/>
                </a:solidFill>
              </a:rPr>
              <a:t>Må ikke: </a:t>
            </a:r>
            <a:r>
              <a:rPr lang="en-US"/>
              <a:t>Gemme gamle data, du ikke har brug for længere</a:t>
            </a:r>
            <a:endParaRPr/>
          </a:p>
        </p:txBody>
      </p:sp>
      <p:sp>
        <p:nvSpPr>
          <p:cNvPr id="1240" name="Google Shape;1240;p92"/>
          <p:cNvSpPr txBox="1"/>
          <p:nvPr>
            <p:ph idx="2" type="body"/>
          </p:nvPr>
        </p:nvSpPr>
        <p:spPr>
          <a:xfrm>
            <a:off x="598080" y="338668"/>
            <a:ext cx="9886397" cy="1018971"/>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GDPR-tjekliste: Må/må ikke </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4" name="Shape 1244"/>
        <p:cNvGrpSpPr/>
        <p:nvPr/>
      </p:nvGrpSpPr>
      <p:grpSpPr>
        <a:xfrm>
          <a:off x="0" y="0"/>
          <a:ext cx="0" cy="0"/>
          <a:chOff x="0" y="0"/>
          <a:chExt cx="0" cy="0"/>
        </a:xfrm>
      </p:grpSpPr>
      <p:pic>
        <p:nvPicPr>
          <p:cNvPr descr="Fireworks exploding in the night sky" id="1245" name="Google Shape;1245;p93"/>
          <p:cNvPicPr preferRelativeResize="0"/>
          <p:nvPr>
            <p:ph idx="2" type="pic"/>
          </p:nvPr>
        </p:nvPicPr>
        <p:blipFill rotWithShape="1">
          <a:blip r:embed="rId3">
            <a:alphaModFix/>
          </a:blip>
          <a:srcRect b="7522" l="0" r="0" t="7522"/>
          <a:stretch/>
        </p:blipFill>
        <p:spPr>
          <a:xfrm>
            <a:off x="0" y="0"/>
            <a:ext cx="12192000" cy="6858000"/>
          </a:xfrm>
          <a:prstGeom prst="rect">
            <a:avLst/>
          </a:prstGeom>
          <a:solidFill>
            <a:srgbClr val="F2F2F2"/>
          </a:solidFill>
          <a:ln>
            <a:noFill/>
          </a:ln>
        </p:spPr>
      </p:pic>
      <p:sp>
        <p:nvSpPr>
          <p:cNvPr id="1246" name="Google Shape;1246;p93"/>
          <p:cNvSpPr txBox="1"/>
          <p:nvPr>
            <p:ph idx="1" type="body"/>
          </p:nvPr>
        </p:nvSpPr>
        <p:spPr>
          <a:xfrm>
            <a:off x="0" y="1646174"/>
            <a:ext cx="5126463" cy="3565651"/>
          </a:xfrm>
          <a:prstGeom prst="rect">
            <a:avLst/>
          </a:prstGeom>
          <a:solidFill>
            <a:srgbClr val="7F3494"/>
          </a:solidFill>
          <a:ln>
            <a:noFill/>
          </a:ln>
        </p:spPr>
        <p:txBody>
          <a:bodyPr anchorCtr="0" anchor="ctr" bIns="45700" lIns="91425" spcFirstLastPara="1" rIns="91425" wrap="square" tIns="45700">
            <a:normAutofit/>
          </a:bodyPr>
          <a:lstStyle/>
          <a:p>
            <a:pPr indent="-228600" lvl="0" marL="457200" marR="0" rtl="0" algn="ctr">
              <a:lnSpc>
                <a:spcPct val="90000"/>
              </a:lnSpc>
              <a:spcBef>
                <a:spcPts val="1000"/>
              </a:spcBef>
              <a:spcAft>
                <a:spcPts val="0"/>
              </a:spcAft>
              <a:buClr>
                <a:schemeClr val="lt1"/>
              </a:buClr>
              <a:buSzPts val="3000"/>
              <a:buFont typeface="Arial"/>
              <a:buNone/>
            </a:pPr>
            <a:r>
              <a:rPr b="1" lang="en-US" sz="3600">
                <a:solidFill>
                  <a:srgbClr val="FF0000"/>
                </a:solidFill>
              </a:rPr>
              <a:t>FANTASTISK job, du lige har gennemført </a:t>
            </a:r>
            <a:endParaRPr/>
          </a:p>
          <a:p>
            <a:pPr indent="-228600" lvl="0" marL="457200" marR="0" rtl="0" algn="ctr">
              <a:lnSpc>
                <a:spcPct val="90000"/>
              </a:lnSpc>
              <a:spcBef>
                <a:spcPts val="1000"/>
              </a:spcBef>
              <a:spcAft>
                <a:spcPts val="0"/>
              </a:spcAft>
              <a:buClr>
                <a:schemeClr val="lt1"/>
              </a:buClr>
              <a:buSzPts val="3000"/>
              <a:buFont typeface="Arial"/>
              <a:buNone/>
            </a:pPr>
            <a:r>
              <a:rPr b="1" lang="en-US" sz="3600">
                <a:solidFill>
                  <a:srgbClr val="FF0000"/>
                </a:solidFill>
              </a:rPr>
              <a:t>Modul 1</a:t>
            </a:r>
            <a:endParaRPr>
              <a:solidFill>
                <a:srgbClr val="FF0000"/>
              </a:solidFill>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1" name="Shape 1251"/>
        <p:cNvGrpSpPr/>
        <p:nvPr/>
      </p:nvGrpSpPr>
      <p:grpSpPr>
        <a:xfrm>
          <a:off x="0" y="0"/>
          <a:ext cx="0" cy="0"/>
          <a:chOff x="0" y="0"/>
          <a:chExt cx="0" cy="0"/>
        </a:xfrm>
      </p:grpSpPr>
      <p:sp>
        <p:nvSpPr>
          <p:cNvPr id="1252" name="Google Shape;1252;p94"/>
          <p:cNvSpPr txBox="1"/>
          <p:nvPr>
            <p:ph idx="2" type="body"/>
          </p:nvPr>
        </p:nvSpPr>
        <p:spPr>
          <a:xfrm>
            <a:off x="690953" y="3739641"/>
            <a:ext cx="3195485" cy="837258"/>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24BAA2"/>
              </a:buClr>
              <a:buSzPts val="5000"/>
              <a:buNone/>
            </a:pPr>
            <a:r>
              <a:rPr lang="en-US"/>
              <a:t>Tak </a:t>
            </a:r>
            <a:endParaRPr/>
          </a:p>
        </p:txBody>
      </p:sp>
      <p:sp>
        <p:nvSpPr>
          <p:cNvPr id="1253" name="Google Shape;1253;p94"/>
          <p:cNvSpPr txBox="1"/>
          <p:nvPr>
            <p:ph idx="1" type="body"/>
          </p:nvPr>
        </p:nvSpPr>
        <p:spPr>
          <a:xfrm>
            <a:off x="7665396" y="5611394"/>
            <a:ext cx="3875423" cy="731140"/>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800"/>
              <a:buFont typeface="Arial"/>
              <a:buChar char="•"/>
            </a:pPr>
            <a:r>
              <a:rPr lang="en-US" sz="2800">
                <a:solidFill>
                  <a:schemeClr val="dk1"/>
                </a:solidFill>
                <a:latin typeface="Calibri"/>
                <a:ea typeface="Calibri"/>
                <a:cs typeface="Calibri"/>
                <a:sym typeface="Calibri"/>
              </a:rPr>
              <a:t>www.housingcare.net</a:t>
            </a:r>
            <a:endParaRPr/>
          </a:p>
        </p:txBody>
      </p:sp>
      <p:grpSp>
        <p:nvGrpSpPr>
          <p:cNvPr id="1254" name="Google Shape;1254;p94"/>
          <p:cNvGrpSpPr/>
          <p:nvPr/>
        </p:nvGrpSpPr>
        <p:grpSpPr>
          <a:xfrm>
            <a:off x="11054594" y="2625849"/>
            <a:ext cx="280634" cy="280634"/>
            <a:chOff x="1950027" y="2499889"/>
            <a:chExt cx="850463" cy="850463"/>
          </a:xfrm>
        </p:grpSpPr>
        <p:sp>
          <p:nvSpPr>
            <p:cNvPr id="1255" name="Google Shape;1255;p94"/>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256" name="Google Shape;1256;p94"/>
            <p:cNvGrpSpPr/>
            <p:nvPr/>
          </p:nvGrpSpPr>
          <p:grpSpPr>
            <a:xfrm>
              <a:off x="2107521" y="2657382"/>
              <a:ext cx="535476" cy="535477"/>
              <a:chOff x="2107521" y="2657382"/>
              <a:chExt cx="535476" cy="535477"/>
            </a:xfrm>
          </p:grpSpPr>
          <p:sp>
            <p:nvSpPr>
              <p:cNvPr id="1257" name="Google Shape;1257;p94"/>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58" name="Google Shape;1258;p94"/>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59" name="Google Shape;1259;p94"/>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260" name="Google Shape;1260;p94"/>
          <p:cNvGrpSpPr/>
          <p:nvPr/>
        </p:nvGrpSpPr>
        <p:grpSpPr>
          <a:xfrm>
            <a:off x="10362363" y="2625849"/>
            <a:ext cx="280634" cy="280634"/>
            <a:chOff x="-147782" y="2499889"/>
            <a:chExt cx="850463" cy="850463"/>
          </a:xfrm>
        </p:grpSpPr>
        <p:sp>
          <p:nvSpPr>
            <p:cNvPr id="1261" name="Google Shape;1261;p94"/>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62" name="Google Shape;1262;p94"/>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63" name="Google Shape;1263;p94"/>
          <p:cNvGrpSpPr/>
          <p:nvPr/>
        </p:nvGrpSpPr>
        <p:grpSpPr>
          <a:xfrm>
            <a:off x="11400502" y="2625849"/>
            <a:ext cx="280634" cy="280634"/>
            <a:chOff x="2998302" y="2499889"/>
            <a:chExt cx="850463" cy="850463"/>
          </a:xfrm>
        </p:grpSpPr>
        <p:sp>
          <p:nvSpPr>
            <p:cNvPr id="1264" name="Google Shape;1264;p94"/>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65" name="Google Shape;1265;p94"/>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66" name="Google Shape;1266;p94"/>
          <p:cNvGrpSpPr/>
          <p:nvPr/>
        </p:nvGrpSpPr>
        <p:grpSpPr>
          <a:xfrm>
            <a:off x="10016456" y="2625849"/>
            <a:ext cx="280634" cy="280842"/>
            <a:chOff x="-1196056" y="2499889"/>
            <a:chExt cx="850463" cy="851092"/>
          </a:xfrm>
        </p:grpSpPr>
        <p:sp>
          <p:nvSpPr>
            <p:cNvPr id="1267" name="Google Shape;1267;p94"/>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68" name="Google Shape;1268;p94"/>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269" name="Google Shape;1269;p94"/>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1270" name="Google Shape;1270;p94"/>
          <p:cNvPicPr preferRelativeResize="0"/>
          <p:nvPr/>
        </p:nvPicPr>
        <p:blipFill rotWithShape="1">
          <a:blip r:embed="rId3">
            <a:alphaModFix/>
          </a:blip>
          <a:srcRect b="0" l="0" r="0" t="0"/>
          <a:stretch/>
        </p:blipFill>
        <p:spPr>
          <a:xfrm>
            <a:off x="10727019" y="2639589"/>
            <a:ext cx="246077" cy="24607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44"/>
          <p:cNvSpPr txBox="1"/>
          <p:nvPr>
            <p:ph idx="1" type="body"/>
          </p:nvPr>
        </p:nvSpPr>
        <p:spPr>
          <a:xfrm>
            <a:off x="798380" y="1648889"/>
            <a:ext cx="10595237" cy="550847"/>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092E4B"/>
              </a:buClr>
              <a:buSzPts val="2400"/>
              <a:buFont typeface="Arial"/>
              <a:buNone/>
            </a:pPr>
            <a:r>
              <a:rPr lang="en-US"/>
              <a:t>Digital dannelse kræver både:</a:t>
            </a:r>
            <a:endParaRPr/>
          </a:p>
        </p:txBody>
      </p:sp>
      <p:sp>
        <p:nvSpPr>
          <p:cNvPr id="293" name="Google Shape;293;p44"/>
          <p:cNvSpPr txBox="1"/>
          <p:nvPr>
            <p:ph idx="2" type="body"/>
          </p:nvPr>
        </p:nvSpPr>
        <p:spPr>
          <a:xfrm>
            <a:off x="798379" y="599564"/>
            <a:ext cx="10595237" cy="803654"/>
          </a:xfrm>
          <a:prstGeom prst="rect">
            <a:avLst/>
          </a:prstGeom>
          <a:noFill/>
          <a:ln>
            <a:noFill/>
          </a:ln>
        </p:spPr>
        <p:txBody>
          <a:bodyPr anchorCtr="0" anchor="t" bIns="45700" lIns="91425" spcFirstLastPara="1" rIns="91425" wrap="square" tIns="45700">
            <a:noAutofit/>
          </a:bodyPr>
          <a:lstStyle/>
          <a:p>
            <a:pPr indent="-228600" lvl="0" marL="457200" marR="0" rtl="0" algn="l">
              <a:lnSpc>
                <a:spcPct val="90000"/>
              </a:lnSpc>
              <a:spcBef>
                <a:spcPts val="1000"/>
              </a:spcBef>
              <a:spcAft>
                <a:spcPts val="0"/>
              </a:spcAft>
              <a:buClr>
                <a:srgbClr val="24BAA2"/>
              </a:buClr>
              <a:buSzPts val="3600"/>
              <a:buFont typeface="Arial"/>
              <a:buNone/>
            </a:pPr>
            <a:r>
              <a:rPr lang="en-US"/>
              <a:t>Hvordan du FORBRUGER informationen...</a:t>
            </a:r>
            <a:endParaRPr/>
          </a:p>
        </p:txBody>
      </p:sp>
      <p:sp>
        <p:nvSpPr>
          <p:cNvPr id="294" name="Google Shape;294;p44"/>
          <p:cNvSpPr txBox="1"/>
          <p:nvPr/>
        </p:nvSpPr>
        <p:spPr>
          <a:xfrm>
            <a:off x="888521" y="4402271"/>
            <a:ext cx="7705500" cy="120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092E4B"/>
                </a:solidFill>
                <a:latin typeface="Calibri"/>
                <a:ea typeface="Calibri"/>
                <a:cs typeface="Calibri"/>
                <a:sym typeface="Calibri"/>
              </a:rPr>
              <a:t>Kognitiv viden </a:t>
            </a:r>
            <a:r>
              <a:rPr b="0" i="0" lang="en-US" sz="2400" u="none" cap="none" strike="noStrike">
                <a:solidFill>
                  <a:srgbClr val="092E4B"/>
                </a:solidFill>
                <a:latin typeface="Calibri"/>
                <a:ea typeface="Calibri"/>
                <a:cs typeface="Calibri"/>
                <a:sym typeface="Calibri"/>
              </a:rPr>
              <a:t>handler om, hvordan man skal være i stand til at indsamle information, </a:t>
            </a:r>
            <a:r>
              <a:rPr lang="en-US" sz="2400">
                <a:solidFill>
                  <a:srgbClr val="092E4B"/>
                </a:solidFill>
                <a:latin typeface="Calibri"/>
                <a:ea typeface="Calibri"/>
                <a:cs typeface="Calibri"/>
                <a:sym typeface="Calibri"/>
              </a:rPr>
              <a:t>finde </a:t>
            </a:r>
            <a:r>
              <a:rPr b="0" i="0" lang="en-US" sz="2400" u="none" cap="none" strike="noStrike">
                <a:solidFill>
                  <a:srgbClr val="092E4B"/>
                </a:solidFill>
                <a:latin typeface="Calibri"/>
                <a:ea typeface="Calibri"/>
                <a:cs typeface="Calibri"/>
                <a:sym typeface="Calibri"/>
              </a:rPr>
              <a:t>og analysere data ved hjælp af teknologi samt bestemme kvaliteten af informationen.</a:t>
            </a:r>
            <a:endParaRPr b="0" i="0" sz="1400" u="none" cap="none" strike="noStrike">
              <a:solidFill>
                <a:srgbClr val="000000"/>
              </a:solidFill>
              <a:latin typeface="Arial"/>
              <a:ea typeface="Arial"/>
              <a:cs typeface="Arial"/>
              <a:sym typeface="Arial"/>
            </a:endParaRPr>
          </a:p>
        </p:txBody>
      </p:sp>
      <p:pic>
        <p:nvPicPr>
          <p:cNvPr descr="Icon&#10;&#10;Description automatically generated" id="295" name="Google Shape;295;p44"/>
          <p:cNvPicPr preferRelativeResize="0"/>
          <p:nvPr/>
        </p:nvPicPr>
        <p:blipFill rotWithShape="1">
          <a:blip r:embed="rId3">
            <a:alphaModFix/>
          </a:blip>
          <a:srcRect b="0" l="0" r="0" t="0"/>
          <a:stretch/>
        </p:blipFill>
        <p:spPr>
          <a:xfrm>
            <a:off x="1498566" y="2445407"/>
            <a:ext cx="1606943" cy="1666267"/>
          </a:xfrm>
          <a:prstGeom prst="rect">
            <a:avLst/>
          </a:prstGeom>
          <a:noFill/>
          <a:ln>
            <a:noFill/>
          </a:ln>
        </p:spPr>
      </p:pic>
      <p:grpSp>
        <p:nvGrpSpPr>
          <p:cNvPr id="296" name="Google Shape;296;p44"/>
          <p:cNvGrpSpPr/>
          <p:nvPr/>
        </p:nvGrpSpPr>
        <p:grpSpPr>
          <a:xfrm>
            <a:off x="1975449" y="3054163"/>
            <a:ext cx="326588" cy="448754"/>
            <a:chOff x="7257599" y="768348"/>
            <a:chExt cx="868457" cy="867509"/>
          </a:xfrm>
        </p:grpSpPr>
        <p:sp>
          <p:nvSpPr>
            <p:cNvPr id="297" name="Google Shape;297;p44"/>
            <p:cNvSpPr/>
            <p:nvPr/>
          </p:nvSpPr>
          <p:spPr>
            <a:xfrm>
              <a:off x="7672223" y="1282564"/>
              <a:ext cx="303614" cy="275513"/>
            </a:xfrm>
            <a:custGeom>
              <a:rect b="b" l="l" r="r" t="t"/>
              <a:pathLst>
                <a:path extrusionOk="0" h="275513" w="303614">
                  <a:moveTo>
                    <a:pt x="5420" y="194214"/>
                  </a:moveTo>
                  <a:lnTo>
                    <a:pt x="8130" y="193311"/>
                  </a:lnTo>
                  <a:cubicBezTo>
                    <a:pt x="11743" y="191504"/>
                    <a:pt x="15357" y="191504"/>
                    <a:pt x="18970" y="193311"/>
                  </a:cubicBezTo>
                  <a:lnTo>
                    <a:pt x="79492" y="229444"/>
                  </a:lnTo>
                  <a:cubicBezTo>
                    <a:pt x="84009" y="232154"/>
                    <a:pt x="89429" y="232154"/>
                    <a:pt x="93946" y="229444"/>
                  </a:cubicBezTo>
                  <a:cubicBezTo>
                    <a:pt x="98462" y="226733"/>
                    <a:pt x="101172" y="222217"/>
                    <a:pt x="101172" y="216797"/>
                  </a:cubicBezTo>
                  <a:lnTo>
                    <a:pt x="101172" y="14453"/>
                  </a:lnTo>
                  <a:cubicBezTo>
                    <a:pt x="101172" y="6323"/>
                    <a:pt x="107495" y="0"/>
                    <a:pt x="115625" y="0"/>
                  </a:cubicBezTo>
                  <a:cubicBezTo>
                    <a:pt x="123755" y="0"/>
                    <a:pt x="130079" y="6323"/>
                    <a:pt x="130079" y="14453"/>
                  </a:cubicBezTo>
                  <a:lnTo>
                    <a:pt x="130079" y="130982"/>
                  </a:lnTo>
                  <a:cubicBezTo>
                    <a:pt x="130079" y="139112"/>
                    <a:pt x="136402" y="145435"/>
                    <a:pt x="144531" y="145435"/>
                  </a:cubicBezTo>
                  <a:cubicBezTo>
                    <a:pt x="152662" y="145435"/>
                    <a:pt x="158985" y="139112"/>
                    <a:pt x="158985" y="130982"/>
                  </a:cubicBezTo>
                  <a:cubicBezTo>
                    <a:pt x="158985" y="122852"/>
                    <a:pt x="165308" y="116529"/>
                    <a:pt x="173438" y="116529"/>
                  </a:cubicBezTo>
                  <a:cubicBezTo>
                    <a:pt x="181568" y="116529"/>
                    <a:pt x="187891" y="122852"/>
                    <a:pt x="187891" y="130982"/>
                  </a:cubicBezTo>
                  <a:cubicBezTo>
                    <a:pt x="187891" y="139112"/>
                    <a:pt x="194214" y="145435"/>
                    <a:pt x="202344" y="145435"/>
                  </a:cubicBezTo>
                  <a:cubicBezTo>
                    <a:pt x="210474" y="145435"/>
                    <a:pt x="216797" y="139112"/>
                    <a:pt x="216797" y="130982"/>
                  </a:cubicBezTo>
                  <a:cubicBezTo>
                    <a:pt x="216797" y="122852"/>
                    <a:pt x="223121" y="116529"/>
                    <a:pt x="231251" y="116529"/>
                  </a:cubicBezTo>
                  <a:cubicBezTo>
                    <a:pt x="239380" y="116529"/>
                    <a:pt x="245704" y="122852"/>
                    <a:pt x="245704" y="130982"/>
                  </a:cubicBezTo>
                  <a:cubicBezTo>
                    <a:pt x="245704" y="139112"/>
                    <a:pt x="252027" y="145435"/>
                    <a:pt x="260156" y="145435"/>
                  </a:cubicBezTo>
                  <a:cubicBezTo>
                    <a:pt x="268287" y="145435"/>
                    <a:pt x="274610" y="139112"/>
                    <a:pt x="274610" y="130982"/>
                  </a:cubicBezTo>
                  <a:cubicBezTo>
                    <a:pt x="274610" y="126465"/>
                    <a:pt x="276417" y="122852"/>
                    <a:pt x="280030" y="120142"/>
                  </a:cubicBezTo>
                  <a:cubicBezTo>
                    <a:pt x="283643" y="117432"/>
                    <a:pt x="287256" y="116529"/>
                    <a:pt x="291773" y="117432"/>
                  </a:cubicBezTo>
                  <a:cubicBezTo>
                    <a:pt x="299000" y="119239"/>
                    <a:pt x="304419" y="125562"/>
                    <a:pt x="303516" y="132788"/>
                  </a:cubicBezTo>
                  <a:lnTo>
                    <a:pt x="303516" y="275513"/>
                  </a:lnTo>
                  <a:lnTo>
                    <a:pt x="91236" y="275513"/>
                  </a:lnTo>
                  <a:lnTo>
                    <a:pt x="4517" y="213184"/>
                  </a:lnTo>
                  <a:cubicBezTo>
                    <a:pt x="1807" y="211377"/>
                    <a:pt x="0" y="206861"/>
                    <a:pt x="0" y="203247"/>
                  </a:cubicBezTo>
                  <a:cubicBezTo>
                    <a:pt x="0" y="199634"/>
                    <a:pt x="1807" y="196021"/>
                    <a:pt x="5420" y="194214"/>
                  </a:cubicBezTo>
                  <a:lnTo>
                    <a:pt x="5420" y="194214"/>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98" name="Google Shape;298;p44"/>
            <p:cNvGrpSpPr/>
            <p:nvPr/>
          </p:nvGrpSpPr>
          <p:grpSpPr>
            <a:xfrm>
              <a:off x="7257599" y="768348"/>
              <a:ext cx="868457" cy="867509"/>
              <a:chOff x="7257599" y="768348"/>
              <a:chExt cx="868457" cy="867509"/>
            </a:xfrm>
          </p:grpSpPr>
          <p:sp>
            <p:nvSpPr>
              <p:cNvPr id="299" name="Google Shape;299;p44"/>
              <p:cNvSpPr/>
              <p:nvPr/>
            </p:nvSpPr>
            <p:spPr>
              <a:xfrm>
                <a:off x="7257599" y="768348"/>
                <a:ext cx="868457" cy="867509"/>
              </a:xfrm>
              <a:custGeom>
                <a:rect b="b" l="l" r="r" t="t"/>
                <a:pathLst>
                  <a:path extrusionOk="0" h="867509" w="868457">
                    <a:moveTo>
                      <a:pt x="0" y="621711"/>
                    </a:moveTo>
                    <a:cubicBezTo>
                      <a:pt x="0" y="659650"/>
                      <a:pt x="25293" y="693073"/>
                      <a:pt x="61426" y="704816"/>
                    </a:cubicBezTo>
                    <a:cubicBezTo>
                      <a:pt x="97559" y="716560"/>
                      <a:pt x="137304" y="702107"/>
                      <a:pt x="158984" y="670490"/>
                    </a:cubicBezTo>
                    <a:lnTo>
                      <a:pt x="350489" y="758113"/>
                    </a:lnTo>
                    <a:cubicBezTo>
                      <a:pt x="348682" y="765339"/>
                      <a:pt x="347779" y="772566"/>
                      <a:pt x="347779" y="780696"/>
                    </a:cubicBezTo>
                    <a:cubicBezTo>
                      <a:pt x="347779" y="813215"/>
                      <a:pt x="366748" y="843928"/>
                      <a:pt x="395655" y="858381"/>
                    </a:cubicBezTo>
                    <a:cubicBezTo>
                      <a:pt x="425464" y="872835"/>
                      <a:pt x="459790" y="870125"/>
                      <a:pt x="485987" y="850251"/>
                    </a:cubicBezTo>
                    <a:lnTo>
                      <a:pt x="468824" y="826765"/>
                    </a:lnTo>
                    <a:cubicBezTo>
                      <a:pt x="458887" y="833992"/>
                      <a:pt x="446240" y="838508"/>
                      <a:pt x="434497" y="838508"/>
                    </a:cubicBezTo>
                    <a:cubicBezTo>
                      <a:pt x="415528" y="838508"/>
                      <a:pt x="396558" y="828572"/>
                      <a:pt x="386621" y="812312"/>
                    </a:cubicBezTo>
                    <a:cubicBezTo>
                      <a:pt x="375782" y="796052"/>
                      <a:pt x="373975" y="775276"/>
                      <a:pt x="382105" y="758113"/>
                    </a:cubicBezTo>
                    <a:cubicBezTo>
                      <a:pt x="383912" y="754499"/>
                      <a:pt x="384815" y="749982"/>
                      <a:pt x="383008" y="746370"/>
                    </a:cubicBezTo>
                    <a:cubicBezTo>
                      <a:pt x="382105" y="742756"/>
                      <a:pt x="378491" y="739143"/>
                      <a:pt x="374878" y="737336"/>
                    </a:cubicBezTo>
                    <a:lnTo>
                      <a:pt x="171631" y="644294"/>
                    </a:lnTo>
                    <a:cubicBezTo>
                      <a:pt x="176148" y="628034"/>
                      <a:pt x="175244" y="611774"/>
                      <a:pt x="170727" y="595515"/>
                    </a:cubicBezTo>
                    <a:lnTo>
                      <a:pt x="282740" y="534089"/>
                    </a:lnTo>
                    <a:lnTo>
                      <a:pt x="269190" y="508796"/>
                    </a:lnTo>
                    <a:lnTo>
                      <a:pt x="158081" y="569318"/>
                    </a:lnTo>
                    <a:cubicBezTo>
                      <a:pt x="144531" y="551252"/>
                      <a:pt x="124658" y="539509"/>
                      <a:pt x="102978" y="535896"/>
                    </a:cubicBezTo>
                    <a:lnTo>
                      <a:pt x="102978" y="330842"/>
                    </a:lnTo>
                    <a:cubicBezTo>
                      <a:pt x="121045" y="328132"/>
                      <a:pt x="137304" y="319099"/>
                      <a:pt x="149951" y="306452"/>
                    </a:cubicBezTo>
                    <a:lnTo>
                      <a:pt x="270093" y="366974"/>
                    </a:lnTo>
                    <a:lnTo>
                      <a:pt x="282740" y="340778"/>
                    </a:lnTo>
                    <a:lnTo>
                      <a:pt x="166211" y="282966"/>
                    </a:lnTo>
                    <a:cubicBezTo>
                      <a:pt x="175244" y="263996"/>
                      <a:pt x="177051" y="243219"/>
                      <a:pt x="171631" y="223346"/>
                    </a:cubicBezTo>
                    <a:lnTo>
                      <a:pt x="363135" y="135724"/>
                    </a:lnTo>
                    <a:cubicBezTo>
                      <a:pt x="376685" y="155597"/>
                      <a:pt x="397461" y="168244"/>
                      <a:pt x="420044" y="172760"/>
                    </a:cubicBezTo>
                    <a:lnTo>
                      <a:pt x="420044" y="245929"/>
                    </a:lnTo>
                    <a:lnTo>
                      <a:pt x="448950" y="245929"/>
                    </a:lnTo>
                    <a:lnTo>
                      <a:pt x="448950" y="172760"/>
                    </a:lnTo>
                    <a:cubicBezTo>
                      <a:pt x="472437" y="169147"/>
                      <a:pt x="493213" y="155597"/>
                      <a:pt x="505860" y="135724"/>
                    </a:cubicBezTo>
                    <a:lnTo>
                      <a:pt x="697364" y="223346"/>
                    </a:lnTo>
                    <a:cubicBezTo>
                      <a:pt x="692847" y="239606"/>
                      <a:pt x="693751" y="255866"/>
                      <a:pt x="698267" y="272126"/>
                    </a:cubicBezTo>
                    <a:lnTo>
                      <a:pt x="586255" y="333551"/>
                    </a:lnTo>
                    <a:lnTo>
                      <a:pt x="599805" y="358844"/>
                    </a:lnTo>
                    <a:lnTo>
                      <a:pt x="710914" y="298322"/>
                    </a:lnTo>
                    <a:cubicBezTo>
                      <a:pt x="724463" y="316388"/>
                      <a:pt x="744337" y="328132"/>
                      <a:pt x="766017" y="331745"/>
                    </a:cubicBezTo>
                    <a:lnTo>
                      <a:pt x="766017" y="536799"/>
                    </a:lnTo>
                    <a:cubicBezTo>
                      <a:pt x="744337" y="540412"/>
                      <a:pt x="724463" y="552155"/>
                      <a:pt x="710914" y="570222"/>
                    </a:cubicBezTo>
                    <a:lnTo>
                      <a:pt x="734400" y="587385"/>
                    </a:lnTo>
                    <a:cubicBezTo>
                      <a:pt x="751563" y="564802"/>
                      <a:pt x="783179" y="557575"/>
                      <a:pt x="808473" y="571125"/>
                    </a:cubicBezTo>
                    <a:cubicBezTo>
                      <a:pt x="833766" y="584675"/>
                      <a:pt x="845509" y="614484"/>
                      <a:pt x="835572" y="641584"/>
                    </a:cubicBezTo>
                    <a:cubicBezTo>
                      <a:pt x="825636" y="668684"/>
                      <a:pt x="797633" y="684040"/>
                      <a:pt x="769629" y="678620"/>
                    </a:cubicBezTo>
                    <a:lnTo>
                      <a:pt x="764210" y="706623"/>
                    </a:lnTo>
                    <a:cubicBezTo>
                      <a:pt x="769629" y="707527"/>
                      <a:pt x="775953" y="708430"/>
                      <a:pt x="781373" y="708430"/>
                    </a:cubicBezTo>
                    <a:cubicBezTo>
                      <a:pt x="826539" y="708430"/>
                      <a:pt x="863575" y="674104"/>
                      <a:pt x="867189" y="628938"/>
                    </a:cubicBezTo>
                    <a:cubicBezTo>
                      <a:pt x="870802" y="583772"/>
                      <a:pt x="840089" y="544025"/>
                      <a:pt x="795826" y="535896"/>
                    </a:cubicBezTo>
                    <a:lnTo>
                      <a:pt x="795826" y="330842"/>
                    </a:lnTo>
                    <a:cubicBezTo>
                      <a:pt x="834669" y="324518"/>
                      <a:pt x="864478" y="291999"/>
                      <a:pt x="868092" y="253156"/>
                    </a:cubicBezTo>
                    <a:cubicBezTo>
                      <a:pt x="871705" y="213410"/>
                      <a:pt x="848219" y="177277"/>
                      <a:pt x="811183" y="163727"/>
                    </a:cubicBezTo>
                    <a:cubicBezTo>
                      <a:pt x="774146" y="150177"/>
                      <a:pt x="732594" y="163727"/>
                      <a:pt x="710010" y="197150"/>
                    </a:cubicBezTo>
                    <a:lnTo>
                      <a:pt x="518506" y="109528"/>
                    </a:lnTo>
                    <a:cubicBezTo>
                      <a:pt x="528443" y="74298"/>
                      <a:pt x="514893" y="37262"/>
                      <a:pt x="485083" y="15582"/>
                    </a:cubicBezTo>
                    <a:cubicBezTo>
                      <a:pt x="455274" y="-5194"/>
                      <a:pt x="415528" y="-5194"/>
                      <a:pt x="385718" y="15582"/>
                    </a:cubicBezTo>
                    <a:cubicBezTo>
                      <a:pt x="355908" y="36359"/>
                      <a:pt x="342359" y="74298"/>
                      <a:pt x="352295" y="109528"/>
                    </a:cubicBezTo>
                    <a:lnTo>
                      <a:pt x="160791" y="197150"/>
                    </a:lnTo>
                    <a:cubicBezTo>
                      <a:pt x="138208" y="164630"/>
                      <a:pt x="97559" y="151080"/>
                      <a:pt x="59619" y="163727"/>
                    </a:cubicBezTo>
                    <a:cubicBezTo>
                      <a:pt x="22583" y="177277"/>
                      <a:pt x="-904" y="213410"/>
                      <a:pt x="2710" y="253156"/>
                    </a:cubicBezTo>
                    <a:cubicBezTo>
                      <a:pt x="6323" y="292902"/>
                      <a:pt x="36133" y="324518"/>
                      <a:pt x="74976" y="330842"/>
                    </a:cubicBezTo>
                    <a:lnTo>
                      <a:pt x="74976" y="535896"/>
                    </a:lnTo>
                    <a:cubicBezTo>
                      <a:pt x="30713" y="543122"/>
                      <a:pt x="0" y="579255"/>
                      <a:pt x="0" y="621711"/>
                    </a:cubicBezTo>
                    <a:close/>
                    <a:moveTo>
                      <a:pt x="780469" y="188117"/>
                    </a:moveTo>
                    <a:cubicBezTo>
                      <a:pt x="812086" y="188117"/>
                      <a:pt x="838282" y="214313"/>
                      <a:pt x="838282" y="245929"/>
                    </a:cubicBezTo>
                    <a:cubicBezTo>
                      <a:pt x="838282" y="277545"/>
                      <a:pt x="812086" y="303742"/>
                      <a:pt x="780469" y="303742"/>
                    </a:cubicBezTo>
                    <a:cubicBezTo>
                      <a:pt x="748853" y="303742"/>
                      <a:pt x="722657" y="277545"/>
                      <a:pt x="722657" y="245929"/>
                    </a:cubicBezTo>
                    <a:cubicBezTo>
                      <a:pt x="722657" y="213410"/>
                      <a:pt x="748853" y="188117"/>
                      <a:pt x="780469" y="188117"/>
                    </a:cubicBezTo>
                    <a:close/>
                    <a:moveTo>
                      <a:pt x="433594" y="29132"/>
                    </a:moveTo>
                    <a:cubicBezTo>
                      <a:pt x="465211" y="29132"/>
                      <a:pt x="491407" y="55329"/>
                      <a:pt x="491407" y="86945"/>
                    </a:cubicBezTo>
                    <a:cubicBezTo>
                      <a:pt x="491407" y="118561"/>
                      <a:pt x="465211" y="144757"/>
                      <a:pt x="433594" y="144757"/>
                    </a:cubicBezTo>
                    <a:cubicBezTo>
                      <a:pt x="401978" y="144757"/>
                      <a:pt x="375782" y="118561"/>
                      <a:pt x="375782" y="86945"/>
                    </a:cubicBezTo>
                    <a:cubicBezTo>
                      <a:pt x="375782" y="55329"/>
                      <a:pt x="401978" y="29132"/>
                      <a:pt x="433594" y="29132"/>
                    </a:cubicBezTo>
                    <a:close/>
                    <a:moveTo>
                      <a:pt x="144531" y="621711"/>
                    </a:moveTo>
                    <a:cubicBezTo>
                      <a:pt x="144531" y="653328"/>
                      <a:pt x="118335" y="679524"/>
                      <a:pt x="86719" y="679524"/>
                    </a:cubicBezTo>
                    <a:cubicBezTo>
                      <a:pt x="55102" y="679524"/>
                      <a:pt x="28906" y="653328"/>
                      <a:pt x="28906" y="621711"/>
                    </a:cubicBezTo>
                    <a:cubicBezTo>
                      <a:pt x="28906" y="590095"/>
                      <a:pt x="55102" y="563898"/>
                      <a:pt x="86719" y="563898"/>
                    </a:cubicBezTo>
                    <a:cubicBezTo>
                      <a:pt x="118335" y="563898"/>
                      <a:pt x="144531" y="589191"/>
                      <a:pt x="144531" y="621711"/>
                    </a:cubicBezTo>
                    <a:close/>
                    <a:moveTo>
                      <a:pt x="28906" y="245929"/>
                    </a:moveTo>
                    <a:cubicBezTo>
                      <a:pt x="28906" y="214313"/>
                      <a:pt x="55102" y="188117"/>
                      <a:pt x="86719" y="188117"/>
                    </a:cubicBezTo>
                    <a:cubicBezTo>
                      <a:pt x="118335" y="188117"/>
                      <a:pt x="144531" y="214313"/>
                      <a:pt x="144531" y="245929"/>
                    </a:cubicBezTo>
                    <a:cubicBezTo>
                      <a:pt x="144531" y="277545"/>
                      <a:pt x="118335" y="303742"/>
                      <a:pt x="86719" y="303742"/>
                    </a:cubicBezTo>
                    <a:cubicBezTo>
                      <a:pt x="55102" y="303742"/>
                      <a:pt x="28906" y="277545"/>
                      <a:pt x="28906" y="245929"/>
                    </a:cubicBezTo>
                    <a:close/>
                  </a:path>
                </a:pathLst>
              </a:custGeom>
              <a:solidFill>
                <a:srgbClr val="01010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p44"/>
              <p:cNvSpPr/>
              <p:nvPr/>
            </p:nvSpPr>
            <p:spPr>
              <a:xfrm>
                <a:off x="7618928" y="1129902"/>
                <a:ext cx="144531" cy="144531"/>
              </a:xfrm>
              <a:custGeom>
                <a:rect b="b" l="l" r="r" t="t"/>
                <a:pathLst>
                  <a:path extrusionOk="0" h="144531" w="144531">
                    <a:moveTo>
                      <a:pt x="72266" y="0"/>
                    </a:moveTo>
                    <a:cubicBezTo>
                      <a:pt x="32519" y="0"/>
                      <a:pt x="0" y="32520"/>
                      <a:pt x="0" y="72266"/>
                    </a:cubicBezTo>
                    <a:cubicBezTo>
                      <a:pt x="0" y="112012"/>
                      <a:pt x="32519" y="144531"/>
                      <a:pt x="72266" y="144531"/>
                    </a:cubicBezTo>
                    <a:cubicBezTo>
                      <a:pt x="112012" y="144531"/>
                      <a:pt x="144531" y="112012"/>
                      <a:pt x="144531" y="72266"/>
                    </a:cubicBezTo>
                    <a:cubicBezTo>
                      <a:pt x="144531" y="31616"/>
                      <a:pt x="112012" y="0"/>
                      <a:pt x="72266" y="0"/>
                    </a:cubicBezTo>
                    <a:close/>
                    <a:moveTo>
                      <a:pt x="72266" y="115626"/>
                    </a:moveTo>
                    <a:cubicBezTo>
                      <a:pt x="48779" y="115626"/>
                      <a:pt x="28906" y="96656"/>
                      <a:pt x="28906" y="72266"/>
                    </a:cubicBezTo>
                    <a:cubicBezTo>
                      <a:pt x="28906" y="48780"/>
                      <a:pt x="47876" y="28906"/>
                      <a:pt x="72266" y="28906"/>
                    </a:cubicBezTo>
                    <a:cubicBezTo>
                      <a:pt x="96655" y="28906"/>
                      <a:pt x="115625" y="47876"/>
                      <a:pt x="115625" y="72266"/>
                    </a:cubicBezTo>
                    <a:cubicBezTo>
                      <a:pt x="115625" y="95752"/>
                      <a:pt x="96655" y="115626"/>
                      <a:pt x="72266" y="115626"/>
                    </a:cubicBezTo>
                    <a:close/>
                  </a:path>
                </a:pathLst>
              </a:custGeom>
              <a:solidFill>
                <a:srgbClr val="01010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1" name="Google Shape;301;p44"/>
              <p:cNvSpPr/>
              <p:nvPr/>
            </p:nvSpPr>
            <p:spPr>
              <a:xfrm>
                <a:off x="7531306" y="1043183"/>
                <a:ext cx="317969" cy="317065"/>
              </a:xfrm>
              <a:custGeom>
                <a:rect b="b" l="l" r="r" t="t"/>
                <a:pathLst>
                  <a:path extrusionOk="0" h="317065" w="317969">
                    <a:moveTo>
                      <a:pt x="27100" y="250220"/>
                    </a:moveTo>
                    <a:lnTo>
                      <a:pt x="67749" y="290870"/>
                    </a:lnTo>
                    <a:cubicBezTo>
                      <a:pt x="73169" y="296289"/>
                      <a:pt x="82202" y="296289"/>
                      <a:pt x="88525" y="290870"/>
                    </a:cubicBezTo>
                    <a:lnTo>
                      <a:pt x="103882" y="275513"/>
                    </a:lnTo>
                    <a:cubicBezTo>
                      <a:pt x="108399" y="277320"/>
                      <a:pt x="112012" y="279127"/>
                      <a:pt x="116528" y="280933"/>
                    </a:cubicBezTo>
                    <a:lnTo>
                      <a:pt x="116528" y="302613"/>
                    </a:lnTo>
                    <a:cubicBezTo>
                      <a:pt x="116528" y="310743"/>
                      <a:pt x="122852" y="317066"/>
                      <a:pt x="130982" y="317066"/>
                    </a:cubicBezTo>
                    <a:lnTo>
                      <a:pt x="174341" y="317066"/>
                    </a:lnTo>
                    <a:lnTo>
                      <a:pt x="174341" y="289063"/>
                    </a:lnTo>
                    <a:lnTo>
                      <a:pt x="145435" y="289063"/>
                    </a:lnTo>
                    <a:lnTo>
                      <a:pt x="145435" y="270996"/>
                    </a:lnTo>
                    <a:cubicBezTo>
                      <a:pt x="145435" y="264673"/>
                      <a:pt x="140918" y="258350"/>
                      <a:pt x="134595" y="257447"/>
                    </a:cubicBezTo>
                    <a:cubicBezTo>
                      <a:pt x="125561" y="254737"/>
                      <a:pt x="116528" y="251123"/>
                      <a:pt x="108399" y="246607"/>
                    </a:cubicBezTo>
                    <a:cubicBezTo>
                      <a:pt x="102978" y="242994"/>
                      <a:pt x="95752" y="243897"/>
                      <a:pt x="91235" y="249317"/>
                    </a:cubicBezTo>
                    <a:lnTo>
                      <a:pt x="78589" y="261963"/>
                    </a:lnTo>
                    <a:lnTo>
                      <a:pt x="57812" y="241187"/>
                    </a:lnTo>
                    <a:lnTo>
                      <a:pt x="70459" y="228540"/>
                    </a:lnTo>
                    <a:cubicBezTo>
                      <a:pt x="74976" y="224024"/>
                      <a:pt x="75879" y="216797"/>
                      <a:pt x="73169" y="211377"/>
                    </a:cubicBezTo>
                    <a:cubicBezTo>
                      <a:pt x="68652" y="203247"/>
                      <a:pt x="65039" y="194214"/>
                      <a:pt x="62329" y="185181"/>
                    </a:cubicBezTo>
                    <a:cubicBezTo>
                      <a:pt x="60523" y="178858"/>
                      <a:pt x="55102" y="174341"/>
                      <a:pt x="48779" y="174341"/>
                    </a:cubicBezTo>
                    <a:lnTo>
                      <a:pt x="30713" y="174341"/>
                    </a:lnTo>
                    <a:lnTo>
                      <a:pt x="30713" y="144531"/>
                    </a:lnTo>
                    <a:lnTo>
                      <a:pt x="48779" y="144531"/>
                    </a:lnTo>
                    <a:cubicBezTo>
                      <a:pt x="55102" y="144531"/>
                      <a:pt x="61426" y="140015"/>
                      <a:pt x="62329" y="133691"/>
                    </a:cubicBezTo>
                    <a:cubicBezTo>
                      <a:pt x="65039" y="124658"/>
                      <a:pt x="68652" y="115625"/>
                      <a:pt x="73169" y="107495"/>
                    </a:cubicBezTo>
                    <a:cubicBezTo>
                      <a:pt x="76782" y="102075"/>
                      <a:pt x="75879" y="94849"/>
                      <a:pt x="70459" y="90332"/>
                    </a:cubicBezTo>
                    <a:lnTo>
                      <a:pt x="57812" y="77685"/>
                    </a:lnTo>
                    <a:lnTo>
                      <a:pt x="78589" y="56909"/>
                    </a:lnTo>
                    <a:lnTo>
                      <a:pt x="91235" y="69556"/>
                    </a:lnTo>
                    <a:cubicBezTo>
                      <a:pt x="95752" y="74072"/>
                      <a:pt x="102978" y="74976"/>
                      <a:pt x="108399" y="72266"/>
                    </a:cubicBezTo>
                    <a:cubicBezTo>
                      <a:pt x="116528" y="67749"/>
                      <a:pt x="125561" y="64136"/>
                      <a:pt x="134595" y="61426"/>
                    </a:cubicBezTo>
                    <a:cubicBezTo>
                      <a:pt x="140918" y="59619"/>
                      <a:pt x="145435" y="54199"/>
                      <a:pt x="145435" y="47876"/>
                    </a:cubicBezTo>
                    <a:lnTo>
                      <a:pt x="145435" y="29809"/>
                    </a:lnTo>
                    <a:lnTo>
                      <a:pt x="174341" y="29809"/>
                    </a:lnTo>
                    <a:lnTo>
                      <a:pt x="174341" y="47876"/>
                    </a:lnTo>
                    <a:cubicBezTo>
                      <a:pt x="174341" y="54199"/>
                      <a:pt x="178858" y="60523"/>
                      <a:pt x="185181" y="61426"/>
                    </a:cubicBezTo>
                    <a:cubicBezTo>
                      <a:pt x="194214" y="64136"/>
                      <a:pt x="203247" y="67749"/>
                      <a:pt x="211377" y="72266"/>
                    </a:cubicBezTo>
                    <a:cubicBezTo>
                      <a:pt x="216797" y="75879"/>
                      <a:pt x="224024" y="74976"/>
                      <a:pt x="228540" y="69556"/>
                    </a:cubicBezTo>
                    <a:lnTo>
                      <a:pt x="241187" y="56909"/>
                    </a:lnTo>
                    <a:lnTo>
                      <a:pt x="261963" y="77685"/>
                    </a:lnTo>
                    <a:lnTo>
                      <a:pt x="249317" y="90332"/>
                    </a:lnTo>
                    <a:cubicBezTo>
                      <a:pt x="244800" y="94849"/>
                      <a:pt x="243897" y="102075"/>
                      <a:pt x="246607" y="107495"/>
                    </a:cubicBezTo>
                    <a:cubicBezTo>
                      <a:pt x="251123" y="115625"/>
                      <a:pt x="254737" y="124658"/>
                      <a:pt x="257447" y="133691"/>
                    </a:cubicBezTo>
                    <a:cubicBezTo>
                      <a:pt x="259253" y="140015"/>
                      <a:pt x="264673" y="144531"/>
                      <a:pt x="270996" y="144531"/>
                    </a:cubicBezTo>
                    <a:lnTo>
                      <a:pt x="289063" y="144531"/>
                    </a:lnTo>
                    <a:lnTo>
                      <a:pt x="289063" y="187891"/>
                    </a:lnTo>
                    <a:lnTo>
                      <a:pt x="317969" y="187891"/>
                    </a:lnTo>
                    <a:lnTo>
                      <a:pt x="317969" y="130079"/>
                    </a:lnTo>
                    <a:cubicBezTo>
                      <a:pt x="317969" y="121948"/>
                      <a:pt x="311646" y="115625"/>
                      <a:pt x="303516" y="115625"/>
                    </a:cubicBezTo>
                    <a:lnTo>
                      <a:pt x="281836" y="115625"/>
                    </a:lnTo>
                    <a:cubicBezTo>
                      <a:pt x="280030" y="111108"/>
                      <a:pt x="278223" y="107495"/>
                      <a:pt x="276416" y="102979"/>
                    </a:cubicBezTo>
                    <a:lnTo>
                      <a:pt x="291773" y="87622"/>
                    </a:lnTo>
                    <a:cubicBezTo>
                      <a:pt x="297192" y="82202"/>
                      <a:pt x="297192" y="73169"/>
                      <a:pt x="291773" y="66846"/>
                    </a:cubicBezTo>
                    <a:lnTo>
                      <a:pt x="251123" y="26197"/>
                    </a:lnTo>
                    <a:cubicBezTo>
                      <a:pt x="245704" y="20776"/>
                      <a:pt x="236670" y="20776"/>
                      <a:pt x="230347" y="26197"/>
                    </a:cubicBezTo>
                    <a:lnTo>
                      <a:pt x="214990" y="41553"/>
                    </a:lnTo>
                    <a:cubicBezTo>
                      <a:pt x="210474" y="39746"/>
                      <a:pt x="206860" y="37940"/>
                      <a:pt x="202344" y="36133"/>
                    </a:cubicBezTo>
                    <a:lnTo>
                      <a:pt x="202344" y="14453"/>
                    </a:lnTo>
                    <a:cubicBezTo>
                      <a:pt x="202344" y="6323"/>
                      <a:pt x="196021" y="0"/>
                      <a:pt x="187891" y="0"/>
                    </a:cubicBezTo>
                    <a:lnTo>
                      <a:pt x="130078" y="0"/>
                    </a:lnTo>
                    <a:cubicBezTo>
                      <a:pt x="121948" y="0"/>
                      <a:pt x="115625" y="6323"/>
                      <a:pt x="115625" y="14453"/>
                    </a:cubicBezTo>
                    <a:lnTo>
                      <a:pt x="115625" y="36133"/>
                    </a:lnTo>
                    <a:cubicBezTo>
                      <a:pt x="111108" y="37940"/>
                      <a:pt x="107495" y="39746"/>
                      <a:pt x="102978" y="41553"/>
                    </a:cubicBezTo>
                    <a:lnTo>
                      <a:pt x="87622" y="26197"/>
                    </a:lnTo>
                    <a:cubicBezTo>
                      <a:pt x="82202" y="20776"/>
                      <a:pt x="73169" y="20776"/>
                      <a:pt x="66845" y="26197"/>
                    </a:cubicBezTo>
                    <a:lnTo>
                      <a:pt x="26196" y="66846"/>
                    </a:lnTo>
                    <a:cubicBezTo>
                      <a:pt x="20776" y="72266"/>
                      <a:pt x="20776" y="81299"/>
                      <a:pt x="26196" y="87622"/>
                    </a:cubicBezTo>
                    <a:lnTo>
                      <a:pt x="41553" y="102979"/>
                    </a:lnTo>
                    <a:cubicBezTo>
                      <a:pt x="39746" y="107495"/>
                      <a:pt x="37940" y="111108"/>
                      <a:pt x="36133" y="115625"/>
                    </a:cubicBezTo>
                    <a:lnTo>
                      <a:pt x="14453" y="115625"/>
                    </a:lnTo>
                    <a:cubicBezTo>
                      <a:pt x="6323" y="115625"/>
                      <a:pt x="0" y="121948"/>
                      <a:pt x="0" y="130079"/>
                    </a:cubicBezTo>
                    <a:lnTo>
                      <a:pt x="0" y="187891"/>
                    </a:lnTo>
                    <a:cubicBezTo>
                      <a:pt x="0" y="196021"/>
                      <a:pt x="6323" y="202344"/>
                      <a:pt x="14453" y="202344"/>
                    </a:cubicBezTo>
                    <a:lnTo>
                      <a:pt x="36133" y="202344"/>
                    </a:lnTo>
                    <a:cubicBezTo>
                      <a:pt x="37940" y="206861"/>
                      <a:pt x="39746" y="210474"/>
                      <a:pt x="41553" y="214990"/>
                    </a:cubicBezTo>
                    <a:lnTo>
                      <a:pt x="26196" y="230347"/>
                    </a:lnTo>
                    <a:cubicBezTo>
                      <a:pt x="21679" y="235767"/>
                      <a:pt x="21679" y="244800"/>
                      <a:pt x="27100" y="250220"/>
                    </a:cubicBezTo>
                    <a:close/>
                  </a:path>
                </a:pathLst>
              </a:custGeom>
              <a:solidFill>
                <a:srgbClr val="01010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2" name="Google Shape;302;p44"/>
              <p:cNvSpPr/>
              <p:nvPr/>
            </p:nvSpPr>
            <p:spPr>
              <a:xfrm>
                <a:off x="7843855" y="1268111"/>
                <a:ext cx="113818" cy="76782"/>
              </a:xfrm>
              <a:custGeom>
                <a:rect b="b" l="l" r="r" t="t"/>
                <a:pathLst>
                  <a:path extrusionOk="0" h="76782" w="113818">
                    <a:moveTo>
                      <a:pt x="0" y="26196"/>
                    </a:moveTo>
                    <a:lnTo>
                      <a:pt x="12647" y="0"/>
                    </a:lnTo>
                    <a:lnTo>
                      <a:pt x="113819" y="50586"/>
                    </a:lnTo>
                    <a:lnTo>
                      <a:pt x="101172" y="76782"/>
                    </a:lnTo>
                    <a:lnTo>
                      <a:pt x="0" y="26196"/>
                    </a:lnTo>
                    <a:close/>
                  </a:path>
                </a:pathLst>
              </a:custGeom>
              <a:solidFill>
                <a:srgbClr val="01010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44"/>
              <p:cNvSpPr/>
              <p:nvPr/>
            </p:nvSpPr>
            <p:spPr>
              <a:xfrm>
                <a:off x="7633296" y="1245528"/>
                <a:ext cx="361413" cy="332422"/>
              </a:xfrm>
              <a:custGeom>
                <a:rect b="b" l="l" r="r" t="t"/>
                <a:pathLst>
                  <a:path extrusionOk="0" h="332422" w="361413">
                    <a:moveTo>
                      <a:pt x="17248" y="264673"/>
                    </a:moveTo>
                    <a:lnTo>
                      <a:pt x="107581" y="329712"/>
                    </a:lnTo>
                    <a:cubicBezTo>
                      <a:pt x="110290" y="331519"/>
                      <a:pt x="113000" y="332422"/>
                      <a:pt x="115710" y="332422"/>
                    </a:cubicBezTo>
                    <a:lnTo>
                      <a:pt x="346961" y="332422"/>
                    </a:lnTo>
                    <a:cubicBezTo>
                      <a:pt x="355090" y="332422"/>
                      <a:pt x="361414" y="326099"/>
                      <a:pt x="361414" y="317969"/>
                    </a:cubicBezTo>
                    <a:lnTo>
                      <a:pt x="361414" y="160791"/>
                    </a:lnTo>
                    <a:cubicBezTo>
                      <a:pt x="361414" y="139111"/>
                      <a:pt x="346057" y="120142"/>
                      <a:pt x="325281" y="116528"/>
                    </a:cubicBezTo>
                    <a:cubicBezTo>
                      <a:pt x="312634" y="114721"/>
                      <a:pt x="299988" y="118335"/>
                      <a:pt x="290051" y="126465"/>
                    </a:cubicBezTo>
                    <a:cubicBezTo>
                      <a:pt x="290051" y="126465"/>
                      <a:pt x="289148" y="127368"/>
                      <a:pt x="289148" y="127368"/>
                    </a:cubicBezTo>
                    <a:cubicBezTo>
                      <a:pt x="272888" y="112915"/>
                      <a:pt x="247595" y="112915"/>
                      <a:pt x="231335" y="127368"/>
                    </a:cubicBezTo>
                    <a:cubicBezTo>
                      <a:pt x="219592" y="117432"/>
                      <a:pt x="203332" y="113818"/>
                      <a:pt x="187976" y="118335"/>
                    </a:cubicBezTo>
                    <a:lnTo>
                      <a:pt x="187976" y="43359"/>
                    </a:lnTo>
                    <a:cubicBezTo>
                      <a:pt x="187976" y="19873"/>
                      <a:pt x="169006" y="0"/>
                      <a:pt x="144617" y="0"/>
                    </a:cubicBezTo>
                    <a:cubicBezTo>
                      <a:pt x="121130" y="0"/>
                      <a:pt x="101257" y="18970"/>
                      <a:pt x="101257" y="43359"/>
                    </a:cubicBezTo>
                    <a:lnTo>
                      <a:pt x="101257" y="220410"/>
                    </a:lnTo>
                    <a:lnTo>
                      <a:pt x="63318" y="197827"/>
                    </a:lnTo>
                    <a:cubicBezTo>
                      <a:pt x="51575" y="190601"/>
                      <a:pt x="37121" y="190601"/>
                      <a:pt x="24475" y="196020"/>
                    </a:cubicBezTo>
                    <a:lnTo>
                      <a:pt x="21765" y="196924"/>
                    </a:lnTo>
                    <a:cubicBezTo>
                      <a:pt x="9118" y="203247"/>
                      <a:pt x="988" y="215894"/>
                      <a:pt x="85" y="229443"/>
                    </a:cubicBezTo>
                    <a:cubicBezTo>
                      <a:pt x="-818" y="242993"/>
                      <a:pt x="5505" y="256543"/>
                      <a:pt x="17248" y="264673"/>
                    </a:cubicBezTo>
                    <a:lnTo>
                      <a:pt x="17248" y="264673"/>
                    </a:lnTo>
                    <a:close/>
                    <a:moveTo>
                      <a:pt x="35315" y="222217"/>
                    </a:moveTo>
                    <a:lnTo>
                      <a:pt x="38025" y="221314"/>
                    </a:lnTo>
                    <a:cubicBezTo>
                      <a:pt x="41638" y="219507"/>
                      <a:pt x="45251" y="219507"/>
                      <a:pt x="48865" y="221314"/>
                    </a:cubicBezTo>
                    <a:lnTo>
                      <a:pt x="109387" y="257447"/>
                    </a:lnTo>
                    <a:cubicBezTo>
                      <a:pt x="113903" y="260156"/>
                      <a:pt x="119324" y="260156"/>
                      <a:pt x="123840" y="257447"/>
                    </a:cubicBezTo>
                    <a:cubicBezTo>
                      <a:pt x="128357" y="254736"/>
                      <a:pt x="131067" y="250220"/>
                      <a:pt x="131067" y="244800"/>
                    </a:cubicBezTo>
                    <a:lnTo>
                      <a:pt x="131067" y="42456"/>
                    </a:lnTo>
                    <a:cubicBezTo>
                      <a:pt x="131067" y="34326"/>
                      <a:pt x="137390" y="28003"/>
                      <a:pt x="145520" y="28003"/>
                    </a:cubicBezTo>
                    <a:cubicBezTo>
                      <a:pt x="153650" y="28003"/>
                      <a:pt x="159973" y="34326"/>
                      <a:pt x="159973" y="42456"/>
                    </a:cubicBezTo>
                    <a:lnTo>
                      <a:pt x="159973" y="158984"/>
                    </a:lnTo>
                    <a:cubicBezTo>
                      <a:pt x="159973" y="167114"/>
                      <a:pt x="166296" y="173437"/>
                      <a:pt x="174426" y="173437"/>
                    </a:cubicBezTo>
                    <a:cubicBezTo>
                      <a:pt x="182556" y="173437"/>
                      <a:pt x="188880" y="167114"/>
                      <a:pt x="188880" y="158984"/>
                    </a:cubicBezTo>
                    <a:cubicBezTo>
                      <a:pt x="188880" y="150854"/>
                      <a:pt x="195202" y="144531"/>
                      <a:pt x="203332" y="144531"/>
                    </a:cubicBezTo>
                    <a:cubicBezTo>
                      <a:pt x="211463" y="144531"/>
                      <a:pt x="217785" y="150854"/>
                      <a:pt x="217785" y="158984"/>
                    </a:cubicBezTo>
                    <a:cubicBezTo>
                      <a:pt x="217785" y="167114"/>
                      <a:pt x="224109" y="173437"/>
                      <a:pt x="232239" y="173437"/>
                    </a:cubicBezTo>
                    <a:cubicBezTo>
                      <a:pt x="240368" y="173437"/>
                      <a:pt x="246692" y="167114"/>
                      <a:pt x="246692" y="158984"/>
                    </a:cubicBezTo>
                    <a:cubicBezTo>
                      <a:pt x="246692" y="150854"/>
                      <a:pt x="253015" y="144531"/>
                      <a:pt x="261145" y="144531"/>
                    </a:cubicBezTo>
                    <a:cubicBezTo>
                      <a:pt x="269275" y="144531"/>
                      <a:pt x="275598" y="150854"/>
                      <a:pt x="275598" y="158984"/>
                    </a:cubicBezTo>
                    <a:cubicBezTo>
                      <a:pt x="275598" y="167114"/>
                      <a:pt x="281922" y="173437"/>
                      <a:pt x="290051" y="173437"/>
                    </a:cubicBezTo>
                    <a:cubicBezTo>
                      <a:pt x="298181" y="173437"/>
                      <a:pt x="304505" y="167114"/>
                      <a:pt x="304505" y="158984"/>
                    </a:cubicBezTo>
                    <a:cubicBezTo>
                      <a:pt x="304505" y="154468"/>
                      <a:pt x="306311" y="150854"/>
                      <a:pt x="309924" y="148144"/>
                    </a:cubicBezTo>
                    <a:cubicBezTo>
                      <a:pt x="313538" y="145435"/>
                      <a:pt x="317151" y="144531"/>
                      <a:pt x="321667" y="145435"/>
                    </a:cubicBezTo>
                    <a:cubicBezTo>
                      <a:pt x="328894" y="147241"/>
                      <a:pt x="334314" y="153565"/>
                      <a:pt x="333411" y="160791"/>
                    </a:cubicBezTo>
                    <a:lnTo>
                      <a:pt x="333411" y="303516"/>
                    </a:lnTo>
                    <a:lnTo>
                      <a:pt x="121130" y="303516"/>
                    </a:lnTo>
                    <a:lnTo>
                      <a:pt x="34411" y="241186"/>
                    </a:lnTo>
                    <a:cubicBezTo>
                      <a:pt x="31701" y="239380"/>
                      <a:pt x="29895" y="234864"/>
                      <a:pt x="29895" y="231250"/>
                    </a:cubicBezTo>
                    <a:cubicBezTo>
                      <a:pt x="29895" y="227637"/>
                      <a:pt x="31701" y="224024"/>
                      <a:pt x="35315" y="222217"/>
                    </a:cubicBezTo>
                    <a:lnTo>
                      <a:pt x="35315" y="222217"/>
                    </a:lnTo>
                    <a:close/>
                  </a:path>
                </a:pathLst>
              </a:custGeom>
              <a:solidFill>
                <a:srgbClr val="01010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grpSp>
      <p:sp>
        <p:nvSpPr>
          <p:cNvPr id="304" name="Google Shape;304;p44"/>
          <p:cNvSpPr txBox="1"/>
          <p:nvPr/>
        </p:nvSpPr>
        <p:spPr>
          <a:xfrm>
            <a:off x="3308583" y="2411502"/>
            <a:ext cx="7938300" cy="193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US" sz="2400" u="none" cap="none" strike="noStrike">
                <a:solidFill>
                  <a:srgbClr val="092E4B"/>
                </a:solidFill>
                <a:latin typeface="Calibri"/>
                <a:ea typeface="Calibri"/>
                <a:cs typeface="Calibri"/>
                <a:sym typeface="Calibri"/>
              </a:rPr>
              <a:t>Teknisk viden </a:t>
            </a:r>
            <a:r>
              <a:rPr b="0" i="0" lang="en-US" sz="2400" u="none" cap="none" strike="noStrike">
                <a:solidFill>
                  <a:srgbClr val="092E4B"/>
                </a:solidFill>
                <a:latin typeface="Calibri"/>
                <a:ea typeface="Calibri"/>
                <a:cs typeface="Calibri"/>
                <a:sym typeface="Calibri"/>
              </a:rPr>
              <a:t>og derfor er det vigtigt, at du ved, hvordan du får adgang til informationen via de </a:t>
            </a:r>
            <a:r>
              <a:rPr lang="en-US" sz="2400">
                <a:solidFill>
                  <a:srgbClr val="092E4B"/>
                </a:solidFill>
                <a:latin typeface="Calibri"/>
                <a:ea typeface="Calibri"/>
                <a:cs typeface="Calibri"/>
                <a:sym typeface="Calibri"/>
              </a:rPr>
              <a:t>redskaber</a:t>
            </a:r>
            <a:r>
              <a:rPr b="0" i="0" lang="en-US" sz="2400" u="none" cap="none" strike="noStrike">
                <a:solidFill>
                  <a:srgbClr val="092E4B"/>
                </a:solidFill>
                <a:latin typeface="Calibri"/>
                <a:ea typeface="Calibri"/>
                <a:cs typeface="Calibri"/>
                <a:sym typeface="Calibri"/>
              </a:rPr>
              <a:t>, der er tilgængelige for dig...enheder, programmer og applikationer. Forstår, hvordan du bruger tjenester som </a:t>
            </a:r>
            <a:r>
              <a:rPr b="0" i="0" lang="en-US" sz="2400" u="sng" cap="none" strike="noStrike">
                <a:solidFill>
                  <a:srgbClr val="24BAA2"/>
                </a:solidFill>
                <a:latin typeface="Calibri"/>
                <a:ea typeface="Calibri"/>
                <a:cs typeface="Calibri"/>
                <a:sym typeface="Calibri"/>
                <a:hlinkClick r:id="rId4">
                  <a:extLst>
                    <a:ext uri="{A12FA001-AC4F-418D-AE19-62706E023703}">
                      <ahyp:hlinkClr val="tx"/>
                    </a:ext>
                  </a:extLst>
                </a:hlinkClick>
              </a:rPr>
              <a:t>Google Search </a:t>
            </a:r>
            <a:r>
              <a:rPr b="0" i="0" lang="en-US" sz="2400" u="none" cap="none" strike="noStrike">
                <a:solidFill>
                  <a:srgbClr val="092E4B"/>
                </a:solidFill>
                <a:latin typeface="Calibri"/>
                <a:ea typeface="Calibri"/>
                <a:cs typeface="Calibri"/>
                <a:sym typeface="Calibri"/>
              </a:rPr>
              <a:t>til at finde oplysninger</a:t>
            </a:r>
            <a:endParaRPr b="0" i="0" sz="2400" u="none" cap="none" strike="noStrike">
              <a:solidFill>
                <a:srgbClr val="092E4B"/>
              </a:solidFill>
              <a:latin typeface="Calibri"/>
              <a:ea typeface="Calibri"/>
              <a:cs typeface="Calibri"/>
              <a:sym typeface="Calibri"/>
            </a:endParaRPr>
          </a:p>
        </p:txBody>
      </p:sp>
      <p:pic>
        <p:nvPicPr>
          <p:cNvPr descr="Icon&#10;&#10;Description automatically generated" id="305" name="Google Shape;305;p44"/>
          <p:cNvPicPr preferRelativeResize="0"/>
          <p:nvPr/>
        </p:nvPicPr>
        <p:blipFill rotWithShape="1">
          <a:blip r:embed="rId5">
            <a:alphaModFix/>
          </a:blip>
          <a:srcRect b="0" l="0" r="0" t="0"/>
          <a:stretch/>
        </p:blipFill>
        <p:spPr>
          <a:xfrm>
            <a:off x="8797139" y="4111674"/>
            <a:ext cx="2152677" cy="1938952"/>
          </a:xfrm>
          <a:prstGeom prst="rect">
            <a:avLst/>
          </a:prstGeom>
          <a:noFill/>
          <a:ln>
            <a:noFill/>
          </a:ln>
        </p:spPr>
      </p:pic>
      <p:sp>
        <p:nvSpPr>
          <p:cNvPr id="306" name="Google Shape;306;p44"/>
          <p:cNvSpPr/>
          <p:nvPr/>
        </p:nvSpPr>
        <p:spPr>
          <a:xfrm>
            <a:off x="9972136" y="5122126"/>
            <a:ext cx="379562" cy="344077"/>
          </a:xfrm>
          <a:prstGeom prst="flowChartConnector">
            <a:avLst/>
          </a:prstGeom>
          <a:solidFill>
            <a:srgbClr val="7F3494"/>
          </a:solidFill>
          <a:ln cap="flat" cmpd="sng" w="25400">
            <a:solidFill>
              <a:srgbClr val="7F349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0x010100ED1B384F15FE0F46BE887DB6C47FEEDB</vt:lpwstr>
  </property>
</Properties>
</file>