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Lst>
  <p:sldSz cx="12192000" cy="6858000"/>
  <p:notesSz cx="6858000" cy="9144000"/>
  <p:embeddedFontLst>
    <p:embeddedFont>
      <p:font typeface="Calibri" panose="020F0502020204030204" pitchFamily="34" charset="0"/>
      <p:regular r:id="rId87"/>
      <p:bold r:id="rId88"/>
      <p:italic r:id="rId89"/>
      <p:boldItalic r:id="rId90"/>
    </p:embeddedFont>
    <p:embeddedFont>
      <p:font typeface="Montserrat" panose="00000500000000000000" pitchFamily="2" charset="0"/>
      <p:regular r:id="rId91"/>
      <p:bold r:id="rId92"/>
      <p:italic r:id="rId93"/>
      <p:boldItalic r:id="rId94"/>
    </p:embeddedFont>
    <p:embeddedFont>
      <p:font typeface="Montserrat Light" panose="00000400000000000000" pitchFamily="2" charset="0"/>
      <p:regular r:id="rId95"/>
      <p:bold r:id="rId96"/>
      <p:italic r:id="rId97"/>
      <p:boldItalic r:id="rId98"/>
    </p:embeddedFont>
    <p:embeddedFont>
      <p:font typeface="Noto Sans" panose="020B0502040504020204" pitchFamily="34"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3" roundtripDataSignature="AMtx7mhbmfCp1BQXWQx1diixgfTRtQ9nr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se Miguel Gimenez"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AA2"/>
    <a:srgbClr val="7F3494"/>
    <a:srgbClr val="092E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8B182A-F5EE-4B6D-A00A-21227011AACF}">
  <a:tblStyle styleId="{218B182A-F5EE-4B6D-A00A-21227011AACF}"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A"/>
          </a:solidFill>
        </a:fill>
      </a:tcStyle>
    </a:wholeTbl>
    <a:band1H>
      <a:tcTxStyle b="off" i="off"/>
      <a:tcStyle>
        <a:tcBdr/>
        <a:fill>
          <a:solidFill>
            <a:srgbClr val="CAD3D4"/>
          </a:solidFill>
        </a:fill>
      </a:tcStyle>
    </a:band1H>
    <a:band2H>
      <a:tcTxStyle b="off" i="off"/>
      <a:tcStyle>
        <a:tcBdr/>
      </a:tcStyle>
    </a:band2H>
    <a:band1V>
      <a:tcTxStyle b="off" i="off"/>
      <a:tcStyle>
        <a:tcBdr/>
        <a:fill>
          <a:solidFill>
            <a:srgbClr val="CAD3D4"/>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C6F24CB2-C9A1-446D-8B1C-DFA195F0EFB5}"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6.fntdata"/><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customschemas.google.com/relationships/presentationmetadata" Target="meta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1.fntdata"/><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4.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83" name="Google Shape;383;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96" name="Google Shape;39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08" name="Google Shape;40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21" name="Google Shape;421;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32" name="Google Shape;43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46" name="Google Shape;44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77" name="Google Shape;47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2" name="Google Shape;62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8" name="Google Shape;67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4" name="Google Shape;83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36ea598341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136ea598341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1" name="Google Shape;851;g136ea598341_1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136ea598341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g136ea598341_1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9" name="Google Shape;859;g136ea598341_1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6" name="Google Shape;86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4" name="Google Shape;87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2" name="Google Shape;882;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136ea598341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g136ea598341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9" name="Google Shape;889;g136ea598341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5" name="Google Shape;89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2" name="Google Shape;90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36ea598341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g136ea598341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0" name="Google Shape;910;g136ea598341_1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7" name="Google Shape;91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36ea598341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136ea598341_1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g136ea598341_1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9" name="Google Shape;9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1" name="Google Shape;96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3" name="Google Shape;101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3" name="Google Shape;102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4" name="Google Shape;1034;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136ea598341_1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136ea598341_1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4" name="Google Shape;1044;g136ea598341_1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0" name="Google Shape;1050;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36ea598341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g136ea598341_1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9" name="Google Shape;1059;g136ea598341_1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5" name="Google Shape;106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1" name="Google Shape;107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8" name="Google Shape;107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136ea598341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g136ea598341_1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9" name="Google Shape;1089;g136ea598341_1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136ea598341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g136ea598341_1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7" name="Google Shape;1097;g136ea598341_1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3" name="Google Shape;1103;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136ea598341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g136ea598341_1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1" name="Google Shape;1111;g136ea598341_1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7" name="Google Shape;111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6" name="Google Shape;112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2" name="Google Shape;1132;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0" name="Google Shape;1150;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7" name="Google Shape;1157;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4" name="Google Shape;1164;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1" name="Google Shape;1171;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8" name="Google Shape;1178;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5" name="Google Shape;1185;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2" name="Google Shape;1192;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9" name="Google Shape;119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5" name="Google Shape;120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2" name="Google Shape;1212;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9" name="Google Shape;1219;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9" name="Google Shape;1239;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0" name="Google Shape;1250;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5" name="Google Shape;1265;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2" name="Google Shape;1272;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8" name="Google Shape;1278;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5" name="Google Shape;128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p:cSld name="Cover Slide ">
    <p:spTree>
      <p:nvGrpSpPr>
        <p:cNvPr id="1" name="Shape 12"/>
        <p:cNvGrpSpPr/>
        <p:nvPr/>
      </p:nvGrpSpPr>
      <p:grpSpPr>
        <a:xfrm>
          <a:off x="0" y="0"/>
          <a:ext cx="0" cy="0"/>
          <a:chOff x="0" y="0"/>
          <a:chExt cx="0" cy="0"/>
        </a:xfrm>
      </p:grpSpPr>
      <p:sp>
        <p:nvSpPr>
          <p:cNvPr id="13" name="Google Shape;13;p20"/>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4" name="Google Shape;14;p20"/>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0"/>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 name="Google Shape;16;p20"/>
          <p:cNvGrpSpPr/>
          <p:nvPr/>
        </p:nvGrpSpPr>
        <p:grpSpPr>
          <a:xfrm>
            <a:off x="162193" y="6091871"/>
            <a:ext cx="2471731" cy="613729"/>
            <a:chOff x="0" y="0"/>
            <a:chExt cx="2301694" cy="571500"/>
          </a:xfrm>
        </p:grpSpPr>
        <p:sp>
          <p:nvSpPr>
            <p:cNvPr id="17" name="Google Shape;17;p2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p20"/>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9" name="Google Shape;19;p20"/>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grpSp>
        <p:nvGrpSpPr>
          <p:cNvPr id="20" name="Google Shape;20;p20"/>
          <p:cNvGrpSpPr/>
          <p:nvPr/>
        </p:nvGrpSpPr>
        <p:grpSpPr>
          <a:xfrm>
            <a:off x="9565775" y="3574321"/>
            <a:ext cx="3525984" cy="2857223"/>
            <a:chOff x="1659400" y="1572038"/>
            <a:chExt cx="970931" cy="786778"/>
          </a:xfrm>
        </p:grpSpPr>
        <p:sp>
          <p:nvSpPr>
            <p:cNvPr id="21" name="Google Shape;21;p2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2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3" name="Google Shape;23;p20"/>
          <p:cNvSpPr>
            <a:spLocks noGrp="1"/>
          </p:cNvSpPr>
          <p:nvPr>
            <p:ph type="pic" idx="3"/>
          </p:nvPr>
        </p:nvSpPr>
        <p:spPr>
          <a:xfrm>
            <a:off x="5718875" y="423474"/>
            <a:ext cx="5982506" cy="4551482"/>
          </a:xfrm>
          <a:prstGeom prst="rect">
            <a:avLst/>
          </a:prstGeom>
          <a:solidFill>
            <a:srgbClr val="F2F2F2"/>
          </a:solidFill>
          <a:ln>
            <a:noFill/>
          </a:ln>
        </p:spPr>
      </p:sp>
      <p:sp>
        <p:nvSpPr>
          <p:cNvPr id="24" name="Google Shape;24;p20"/>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25" name="Google Shape;25;p20"/>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0"/>
          <p:cNvPicPr preferRelativeResize="0"/>
          <p:nvPr/>
        </p:nvPicPr>
        <p:blipFill rotWithShape="1">
          <a:blip r:embed="rId3">
            <a:alphaModFix/>
          </a:blip>
          <a:srcRect/>
          <a:stretch/>
        </p:blipFill>
        <p:spPr>
          <a:xfrm>
            <a:off x="431403" y="569217"/>
            <a:ext cx="4405042" cy="1680639"/>
          </a:xfrm>
          <a:prstGeom prst="rect">
            <a:avLst/>
          </a:prstGeom>
          <a:noFill/>
          <a:ln>
            <a:noFill/>
          </a:ln>
        </p:spPr>
      </p:pic>
      <p:sp>
        <p:nvSpPr>
          <p:cNvPr id="27" name="Google Shape;27;p20"/>
          <p:cNvSpPr/>
          <p:nvPr/>
        </p:nvSpPr>
        <p:spPr>
          <a:xfrm>
            <a:off x="2615602" y="6075590"/>
            <a:ext cx="3952033"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900" b="0" i="0" u="none" strike="noStrike" cap="non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31"/>
        <p:cNvGrpSpPr/>
        <p:nvPr/>
      </p:nvGrpSpPr>
      <p:grpSpPr>
        <a:xfrm>
          <a:off x="0" y="0"/>
          <a:ext cx="0" cy="0"/>
          <a:chOff x="0" y="0"/>
          <a:chExt cx="0" cy="0"/>
        </a:xfrm>
      </p:grpSpPr>
      <p:sp>
        <p:nvSpPr>
          <p:cNvPr id="132" name="Google Shape;132;p28"/>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28"/>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8"/>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5" name="Google Shape;135;p28" descr="iPhone6_mockup_front_white.png"/>
          <p:cNvPicPr preferRelativeResize="0"/>
          <p:nvPr/>
        </p:nvPicPr>
        <p:blipFill rotWithShape="1">
          <a:blip r:embed="rId2">
            <a:alphaModFix/>
          </a:blip>
          <a:srcRect/>
          <a:stretch/>
        </p:blipFill>
        <p:spPr>
          <a:xfrm>
            <a:off x="7768850" y="226918"/>
            <a:ext cx="4094254" cy="6404164"/>
          </a:xfrm>
          <a:prstGeom prst="rect">
            <a:avLst/>
          </a:prstGeom>
          <a:noFill/>
          <a:ln>
            <a:noFill/>
          </a:ln>
        </p:spPr>
      </p:pic>
      <p:sp>
        <p:nvSpPr>
          <p:cNvPr id="136" name="Google Shape;136;p28"/>
          <p:cNvSpPr>
            <a:spLocks noGrp="1"/>
          </p:cNvSpPr>
          <p:nvPr>
            <p:ph type="pic" idx="3"/>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37"/>
        <p:cNvGrpSpPr/>
        <p:nvPr/>
      </p:nvGrpSpPr>
      <p:grpSpPr>
        <a:xfrm>
          <a:off x="0" y="0"/>
          <a:ext cx="0" cy="0"/>
          <a:chOff x="0" y="0"/>
          <a:chExt cx="0" cy="0"/>
        </a:xfrm>
      </p:grpSpPr>
      <p:sp>
        <p:nvSpPr>
          <p:cNvPr id="138" name="Google Shape;138;p24"/>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 name="Google Shape;139;p24"/>
          <p:cNvSpPr>
            <a:spLocks noGrp="1"/>
          </p:cNvSpPr>
          <p:nvPr>
            <p:ph type="pic" idx="2"/>
          </p:nvPr>
        </p:nvSpPr>
        <p:spPr>
          <a:xfrm>
            <a:off x="0" y="0"/>
            <a:ext cx="12192000" cy="6858000"/>
          </a:xfrm>
          <a:prstGeom prst="rect">
            <a:avLst/>
          </a:prstGeom>
          <a:solidFill>
            <a:srgbClr val="F2F2F2"/>
          </a:solidFill>
          <a:ln>
            <a:noFill/>
          </a:ln>
        </p:spPr>
      </p:sp>
      <p:sp>
        <p:nvSpPr>
          <p:cNvPr id="140" name="Google Shape;140;p24"/>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1" name="Google Shape;141;p24"/>
          <p:cNvGrpSpPr/>
          <p:nvPr/>
        </p:nvGrpSpPr>
        <p:grpSpPr>
          <a:xfrm>
            <a:off x="-1877189" y="2648392"/>
            <a:ext cx="3525984" cy="2857223"/>
            <a:chOff x="1659400" y="1572038"/>
            <a:chExt cx="970931" cy="786778"/>
          </a:xfrm>
        </p:grpSpPr>
        <p:sp>
          <p:nvSpPr>
            <p:cNvPr id="142" name="Google Shape;142;p2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2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
        <p:cNvGrpSpPr/>
        <p:nvPr/>
      </p:nvGrpSpPr>
      <p:grpSpPr>
        <a:xfrm>
          <a:off x="0" y="0"/>
          <a:ext cx="0" cy="0"/>
          <a:chOff x="0" y="0"/>
          <a:chExt cx="0" cy="0"/>
        </a:xfrm>
      </p:grpSpPr>
      <p:sp>
        <p:nvSpPr>
          <p:cNvPr id="145" name="Google Shape;145;p40"/>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Google Shape;146;p40"/>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Google Shape;147;p4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Google Shape;148;p4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9" name="Google Shape;149;p4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50"/>
        <p:cNvGrpSpPr/>
        <p:nvPr/>
      </p:nvGrpSpPr>
      <p:grpSpPr>
        <a:xfrm>
          <a:off x="0" y="0"/>
          <a:ext cx="0" cy="0"/>
          <a:chOff x="0" y="0"/>
          <a:chExt cx="0" cy="0"/>
        </a:xfrm>
      </p:grpSpPr>
      <p:sp>
        <p:nvSpPr>
          <p:cNvPr id="151" name="Google Shape;151;p27"/>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27"/>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27"/>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4" name="Google Shape;154;p27"/>
          <p:cNvPicPr preferRelativeResize="0"/>
          <p:nvPr/>
        </p:nvPicPr>
        <p:blipFill rotWithShape="1">
          <a:blip r:embed="rId2">
            <a:alphaModFix/>
          </a:blip>
          <a:srcRect l="-18315" t="15976" r="29196" b="11083"/>
          <a:stretch/>
        </p:blipFill>
        <p:spPr>
          <a:xfrm flipH="1">
            <a:off x="0" y="1639691"/>
            <a:ext cx="8439100" cy="5375657"/>
          </a:xfrm>
          <a:prstGeom prst="rect">
            <a:avLst/>
          </a:prstGeom>
          <a:noFill/>
          <a:ln>
            <a:noFill/>
          </a:ln>
        </p:spPr>
      </p:pic>
      <p:sp>
        <p:nvSpPr>
          <p:cNvPr id="155" name="Google Shape;155;p27"/>
          <p:cNvSpPr>
            <a:spLocks noGrp="1"/>
          </p:cNvSpPr>
          <p:nvPr>
            <p:ph type="pic" idx="3"/>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56"/>
        <p:cNvGrpSpPr/>
        <p:nvPr/>
      </p:nvGrpSpPr>
      <p:grpSpPr>
        <a:xfrm>
          <a:off x="0" y="0"/>
          <a:ext cx="0" cy="0"/>
          <a:chOff x="0" y="0"/>
          <a:chExt cx="0" cy="0"/>
        </a:xfrm>
      </p:grpSpPr>
      <p:sp>
        <p:nvSpPr>
          <p:cNvPr id="157" name="Google Shape;157;p26"/>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26"/>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9" name="Google Shape;159;p26"/>
          <p:cNvGrpSpPr/>
          <p:nvPr/>
        </p:nvGrpSpPr>
        <p:grpSpPr>
          <a:xfrm>
            <a:off x="4884044" y="3946789"/>
            <a:ext cx="3525984" cy="2857223"/>
            <a:chOff x="1659400" y="1572038"/>
            <a:chExt cx="970931" cy="786778"/>
          </a:xfrm>
        </p:grpSpPr>
        <p:sp>
          <p:nvSpPr>
            <p:cNvPr id="160" name="Google Shape;160;p26"/>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26"/>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2" name="Google Shape;162;p26"/>
          <p:cNvSpPr>
            <a:spLocks noGrp="1"/>
          </p:cNvSpPr>
          <p:nvPr>
            <p:ph type="pic" idx="2"/>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ullet Point x3 slide with photo">
  <p:cSld name="1_Bullet Point x3 slide with photo">
    <p:spTree>
      <p:nvGrpSpPr>
        <p:cNvPr id="1" name="Shape 163"/>
        <p:cNvGrpSpPr/>
        <p:nvPr/>
      </p:nvGrpSpPr>
      <p:grpSpPr>
        <a:xfrm>
          <a:off x="0" y="0"/>
          <a:ext cx="0" cy="0"/>
          <a:chOff x="0" y="0"/>
          <a:chExt cx="0" cy="0"/>
        </a:xfrm>
      </p:grpSpPr>
      <p:sp>
        <p:nvSpPr>
          <p:cNvPr id="164" name="Google Shape;164;p91"/>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91"/>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Google Shape;166;p91"/>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91"/>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91"/>
          <p:cNvSpPr>
            <a:spLocks noGrp="1"/>
          </p:cNvSpPr>
          <p:nvPr>
            <p:ph type="pic" idx="4"/>
          </p:nvPr>
        </p:nvSpPr>
        <p:spPr>
          <a:xfrm>
            <a:off x="-126342" y="0"/>
            <a:ext cx="3669321" cy="6858000"/>
          </a:xfrm>
          <a:prstGeom prst="rect">
            <a:avLst/>
          </a:prstGeom>
          <a:solidFill>
            <a:srgbClr val="D8D8D8"/>
          </a:solidFill>
          <a:ln>
            <a:noFill/>
          </a:ln>
        </p:spPr>
      </p:sp>
      <p:grpSp>
        <p:nvGrpSpPr>
          <p:cNvPr id="169" name="Google Shape;169;p91"/>
          <p:cNvGrpSpPr/>
          <p:nvPr/>
        </p:nvGrpSpPr>
        <p:grpSpPr>
          <a:xfrm>
            <a:off x="4054161" y="721803"/>
            <a:ext cx="7547911" cy="2176765"/>
            <a:chOff x="4061909" y="1565906"/>
            <a:chExt cx="7547911" cy="1882781"/>
          </a:xfrm>
        </p:grpSpPr>
        <p:cxnSp>
          <p:nvCxnSpPr>
            <p:cNvPr id="170" name="Google Shape;170;p91"/>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71" name="Google Shape;171;p91"/>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72" name="Google Shape;172;p91"/>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73" name="Google Shape;173;p91"/>
          <p:cNvCxnSpPr/>
          <p:nvPr/>
        </p:nvCxnSpPr>
        <p:spPr>
          <a:xfrm>
            <a:off x="4106812" y="2520524"/>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74" name="Google Shape;174;p91"/>
          <p:cNvCxnSpPr/>
          <p:nvPr/>
        </p:nvCxnSpPr>
        <p:spPr>
          <a:xfrm>
            <a:off x="4085156" y="2908479"/>
            <a:ext cx="7532413" cy="8045"/>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75" name="Google Shape;175;p91"/>
          <p:cNvSpPr txBox="1">
            <a:spLocks noGrp="1"/>
          </p:cNvSpPr>
          <p:nvPr>
            <p:ph type="body" idx="5"/>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91"/>
          <p:cNvSpPr txBox="1">
            <a:spLocks noGrp="1"/>
          </p:cNvSpPr>
          <p:nvPr>
            <p:ph type="body" idx="6"/>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p91"/>
          <p:cNvSpPr txBox="1">
            <a:spLocks noGrp="1"/>
          </p:cNvSpPr>
          <p:nvPr>
            <p:ph type="body" idx="7"/>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8" name="Google Shape;178;p91"/>
          <p:cNvGrpSpPr/>
          <p:nvPr/>
        </p:nvGrpSpPr>
        <p:grpSpPr>
          <a:xfrm>
            <a:off x="4069658" y="3996377"/>
            <a:ext cx="7547911" cy="2186844"/>
            <a:chOff x="4061909" y="1565906"/>
            <a:chExt cx="7547911" cy="1882781"/>
          </a:xfrm>
        </p:grpSpPr>
        <p:cxnSp>
          <p:nvCxnSpPr>
            <p:cNvPr id="179" name="Google Shape;179;p91"/>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80" name="Google Shape;180;p91"/>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81" name="Google Shape;181;p91"/>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82" name="Google Shape;182;p91"/>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83" name="Google Shape;183;p91"/>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84"/>
        <p:cNvGrpSpPr/>
        <p:nvPr/>
      </p:nvGrpSpPr>
      <p:grpSpPr>
        <a:xfrm>
          <a:off x="0" y="0"/>
          <a:ext cx="0" cy="0"/>
          <a:chOff x="0" y="0"/>
          <a:chExt cx="0" cy="0"/>
        </a:xfrm>
      </p:grpSpPr>
      <p:sp>
        <p:nvSpPr>
          <p:cNvPr id="185" name="Google Shape;185;p31"/>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31"/>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31"/>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8" name="Google Shape;188;p31"/>
          <p:cNvGrpSpPr/>
          <p:nvPr/>
        </p:nvGrpSpPr>
        <p:grpSpPr>
          <a:xfrm>
            <a:off x="336354" y="5927698"/>
            <a:ext cx="2735993" cy="679345"/>
            <a:chOff x="0" y="0"/>
            <a:chExt cx="2301694" cy="571500"/>
          </a:xfrm>
        </p:grpSpPr>
        <p:sp>
          <p:nvSpPr>
            <p:cNvPr id="189" name="Google Shape;189;p31"/>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0" name="Google Shape;190;p31"/>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pic>
        <p:nvPicPr>
          <p:cNvPr id="191" name="Google Shape;191;p31"/>
          <p:cNvPicPr preferRelativeResize="0"/>
          <p:nvPr/>
        </p:nvPicPr>
        <p:blipFill rotWithShape="1">
          <a:blip r:embed="rId3">
            <a:alphaModFix/>
          </a:blip>
          <a:srcRect/>
          <a:stretch/>
        </p:blipFill>
        <p:spPr>
          <a:xfrm>
            <a:off x="336354" y="587665"/>
            <a:ext cx="5189566" cy="1979955"/>
          </a:xfrm>
          <a:prstGeom prst="rect">
            <a:avLst/>
          </a:prstGeom>
          <a:noFill/>
          <a:ln>
            <a:noFill/>
          </a:ln>
        </p:spPr>
      </p:pic>
      <p:grpSp>
        <p:nvGrpSpPr>
          <p:cNvPr id="192" name="Google Shape;192;p31"/>
          <p:cNvGrpSpPr/>
          <p:nvPr/>
        </p:nvGrpSpPr>
        <p:grpSpPr>
          <a:xfrm>
            <a:off x="9565775" y="3574321"/>
            <a:ext cx="3525984" cy="2857223"/>
            <a:chOff x="1659400" y="1572038"/>
            <a:chExt cx="970931" cy="786778"/>
          </a:xfrm>
        </p:grpSpPr>
        <p:sp>
          <p:nvSpPr>
            <p:cNvPr id="193" name="Google Shape;193;p3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3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95" name="Google Shape;195;p31"/>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96" name="Google Shape;196;p31"/>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97"/>
        <p:cNvGrpSpPr/>
        <p:nvPr/>
      </p:nvGrpSpPr>
      <p:grpSpPr>
        <a:xfrm>
          <a:off x="0" y="0"/>
          <a:ext cx="0" cy="0"/>
          <a:chOff x="0" y="0"/>
          <a:chExt cx="0" cy="0"/>
        </a:xfrm>
      </p:grpSpPr>
      <p:sp>
        <p:nvSpPr>
          <p:cNvPr id="198" name="Google Shape;198;p18"/>
          <p:cNvSpPr/>
          <p:nvPr/>
        </p:nvSpPr>
        <p:spPr>
          <a:xfrm>
            <a:off x="0" y="0"/>
            <a:ext cx="12192000" cy="685800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18"/>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200" name="Google Shape;200;p1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201" name="Google Shape;201;p18"/>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Housing Care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202" name="Google Shape;202;p18"/>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203" name="Google Shape;203;p18"/>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204" name="Google Shape;204;p1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205" name="Google Shape;205;p18"/>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28"/>
        <p:cNvGrpSpPr/>
        <p:nvPr/>
      </p:nvGrpSpPr>
      <p:grpSpPr>
        <a:xfrm>
          <a:off x="0" y="0"/>
          <a:ext cx="0" cy="0"/>
          <a:chOff x="0" y="0"/>
          <a:chExt cx="0" cy="0"/>
        </a:xfrm>
      </p:grpSpPr>
      <p:sp>
        <p:nvSpPr>
          <p:cNvPr id="29" name="Google Shape;29;p39"/>
          <p:cNvSpPr/>
          <p:nvPr/>
        </p:nvSpPr>
        <p:spPr>
          <a:xfrm>
            <a:off x="495393" y="1126973"/>
            <a:ext cx="792000" cy="21410"/>
          </a:xfrm>
          <a:prstGeom prst="rect">
            <a:avLst/>
          </a:pr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sp>
        <p:nvSpPr>
          <p:cNvPr id="30" name="Google Shape;30;p3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rgbClr val="012842"/>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Google Shape;31;p39"/>
          <p:cNvSpPr/>
          <p:nvPr/>
        </p:nvSpPr>
        <p:spPr>
          <a:xfrm>
            <a:off x="1719186" y="2110577"/>
            <a:ext cx="2664102" cy="3460628"/>
          </a:xfrm>
          <a:custGeom>
            <a:avLst/>
            <a:gdLst/>
            <a:ahLst/>
            <a:cxnLst/>
            <a:rect l="l" t="t" r="r" b="b"/>
            <a:pathLst>
              <a:path w="2664102" h="3460628" extrusionOk="0">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 name="Google Shape;32;p39"/>
          <p:cNvSpPr/>
          <p:nvPr/>
        </p:nvSpPr>
        <p:spPr>
          <a:xfrm>
            <a:off x="4014412" y="2110577"/>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 name="Google Shape;33;p39"/>
          <p:cNvSpPr/>
          <p:nvPr/>
        </p:nvSpPr>
        <p:spPr>
          <a:xfrm>
            <a:off x="6299377" y="2107651"/>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 name="Google Shape;34;p39"/>
          <p:cNvSpPr/>
          <p:nvPr/>
        </p:nvSpPr>
        <p:spPr>
          <a:xfrm>
            <a:off x="8630602" y="2113503"/>
            <a:ext cx="2664102" cy="3460628"/>
          </a:xfrm>
          <a:custGeom>
            <a:avLst/>
            <a:gdLst/>
            <a:ahLst/>
            <a:cxnLst/>
            <a:rect l="l" t="t" r="r" b="b"/>
            <a:pathLst>
              <a:path w="2664102" h="3460628" extrusionOk="0">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 name="Google Shape;35;p39"/>
          <p:cNvSpPr txBox="1">
            <a:spLocks noGrp="1"/>
          </p:cNvSpPr>
          <p:nvPr>
            <p:ph type="body" idx="2"/>
          </p:nvPr>
        </p:nvSpPr>
        <p:spPr>
          <a:xfrm>
            <a:off x="1921182" y="3547758"/>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39"/>
          <p:cNvSpPr txBox="1">
            <a:spLocks noGrp="1"/>
          </p:cNvSpPr>
          <p:nvPr>
            <p:ph type="body" idx="3"/>
          </p:nvPr>
        </p:nvSpPr>
        <p:spPr>
          <a:xfrm>
            <a:off x="4252409" y="3528960"/>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39"/>
          <p:cNvSpPr txBox="1">
            <a:spLocks noGrp="1"/>
          </p:cNvSpPr>
          <p:nvPr>
            <p:ph type="body" idx="4"/>
          </p:nvPr>
        </p:nvSpPr>
        <p:spPr>
          <a:xfrm>
            <a:off x="6507667" y="3533428"/>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Google Shape;38;p39"/>
          <p:cNvSpPr txBox="1">
            <a:spLocks noGrp="1"/>
          </p:cNvSpPr>
          <p:nvPr>
            <p:ph type="body" idx="5"/>
          </p:nvPr>
        </p:nvSpPr>
        <p:spPr>
          <a:xfrm>
            <a:off x="8838894" y="3514630"/>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Google Shape;39;p39"/>
          <p:cNvSpPr/>
          <p:nvPr/>
        </p:nvSpPr>
        <p:spPr>
          <a:xfrm>
            <a:off x="2191311" y="2198867"/>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 name="Google Shape;40;p39"/>
          <p:cNvSpPr/>
          <p:nvPr/>
        </p:nvSpPr>
        <p:spPr>
          <a:xfrm>
            <a:off x="4490042" y="2217331"/>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37A8D"/>
              </a:solidFill>
              <a:latin typeface="Arial"/>
              <a:ea typeface="Arial"/>
              <a:cs typeface="Arial"/>
              <a:sym typeface="Arial"/>
            </a:endParaRPr>
          </a:p>
        </p:txBody>
      </p:sp>
      <p:sp>
        <p:nvSpPr>
          <p:cNvPr id="41" name="Google Shape;41;p39"/>
          <p:cNvSpPr/>
          <p:nvPr/>
        </p:nvSpPr>
        <p:spPr>
          <a:xfrm>
            <a:off x="6785268" y="2217330"/>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 name="Google Shape;42;p39"/>
          <p:cNvSpPr/>
          <p:nvPr/>
        </p:nvSpPr>
        <p:spPr>
          <a:xfrm>
            <a:off x="9080494" y="2217330"/>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 name="Google Shape;43;p39"/>
          <p:cNvSpPr txBox="1">
            <a:spLocks noGrp="1"/>
          </p:cNvSpPr>
          <p:nvPr>
            <p:ph type="body" idx="6"/>
          </p:nvPr>
        </p:nvSpPr>
        <p:spPr>
          <a:xfrm>
            <a:off x="2377238" y="2358798"/>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p39"/>
          <p:cNvSpPr txBox="1">
            <a:spLocks noGrp="1"/>
          </p:cNvSpPr>
          <p:nvPr>
            <p:ph type="body" idx="7"/>
          </p:nvPr>
        </p:nvSpPr>
        <p:spPr>
          <a:xfrm>
            <a:off x="4693845" y="2361394"/>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 name="Google Shape;45;p39"/>
          <p:cNvSpPr txBox="1">
            <a:spLocks noGrp="1"/>
          </p:cNvSpPr>
          <p:nvPr>
            <p:ph type="body" idx="8"/>
          </p:nvPr>
        </p:nvSpPr>
        <p:spPr>
          <a:xfrm>
            <a:off x="6967690" y="2374752"/>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39"/>
          <p:cNvSpPr txBox="1">
            <a:spLocks noGrp="1"/>
          </p:cNvSpPr>
          <p:nvPr>
            <p:ph type="body" idx="9"/>
          </p:nvPr>
        </p:nvSpPr>
        <p:spPr>
          <a:xfrm>
            <a:off x="9284297" y="2377348"/>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47"/>
        <p:cNvGrpSpPr/>
        <p:nvPr/>
      </p:nvGrpSpPr>
      <p:grpSpPr>
        <a:xfrm>
          <a:off x="0" y="0"/>
          <a:ext cx="0" cy="0"/>
          <a:chOff x="0" y="0"/>
          <a:chExt cx="0" cy="0"/>
        </a:xfrm>
      </p:grpSpPr>
      <p:sp>
        <p:nvSpPr>
          <p:cNvPr id="48" name="Google Shape;48;p30"/>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30"/>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0"/>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0"/>
          <p:cNvSpPr>
            <a:spLocks noGrp="1"/>
          </p:cNvSpPr>
          <p:nvPr>
            <p:ph type="pic" idx="3"/>
          </p:nvPr>
        </p:nvSpPr>
        <p:spPr>
          <a:xfrm>
            <a:off x="5888002" y="439730"/>
            <a:ext cx="5660531" cy="6045736"/>
          </a:xfrm>
          <a:prstGeom prst="rect">
            <a:avLst/>
          </a:prstGeom>
          <a:solidFill>
            <a:srgbClr val="F2F2F2"/>
          </a:solidFill>
          <a:ln>
            <a:noFill/>
          </a:ln>
        </p:spPr>
      </p:sp>
      <p:grpSp>
        <p:nvGrpSpPr>
          <p:cNvPr id="52" name="Google Shape;52;p30"/>
          <p:cNvGrpSpPr/>
          <p:nvPr/>
        </p:nvGrpSpPr>
        <p:grpSpPr>
          <a:xfrm>
            <a:off x="-2012374" y="3808246"/>
            <a:ext cx="3525984" cy="2857223"/>
            <a:chOff x="1659400" y="1572038"/>
            <a:chExt cx="970931" cy="786778"/>
          </a:xfrm>
        </p:grpSpPr>
        <p:sp>
          <p:nvSpPr>
            <p:cNvPr id="53" name="Google Shape;53;p3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3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55"/>
        <p:cNvGrpSpPr/>
        <p:nvPr/>
      </p:nvGrpSpPr>
      <p:grpSpPr>
        <a:xfrm>
          <a:off x="0" y="0"/>
          <a:ext cx="0" cy="0"/>
          <a:chOff x="0" y="0"/>
          <a:chExt cx="0" cy="0"/>
        </a:xfrm>
      </p:grpSpPr>
      <p:sp>
        <p:nvSpPr>
          <p:cNvPr id="56" name="Google Shape;56;p21"/>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21"/>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21"/>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21"/>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21"/>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1"/>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21"/>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21"/>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21"/>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21"/>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21"/>
          <p:cNvSpPr/>
          <p:nvPr/>
        </p:nvSpPr>
        <p:spPr>
          <a:xfrm rot="10800000">
            <a:off x="12799" y="5622"/>
            <a:ext cx="12189954" cy="17622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21"/>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8" name="Google Shape;68;p21"/>
          <p:cNvGrpSpPr/>
          <p:nvPr/>
        </p:nvGrpSpPr>
        <p:grpSpPr>
          <a:xfrm>
            <a:off x="8744224" y="-356297"/>
            <a:ext cx="3525984" cy="2857223"/>
            <a:chOff x="1659400" y="1572038"/>
            <a:chExt cx="970931" cy="786778"/>
          </a:xfrm>
        </p:grpSpPr>
        <p:sp>
          <p:nvSpPr>
            <p:cNvPr id="69" name="Google Shape;69;p2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2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1"/>
        <p:cNvGrpSpPr/>
        <p:nvPr/>
      </p:nvGrpSpPr>
      <p:grpSpPr>
        <a:xfrm>
          <a:off x="0" y="0"/>
          <a:ext cx="0" cy="0"/>
          <a:chOff x="0" y="0"/>
          <a:chExt cx="0" cy="0"/>
        </a:xfrm>
      </p:grpSpPr>
      <p:sp>
        <p:nvSpPr>
          <p:cNvPr id="72" name="Google Shape;72;p22"/>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22"/>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22"/>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22"/>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22"/>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22"/>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8" name="Google Shape;78;p22"/>
          <p:cNvGrpSpPr/>
          <p:nvPr/>
        </p:nvGrpSpPr>
        <p:grpSpPr>
          <a:xfrm>
            <a:off x="9005185" y="0"/>
            <a:ext cx="3525984" cy="2857223"/>
            <a:chOff x="1659400" y="1572038"/>
            <a:chExt cx="970931" cy="786778"/>
          </a:xfrm>
        </p:grpSpPr>
        <p:sp>
          <p:nvSpPr>
            <p:cNvPr id="79" name="Google Shape;79;p22"/>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22"/>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81"/>
        <p:cNvGrpSpPr/>
        <p:nvPr/>
      </p:nvGrpSpPr>
      <p:grpSpPr>
        <a:xfrm>
          <a:off x="0" y="0"/>
          <a:ext cx="0" cy="0"/>
          <a:chOff x="0" y="0"/>
          <a:chExt cx="0" cy="0"/>
        </a:xfrm>
      </p:grpSpPr>
      <p:sp>
        <p:nvSpPr>
          <p:cNvPr id="82" name="Google Shape;82;p41"/>
          <p:cNvSpPr/>
          <p:nvPr/>
        </p:nvSpPr>
        <p:spPr>
          <a:xfrm>
            <a:off x="0" y="0"/>
            <a:ext cx="7556500"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41"/>
          <p:cNvSpPr txBox="1">
            <a:spLocks noGrp="1"/>
          </p:cNvSpPr>
          <p:nvPr>
            <p:ph type="body" idx="1"/>
          </p:nvPr>
        </p:nvSpPr>
        <p:spPr>
          <a:xfrm>
            <a:off x="563958" y="1987440"/>
            <a:ext cx="650994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41"/>
          <p:cNvSpPr txBox="1">
            <a:spLocks noGrp="1"/>
          </p:cNvSpPr>
          <p:nvPr>
            <p:ph type="body" idx="2"/>
          </p:nvPr>
        </p:nvSpPr>
        <p:spPr>
          <a:xfrm>
            <a:off x="435590" y="372534"/>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41"/>
          <p:cNvSpPr>
            <a:spLocks noGrp="1"/>
          </p:cNvSpPr>
          <p:nvPr>
            <p:ph type="pic" idx="3"/>
          </p:nvPr>
        </p:nvSpPr>
        <p:spPr>
          <a:xfrm>
            <a:off x="7556500" y="439730"/>
            <a:ext cx="3992033" cy="6045736"/>
          </a:xfrm>
          <a:prstGeom prst="rect">
            <a:avLst/>
          </a:prstGeom>
          <a:solidFill>
            <a:srgbClr val="F2F2F2"/>
          </a:solidFill>
          <a:ln>
            <a:noFill/>
          </a:ln>
        </p:spPr>
      </p:sp>
      <p:grpSp>
        <p:nvGrpSpPr>
          <p:cNvPr id="86" name="Google Shape;86;p41"/>
          <p:cNvGrpSpPr/>
          <p:nvPr/>
        </p:nvGrpSpPr>
        <p:grpSpPr>
          <a:xfrm>
            <a:off x="-2012374" y="3808246"/>
            <a:ext cx="3525984" cy="2857223"/>
            <a:chOff x="1659400" y="1572038"/>
            <a:chExt cx="970931" cy="786778"/>
          </a:xfrm>
        </p:grpSpPr>
        <p:sp>
          <p:nvSpPr>
            <p:cNvPr id="87" name="Google Shape;87;p4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372"/>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89"/>
        <p:cNvGrpSpPr/>
        <p:nvPr/>
      </p:nvGrpSpPr>
      <p:grpSpPr>
        <a:xfrm>
          <a:off x="0" y="0"/>
          <a:ext cx="0" cy="0"/>
          <a:chOff x="0" y="0"/>
          <a:chExt cx="0" cy="0"/>
        </a:xfrm>
      </p:grpSpPr>
      <p:sp>
        <p:nvSpPr>
          <p:cNvPr id="90" name="Google Shape;90;p29"/>
          <p:cNvSpPr txBox="1">
            <a:spLocks noGrp="1"/>
          </p:cNvSpPr>
          <p:nvPr>
            <p:ph type="body" idx="1"/>
          </p:nvPr>
        </p:nvSpPr>
        <p:spPr>
          <a:xfrm>
            <a:off x="1553583" y="1623405"/>
            <a:ext cx="9778140" cy="4895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29"/>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29"/>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29"/>
          <p:cNvSpPr/>
          <p:nvPr/>
        </p:nvSpPr>
        <p:spPr>
          <a:xfrm>
            <a:off x="8591" y="5357970"/>
            <a:ext cx="1359904" cy="96419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29"/>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95"/>
        <p:cNvGrpSpPr/>
        <p:nvPr/>
      </p:nvGrpSpPr>
      <p:grpSpPr>
        <a:xfrm>
          <a:off x="0" y="0"/>
          <a:ext cx="0" cy="0"/>
          <a:chOff x="0" y="0"/>
          <a:chExt cx="0" cy="0"/>
        </a:xfrm>
      </p:grpSpPr>
      <p:sp>
        <p:nvSpPr>
          <p:cNvPr id="96" name="Google Shape;96;p25"/>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2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5"/>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5"/>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5"/>
          <p:cNvSpPr>
            <a:spLocks noGrp="1"/>
          </p:cNvSpPr>
          <p:nvPr>
            <p:ph type="pic" idx="4"/>
          </p:nvPr>
        </p:nvSpPr>
        <p:spPr>
          <a:xfrm>
            <a:off x="-126342" y="0"/>
            <a:ext cx="3669321" cy="6858000"/>
          </a:xfrm>
          <a:prstGeom prst="rect">
            <a:avLst/>
          </a:prstGeom>
          <a:solidFill>
            <a:srgbClr val="D8D8D8"/>
          </a:solidFill>
          <a:ln>
            <a:noFill/>
          </a:ln>
        </p:spPr>
      </p:sp>
      <p:grpSp>
        <p:nvGrpSpPr>
          <p:cNvPr id="101" name="Google Shape;101;p25"/>
          <p:cNvGrpSpPr/>
          <p:nvPr/>
        </p:nvGrpSpPr>
        <p:grpSpPr>
          <a:xfrm>
            <a:off x="4054161" y="721803"/>
            <a:ext cx="7547911" cy="1674487"/>
            <a:chOff x="4061909" y="1565906"/>
            <a:chExt cx="7547911" cy="1882781"/>
          </a:xfrm>
        </p:grpSpPr>
        <p:cxnSp>
          <p:nvCxnSpPr>
            <p:cNvPr id="102" name="Google Shape;102;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3" name="Google Shape;103;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4" name="Google Shape;104;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05" name="Google Shape;105;p25"/>
          <p:cNvCxnSpPr/>
          <p:nvPr/>
        </p:nvCxnSpPr>
        <p:spPr>
          <a:xfrm>
            <a:off x="4054160" y="200029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6" name="Google Shape;106;p25"/>
          <p:cNvCxnSpPr/>
          <p:nvPr/>
        </p:nvCxnSpPr>
        <p:spPr>
          <a:xfrm>
            <a:off x="4069659" y="238824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07" name="Google Shape;107;p25"/>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25"/>
          <p:cNvSpPr txBox="1">
            <a:spLocks noGrp="1"/>
          </p:cNvSpPr>
          <p:nvPr>
            <p:ph type="body" idx="7"/>
          </p:nvPr>
        </p:nvSpPr>
        <p:spPr>
          <a:xfrm>
            <a:off x="3431554" y="2940769"/>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0" name="Google Shape;110;p25"/>
          <p:cNvGrpSpPr/>
          <p:nvPr/>
        </p:nvGrpSpPr>
        <p:grpSpPr>
          <a:xfrm>
            <a:off x="4054160" y="2644936"/>
            <a:ext cx="7547911" cy="1674487"/>
            <a:chOff x="4061909" y="1565906"/>
            <a:chExt cx="7547911" cy="1882781"/>
          </a:xfrm>
        </p:grpSpPr>
        <p:cxnSp>
          <p:nvCxnSpPr>
            <p:cNvPr id="111" name="Google Shape;111;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2" name="Google Shape;112;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3" name="Google Shape;113;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14" name="Google Shape;114;p25"/>
          <p:cNvCxnSpPr/>
          <p:nvPr/>
        </p:nvCxnSpPr>
        <p:spPr>
          <a:xfrm>
            <a:off x="4054159" y="3923423"/>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15" name="Google Shape;115;p25"/>
          <p:cNvCxnSpPr/>
          <p:nvPr/>
        </p:nvCxnSpPr>
        <p:spPr>
          <a:xfrm>
            <a:off x="4069658" y="4311378"/>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16" name="Google Shape;116;p25"/>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5"/>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25"/>
          <p:cNvSpPr txBox="1">
            <a:spLocks noGrp="1"/>
          </p:cNvSpPr>
          <p:nvPr>
            <p:ph type="body" idx="13"/>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9" name="Google Shape;119;p25"/>
          <p:cNvGrpSpPr/>
          <p:nvPr/>
        </p:nvGrpSpPr>
        <p:grpSpPr>
          <a:xfrm>
            <a:off x="4069658" y="4508733"/>
            <a:ext cx="7547911" cy="1674487"/>
            <a:chOff x="4061909" y="1565906"/>
            <a:chExt cx="7547911" cy="1882781"/>
          </a:xfrm>
        </p:grpSpPr>
        <p:cxnSp>
          <p:nvCxnSpPr>
            <p:cNvPr id="120" name="Google Shape;120;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1" name="Google Shape;121;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2" name="Google Shape;122;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23" name="Google Shape;123;p25"/>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4" name="Google Shape;124;p25"/>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125"/>
        <p:cNvGrpSpPr/>
        <p:nvPr/>
      </p:nvGrpSpPr>
      <p:grpSpPr>
        <a:xfrm>
          <a:off x="0" y="0"/>
          <a:ext cx="0" cy="0"/>
          <a:chOff x="0" y="0"/>
          <a:chExt cx="0" cy="0"/>
        </a:xfrm>
      </p:grpSpPr>
      <p:sp>
        <p:nvSpPr>
          <p:cNvPr id="126" name="Google Shape;126;p23"/>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23"/>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2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11" name="Google Shape;11;p17"/>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hyperlink" Target="https://www.lifehack.org/articles/productivity/the-top-11-tools-you-can-use-to-be-more-productive.html"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hyperlink" Target="https://www.wikipedia.org/" TargetMode="External"/><Relationship Id="rId13" Type="http://schemas.openxmlformats.org/officeDocument/2006/relationships/image" Target="../media/image19.png"/><Relationship Id="rId3" Type="http://schemas.openxmlformats.org/officeDocument/2006/relationships/hyperlink" Target="https://www.facebook.com/" TargetMode="External"/><Relationship Id="rId7" Type="http://schemas.openxmlformats.org/officeDocument/2006/relationships/hyperlink" Target="http://www.linkedin.com/" TargetMode="External"/><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www.youtube.com/" TargetMode="External"/><Relationship Id="rId11" Type="http://schemas.openxmlformats.org/officeDocument/2006/relationships/image" Target="../media/image17.png"/><Relationship Id="rId5" Type="http://schemas.openxmlformats.org/officeDocument/2006/relationships/hyperlink" Target="http://www.instagram.com/" TargetMode="External"/><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hyperlink" Target="http://www.twitter.com/" TargetMode="External"/><Relationship Id="rId9" Type="http://schemas.openxmlformats.org/officeDocument/2006/relationships/hyperlink" Target="https://www.bbc.co.uk/bitesize/guides/zxs2xsg/revision/2" TargetMode="External"/><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5.png"/><Relationship Id="rId7" Type="http://schemas.openxmlformats.org/officeDocument/2006/relationships/hyperlink" Target="https://r.search.yahoo.com/_ylt=AwrIeJO_YHJjlPU33pYM34lQ;_ylu=Y29sbwNpcjIEcG9zAzIEdnRpZAMEc2VjA3Ny/RV=2/RE=1668469055/RO=10/RU=https:/www.google.com/chrome/RK=2/RS=YAr54kXUI6TWoZp0a4c.hcVwPG8-"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www.apple.com/uk/safari/" TargetMode="External"/><Relationship Id="rId5" Type="http://schemas.openxmlformats.org/officeDocument/2006/relationships/hyperlink" Target="https://r.search.yahoo.com/_ylt=AwrLASVaYHJjxeA3zNAM34lQ;_ylu=Y29sbwNpcjIEcG9zAzEEdnRpZAMEc2VjA3Nj/RV=2/RE=1668468954/RO=10/RU=https:/www.mozilla.org/RK=2/RS=RTa6slfaHYkla9w1.99sac2Ww3U-" TargetMode="Externa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bing.com/ck/a?!&amp;&amp;p=f65aa646f341b13bJmltdHM9MTY2ODM4NDAwMCZpZ3VpZD0yMTYwNDNlZC1lZjE1LTZmZDUtMTQ5OC01M2NjZWViZTZlZDEmaW5zaWQ9NTE4Ng&amp;ptn=3&amp;hsh=3&amp;fclid=216043ed-ef15-6fd5-1498-53cceebe6ed1&amp;psq=yahoo+mail&amp;u=a1aHR0cHM6Ly9tYWlsLnlhaG9vLmNvbS8&amp;ntb=1"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9.jpg"/><Relationship Id="rId5" Type="http://schemas.openxmlformats.org/officeDocument/2006/relationships/hyperlink" Target="https://www.bing.com/ck/a?!&amp;&amp;p=0cb16e600eb70eecJmltdHM9MTY2ODM4NDAwMCZpZ3VpZD0yMTYwNDNlZC1lZjE1LTZmZDUtMTQ5OC01M2NjZWViZTZlZDEmaW5zaWQ9NTE3OQ&amp;ptn=3&amp;hsh=3&amp;fclid=216043ed-ef15-6fd5-1498-53cceebe6ed1&amp;psq=microsoft+outlook+email&amp;u=a1aHR0cHM6Ly93d3cub3V0bG9vay5jb20v&amp;ntb=1" TargetMode="External"/><Relationship Id="rId4" Type="http://schemas.openxmlformats.org/officeDocument/2006/relationships/hyperlink" Target="https://accounts.google.com/signup/v2/webcreateaccount?service=mail&amp;continue=https://mail.google.com/mail/e-11-7e2cca97aedfede6c6428a6e9e200-f34d7764e5398e9a2962b5e3a78261aa81c1cf60&amp;flowName=GlifWebSignIn&amp;flowEntry=SignUp"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hyperlink" Target="http://www.apple.com/"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hyperlink" Target="https://www.google.com/intl/en_uk/search/about/" TargetMode="Externa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r22jFymPxRY"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7.jpg"/></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Q-fvcy20Jg" TargetMode="External"/><Relationship Id="rId7" Type="http://schemas.openxmlformats.org/officeDocument/2006/relationships/image" Target="../media/image70.jp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hyperlink" Target="https://www.youtube.com/watch?v=fvzegtEbzAo" TargetMode="External"/><Relationship Id="rId5" Type="http://schemas.openxmlformats.org/officeDocument/2006/relationships/hyperlink" Target="https://www.youtube.com/watch?v=eKipORIqv0U" TargetMode="External"/><Relationship Id="rId4" Type="http://schemas.openxmlformats.org/officeDocument/2006/relationships/hyperlink" Target="https://www.youtube.com/watch?v=fcPatbs0i4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ulWkWWFMsW8" TargetMode="External"/><Relationship Id="rId7"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hyperlink" Target="https://seniorplanet.org/videos/" TargetMode="External"/><Relationship Id="rId5" Type="http://schemas.openxmlformats.org/officeDocument/2006/relationships/hyperlink" Target="https://www.youtube.com/watch?v=vefg5O3vNjI" TargetMode="External"/><Relationship Id="rId4" Type="http://schemas.openxmlformats.org/officeDocument/2006/relationships/hyperlink" Target="https://www.youtube.com/watch?v=GQMZHi-b5f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hyperlink" Target="https://www.youtube.com/watch?v=wihdWaMONnE"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kjiXIwI5_S8"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70.jpg"/><Relationship Id="rId5" Type="http://schemas.openxmlformats.org/officeDocument/2006/relationships/hyperlink" Target="https://www.youtube.com/watch?v=_zoAM8fRMBs" TargetMode="External"/><Relationship Id="rId4" Type="http://schemas.openxmlformats.org/officeDocument/2006/relationships/hyperlink" Target="https://www.youtube.com/watch?v=Z2iwEoNjqvM"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 TargetMode="External"/><Relationship Id="rId7" Type="http://schemas.openxmlformats.org/officeDocument/2006/relationships/image" Target="../media/image80.jp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hyperlink" Target="http://www.nowtv.com/" TargetMode="External"/><Relationship Id="rId5" Type="http://schemas.openxmlformats.org/officeDocument/2006/relationships/hyperlink" Target="http://www.amazon.com/" TargetMode="External"/><Relationship Id="rId4" Type="http://schemas.openxmlformats.org/officeDocument/2006/relationships/hyperlink" Target="http://www.netflix.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PURSrRFEDcA"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81.jpg"/><Relationship Id="rId4" Type="http://schemas.openxmlformats.org/officeDocument/2006/relationships/hyperlink" Target="https://smarthomechief.com/smart-tvs-for-senior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hyperlink" Target="https://www.youtube.com/watch?v=7edfosq1hjE" TargetMode="External"/><Relationship Id="rId7" Type="http://schemas.openxmlformats.org/officeDocument/2006/relationships/hyperlink" Target="https://www.youtube.com/watch?v=eHJVL82_cLQ"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hyperlink" Target="https://www.youtube.com/watch?v=b5FEyC7zsAs" TargetMode="External"/><Relationship Id="rId5" Type="http://schemas.openxmlformats.org/officeDocument/2006/relationships/hyperlink" Target="https://www.youtube.com/watch?v=vXBcJNnmfik" TargetMode="External"/><Relationship Id="rId4" Type="http://schemas.openxmlformats.org/officeDocument/2006/relationships/hyperlink" Target="https://www.youtube.com/watch?v=1ChODizjv68"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hyperlink" Target="https://enterprise.verizon.com/resources/reports/mobile-security-index/" TargetMode="External"/><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hyperlink" Target="https://www.pandasecurity.com/en-us/homeusers/free-antivirus/"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www.adobe.com/acrobat/hub/how-to/what-is-digital-literacy" TargetMode="External"/><Relationship Id="rId5" Type="http://schemas.openxmlformats.org/officeDocument/2006/relationships/slide" Target="slide11.xml"/><Relationship Id="rId4" Type="http://schemas.openxmlformats.org/officeDocument/2006/relationships/slide" Target="slide10.xml"/></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www.googl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
          <p:cNvSpPr txBox="1">
            <a:spLocks noGrp="1"/>
          </p:cNvSpPr>
          <p:nvPr>
            <p:ph type="body" idx="2"/>
          </p:nvPr>
        </p:nvSpPr>
        <p:spPr>
          <a:xfrm>
            <a:off x="490620" y="3641686"/>
            <a:ext cx="4353753" cy="533100"/>
          </a:xfrm>
          <a:prstGeom prst="rect">
            <a:avLst/>
          </a:prstGeom>
          <a:noFill/>
          <a:ln>
            <a:noFill/>
          </a:ln>
        </p:spPr>
        <p:txBody>
          <a:bodyPr spcFirstLastPara="1" wrap="square" lIns="91425" tIns="45700" rIns="91425" bIns="45700" anchor="t" anchorCtr="0">
            <a:noAutofit/>
          </a:bodyPr>
          <a:lstStyle/>
          <a:p>
            <a:pPr marL="0" lvl="0" indent="0" algn="l" rtl="0">
              <a:lnSpc>
                <a:spcPct val="98850"/>
              </a:lnSpc>
              <a:spcBef>
                <a:spcPts val="0"/>
              </a:spcBef>
              <a:spcAft>
                <a:spcPts val="0"/>
              </a:spcAft>
              <a:buClr>
                <a:schemeClr val="lt1"/>
              </a:buClr>
              <a:buSzPts val="4000"/>
              <a:buNone/>
            </a:pPr>
            <a:r>
              <a:rPr lang="en-US" b="1" dirty="0"/>
              <a:t>MÓDULO 1 –</a:t>
            </a:r>
            <a:endParaRPr b="1" dirty="0"/>
          </a:p>
          <a:p>
            <a:pPr marL="0" lvl="0" indent="0" algn="l" rtl="0">
              <a:lnSpc>
                <a:spcPct val="98850"/>
              </a:lnSpc>
              <a:spcBef>
                <a:spcPts val="0"/>
              </a:spcBef>
              <a:spcAft>
                <a:spcPts val="0"/>
              </a:spcAft>
              <a:buClr>
                <a:schemeClr val="lt1"/>
              </a:buClr>
              <a:buSzPts val="4000"/>
              <a:buNone/>
            </a:pPr>
            <a:r>
              <a:rPr lang="en-US" b="1" dirty="0" err="1"/>
              <a:t>Competencias</a:t>
            </a:r>
            <a:r>
              <a:rPr lang="en-US" b="1" dirty="0"/>
              <a:t> </a:t>
            </a:r>
            <a:r>
              <a:rPr lang="en-US" b="1" dirty="0" err="1"/>
              <a:t>Digitales</a:t>
            </a:r>
            <a:endParaRPr b="1" dirty="0"/>
          </a:p>
        </p:txBody>
      </p:sp>
      <p:pic>
        <p:nvPicPr>
          <p:cNvPr id="212" name="Google Shape;212;p1"/>
          <p:cNvPicPr preferRelativeResize="0">
            <a:picLocks noGrp="1"/>
          </p:cNvPicPr>
          <p:nvPr>
            <p:ph type="pic" idx="3"/>
          </p:nvPr>
        </p:nvPicPr>
        <p:blipFill rotWithShape="1">
          <a:blip r:embed="rId3">
            <a:alphaModFix/>
          </a:blip>
          <a:srcRect l="6180" r="6180"/>
          <a:stretch/>
        </p:blipFill>
        <p:spPr>
          <a:xfrm>
            <a:off x="5718875" y="423474"/>
            <a:ext cx="5982504" cy="4551483"/>
          </a:xfrm>
          <a:prstGeom prst="rect">
            <a:avLst/>
          </a:prstGeom>
          <a:solidFill>
            <a:srgbClr val="F2F2F2"/>
          </a:solidFill>
          <a:ln>
            <a:noFill/>
          </a:ln>
        </p:spPr>
      </p:pic>
      <p:sp>
        <p:nvSpPr>
          <p:cNvPr id="213" name="Google Shape;213;p1"/>
          <p:cNvSpPr txBox="1">
            <a:spLocks noGrp="1"/>
          </p:cNvSpPr>
          <p:nvPr>
            <p:ph type="body" idx="4"/>
          </p:nvPr>
        </p:nvSpPr>
        <p:spPr>
          <a:xfrm>
            <a:off x="7918315" y="5611394"/>
            <a:ext cx="3622500" cy="7311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US"/>
              <a:t>﻿www.housingcare.net</a:t>
            </a:r>
            <a:endParaRPr/>
          </a:p>
        </p:txBody>
      </p:sp>
      <p:sp>
        <p:nvSpPr>
          <p:cNvPr id="214" name="Google Shape;214;p1"/>
          <p:cNvSpPr txBox="1"/>
          <p:nvPr/>
        </p:nvSpPr>
        <p:spPr>
          <a:xfrm>
            <a:off x="1128889" y="6175022"/>
            <a:ext cx="1185333"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6666FF"/>
                </a:solidFill>
                <a:latin typeface="Arial"/>
                <a:ea typeface="Arial"/>
                <a:cs typeface="Arial"/>
                <a:sym typeface="Arial"/>
              </a:rPr>
              <a:t>Cofinanciado por el Programa Erasmus+ de la Unión Europea</a:t>
            </a:r>
            <a:endParaRPr sz="800" b="1" i="0" u="none" strike="noStrike" cap="none">
              <a:solidFill>
                <a:srgbClr val="6666FF"/>
              </a:solidFill>
              <a:latin typeface="Arial"/>
              <a:ea typeface="Arial"/>
              <a:cs typeface="Arial"/>
              <a:sym typeface="Arial"/>
            </a:endParaRPr>
          </a:p>
        </p:txBody>
      </p:sp>
      <p:sp>
        <p:nvSpPr>
          <p:cNvPr id="215" name="Google Shape;215;p1"/>
          <p:cNvSpPr/>
          <p:nvPr/>
        </p:nvSpPr>
        <p:spPr>
          <a:xfrm>
            <a:off x="2630310" y="6023439"/>
            <a:ext cx="3860801" cy="834561"/>
          </a:xfrm>
          <a:prstGeom prst="rect">
            <a:avLst/>
          </a:prstGeom>
          <a:solidFill>
            <a:schemeClr val="lt1"/>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None/>
            </a:pPr>
            <a:r>
              <a:rPr lang="en-US" sz="900" b="0" i="0" u="none" strike="noStrike" cap="none">
                <a:solidFill>
                  <a:srgbClr val="092E4B"/>
                </a:solidFill>
                <a:latin typeface="Calibri"/>
                <a:ea typeface="Calibri"/>
                <a:cs typeface="Calibri"/>
                <a:sym typeface="Calibri"/>
              </a:rPr>
              <a:t>El respaldo de la Comisión Europea a la elaboración de esta publicación no constituye una aprobación de su contenido, que refleja únicamente las opiniones de los autores, y la Comisión no se hace responsable del uso que pueda hacerse de la información aquí recogida.</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5"/>
          <p:cNvSpPr txBox="1">
            <a:spLocks noGrp="1"/>
          </p:cNvSpPr>
          <p:nvPr>
            <p:ph type="body" idx="1"/>
          </p:nvPr>
        </p:nvSpPr>
        <p:spPr>
          <a:xfrm>
            <a:off x="671467" y="4442605"/>
            <a:ext cx="5569547" cy="1017917"/>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b="1">
                <a:latin typeface="Calibri"/>
                <a:ea typeface="Calibri"/>
                <a:cs typeface="Calibri"/>
                <a:sym typeface="Calibri"/>
              </a:rPr>
              <a:t>Mejorar la productividad – </a:t>
            </a:r>
            <a:r>
              <a:rPr lang="en-US"/>
              <a:t>Ser capaz de usar herramientas digitales que pueden mejorar la productividad en tu flujo de trabajo diario. </a:t>
            </a:r>
            <a:endParaRPr b="1">
              <a:latin typeface="Calibri"/>
              <a:ea typeface="Calibri"/>
              <a:cs typeface="Calibri"/>
              <a:sym typeface="Calibri"/>
            </a:endParaRPr>
          </a:p>
        </p:txBody>
      </p:sp>
      <p:sp>
        <p:nvSpPr>
          <p:cNvPr id="314" name="Google Shape;314;p45"/>
          <p:cNvSpPr txBox="1">
            <a:spLocks noGrp="1"/>
          </p:cNvSpPr>
          <p:nvPr>
            <p:ph type="body" idx="2"/>
          </p:nvPr>
        </p:nvSpPr>
        <p:spPr>
          <a:xfrm>
            <a:off x="943396" y="548087"/>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Cómo CREAS la información</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pic>
        <p:nvPicPr>
          <p:cNvPr id="315" name="Google Shape;315;p45" descr="A picture containing text&#10;&#10;Description automatically generated"/>
          <p:cNvPicPr preferRelativeResize="0"/>
          <p:nvPr/>
        </p:nvPicPr>
        <p:blipFill rotWithShape="1">
          <a:blip r:embed="rId3">
            <a:alphaModFix/>
          </a:blip>
          <a:srcRect/>
          <a:stretch/>
        </p:blipFill>
        <p:spPr>
          <a:xfrm>
            <a:off x="1424993" y="1699404"/>
            <a:ext cx="2741632" cy="2047875"/>
          </a:xfrm>
          <a:prstGeom prst="rect">
            <a:avLst/>
          </a:prstGeom>
          <a:noFill/>
          <a:ln>
            <a:noFill/>
          </a:ln>
        </p:spPr>
      </p:pic>
      <p:sp>
        <p:nvSpPr>
          <p:cNvPr id="316" name="Google Shape;316;p45"/>
          <p:cNvSpPr txBox="1"/>
          <p:nvPr/>
        </p:nvSpPr>
        <p:spPr>
          <a:xfrm>
            <a:off x="5219528" y="1569262"/>
            <a:ext cx="5448472"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92E4B"/>
                </a:solidFill>
                <a:latin typeface="Calibri"/>
                <a:ea typeface="Calibri"/>
                <a:cs typeface="Calibri"/>
                <a:sym typeface="Calibri"/>
              </a:rPr>
              <a:t>Competencia digital -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a:solidFill>
                  <a:srgbClr val="092E4B"/>
                </a:solidFill>
                <a:latin typeface="Calibri"/>
                <a:ea typeface="Calibri"/>
                <a:cs typeface="Calibri"/>
                <a:sym typeface="Calibri"/>
              </a:rPr>
              <a:t>Elegir el </a:t>
            </a:r>
            <a:r>
              <a:rPr lang="en-US" sz="2400" b="0" i="1" u="none" strike="noStrike" cap="none">
                <a:solidFill>
                  <a:srgbClr val="092E4B"/>
                </a:solidFill>
                <a:latin typeface="Calibri"/>
                <a:ea typeface="Calibri"/>
                <a:cs typeface="Calibri"/>
                <a:sym typeface="Calibri"/>
              </a:rPr>
              <a:t>software</a:t>
            </a:r>
            <a:r>
              <a:rPr lang="en-US" sz="2400" b="0" i="0" u="none" strike="noStrike" cap="none">
                <a:solidFill>
                  <a:srgbClr val="092E4B"/>
                </a:solidFill>
                <a:latin typeface="Calibri"/>
                <a:ea typeface="Calibri"/>
                <a:cs typeface="Calibri"/>
                <a:sym typeface="Calibri"/>
              </a:rPr>
              <a:t> y el formato.</a:t>
            </a:r>
            <a:endParaRPr sz="1400" b="0" i="0" u="none" strike="noStrike" cap="none">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rgbClr val="002060"/>
              </a:buClr>
              <a:buSzPts val="2400"/>
              <a:buFont typeface="Arial"/>
              <a:buChar char="•"/>
            </a:pPr>
            <a:r>
              <a:rPr lang="en-US" sz="2400" b="0" i="0" u="none" strike="noStrike" cap="none">
                <a:solidFill>
                  <a:srgbClr val="092E4B"/>
                </a:solidFill>
                <a:latin typeface="Calibri"/>
                <a:ea typeface="Calibri"/>
                <a:cs typeface="Calibri"/>
                <a:sym typeface="Calibri"/>
              </a:rPr>
              <a:t>Crear los nombres de los archivos.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a:solidFill>
                  <a:srgbClr val="092E4B"/>
                </a:solidFill>
                <a:latin typeface="Calibri"/>
                <a:ea typeface="Calibri"/>
                <a:cs typeface="Calibri"/>
                <a:sym typeface="Calibri"/>
              </a:rPr>
              <a:t>Almacenar y hacer copias de seguridad.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a:solidFill>
                  <a:srgbClr val="092E4B"/>
                </a:solidFill>
                <a:latin typeface="Calibri"/>
                <a:ea typeface="Calibri"/>
                <a:cs typeface="Calibri"/>
                <a:sym typeface="Calibri"/>
              </a:rPr>
              <a:t>Conocer las prácticas más importantes.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2060"/>
              </a:buClr>
              <a:buSzPts val="2400"/>
              <a:buFont typeface="Arial"/>
              <a:buChar char="•"/>
            </a:pPr>
            <a:r>
              <a:rPr lang="en-US" sz="2400" b="0" i="0" u="none" strike="noStrike" cap="none">
                <a:solidFill>
                  <a:srgbClr val="092E4B"/>
                </a:solidFill>
                <a:latin typeface="Calibri"/>
                <a:ea typeface="Calibri"/>
                <a:cs typeface="Calibri"/>
                <a:sym typeface="Calibri"/>
              </a:rPr>
              <a:t>Planificar el intercambio.</a:t>
            </a:r>
            <a:endParaRPr sz="1400" b="0" i="0" u="none" strike="noStrike" cap="none">
              <a:solidFill>
                <a:srgbClr val="092E4B"/>
              </a:solidFill>
              <a:latin typeface="Arial"/>
              <a:ea typeface="Arial"/>
              <a:cs typeface="Arial"/>
              <a:sym typeface="Arial"/>
            </a:endParaRPr>
          </a:p>
        </p:txBody>
      </p:sp>
      <p:pic>
        <p:nvPicPr>
          <p:cNvPr id="317" name="Google Shape;317;p45" descr="Icon&#10;&#10;Description automatically generated"/>
          <p:cNvPicPr preferRelativeResize="0"/>
          <p:nvPr/>
        </p:nvPicPr>
        <p:blipFill rotWithShape="1">
          <a:blip r:embed="rId4">
            <a:alphaModFix/>
          </a:blip>
          <a:srcRect/>
          <a:stretch/>
        </p:blipFill>
        <p:spPr>
          <a:xfrm>
            <a:off x="5968657" y="4186597"/>
            <a:ext cx="2741632" cy="1978503"/>
          </a:xfrm>
          <a:prstGeom prst="rect">
            <a:avLst/>
          </a:prstGeom>
          <a:noFill/>
          <a:ln>
            <a:noFill/>
          </a:ln>
        </p:spPr>
      </p:pic>
      <p:sp>
        <p:nvSpPr>
          <p:cNvPr id="318" name="Google Shape;318;p45">
            <a:hlinkClick r:id="rId5"/>
          </p:cNvPr>
          <p:cNvSpPr/>
          <p:nvPr/>
        </p:nvSpPr>
        <p:spPr>
          <a:xfrm>
            <a:off x="9299643" y="3990475"/>
            <a:ext cx="2422187" cy="2069662"/>
          </a:xfrm>
          <a:prstGeom prst="wedgeRoundRectCallout">
            <a:avLst>
              <a:gd name="adj1" fmla="val -81476"/>
              <a:gd name="adj2" fmla="val 19729"/>
              <a:gd name="adj3" fmla="val 16667"/>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lt1"/>
                </a:solidFill>
                <a:latin typeface="Calibri"/>
                <a:ea typeface="Calibri"/>
                <a:cs typeface="Calibri"/>
                <a:sym typeface="Calibri"/>
              </a:rPr>
              <a:t>SI TIENES CURIOSIDAD POR SABER MÁS SOBRE </a:t>
            </a:r>
            <a:r>
              <a:rPr lang="en-US" sz="1600" b="1" i="0" u="none" strike="noStrike" cap="none" dirty="0">
                <a:solidFill>
                  <a:schemeClr val="lt1"/>
                </a:solidFill>
                <a:latin typeface="Calibri"/>
                <a:ea typeface="Calibri"/>
                <a:cs typeface="Calibri"/>
                <a:sym typeface="Calibri"/>
              </a:rPr>
              <a:t>HERRAMIENTAS DIGITALES</a:t>
            </a:r>
            <a:r>
              <a:rPr lang="en-US" sz="1600" b="0" i="0" u="none" strike="noStrike" cap="none" dirty="0">
                <a:solidFill>
                  <a:schemeClr val="lt1"/>
                </a:solidFill>
                <a:latin typeface="Calibri"/>
                <a:ea typeface="Calibri"/>
                <a:cs typeface="Calibri"/>
                <a:sym typeface="Calibri"/>
              </a:rPr>
              <a:t> QUE PUEDEN AYUDARTE CON LA PRODUCTIVIDAD, </a:t>
            </a:r>
            <a:r>
              <a:rPr lang="en-US" sz="1600" b="1" i="0" u="sng" strike="noStrike" cap="none" dirty="0">
                <a:solidFill>
                  <a:srgbClr val="24BAA2"/>
                </a:solidFill>
                <a:latin typeface="Calibri"/>
                <a:ea typeface="Calibri"/>
                <a:cs typeface="Calibri"/>
                <a:sym typeface="Calibri"/>
              </a:rPr>
              <a:t>CLICA AQUÍ</a:t>
            </a:r>
            <a:r>
              <a:rPr lang="en-US" sz="1600" b="1" i="0" u="sng" strike="noStrike" cap="none" dirty="0">
                <a:solidFill>
                  <a:srgbClr val="24BAA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US" sz="1600" b="0" i="0" u="none" strike="noStrike" cap="none" dirty="0">
                <a:solidFill>
                  <a:schemeClr val="lt1"/>
                </a:solidFill>
                <a:latin typeface="Calibri"/>
                <a:ea typeface="Calibri"/>
                <a:cs typeface="Calibri"/>
                <a:sym typeface="Calibri"/>
              </a:rPr>
              <a:t> O VUELVE MÁS TARDE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6"/>
          <p:cNvSpPr txBox="1">
            <a:spLocks noGrp="1"/>
          </p:cNvSpPr>
          <p:nvPr>
            <p:ph type="body" idx="1"/>
          </p:nvPr>
        </p:nvSpPr>
        <p:spPr>
          <a:xfrm>
            <a:off x="2531848" y="1592986"/>
            <a:ext cx="9152152" cy="671617"/>
          </a:xfrm>
          <a:prstGeom prst="rect">
            <a:avLst/>
          </a:prstGeom>
          <a:noFill/>
          <a:ln>
            <a:noFill/>
          </a:ln>
        </p:spPr>
        <p:txBody>
          <a:bodyPr spcFirstLastPara="1" wrap="square" lIns="91425" tIns="45700" rIns="91425" bIns="45700" anchor="t" anchorCtr="0">
            <a:noAutofit/>
          </a:bodyPr>
          <a:lstStyle/>
          <a:p>
            <a:pPr marL="457200" lvl="0" indent="0" algn="just" rtl="0">
              <a:lnSpc>
                <a:spcPct val="90000"/>
              </a:lnSpc>
              <a:spcBef>
                <a:spcPts val="1000"/>
              </a:spcBef>
              <a:spcAft>
                <a:spcPts val="0"/>
              </a:spcAft>
              <a:buSzPts val="2400"/>
              <a:buNone/>
            </a:pPr>
            <a:r>
              <a:rPr lang="en-US" b="1"/>
              <a:t>Comunicarse digitalmente </a:t>
            </a:r>
            <a:r>
              <a:rPr lang="en-US"/>
              <a:t>– Un buen ejemplo de competencia digital es la capacidad de usar la tecnología de forma eficaz para comunicarse, que es una de las principales razones por las que la gente se conecta. Compartir información por e-mail o servicios de mensajería o poder hacer videollamadas mejorará mucho tu estilo comunicativo.  </a:t>
            </a:r>
            <a:endParaRPr/>
          </a:p>
        </p:txBody>
      </p:sp>
      <p:sp>
        <p:nvSpPr>
          <p:cNvPr id="324" name="Google Shape;324;p46"/>
          <p:cNvSpPr txBox="1">
            <a:spLocks noGrp="1"/>
          </p:cNvSpPr>
          <p:nvPr>
            <p:ph type="body" idx="2"/>
          </p:nvPr>
        </p:nvSpPr>
        <p:spPr>
          <a:xfrm>
            <a:off x="798381" y="583124"/>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Cómo COMUNICAS la información</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sp>
        <p:nvSpPr>
          <p:cNvPr id="325" name="Google Shape;325;p46"/>
          <p:cNvSpPr txBox="1"/>
          <p:nvPr/>
        </p:nvSpPr>
        <p:spPr>
          <a:xfrm>
            <a:off x="663191" y="3891092"/>
            <a:ext cx="7887955" cy="230828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1" i="0" u="none" strike="noStrike" cap="none" dirty="0" err="1">
                <a:solidFill>
                  <a:srgbClr val="092E4B"/>
                </a:solidFill>
                <a:latin typeface="Calibri"/>
                <a:ea typeface="Calibri"/>
                <a:cs typeface="Calibri"/>
                <a:sym typeface="Calibri"/>
              </a:rPr>
              <a:t>Protegerse</a:t>
            </a:r>
            <a:r>
              <a:rPr lang="en-US" sz="2400" b="1" i="0" u="none" strike="noStrike" cap="none" dirty="0">
                <a:solidFill>
                  <a:srgbClr val="092E4B"/>
                </a:solidFill>
                <a:latin typeface="Calibri"/>
                <a:ea typeface="Calibri"/>
                <a:cs typeface="Calibri"/>
                <a:sym typeface="Calibri"/>
              </a:rPr>
              <a:t> online </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Debemos</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comprender</a:t>
            </a:r>
            <a:r>
              <a:rPr lang="en-US" sz="2400" b="0" i="0" u="none" strike="noStrike" cap="none" dirty="0">
                <a:solidFill>
                  <a:srgbClr val="092E4B"/>
                </a:solidFill>
                <a:latin typeface="Calibri"/>
                <a:ea typeface="Calibri"/>
                <a:cs typeface="Calibri"/>
                <a:sym typeface="Calibri"/>
              </a:rPr>
              <a:t> las </a:t>
            </a:r>
            <a:r>
              <a:rPr lang="en-US" sz="2400" b="0" i="0" u="none" strike="noStrike" cap="none" dirty="0" err="1">
                <a:solidFill>
                  <a:srgbClr val="092E4B"/>
                </a:solidFill>
                <a:latin typeface="Calibri"/>
                <a:ea typeface="Calibri"/>
                <a:cs typeface="Calibri"/>
                <a:sym typeface="Calibri"/>
              </a:rPr>
              <a:t>normas</a:t>
            </a:r>
            <a:r>
              <a:rPr lang="en-US" sz="2400" b="0" i="0" u="none" strike="noStrike" cap="none" dirty="0">
                <a:solidFill>
                  <a:srgbClr val="092E4B"/>
                </a:solidFill>
                <a:latin typeface="Calibri"/>
                <a:ea typeface="Calibri"/>
                <a:cs typeface="Calibri"/>
                <a:sym typeface="Calibri"/>
              </a:rPr>
              <a:t> de la </a:t>
            </a:r>
            <a:r>
              <a:rPr lang="en-US" sz="2400" b="0" i="0" u="none" strike="noStrike" cap="none" dirty="0" err="1">
                <a:solidFill>
                  <a:srgbClr val="092E4B"/>
                </a:solidFill>
                <a:latin typeface="Calibri"/>
                <a:ea typeface="Calibri"/>
                <a:cs typeface="Calibri"/>
                <a:sym typeface="Calibri"/>
              </a:rPr>
              <a:t>seguridad</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en</a:t>
            </a:r>
            <a:r>
              <a:rPr lang="en-US" sz="2400" b="0" i="0" u="none" strike="noStrike" cap="none" dirty="0">
                <a:solidFill>
                  <a:srgbClr val="092E4B"/>
                </a:solidFill>
                <a:latin typeface="Calibri"/>
                <a:ea typeface="Calibri"/>
                <a:cs typeface="Calibri"/>
                <a:sym typeface="Calibri"/>
              </a:rPr>
              <a:t> internet, dada la </a:t>
            </a:r>
            <a:r>
              <a:rPr lang="en-US" sz="2400" b="0" i="0" u="none" strike="noStrike" cap="none" dirty="0" err="1">
                <a:solidFill>
                  <a:srgbClr val="092E4B"/>
                </a:solidFill>
                <a:latin typeface="Calibri"/>
                <a:ea typeface="Calibri"/>
                <a:cs typeface="Calibri"/>
                <a:sym typeface="Calibri"/>
              </a:rPr>
              <a:t>enorme</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cantidad</a:t>
            </a:r>
            <a:r>
              <a:rPr lang="en-US" sz="2400" b="0" i="0" u="none" strike="noStrike" cap="none" dirty="0">
                <a:solidFill>
                  <a:srgbClr val="092E4B"/>
                </a:solidFill>
                <a:latin typeface="Calibri"/>
                <a:ea typeface="Calibri"/>
                <a:cs typeface="Calibri"/>
                <a:sym typeface="Calibri"/>
              </a:rPr>
              <a:t> de </a:t>
            </a:r>
            <a:r>
              <a:rPr lang="en-US" sz="2400" b="0" i="0" u="none" strike="noStrike" cap="none" dirty="0" err="1">
                <a:solidFill>
                  <a:srgbClr val="092E4B"/>
                </a:solidFill>
                <a:latin typeface="Calibri"/>
                <a:ea typeface="Calibri"/>
                <a:cs typeface="Calibri"/>
                <a:sym typeface="Calibri"/>
              </a:rPr>
              <a:t>información</a:t>
            </a:r>
            <a:r>
              <a:rPr lang="en-US" sz="2400" b="0" i="0" u="none" strike="noStrike" cap="none" dirty="0">
                <a:solidFill>
                  <a:srgbClr val="092E4B"/>
                </a:solidFill>
                <a:latin typeface="Calibri"/>
                <a:ea typeface="Calibri"/>
                <a:cs typeface="Calibri"/>
                <a:sym typeface="Calibri"/>
              </a:rPr>
              <a:t> disponible online. </a:t>
            </a:r>
            <a:r>
              <a:rPr lang="en-US" sz="2400" b="0" i="0" u="none" strike="noStrike" cap="none" dirty="0" err="1">
                <a:solidFill>
                  <a:srgbClr val="092E4B"/>
                </a:solidFill>
                <a:latin typeface="Calibri"/>
                <a:ea typeface="Calibri"/>
                <a:cs typeface="Calibri"/>
                <a:sym typeface="Calibri"/>
              </a:rPr>
              <a:t>Crear</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contraseñas</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fuertes</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gestionar</a:t>
            </a:r>
            <a:r>
              <a:rPr lang="en-US" sz="2400" b="0" i="0" u="none" strike="noStrike" cap="none" dirty="0">
                <a:solidFill>
                  <a:srgbClr val="092E4B"/>
                </a:solidFill>
                <a:latin typeface="Calibri"/>
                <a:ea typeface="Calibri"/>
                <a:cs typeface="Calibri"/>
                <a:sym typeface="Calibri"/>
              </a:rPr>
              <a:t> la </a:t>
            </a:r>
            <a:r>
              <a:rPr lang="en-US" sz="2400" b="0" i="0" u="none" strike="noStrike" cap="none" dirty="0" err="1">
                <a:solidFill>
                  <a:srgbClr val="092E4B"/>
                </a:solidFill>
                <a:latin typeface="Calibri"/>
                <a:ea typeface="Calibri"/>
                <a:cs typeface="Calibri"/>
                <a:sym typeface="Calibri"/>
              </a:rPr>
              <a:t>configuración</a:t>
            </a:r>
            <a:r>
              <a:rPr lang="en-US" sz="2400" b="0" i="0" u="none" strike="noStrike" cap="none" dirty="0">
                <a:solidFill>
                  <a:srgbClr val="092E4B"/>
                </a:solidFill>
                <a:latin typeface="Calibri"/>
                <a:ea typeface="Calibri"/>
                <a:cs typeface="Calibri"/>
                <a:sym typeface="Calibri"/>
              </a:rPr>
              <a:t> de </a:t>
            </a:r>
            <a:r>
              <a:rPr lang="en-US" sz="2400" b="0" i="0" u="none" strike="noStrike" cap="none" dirty="0" err="1">
                <a:solidFill>
                  <a:srgbClr val="092E4B"/>
                </a:solidFill>
                <a:latin typeface="Calibri"/>
                <a:ea typeface="Calibri"/>
                <a:cs typeface="Calibri"/>
                <a:sym typeface="Calibri"/>
              </a:rPr>
              <a:t>privacidad</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tuya</a:t>
            </a:r>
            <a:r>
              <a:rPr lang="en-US" sz="2400" b="0" i="0" u="none" strike="noStrike" cap="none" dirty="0">
                <a:solidFill>
                  <a:srgbClr val="092E4B"/>
                </a:solidFill>
                <a:latin typeface="Calibri"/>
                <a:ea typeface="Calibri"/>
                <a:cs typeface="Calibri"/>
                <a:sym typeface="Calibri"/>
              </a:rPr>
              <a:t> o de </a:t>
            </a:r>
            <a:r>
              <a:rPr lang="en-US" sz="2400" b="0" i="0" u="none" strike="noStrike" cap="none" dirty="0" err="1">
                <a:solidFill>
                  <a:srgbClr val="092E4B"/>
                </a:solidFill>
                <a:latin typeface="Calibri"/>
                <a:ea typeface="Calibri"/>
                <a:cs typeface="Calibri"/>
                <a:sym typeface="Calibri"/>
              </a:rPr>
              <a:t>tus</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clientes</a:t>
            </a:r>
            <a:r>
              <a:rPr lang="en-US" sz="2400" b="0" i="0" u="none" strike="noStrike" cap="none" dirty="0">
                <a:solidFill>
                  <a:srgbClr val="092E4B"/>
                </a:solidFill>
                <a:latin typeface="Calibri"/>
                <a:ea typeface="Calibri"/>
                <a:cs typeface="Calibri"/>
                <a:sym typeface="Calibri"/>
              </a:rPr>
              <a:t> para </a:t>
            </a:r>
            <a:r>
              <a:rPr lang="en-US" sz="2400" b="0" i="0" u="none" strike="noStrike" cap="none" dirty="0" err="1">
                <a:solidFill>
                  <a:srgbClr val="092E4B"/>
                </a:solidFill>
                <a:latin typeface="Calibri"/>
                <a:ea typeface="Calibri"/>
                <a:cs typeface="Calibri"/>
                <a:sym typeface="Calibri"/>
              </a:rPr>
              <a:t>proteger</a:t>
            </a:r>
            <a:r>
              <a:rPr lang="en-US" sz="2400" b="0" i="0" u="none" strike="noStrike" cap="none" dirty="0">
                <a:solidFill>
                  <a:srgbClr val="092E4B"/>
                </a:solidFill>
                <a:latin typeface="Calibri"/>
                <a:ea typeface="Calibri"/>
                <a:cs typeface="Calibri"/>
                <a:sym typeface="Calibri"/>
              </a:rPr>
              <a:t> la </a:t>
            </a:r>
            <a:r>
              <a:rPr lang="en-US" sz="2400" b="1" i="0" u="sng" strike="noStrike" cap="none" dirty="0" err="1">
                <a:solidFill>
                  <a:srgbClr val="24BAA2"/>
                </a:solidFill>
                <a:latin typeface="Calibri"/>
                <a:ea typeface="Calibri"/>
                <a:cs typeface="Calibri"/>
                <a:sym typeface="Calibri"/>
              </a:rPr>
              <a:t>información</a:t>
            </a:r>
            <a:r>
              <a:rPr lang="en-US" sz="2400" b="1" i="0" u="sng" strike="noStrike" cap="none" dirty="0">
                <a:solidFill>
                  <a:srgbClr val="24BAA2"/>
                </a:solidFill>
                <a:latin typeface="Calibri"/>
                <a:ea typeface="Calibri"/>
                <a:cs typeface="Calibri"/>
                <a:sym typeface="Calibri"/>
              </a:rPr>
              <a:t> personal</a:t>
            </a:r>
            <a:r>
              <a:rPr lang="en-US" sz="2400" b="0" i="0" u="none" strike="noStrike" cap="none" dirty="0">
                <a:solidFill>
                  <a:srgbClr val="24BAA2"/>
                </a:solidFill>
                <a:latin typeface="Calibri"/>
                <a:ea typeface="Calibri"/>
                <a:cs typeface="Calibri"/>
                <a:sym typeface="Calibri"/>
              </a:rPr>
              <a:t> </a:t>
            </a:r>
            <a:r>
              <a:rPr lang="en-US" sz="2400" b="0" i="0" u="none" strike="noStrike" cap="none" dirty="0">
                <a:solidFill>
                  <a:srgbClr val="092E4B"/>
                </a:solidFill>
                <a:latin typeface="Calibri"/>
                <a:ea typeface="Calibri"/>
                <a:cs typeface="Calibri"/>
                <a:sym typeface="Calibri"/>
              </a:rPr>
              <a:t>y saber </a:t>
            </a:r>
            <a:r>
              <a:rPr lang="en-US" sz="2400" b="0" i="0" u="none" strike="noStrike" cap="none" dirty="0" err="1">
                <a:solidFill>
                  <a:srgbClr val="092E4B"/>
                </a:solidFill>
                <a:latin typeface="Calibri"/>
                <a:ea typeface="Calibri"/>
                <a:cs typeface="Calibri"/>
                <a:sym typeface="Calibri"/>
              </a:rPr>
              <a:t>qué</a:t>
            </a:r>
            <a:r>
              <a:rPr lang="en-US" sz="2400" b="0" i="0" u="none" strike="noStrike" cap="none" dirty="0">
                <a:solidFill>
                  <a:srgbClr val="092E4B"/>
                </a:solidFill>
                <a:latin typeface="Calibri"/>
                <a:ea typeface="Calibri"/>
                <a:cs typeface="Calibri"/>
                <a:sym typeface="Calibri"/>
              </a:rPr>
              <a:t> no </a:t>
            </a:r>
            <a:r>
              <a:rPr lang="en-US" sz="2400" b="0" i="0" u="none" strike="noStrike" cap="none" dirty="0" err="1">
                <a:solidFill>
                  <a:srgbClr val="092E4B"/>
                </a:solidFill>
                <a:latin typeface="Calibri"/>
                <a:ea typeface="Calibri"/>
                <a:cs typeface="Calibri"/>
                <a:sym typeface="Calibri"/>
              </a:rPr>
              <a:t>postear</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en</a:t>
            </a:r>
            <a:r>
              <a:rPr lang="en-US" sz="2400" b="0" i="0" u="none" strike="noStrike" cap="none" dirty="0">
                <a:solidFill>
                  <a:srgbClr val="092E4B"/>
                </a:solidFill>
                <a:latin typeface="Calibri"/>
                <a:ea typeface="Calibri"/>
                <a:cs typeface="Calibri"/>
                <a:sym typeface="Calibri"/>
              </a:rPr>
              <a:t> redes </a:t>
            </a:r>
            <a:r>
              <a:rPr lang="en-US" sz="2400" b="0" i="0" u="none" strike="noStrike" cap="none" dirty="0" err="1">
                <a:solidFill>
                  <a:srgbClr val="092E4B"/>
                </a:solidFill>
                <a:latin typeface="Calibri"/>
                <a:ea typeface="Calibri"/>
                <a:cs typeface="Calibri"/>
                <a:sym typeface="Calibri"/>
              </a:rPr>
              <a:t>sociales</a:t>
            </a:r>
            <a:r>
              <a:rPr lang="en-US" sz="2400" b="0" i="0" u="none" strike="noStrike" cap="none" dirty="0">
                <a:solidFill>
                  <a:srgbClr val="092E4B"/>
                </a:solidFill>
                <a:latin typeface="Calibri"/>
                <a:ea typeface="Calibri"/>
                <a:cs typeface="Calibri"/>
                <a:sym typeface="Calibri"/>
              </a:rPr>
              <a:t> </a:t>
            </a:r>
            <a:r>
              <a:rPr lang="en-US" sz="2400" b="0" i="0" u="none" strike="noStrike" cap="none" dirty="0" err="1">
                <a:solidFill>
                  <a:srgbClr val="092E4B"/>
                </a:solidFill>
                <a:latin typeface="Calibri"/>
                <a:ea typeface="Calibri"/>
                <a:cs typeface="Calibri"/>
                <a:sym typeface="Calibri"/>
              </a:rPr>
              <a:t>contribuyen</a:t>
            </a:r>
            <a:r>
              <a:rPr lang="en-US" sz="2400" b="0" i="0" u="none" strike="noStrike" cap="none" dirty="0">
                <a:solidFill>
                  <a:srgbClr val="092E4B"/>
                </a:solidFill>
                <a:latin typeface="Calibri"/>
                <a:ea typeface="Calibri"/>
                <a:cs typeface="Calibri"/>
                <a:sym typeface="Calibri"/>
              </a:rPr>
              <a:t> a la </a:t>
            </a:r>
            <a:r>
              <a:rPr lang="en-US" sz="2400" b="0" i="0" u="none" strike="noStrike" cap="none" dirty="0" err="1">
                <a:solidFill>
                  <a:srgbClr val="092E4B"/>
                </a:solidFill>
                <a:latin typeface="Calibri"/>
                <a:ea typeface="Calibri"/>
                <a:cs typeface="Calibri"/>
                <a:sym typeface="Calibri"/>
              </a:rPr>
              <a:t>competencia</a:t>
            </a:r>
            <a:r>
              <a:rPr lang="en-US" sz="2400" b="0" i="0" u="none" strike="noStrike" cap="none" dirty="0">
                <a:solidFill>
                  <a:srgbClr val="092E4B"/>
                </a:solidFill>
                <a:latin typeface="Calibri"/>
                <a:ea typeface="Calibri"/>
                <a:cs typeface="Calibri"/>
                <a:sym typeface="Calibri"/>
              </a:rPr>
              <a:t> digital. </a:t>
            </a:r>
            <a:endParaRPr sz="2400" b="0" i="0" u="none" strike="noStrike" cap="none" dirty="0">
              <a:solidFill>
                <a:srgbClr val="092E4B"/>
              </a:solidFill>
              <a:latin typeface="Calibri"/>
              <a:ea typeface="Calibri"/>
              <a:cs typeface="Calibri"/>
              <a:sym typeface="Calibri"/>
            </a:endParaRPr>
          </a:p>
        </p:txBody>
      </p:sp>
      <p:pic>
        <p:nvPicPr>
          <p:cNvPr id="326" name="Google Shape;326;p46" descr="Icon&#10;&#10;Description automatically generated"/>
          <p:cNvPicPr preferRelativeResize="0"/>
          <p:nvPr/>
        </p:nvPicPr>
        <p:blipFill rotWithShape="1">
          <a:blip r:embed="rId3">
            <a:alphaModFix/>
          </a:blip>
          <a:srcRect/>
          <a:stretch/>
        </p:blipFill>
        <p:spPr>
          <a:xfrm>
            <a:off x="447752" y="1465660"/>
            <a:ext cx="2741632" cy="2096219"/>
          </a:xfrm>
          <a:prstGeom prst="rect">
            <a:avLst/>
          </a:prstGeom>
          <a:noFill/>
          <a:ln>
            <a:noFill/>
          </a:ln>
        </p:spPr>
      </p:pic>
      <p:pic>
        <p:nvPicPr>
          <p:cNvPr id="327" name="Google Shape;327;p46" descr="Icon&#10;&#10;Description automatically generated"/>
          <p:cNvPicPr preferRelativeResize="0"/>
          <p:nvPr/>
        </p:nvPicPr>
        <p:blipFill rotWithShape="1">
          <a:blip r:embed="rId4">
            <a:alphaModFix/>
          </a:blip>
          <a:srcRect/>
          <a:stretch/>
        </p:blipFill>
        <p:spPr>
          <a:xfrm>
            <a:off x="8436078" y="3715182"/>
            <a:ext cx="2741632" cy="18917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7"/>
          <p:cNvSpPr txBox="1">
            <a:spLocks noGrp="1"/>
          </p:cNvSpPr>
          <p:nvPr>
            <p:ph type="body" idx="1"/>
          </p:nvPr>
        </p:nvSpPr>
        <p:spPr>
          <a:xfrm>
            <a:off x="844149" y="732968"/>
            <a:ext cx="10977540" cy="4895927"/>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sz="2250"/>
              <a:t>En el mundo actual, en el que predomina el uso de las nuevas tecnologías, es casi imprescindible entender que esta es la nueva forma de conectar con la gente y de comunicarse con ella y con el mundo, tanto en la vida profesional como en la personal.</a:t>
            </a:r>
            <a:endParaRPr/>
          </a:p>
          <a:p>
            <a:pPr marL="0" lvl="0" indent="0" algn="just" rtl="0">
              <a:lnSpc>
                <a:spcPct val="90000"/>
              </a:lnSpc>
              <a:spcBef>
                <a:spcPts val="1000"/>
              </a:spcBef>
              <a:spcAft>
                <a:spcPts val="0"/>
              </a:spcAft>
              <a:buSzPts val="2400"/>
              <a:buNone/>
            </a:pPr>
            <a:r>
              <a:rPr lang="en-US" sz="2250"/>
              <a:t>La competencia digital va más allá del aprendizaje de herramientas y programas digitales y tiene grandes ventajas. Por ejemplo:</a:t>
            </a:r>
            <a:endParaRPr/>
          </a:p>
          <a:p>
            <a:pPr marL="342900" lvl="0" indent="-342900" algn="just" rtl="0">
              <a:lnSpc>
                <a:spcPct val="90000"/>
              </a:lnSpc>
              <a:spcBef>
                <a:spcPts val="1000"/>
              </a:spcBef>
              <a:spcAft>
                <a:spcPts val="0"/>
              </a:spcAft>
              <a:buClr>
                <a:srgbClr val="24BAA2"/>
              </a:buClr>
              <a:buSzPts val="2400"/>
              <a:buFont typeface="Arial"/>
              <a:buChar char="•"/>
            </a:pPr>
            <a:r>
              <a:rPr lang="en-US" sz="2250" b="1">
                <a:solidFill>
                  <a:srgbClr val="24BAA2"/>
                </a:solidFill>
              </a:rPr>
              <a:t>Desarrolla el pensamiento crítico: </a:t>
            </a:r>
            <a:r>
              <a:rPr lang="en-US" sz="2250"/>
              <a:t>Al acceder a más información, puedes contrastarla mejor y, por tanto, fomentas el pensamiento crítico, el cual mantiene tu mente activa y “</a:t>
            </a:r>
            <a:r>
              <a:rPr lang="en-US" sz="2250">
                <a:solidFill>
                  <a:srgbClr val="002060"/>
                </a:solidFill>
              </a:rPr>
              <a:t>eficaz”</a:t>
            </a:r>
            <a:r>
              <a:rPr lang="en-US" sz="2250"/>
              <a:t>.</a:t>
            </a:r>
            <a:endParaRPr sz="2250"/>
          </a:p>
          <a:p>
            <a:pPr marL="342900" lvl="0" indent="-342900" algn="just" rtl="0">
              <a:lnSpc>
                <a:spcPct val="90000"/>
              </a:lnSpc>
              <a:spcBef>
                <a:spcPts val="1000"/>
              </a:spcBef>
              <a:spcAft>
                <a:spcPts val="0"/>
              </a:spcAft>
              <a:buClr>
                <a:srgbClr val="24BAA2"/>
              </a:buClr>
              <a:buSzPts val="2400"/>
              <a:buFont typeface="Arial"/>
              <a:buChar char="•"/>
            </a:pPr>
            <a:r>
              <a:rPr lang="en-US" sz="2250" b="1">
                <a:solidFill>
                  <a:srgbClr val="24BAA2"/>
                </a:solidFill>
              </a:rPr>
              <a:t>Permite acceder a mejores empleos</a:t>
            </a:r>
            <a:r>
              <a:rPr lang="en-US" sz="2250"/>
              <a:t>. Hoy día, conocer y dominar las TIC (Tecnologías de la Información y la Comunicación ) incrementa la posibilidad de acceder a más trabajos,  y mejor remunerados, y ofrece un futuro más estable para las </a:t>
            </a:r>
            <a:r>
              <a:rPr lang="en-US" sz="2250">
                <a:solidFill>
                  <a:srgbClr val="002060"/>
                </a:solidFill>
              </a:rPr>
              <a:t>personas cuidadoras</a:t>
            </a:r>
            <a:r>
              <a:rPr lang="en-US" sz="2250">
                <a:solidFill>
                  <a:srgbClr val="FF0000"/>
                </a:solidFill>
              </a:rPr>
              <a:t>.</a:t>
            </a:r>
            <a:endParaRPr/>
          </a:p>
          <a:p>
            <a:pPr marL="342900" lvl="0" indent="-342900" algn="just" rtl="0">
              <a:lnSpc>
                <a:spcPct val="90000"/>
              </a:lnSpc>
              <a:spcBef>
                <a:spcPts val="1000"/>
              </a:spcBef>
              <a:spcAft>
                <a:spcPts val="0"/>
              </a:spcAft>
              <a:buClr>
                <a:srgbClr val="24BAA2"/>
              </a:buClr>
              <a:buSzPts val="2400"/>
              <a:buFont typeface="Arial"/>
              <a:buChar char="•"/>
            </a:pPr>
            <a:r>
              <a:rPr lang="en-US" sz="2250" b="1">
                <a:solidFill>
                  <a:srgbClr val="24BAA2"/>
                </a:solidFill>
              </a:rPr>
              <a:t>Favorece el desarrollo y la inclusión sociales</a:t>
            </a:r>
            <a:r>
              <a:rPr lang="en-US" sz="2250"/>
              <a:t>. De hecho, la falta de acceso a la tecnología genera más diferencias en los ámbitos cultural, económico, social y educativo. </a:t>
            </a:r>
            <a:endParaRPr/>
          </a:p>
          <a:p>
            <a:pPr marL="342900" lvl="0" indent="-342900" algn="just" rtl="0">
              <a:lnSpc>
                <a:spcPct val="90000"/>
              </a:lnSpc>
              <a:spcBef>
                <a:spcPts val="1000"/>
              </a:spcBef>
              <a:spcAft>
                <a:spcPts val="0"/>
              </a:spcAft>
              <a:buClr>
                <a:srgbClr val="24BAA2"/>
              </a:buClr>
              <a:buSzPts val="2400"/>
              <a:buFont typeface="Arial"/>
              <a:buChar char="•"/>
            </a:pPr>
            <a:r>
              <a:rPr lang="en-US" sz="2250" b="1">
                <a:solidFill>
                  <a:srgbClr val="24BAA2"/>
                </a:solidFill>
              </a:rPr>
              <a:t>Mejora la vida diaria</a:t>
            </a:r>
            <a:r>
              <a:rPr lang="en-US" sz="2250"/>
              <a:t>. Las nuevas tecnologías pueden integrarse en tu trabajo y en tu vida diarios y mejorar tu calidad de vida, haciéndola más fácil y cómoda. </a:t>
            </a:r>
            <a:endParaRPr sz="2250"/>
          </a:p>
        </p:txBody>
      </p:sp>
      <p:sp>
        <p:nvSpPr>
          <p:cNvPr id="333" name="Google Shape;333;p47"/>
          <p:cNvSpPr txBox="1">
            <a:spLocks noGrp="1"/>
          </p:cNvSpPr>
          <p:nvPr>
            <p:ph type="body" idx="2"/>
          </p:nvPr>
        </p:nvSpPr>
        <p:spPr>
          <a:xfrm>
            <a:off x="576338" y="143732"/>
            <a:ext cx="10712551" cy="1018971"/>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24BAA2"/>
              </a:buClr>
              <a:buSzPts val="3600"/>
              <a:buFont typeface="Arial"/>
              <a:buNone/>
            </a:pPr>
            <a:r>
              <a:rPr lang="en-US"/>
              <a:t>Importancia y beneficios de la competencia digital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8"/>
          <p:cNvSpPr txBox="1">
            <a:spLocks noGrp="1"/>
          </p:cNvSpPr>
          <p:nvPr>
            <p:ph type="body" idx="1"/>
          </p:nvPr>
        </p:nvSpPr>
        <p:spPr>
          <a:xfrm>
            <a:off x="528467" y="980127"/>
            <a:ext cx="6915144" cy="437769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1000"/>
              </a:spcBef>
              <a:spcAft>
                <a:spcPts val="0"/>
              </a:spcAft>
              <a:buClr>
                <a:schemeClr val="lt1"/>
              </a:buClr>
              <a:buSzPts val="2400"/>
              <a:buFont typeface="Arial"/>
              <a:buNone/>
            </a:pPr>
            <a:r>
              <a:rPr lang="en-US" b="1" dirty="0">
                <a:solidFill>
                  <a:srgbClr val="24BAA2"/>
                </a:solidFill>
              </a:rPr>
              <a:t>Internet</a:t>
            </a:r>
            <a:endParaRPr dirty="0"/>
          </a:p>
          <a:p>
            <a:pPr marL="0" marR="0" lvl="0" indent="0" rtl="0">
              <a:lnSpc>
                <a:spcPct val="90000"/>
              </a:lnSpc>
              <a:spcBef>
                <a:spcPts val="1000"/>
              </a:spcBef>
              <a:spcAft>
                <a:spcPts val="0"/>
              </a:spcAft>
              <a:buClr>
                <a:schemeClr val="lt1"/>
              </a:buClr>
              <a:buSzPts val="2400"/>
              <a:buFont typeface="Arial"/>
              <a:buNone/>
            </a:pPr>
            <a:r>
              <a:rPr lang="en-US" dirty="0"/>
              <a:t>El </a:t>
            </a:r>
            <a:r>
              <a:rPr lang="en-US" dirty="0" err="1"/>
              <a:t>uso</a:t>
            </a:r>
            <a:r>
              <a:rPr lang="en-US" dirty="0"/>
              <a:t> </a:t>
            </a:r>
            <a:r>
              <a:rPr lang="en-US" dirty="0" err="1"/>
              <a:t>doméstico</a:t>
            </a:r>
            <a:r>
              <a:rPr lang="en-US" dirty="0"/>
              <a:t> de internet ha </a:t>
            </a:r>
            <a:r>
              <a:rPr lang="en-US" dirty="0" err="1"/>
              <a:t>crecido</a:t>
            </a:r>
            <a:r>
              <a:rPr lang="en-US" dirty="0"/>
              <a:t> </a:t>
            </a:r>
            <a:r>
              <a:rPr lang="en-US" dirty="0" err="1"/>
              <a:t>considerablemente</a:t>
            </a:r>
            <a:r>
              <a:rPr lang="en-US" dirty="0"/>
              <a:t> </a:t>
            </a:r>
            <a:r>
              <a:rPr lang="en-US" dirty="0" err="1"/>
              <a:t>en</a:t>
            </a:r>
            <a:r>
              <a:rPr lang="en-US" dirty="0"/>
              <a:t> </a:t>
            </a:r>
            <a:r>
              <a:rPr lang="en-US" dirty="0" err="1"/>
              <a:t>los</a:t>
            </a:r>
            <a:r>
              <a:rPr lang="en-US" dirty="0"/>
              <a:t> </a:t>
            </a:r>
            <a:r>
              <a:rPr lang="en-US" dirty="0" err="1"/>
              <a:t>últimos</a:t>
            </a:r>
            <a:r>
              <a:rPr lang="en-US" dirty="0"/>
              <a:t> 25 </a:t>
            </a:r>
            <a:r>
              <a:rPr lang="en-US" dirty="0" err="1"/>
              <a:t>años</a:t>
            </a:r>
            <a:r>
              <a:rPr lang="en-US" dirty="0"/>
              <a:t>. Más de 3 mil </a:t>
            </a:r>
            <a:r>
              <a:rPr lang="en-US" dirty="0" err="1"/>
              <a:t>millones</a:t>
            </a:r>
            <a:r>
              <a:rPr lang="en-US" dirty="0"/>
              <a:t> de personas, </a:t>
            </a:r>
            <a:r>
              <a:rPr lang="en-US" dirty="0" err="1"/>
              <a:t>aproximadamente</a:t>
            </a:r>
            <a:r>
              <a:rPr lang="en-US" dirty="0"/>
              <a:t> un 40% de la población </a:t>
            </a:r>
            <a:r>
              <a:rPr lang="en-US" dirty="0" err="1"/>
              <a:t>mundial</a:t>
            </a:r>
            <a:r>
              <a:rPr lang="en-US" dirty="0"/>
              <a:t>, </a:t>
            </a:r>
            <a:r>
              <a:rPr lang="en-US" dirty="0" err="1"/>
              <a:t>acceden</a:t>
            </a:r>
            <a:r>
              <a:rPr lang="en-US" dirty="0"/>
              <a:t> a internet </a:t>
            </a:r>
            <a:r>
              <a:rPr lang="en-US" dirty="0" err="1"/>
              <a:t>mediante</a:t>
            </a:r>
            <a:r>
              <a:rPr lang="en-US" dirty="0"/>
              <a:t> </a:t>
            </a:r>
            <a:r>
              <a:rPr lang="en-US" dirty="0" err="1"/>
              <a:t>múltiples</a:t>
            </a:r>
            <a:r>
              <a:rPr lang="en-US" dirty="0"/>
              <a:t> </a:t>
            </a:r>
            <a:r>
              <a:rPr lang="en-US" dirty="0" err="1"/>
              <a:t>dispositivos</a:t>
            </a:r>
            <a:r>
              <a:rPr lang="en-US" dirty="0"/>
              <a:t>. </a:t>
            </a:r>
            <a:r>
              <a:rPr lang="en-US" u="sng" dirty="0">
                <a:solidFill>
                  <a:srgbClr val="24BAA2"/>
                </a:solidFill>
              </a:rPr>
              <a:t>Fuente</a:t>
            </a:r>
            <a:endParaRPr dirty="0">
              <a:solidFill>
                <a:srgbClr val="24BAA2"/>
              </a:solidFill>
            </a:endParaRPr>
          </a:p>
          <a:p>
            <a:pPr marL="0" marR="0" lvl="0" indent="0" rtl="0">
              <a:lnSpc>
                <a:spcPct val="90000"/>
              </a:lnSpc>
              <a:spcBef>
                <a:spcPts val="1000"/>
              </a:spcBef>
              <a:spcAft>
                <a:spcPts val="0"/>
              </a:spcAft>
              <a:buClr>
                <a:schemeClr val="lt1"/>
              </a:buClr>
              <a:buSzPts val="2400"/>
              <a:buFont typeface="Arial"/>
              <a:buNone/>
            </a:pPr>
            <a:r>
              <a:rPr lang="en-US" b="1" dirty="0">
                <a:solidFill>
                  <a:srgbClr val="24BAA2"/>
                </a:solidFill>
              </a:rPr>
              <a:t>Redes </a:t>
            </a:r>
            <a:r>
              <a:rPr lang="en-US" b="1" dirty="0" err="1">
                <a:solidFill>
                  <a:srgbClr val="24BAA2"/>
                </a:solidFill>
              </a:rPr>
              <a:t>sociales</a:t>
            </a:r>
            <a:endParaRPr dirty="0"/>
          </a:p>
          <a:p>
            <a:pPr marL="0" marR="0" lvl="0" indent="0" rtl="0">
              <a:lnSpc>
                <a:spcPct val="90000"/>
              </a:lnSpc>
              <a:spcBef>
                <a:spcPts val="1000"/>
              </a:spcBef>
              <a:spcAft>
                <a:spcPts val="0"/>
              </a:spcAft>
              <a:buClr>
                <a:schemeClr val="lt1"/>
              </a:buClr>
              <a:buSzPts val="2400"/>
              <a:buFont typeface="Arial"/>
              <a:buNone/>
            </a:pPr>
            <a:r>
              <a:rPr lang="en-US" dirty="0"/>
              <a:t>El </a:t>
            </a:r>
            <a:r>
              <a:rPr lang="en-US" dirty="0" err="1"/>
              <a:t>número</a:t>
            </a:r>
            <a:r>
              <a:rPr lang="en-US" dirty="0"/>
              <a:t> de redes </a:t>
            </a:r>
            <a:r>
              <a:rPr lang="en-US" dirty="0" err="1"/>
              <a:t>sociales</a:t>
            </a:r>
            <a:r>
              <a:rPr lang="en-US" dirty="0"/>
              <a:t> </a:t>
            </a:r>
            <a:r>
              <a:rPr lang="en-US" dirty="0" err="1"/>
              <a:t>también</a:t>
            </a:r>
            <a:r>
              <a:rPr lang="en-US" dirty="0"/>
              <a:t> ha </a:t>
            </a:r>
            <a:r>
              <a:rPr lang="en-US" dirty="0" err="1"/>
              <a:t>aumentado</a:t>
            </a:r>
            <a:r>
              <a:rPr lang="en-US" dirty="0"/>
              <a:t> </a:t>
            </a:r>
            <a:r>
              <a:rPr lang="en-US" dirty="0" err="1"/>
              <a:t>significativamente</a:t>
            </a:r>
            <a:r>
              <a:rPr lang="en-US" dirty="0"/>
              <a:t>. </a:t>
            </a:r>
            <a:r>
              <a:rPr lang="en-US" b="1" dirty="0"/>
              <a:t>Las redes </a:t>
            </a:r>
            <a:r>
              <a:rPr lang="en-US" b="1" dirty="0" err="1"/>
              <a:t>sociales</a:t>
            </a:r>
            <a:r>
              <a:rPr lang="en-US" b="1" dirty="0"/>
              <a:t> son </a:t>
            </a:r>
            <a:r>
              <a:rPr lang="en-US" b="1" dirty="0" err="1"/>
              <a:t>herramientas</a:t>
            </a:r>
            <a:r>
              <a:rPr lang="en-US" b="1" dirty="0"/>
              <a:t> de </a:t>
            </a:r>
            <a:r>
              <a:rPr lang="en-US" b="1" dirty="0" err="1"/>
              <a:t>comunicación</a:t>
            </a:r>
            <a:r>
              <a:rPr lang="en-US" b="1" dirty="0"/>
              <a:t> </a:t>
            </a:r>
            <a:r>
              <a:rPr lang="en-US" b="1" dirty="0" err="1"/>
              <a:t>basadas</a:t>
            </a:r>
            <a:r>
              <a:rPr lang="en-US" b="1" dirty="0"/>
              <a:t> </a:t>
            </a:r>
            <a:r>
              <a:rPr lang="en-US" b="1" dirty="0" err="1"/>
              <a:t>en</a:t>
            </a:r>
            <a:r>
              <a:rPr lang="en-US" b="1" dirty="0"/>
              <a:t> la red</a:t>
            </a:r>
            <a:r>
              <a:rPr lang="en-US" dirty="0"/>
              <a:t>, </a:t>
            </a:r>
            <a:r>
              <a:rPr lang="en-US" dirty="0" err="1"/>
              <a:t>en</a:t>
            </a:r>
            <a:r>
              <a:rPr lang="en-US" dirty="0"/>
              <a:t> </a:t>
            </a:r>
            <a:r>
              <a:rPr lang="en-US" dirty="0" err="1"/>
              <a:t>contraposición</a:t>
            </a:r>
            <a:r>
              <a:rPr lang="en-US" dirty="0"/>
              <a:t> con </a:t>
            </a:r>
            <a:r>
              <a:rPr lang="en-US" dirty="0" err="1"/>
              <a:t>medios</a:t>
            </a:r>
            <a:r>
              <a:rPr lang="en-US" dirty="0"/>
              <a:t> </a:t>
            </a:r>
            <a:r>
              <a:rPr lang="en-US" dirty="0" err="1"/>
              <a:t>más</a:t>
            </a:r>
            <a:r>
              <a:rPr lang="en-US" dirty="0"/>
              <a:t> </a:t>
            </a:r>
            <a:r>
              <a:rPr lang="en-US" dirty="0" err="1"/>
              <a:t>tradicionales</a:t>
            </a:r>
            <a:r>
              <a:rPr lang="en-US" dirty="0"/>
              <a:t> </a:t>
            </a:r>
            <a:r>
              <a:rPr lang="en-US" dirty="0" err="1"/>
              <a:t>como</a:t>
            </a:r>
            <a:r>
              <a:rPr lang="en-US" dirty="0"/>
              <a:t> </a:t>
            </a:r>
            <a:r>
              <a:rPr lang="en-US" dirty="0" err="1"/>
              <a:t>periódicos</a:t>
            </a:r>
            <a:r>
              <a:rPr lang="en-US" dirty="0"/>
              <a:t>, radio y TV. </a:t>
            </a:r>
            <a:endParaRPr dirty="0"/>
          </a:p>
          <a:p>
            <a:pPr marL="0" marR="0" lvl="0" indent="0" algn="r" rtl="0">
              <a:lnSpc>
                <a:spcPct val="90000"/>
              </a:lnSpc>
              <a:spcBef>
                <a:spcPts val="1000"/>
              </a:spcBef>
              <a:spcAft>
                <a:spcPts val="0"/>
              </a:spcAft>
              <a:buClr>
                <a:schemeClr val="lt1"/>
              </a:buClr>
              <a:buSzPts val="2400"/>
              <a:buFont typeface="Arial"/>
              <a:buNone/>
            </a:pPr>
            <a:r>
              <a:rPr lang="en-US" b="1" dirty="0">
                <a:solidFill>
                  <a:srgbClr val="24BAA2"/>
                </a:solidFill>
              </a:rPr>
              <a:t>Las redes </a:t>
            </a:r>
            <a:r>
              <a:rPr lang="en-US" b="1" dirty="0" err="1">
                <a:solidFill>
                  <a:srgbClr val="24BAA2"/>
                </a:solidFill>
              </a:rPr>
              <a:t>sociales</a:t>
            </a:r>
            <a:r>
              <a:rPr lang="en-US" b="1" dirty="0">
                <a:solidFill>
                  <a:srgbClr val="24BAA2"/>
                </a:solidFill>
              </a:rPr>
              <a:t> </a:t>
            </a:r>
            <a:r>
              <a:rPr lang="en-US" b="1" dirty="0" err="1">
                <a:solidFill>
                  <a:srgbClr val="24BAA2"/>
                </a:solidFill>
              </a:rPr>
              <a:t>permiten</a:t>
            </a:r>
            <a:r>
              <a:rPr lang="en-US" b="1" dirty="0">
                <a:solidFill>
                  <a:srgbClr val="24BAA2"/>
                </a:solidFill>
              </a:rPr>
              <a:t> a las personas </a:t>
            </a:r>
            <a:r>
              <a:rPr lang="en-US" b="1" dirty="0" err="1">
                <a:solidFill>
                  <a:srgbClr val="24BAA2"/>
                </a:solidFill>
              </a:rPr>
              <a:t>comunicarse</a:t>
            </a:r>
            <a:r>
              <a:rPr lang="en-US" b="1" dirty="0">
                <a:solidFill>
                  <a:srgbClr val="24BAA2"/>
                </a:solidFill>
              </a:rPr>
              <a:t> entre </a:t>
            </a:r>
            <a:r>
              <a:rPr lang="en-US" b="1" dirty="0" err="1">
                <a:solidFill>
                  <a:srgbClr val="24BAA2"/>
                </a:solidFill>
              </a:rPr>
              <a:t>ellas</a:t>
            </a:r>
            <a:r>
              <a:rPr lang="en-US" b="1" dirty="0">
                <a:solidFill>
                  <a:srgbClr val="24BAA2"/>
                </a:solidFill>
              </a:rPr>
              <a:t>, lo que </a:t>
            </a:r>
            <a:r>
              <a:rPr lang="en-US" b="1" dirty="0" err="1">
                <a:solidFill>
                  <a:srgbClr val="24BAA2"/>
                </a:solidFill>
              </a:rPr>
              <a:t>incluye</a:t>
            </a:r>
            <a:r>
              <a:rPr lang="en-US" b="1" dirty="0">
                <a:solidFill>
                  <a:srgbClr val="24BAA2"/>
                </a:solidFill>
              </a:rPr>
              <a:t> </a:t>
            </a:r>
            <a:r>
              <a:rPr lang="en-US" b="1" dirty="0" err="1">
                <a:solidFill>
                  <a:srgbClr val="24BAA2"/>
                </a:solidFill>
              </a:rPr>
              <a:t>compartir</a:t>
            </a:r>
            <a:r>
              <a:rPr lang="en-US" b="1" dirty="0">
                <a:solidFill>
                  <a:srgbClr val="24BAA2"/>
                </a:solidFill>
              </a:rPr>
              <a:t> y </a:t>
            </a:r>
            <a:r>
              <a:rPr lang="en-US" b="1" dirty="0" err="1">
                <a:solidFill>
                  <a:srgbClr val="24BAA2"/>
                </a:solidFill>
              </a:rPr>
              <a:t>consumir</a:t>
            </a:r>
            <a:r>
              <a:rPr lang="en-US" b="1" dirty="0">
                <a:solidFill>
                  <a:srgbClr val="24BAA2"/>
                </a:solidFill>
              </a:rPr>
              <a:t> </a:t>
            </a:r>
            <a:r>
              <a:rPr lang="en-US" b="1" dirty="0" err="1">
                <a:solidFill>
                  <a:srgbClr val="24BAA2"/>
                </a:solidFill>
              </a:rPr>
              <a:t>información</a:t>
            </a:r>
            <a:r>
              <a:rPr lang="en-US" b="1" dirty="0">
                <a:solidFill>
                  <a:srgbClr val="24BAA2"/>
                </a:solidFill>
              </a:rPr>
              <a:t>. </a:t>
            </a:r>
            <a:endParaRPr b="1" dirty="0">
              <a:solidFill>
                <a:srgbClr val="24BAA2"/>
              </a:solidFill>
            </a:endParaRPr>
          </a:p>
        </p:txBody>
      </p:sp>
      <p:sp>
        <p:nvSpPr>
          <p:cNvPr id="339" name="Google Shape;339;p48"/>
          <p:cNvSpPr txBox="1">
            <a:spLocks noGrp="1"/>
          </p:cNvSpPr>
          <p:nvPr>
            <p:ph type="body" idx="2"/>
          </p:nvPr>
        </p:nvSpPr>
        <p:spPr>
          <a:xfrm>
            <a:off x="528467" y="251954"/>
            <a:ext cx="6755432"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err="1"/>
              <a:t>Competencias</a:t>
            </a:r>
            <a:r>
              <a:rPr lang="en-US" dirty="0"/>
              <a:t> </a:t>
            </a:r>
            <a:r>
              <a:rPr lang="en-US" dirty="0" err="1"/>
              <a:t>digitales</a:t>
            </a:r>
            <a:r>
              <a:rPr lang="en-US" dirty="0"/>
              <a:t> </a:t>
            </a:r>
            <a:r>
              <a:rPr lang="en-US" dirty="0" err="1"/>
              <a:t>globales</a:t>
            </a:r>
            <a:endParaRPr dirty="0"/>
          </a:p>
        </p:txBody>
      </p:sp>
      <p:pic>
        <p:nvPicPr>
          <p:cNvPr id="340" name="Google Shape;340;p48" descr="Hashtag and @ notification icons"/>
          <p:cNvPicPr preferRelativeResize="0">
            <a:picLocks noGrp="1"/>
          </p:cNvPicPr>
          <p:nvPr>
            <p:ph type="pic" idx="3"/>
          </p:nvPr>
        </p:nvPicPr>
        <p:blipFill rotWithShape="1">
          <a:blip r:embed="rId3">
            <a:alphaModFix/>
          </a:blip>
          <a:srcRect l="25929" r="25679"/>
          <a:stretch/>
        </p:blipFill>
        <p:spPr>
          <a:xfrm>
            <a:off x="7556500" y="439730"/>
            <a:ext cx="3992033" cy="6045736"/>
          </a:xfrm>
          <a:prstGeom prst="rect">
            <a:avLst/>
          </a:prstGeom>
          <a:solidFill>
            <a:srgbClr val="F2F2F2"/>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9"/>
          <p:cNvSpPr txBox="1"/>
          <p:nvPr/>
        </p:nvSpPr>
        <p:spPr>
          <a:xfrm>
            <a:off x="9374341" y="406837"/>
            <a:ext cx="2355441"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9"/>
          <p:cNvSpPr txBox="1">
            <a:spLocks noGrp="1"/>
          </p:cNvSpPr>
          <p:nvPr>
            <p:ph type="body" idx="1"/>
          </p:nvPr>
        </p:nvSpPr>
        <p:spPr>
          <a:xfrm>
            <a:off x="951511" y="5424627"/>
            <a:ext cx="11240489" cy="8897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300" b="1" i="0">
                <a:latin typeface="Calibri"/>
                <a:ea typeface="Calibri"/>
                <a:cs typeface="Calibri"/>
                <a:sym typeface="Calibri"/>
              </a:rPr>
              <a:t>Se estima que hay unos 2,3 mil millones de usuarios de redes sociales en todo el mundo. La gente usa estos sitios y aplicaciones con fines personales, laborales y comerciales. </a:t>
            </a:r>
            <a:endParaRPr sz="2300" b="1">
              <a:latin typeface="Calibri"/>
              <a:ea typeface="Calibri"/>
              <a:cs typeface="Calibri"/>
              <a:sym typeface="Calibri"/>
            </a:endParaRPr>
          </a:p>
        </p:txBody>
      </p:sp>
      <p:sp>
        <p:nvSpPr>
          <p:cNvPr id="347" name="Google Shape;347;p49"/>
          <p:cNvSpPr txBox="1">
            <a:spLocks noGrp="1"/>
          </p:cNvSpPr>
          <p:nvPr>
            <p:ph type="body" idx="2"/>
          </p:nvPr>
        </p:nvSpPr>
        <p:spPr>
          <a:xfrm>
            <a:off x="638511" y="396920"/>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i="0">
                <a:latin typeface="Calibri"/>
                <a:ea typeface="Calibri"/>
                <a:cs typeface="Calibri"/>
                <a:sym typeface="Calibri"/>
              </a:rPr>
              <a:t>Redes sociales populares </a:t>
            </a:r>
            <a:endParaRPr>
              <a:latin typeface="Calibri"/>
              <a:ea typeface="Calibri"/>
              <a:cs typeface="Calibri"/>
              <a:sym typeface="Calibri"/>
            </a:endParaRPr>
          </a:p>
        </p:txBody>
      </p:sp>
      <p:graphicFrame>
        <p:nvGraphicFramePr>
          <p:cNvPr id="348" name="Google Shape;348;p49"/>
          <p:cNvGraphicFramePr/>
          <p:nvPr/>
        </p:nvGraphicFramePr>
        <p:xfrm>
          <a:off x="958250" y="1311151"/>
          <a:ext cx="10275525" cy="4162700"/>
        </p:xfrm>
        <a:graphic>
          <a:graphicData uri="http://schemas.openxmlformats.org/drawingml/2006/table">
            <a:tbl>
              <a:tblPr firstRow="1" bandRow="1">
                <a:noFill/>
                <a:tableStyleId>{218B182A-F5EE-4B6D-A00A-21227011AACF}</a:tableStyleId>
              </a:tblPr>
              <a:tblGrid>
                <a:gridCol w="1699400">
                  <a:extLst>
                    <a:ext uri="{9D8B030D-6E8A-4147-A177-3AD203B41FA5}">
                      <a16:colId xmlns:a16="http://schemas.microsoft.com/office/drawing/2014/main" val="20000"/>
                    </a:ext>
                  </a:extLst>
                </a:gridCol>
                <a:gridCol w="1715225">
                  <a:extLst>
                    <a:ext uri="{9D8B030D-6E8A-4147-A177-3AD203B41FA5}">
                      <a16:colId xmlns:a16="http://schemas.microsoft.com/office/drawing/2014/main" val="20001"/>
                    </a:ext>
                  </a:extLst>
                </a:gridCol>
                <a:gridCol w="1715225">
                  <a:extLst>
                    <a:ext uri="{9D8B030D-6E8A-4147-A177-3AD203B41FA5}">
                      <a16:colId xmlns:a16="http://schemas.microsoft.com/office/drawing/2014/main" val="20002"/>
                    </a:ext>
                  </a:extLst>
                </a:gridCol>
                <a:gridCol w="1715225">
                  <a:extLst>
                    <a:ext uri="{9D8B030D-6E8A-4147-A177-3AD203B41FA5}">
                      <a16:colId xmlns:a16="http://schemas.microsoft.com/office/drawing/2014/main" val="20003"/>
                    </a:ext>
                  </a:extLst>
                </a:gridCol>
                <a:gridCol w="1715225">
                  <a:extLst>
                    <a:ext uri="{9D8B030D-6E8A-4147-A177-3AD203B41FA5}">
                      <a16:colId xmlns:a16="http://schemas.microsoft.com/office/drawing/2014/main" val="20004"/>
                    </a:ext>
                  </a:extLst>
                </a:gridCol>
                <a:gridCol w="1715225">
                  <a:extLst>
                    <a:ext uri="{9D8B030D-6E8A-4147-A177-3AD203B41FA5}">
                      <a16:colId xmlns:a16="http://schemas.microsoft.com/office/drawing/2014/main" val="20005"/>
                    </a:ext>
                  </a:extLst>
                </a:gridCol>
              </a:tblGrid>
              <a:tr h="792125">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400"/>
                        <a:buFont typeface="Arial"/>
                        <a:buNone/>
                      </a:pPr>
                      <a:endParaRPr sz="2400" b="1" u="none" strike="noStrike" cap="none">
                        <a:solidFill>
                          <a:srgbClr val="7F3494"/>
                        </a:solidFill>
                        <a:latin typeface="Calibri"/>
                        <a:ea typeface="Calibri"/>
                        <a:cs typeface="Calibri"/>
                        <a:sym typeface="Calibri"/>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46025">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Facebook</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Twitter</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Instagram</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YouTube</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LinkedIn</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sng" strike="noStrike" cap="none">
                          <a:solidFill>
                            <a:srgbClr val="7F3494"/>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Wikipedia</a:t>
                      </a:r>
                      <a:endParaRPr sz="1400" u="none" strike="noStrike" cap="none">
                        <a:solidFill>
                          <a:srgbClr val="7F3494"/>
                        </a:solidFill>
                      </a:endParaRPr>
                    </a:p>
                  </a:txBody>
                  <a:tcPr marL="25400" marR="25400" marT="25400" marB="25400"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rgbClr val="B3F8FB"/>
                    </a:solidFill>
                  </a:tcPr>
                </a:tc>
                <a:extLst>
                  <a:ext uri="{0D108BD9-81ED-4DB2-BD59-A6C34878D82A}">
                    <a16:rowId xmlns:a16="http://schemas.microsoft.com/office/drawing/2014/main" val="10001"/>
                  </a:ext>
                </a:extLst>
              </a:tr>
              <a:tr h="2824550">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solidFill>
                            <a:srgbClr val="092E4B"/>
                          </a:solidFill>
                          <a:latin typeface="Calibri"/>
                          <a:ea typeface="Calibri"/>
                          <a:cs typeface="Calibri"/>
                          <a:sym typeface="Calibri"/>
                        </a:rPr>
                        <a:t>Los usuarios suben imágenes, fotos y vídeos y envían mensajes. Hoy día es un espacio habitual para el uso comercial. </a:t>
                      </a:r>
                      <a:endParaRPr sz="1800" u="none" strike="noStrike" cap="none"/>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solidFill>
                            <a:srgbClr val="092E4B"/>
                          </a:solidFill>
                          <a:latin typeface="Calibri"/>
                          <a:ea typeface="Calibri"/>
                          <a:cs typeface="Calibri"/>
                          <a:sym typeface="Calibri"/>
                        </a:rPr>
                        <a:t>Los usuarios postean </a:t>
                      </a:r>
                      <a:r>
                        <a:rPr lang="en-US" sz="1800" i="1" u="none" strike="noStrike" cap="none">
                          <a:solidFill>
                            <a:srgbClr val="092E4B"/>
                          </a:solidFill>
                          <a:latin typeface="Calibri"/>
                          <a:ea typeface="Calibri"/>
                          <a:cs typeface="Calibri"/>
                          <a:sym typeface="Calibri"/>
                        </a:rPr>
                        <a:t>tweets</a:t>
                      </a:r>
                      <a:r>
                        <a:rPr lang="en-US" sz="1800" u="none" strike="noStrike" cap="none">
                          <a:solidFill>
                            <a:srgbClr val="092E4B"/>
                          </a:solidFill>
                          <a:latin typeface="Calibri"/>
                          <a:ea typeface="Calibri"/>
                          <a:cs typeface="Calibri"/>
                          <a:sym typeface="Calibri"/>
                        </a:rPr>
                        <a:t> de hasta 140 caracteres de texto que pueden contener fotos, imágenes, vídeos, enlaces, etc. </a:t>
                      </a:r>
                      <a:endParaRPr sz="1800" u="none" strike="noStrike" cap="none"/>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solidFill>
                            <a:srgbClr val="092E4B"/>
                          </a:solidFill>
                          <a:latin typeface="Calibri"/>
                          <a:ea typeface="Calibri"/>
                          <a:cs typeface="Calibri"/>
                          <a:sym typeface="Calibri"/>
                        </a:rPr>
                        <a:t>Los usuarios comparten vídeos, imágenes o fotos tomadas en </a:t>
                      </a:r>
                      <a:r>
                        <a:rPr lang="en-US" sz="1800" i="1" u="none" strike="noStrike" cap="none">
                          <a:solidFill>
                            <a:srgbClr val="033637"/>
                          </a:solidFill>
                          <a:latin typeface="Calibri"/>
                          <a:ea typeface="Calibri"/>
                          <a:cs typeface="Calibri"/>
                          <a:sym typeface="Calibri"/>
                        </a:rPr>
                        <a:t>smartphones</a:t>
                      </a:r>
                      <a:r>
                        <a:rPr lang="en-US" sz="1800" u="none" strike="noStrike" cap="none">
                          <a:solidFill>
                            <a:srgbClr val="092E4B"/>
                          </a:solidFill>
                          <a:latin typeface="Calibri"/>
                          <a:ea typeface="Calibri"/>
                          <a:cs typeface="Calibri"/>
                          <a:sym typeface="Calibri"/>
                        </a:rPr>
                        <a:t>. Es una plataforma muy visual y también es usada por empresas. </a:t>
                      </a:r>
                      <a:endParaRPr sz="1800" u="none" strike="noStrike" cap="none"/>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solidFill>
                            <a:srgbClr val="092E4B"/>
                          </a:solidFill>
                          <a:latin typeface="Calibri"/>
                          <a:ea typeface="Calibri"/>
                          <a:cs typeface="Calibri"/>
                          <a:sym typeface="Calibri"/>
                        </a:rPr>
                        <a:t>Los usuarios comparten vídeos que todo el mundo puede ver; es de acceso abierto. </a:t>
                      </a:r>
                      <a:endParaRPr sz="1800" u="none" strike="noStrike" cap="none"/>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solidFill>
                            <a:srgbClr val="033637"/>
                          </a:solidFill>
                          <a:latin typeface="Calibri"/>
                          <a:ea typeface="Calibri"/>
                          <a:cs typeface="Calibri"/>
                          <a:sym typeface="Calibri"/>
                        </a:rPr>
                        <a:t>Está diseñada para que la comunidad empresarial establezca contactos profesionales con otras personas.</a:t>
                      </a:r>
                      <a:endParaRPr sz="1800" u="none" strike="noStrike" cap="none">
                        <a:solidFill>
                          <a:srgbClr val="033637"/>
                        </a:solidFill>
                      </a:endParaRPr>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solidFill>
                            <a:srgbClr val="092E4B"/>
                          </a:solidFill>
                          <a:latin typeface="Calibri"/>
                          <a:ea typeface="Calibri"/>
                          <a:cs typeface="Calibri"/>
                          <a:sym typeface="Calibri"/>
                        </a:rPr>
                        <a:t>Es una ‘enciclopedia’ escrita de forma colaborativa por sus usuarios. </a:t>
                      </a:r>
                      <a:endParaRPr sz="1800" u="none" strike="noStrike" cap="none"/>
                    </a:p>
                  </a:txBody>
                  <a:tcPr marL="25400" marR="25400" marT="25400" marB="25400">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49" name="Google Shape;349;p49"/>
          <p:cNvSpPr txBox="1"/>
          <p:nvPr/>
        </p:nvSpPr>
        <p:spPr>
          <a:xfrm>
            <a:off x="10973958" y="6550223"/>
            <a:ext cx="8044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092E4B"/>
                </a:solidFill>
                <a:latin typeface="Arial"/>
                <a:ea typeface="Arial"/>
                <a:cs typeface="Arial"/>
                <a:sym typeface="Arial"/>
                <a:hlinkClick r:id="rId9">
                  <a:extLst>
                    <a:ext uri="{A12FA001-AC4F-418D-AE19-62706E023703}">
                      <ahyp:hlinkClr xmlns:ahyp="http://schemas.microsoft.com/office/drawing/2018/hyperlinkcolor" val="tx"/>
                    </a:ext>
                  </a:extLst>
                </a:hlinkClick>
              </a:rPr>
              <a:t>Source</a:t>
            </a:r>
            <a:endParaRPr sz="1400" b="0" i="0" u="none" strike="noStrike" cap="none">
              <a:solidFill>
                <a:srgbClr val="092E4B"/>
              </a:solidFill>
              <a:latin typeface="Arial"/>
              <a:ea typeface="Arial"/>
              <a:cs typeface="Arial"/>
              <a:sym typeface="Arial"/>
            </a:endParaRPr>
          </a:p>
        </p:txBody>
      </p:sp>
      <p:pic>
        <p:nvPicPr>
          <p:cNvPr id="350" name="Google Shape;350;p49">
            <a:hlinkClick r:id="rId3"/>
          </p:cNvPr>
          <p:cNvPicPr preferRelativeResize="0"/>
          <p:nvPr/>
        </p:nvPicPr>
        <p:blipFill rotWithShape="1">
          <a:blip r:embed="rId10">
            <a:alphaModFix/>
          </a:blip>
          <a:srcRect/>
          <a:stretch/>
        </p:blipFill>
        <p:spPr>
          <a:xfrm>
            <a:off x="1476600" y="1362973"/>
            <a:ext cx="577880" cy="558829"/>
          </a:xfrm>
          <a:prstGeom prst="rect">
            <a:avLst/>
          </a:prstGeom>
          <a:noFill/>
          <a:ln>
            <a:noFill/>
          </a:ln>
        </p:spPr>
      </p:pic>
      <p:pic>
        <p:nvPicPr>
          <p:cNvPr id="351" name="Google Shape;351;p49">
            <a:hlinkClick r:id="rId4"/>
          </p:cNvPr>
          <p:cNvPicPr preferRelativeResize="0"/>
          <p:nvPr/>
        </p:nvPicPr>
        <p:blipFill rotWithShape="1">
          <a:blip r:embed="rId11">
            <a:alphaModFix/>
          </a:blip>
          <a:srcRect/>
          <a:stretch/>
        </p:blipFill>
        <p:spPr>
          <a:xfrm>
            <a:off x="3147426" y="1362973"/>
            <a:ext cx="635033" cy="615982"/>
          </a:xfrm>
          <a:prstGeom prst="rect">
            <a:avLst/>
          </a:prstGeom>
          <a:noFill/>
          <a:ln>
            <a:noFill/>
          </a:ln>
        </p:spPr>
      </p:pic>
      <p:pic>
        <p:nvPicPr>
          <p:cNvPr id="352" name="Google Shape;352;p49">
            <a:hlinkClick r:id="rId5"/>
          </p:cNvPr>
          <p:cNvPicPr preferRelativeResize="0"/>
          <p:nvPr/>
        </p:nvPicPr>
        <p:blipFill rotWithShape="1">
          <a:blip r:embed="rId12">
            <a:alphaModFix/>
          </a:blip>
          <a:srcRect/>
          <a:stretch/>
        </p:blipFill>
        <p:spPr>
          <a:xfrm>
            <a:off x="4875405" y="1394725"/>
            <a:ext cx="539778" cy="552478"/>
          </a:xfrm>
          <a:prstGeom prst="rect">
            <a:avLst/>
          </a:prstGeom>
          <a:noFill/>
          <a:ln>
            <a:noFill/>
          </a:ln>
        </p:spPr>
      </p:pic>
      <p:pic>
        <p:nvPicPr>
          <p:cNvPr id="353" name="Google Shape;353;p49">
            <a:hlinkClick r:id="rId6"/>
          </p:cNvPr>
          <p:cNvPicPr preferRelativeResize="0"/>
          <p:nvPr/>
        </p:nvPicPr>
        <p:blipFill rotWithShape="1">
          <a:blip r:embed="rId13">
            <a:alphaModFix/>
          </a:blip>
          <a:srcRect/>
          <a:stretch/>
        </p:blipFill>
        <p:spPr>
          <a:xfrm>
            <a:off x="6593657" y="1353447"/>
            <a:ext cx="609631" cy="635033"/>
          </a:xfrm>
          <a:prstGeom prst="rect">
            <a:avLst/>
          </a:prstGeom>
          <a:noFill/>
          <a:ln>
            <a:noFill/>
          </a:ln>
        </p:spPr>
      </p:pic>
      <p:pic>
        <p:nvPicPr>
          <p:cNvPr id="354" name="Google Shape;354;p49">
            <a:hlinkClick r:id="rId7"/>
          </p:cNvPr>
          <p:cNvPicPr preferRelativeResize="0"/>
          <p:nvPr/>
        </p:nvPicPr>
        <p:blipFill rotWithShape="1">
          <a:blip r:embed="rId14">
            <a:alphaModFix/>
          </a:blip>
          <a:srcRect/>
          <a:stretch/>
        </p:blipFill>
        <p:spPr>
          <a:xfrm>
            <a:off x="8381762" y="1324871"/>
            <a:ext cx="577880" cy="596931"/>
          </a:xfrm>
          <a:prstGeom prst="rect">
            <a:avLst/>
          </a:prstGeom>
          <a:noFill/>
          <a:ln>
            <a:noFill/>
          </a:ln>
        </p:spPr>
      </p:pic>
      <p:pic>
        <p:nvPicPr>
          <p:cNvPr id="355" name="Google Shape;355;p49">
            <a:hlinkClick r:id="rId8"/>
          </p:cNvPr>
          <p:cNvPicPr preferRelativeResize="0"/>
          <p:nvPr/>
        </p:nvPicPr>
        <p:blipFill rotWithShape="1">
          <a:blip r:embed="rId15">
            <a:alphaModFix/>
          </a:blip>
          <a:srcRect/>
          <a:stretch/>
        </p:blipFill>
        <p:spPr>
          <a:xfrm>
            <a:off x="10014486" y="1362973"/>
            <a:ext cx="611731" cy="596931"/>
          </a:xfrm>
          <a:prstGeom prst="rect">
            <a:avLst/>
          </a:prstGeom>
          <a:noFill/>
          <a:ln>
            <a:noFill/>
          </a:ln>
        </p:spPr>
      </p:pic>
      <p:grpSp>
        <p:nvGrpSpPr>
          <p:cNvPr id="356" name="Google Shape;356;p49"/>
          <p:cNvGrpSpPr/>
          <p:nvPr/>
        </p:nvGrpSpPr>
        <p:grpSpPr>
          <a:xfrm>
            <a:off x="9545170" y="543953"/>
            <a:ext cx="351210" cy="560338"/>
            <a:chOff x="9062559" y="918767"/>
            <a:chExt cx="774673" cy="1285080"/>
          </a:xfrm>
        </p:grpSpPr>
        <p:sp>
          <p:nvSpPr>
            <p:cNvPr id="357" name="Google Shape;357;p49"/>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grpSp>
          <p:nvGrpSpPr>
            <p:cNvPr id="358" name="Google Shape;358;p49"/>
            <p:cNvGrpSpPr/>
            <p:nvPr/>
          </p:nvGrpSpPr>
          <p:grpSpPr>
            <a:xfrm>
              <a:off x="9122194" y="1004094"/>
              <a:ext cx="715038" cy="1199753"/>
              <a:chOff x="9122194" y="1004094"/>
              <a:chExt cx="715038" cy="1199753"/>
            </a:xfrm>
          </p:grpSpPr>
          <p:sp>
            <p:nvSpPr>
              <p:cNvPr id="359" name="Google Shape;359;p49"/>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360" name="Google Shape;360;p49"/>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361" name="Google Shape;361;p49"/>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362" name="Google Shape;362;p49"/>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363" name="Google Shape;363;p49"/>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364" name="Google Shape;364;p49"/>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365" name="Google Shape;365;p49"/>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grpSp>
      </p:grpSp>
      <p:sp>
        <p:nvSpPr>
          <p:cNvPr id="366" name="Google Shape;366;p49"/>
          <p:cNvSpPr txBox="1"/>
          <p:nvPr/>
        </p:nvSpPr>
        <p:spPr>
          <a:xfrm>
            <a:off x="10004847" y="398345"/>
            <a:ext cx="180366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7F3494"/>
                </a:solidFill>
                <a:latin typeface="Calibri"/>
                <a:ea typeface="Calibri"/>
                <a:cs typeface="Calibri"/>
                <a:sym typeface="Calibri"/>
              </a:rPr>
              <a:t>INFO: </a:t>
            </a:r>
            <a:r>
              <a:rPr lang="en-US" sz="1200" b="0" i="0" u="none" strike="noStrike" cap="none">
                <a:solidFill>
                  <a:srgbClr val="7F3494"/>
                </a:solidFill>
                <a:latin typeface="Calibri"/>
                <a:ea typeface="Calibri"/>
                <a:cs typeface="Calibri"/>
                <a:sym typeface="Calibri"/>
              </a:rPr>
              <a:t>CLICA EN LOS ICONOS O NOMBRES PARA ACCEDER A LAS REDES</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0"/>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a:t>Pese a la popularidad de las redes sociales, hay algunos aspectos negativos que pueden afectar a las personas; entre otros:</a:t>
            </a:r>
            <a:endParaRPr/>
          </a:p>
          <a:p>
            <a:pPr marL="342900" lvl="0" indent="-342900" algn="l" rtl="0">
              <a:lnSpc>
                <a:spcPct val="90000"/>
              </a:lnSpc>
              <a:spcBef>
                <a:spcPts val="1000"/>
              </a:spcBef>
              <a:spcAft>
                <a:spcPts val="0"/>
              </a:spcAft>
              <a:buSzPts val="2400"/>
              <a:buFont typeface="Arial"/>
              <a:buChar char="•"/>
            </a:pPr>
            <a:r>
              <a:rPr lang="en-US"/>
              <a:t>Daño a la reputación.</a:t>
            </a:r>
            <a:endParaRPr/>
          </a:p>
          <a:p>
            <a:pPr marL="342900" lvl="0" indent="-342900" algn="l" rtl="0">
              <a:lnSpc>
                <a:spcPct val="90000"/>
              </a:lnSpc>
              <a:spcBef>
                <a:spcPts val="1000"/>
              </a:spcBef>
              <a:spcAft>
                <a:spcPts val="0"/>
              </a:spcAft>
              <a:buSzPts val="2400"/>
              <a:buFont typeface="Arial"/>
              <a:buChar char="•"/>
            </a:pPr>
            <a:r>
              <a:rPr lang="en-US"/>
              <a:t>Falta de privacidad.</a:t>
            </a:r>
            <a:endParaRPr/>
          </a:p>
          <a:p>
            <a:pPr marL="342900" lvl="0" indent="-342900" algn="l" rtl="0">
              <a:lnSpc>
                <a:spcPct val="90000"/>
              </a:lnSpc>
              <a:spcBef>
                <a:spcPts val="1000"/>
              </a:spcBef>
              <a:spcAft>
                <a:spcPts val="0"/>
              </a:spcAft>
              <a:buSzPts val="2400"/>
              <a:buFont typeface="Arial"/>
              <a:buChar char="•"/>
            </a:pPr>
            <a:r>
              <a:rPr lang="en-US"/>
              <a:t>Problemas de seguridad, incluido el ciberacoso.</a:t>
            </a:r>
            <a:endParaRPr/>
          </a:p>
          <a:p>
            <a:pPr marL="342900" lvl="0" indent="-342900" algn="l" rtl="0">
              <a:lnSpc>
                <a:spcPct val="90000"/>
              </a:lnSpc>
              <a:spcBef>
                <a:spcPts val="1000"/>
              </a:spcBef>
              <a:spcAft>
                <a:spcPts val="0"/>
              </a:spcAft>
              <a:buSzPts val="2400"/>
              <a:buFont typeface="Arial"/>
              <a:buChar char="•"/>
            </a:pPr>
            <a:r>
              <a:rPr lang="en-US"/>
              <a:t>Noticias falsas.</a:t>
            </a:r>
            <a:endParaRPr/>
          </a:p>
          <a:p>
            <a:pPr marL="342900" lvl="0" indent="-342900" algn="l" rtl="0">
              <a:lnSpc>
                <a:spcPct val="90000"/>
              </a:lnSpc>
              <a:spcBef>
                <a:spcPts val="1000"/>
              </a:spcBef>
              <a:spcAft>
                <a:spcPts val="0"/>
              </a:spcAft>
              <a:buSzPts val="2400"/>
              <a:buFont typeface="Arial"/>
              <a:buChar char="•"/>
            </a:pPr>
            <a:r>
              <a:rPr lang="en-US"/>
              <a:t>Posible adicción.</a:t>
            </a:r>
            <a:endParaRPr/>
          </a:p>
          <a:p>
            <a:pPr marL="0" marR="0" lvl="0" indent="0" algn="l" rtl="0">
              <a:lnSpc>
                <a:spcPct val="90000"/>
              </a:lnSpc>
              <a:spcBef>
                <a:spcPts val="1000"/>
              </a:spcBef>
              <a:spcAft>
                <a:spcPts val="0"/>
              </a:spcAft>
              <a:buClr>
                <a:srgbClr val="092E4B"/>
              </a:buClr>
              <a:buSzPts val="2400"/>
              <a:buFont typeface="Arial"/>
              <a:buNone/>
            </a:pPr>
            <a:endParaRPr/>
          </a:p>
        </p:txBody>
      </p:sp>
      <p:sp>
        <p:nvSpPr>
          <p:cNvPr id="372" name="Google Shape;372;p50"/>
          <p:cNvSpPr txBox="1">
            <a:spLocks noGrp="1"/>
          </p:cNvSpPr>
          <p:nvPr>
            <p:ph type="body" idx="2"/>
          </p:nvPr>
        </p:nvSpPr>
        <p:spPr>
          <a:xfrm>
            <a:off x="352539" y="1137388"/>
            <a:ext cx="8394853"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Inconvenientes de las redes sociales</a:t>
            </a:r>
            <a:endParaRPr/>
          </a:p>
        </p:txBody>
      </p:sp>
      <p:pic>
        <p:nvPicPr>
          <p:cNvPr id="373" name="Google Shape;373;p50" descr="A picture containing text, electronics&#10;&#10;Description automatically generated"/>
          <p:cNvPicPr preferRelativeResize="0">
            <a:picLocks noGrp="1"/>
          </p:cNvPicPr>
          <p:nvPr>
            <p:ph type="pic" idx="3"/>
          </p:nvPr>
        </p:nvPicPr>
        <p:blipFill rotWithShape="1">
          <a:blip r:embed="rId3">
            <a:alphaModFix/>
          </a:blip>
          <a:srcRect l="8153" r="7294"/>
          <a:stretch/>
        </p:blipFill>
        <p:spPr>
          <a:xfrm>
            <a:off x="8583306" y="1246695"/>
            <a:ext cx="2444127" cy="4336988"/>
          </a:xfrm>
          <a:prstGeom prst="rect">
            <a:avLst/>
          </a:prstGeom>
          <a:solidFill>
            <a:srgbClr val="D8D8D8"/>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51" descr="Pink flowers"/>
          <p:cNvPicPr preferRelativeResize="0">
            <a:picLocks noGrp="1"/>
          </p:cNvPicPr>
          <p:nvPr>
            <p:ph type="pic" idx="2"/>
          </p:nvPr>
        </p:nvPicPr>
        <p:blipFill rotWithShape="1">
          <a:blip r:embed="rId3">
            <a:alphaModFix/>
          </a:blip>
          <a:srcRect t="4586" b="4584"/>
          <a:stretch/>
        </p:blipFill>
        <p:spPr>
          <a:xfrm>
            <a:off x="0" y="0"/>
            <a:ext cx="12192000" cy="6858000"/>
          </a:xfrm>
          <a:prstGeom prst="rect">
            <a:avLst/>
          </a:prstGeom>
          <a:solidFill>
            <a:srgbClr val="F2F2F2"/>
          </a:solidFill>
          <a:ln>
            <a:noFill/>
          </a:ln>
        </p:spPr>
      </p:pic>
      <p:sp>
        <p:nvSpPr>
          <p:cNvPr id="379" name="Google Shape;379;p51"/>
          <p:cNvSpPr txBox="1">
            <a:spLocks noGrp="1"/>
          </p:cNvSpPr>
          <p:nvPr>
            <p:ph type="body" idx="1"/>
          </p:nvPr>
        </p:nvSpPr>
        <p:spPr>
          <a:xfrm>
            <a:off x="0" y="775063"/>
            <a:ext cx="8636000" cy="2395405"/>
          </a:xfrm>
          <a:prstGeom prst="rect">
            <a:avLst/>
          </a:prstGeom>
          <a:solidFill>
            <a:srgbClr val="7F3494"/>
          </a:solidFill>
          <a:ln>
            <a:noFill/>
          </a:ln>
        </p:spPr>
        <p:txBody>
          <a:bodyPr spcFirstLastPara="1" wrap="square" lIns="91425" tIns="45700" rIns="91425" bIns="45700" anchor="ctr" anchorCtr="0">
            <a:normAutofit fontScale="85000" lnSpcReduction="20000"/>
          </a:bodyPr>
          <a:lstStyle/>
          <a:p>
            <a:pPr marL="457200" lvl="0" indent="0" algn="just" rtl="0">
              <a:lnSpc>
                <a:spcPct val="100000"/>
              </a:lnSpc>
              <a:spcBef>
                <a:spcPts val="1000"/>
              </a:spcBef>
              <a:spcAft>
                <a:spcPts val="0"/>
              </a:spcAft>
              <a:buSzPct val="117647"/>
              <a:buNone/>
            </a:pPr>
            <a:r>
              <a:rPr lang="en-US" b="1"/>
              <a:t>Las siguientes diapositivas son un poco técnicas, ya que te presentamos y describimos algunos términos comunes de la competencia digital... </a:t>
            </a:r>
            <a:endParaRPr/>
          </a:p>
          <a:p>
            <a:pPr marL="457200" lvl="0" indent="0" algn="just" rtl="0">
              <a:lnSpc>
                <a:spcPct val="100000"/>
              </a:lnSpc>
              <a:spcBef>
                <a:spcPts val="1600"/>
              </a:spcBef>
              <a:spcAft>
                <a:spcPts val="0"/>
              </a:spcAft>
              <a:buSzPct val="117647"/>
              <a:buNone/>
            </a:pPr>
            <a:r>
              <a:rPr lang="en-US" b="1"/>
              <a:t>Te sorprenderá saber cuántos conoces ya... </a:t>
            </a:r>
            <a:endParaRPr/>
          </a:p>
          <a:p>
            <a:pPr marL="457200" lvl="0" indent="0" algn="just" rtl="0">
              <a:lnSpc>
                <a:spcPct val="100000"/>
              </a:lnSpc>
              <a:spcBef>
                <a:spcPts val="1600"/>
              </a:spcBef>
              <a:spcAft>
                <a:spcPts val="600"/>
              </a:spcAft>
              <a:buSzPct val="117647"/>
              <a:buNone/>
            </a:pPr>
            <a:r>
              <a:rPr lang="en-US" b="1"/>
              <a:t>¡Espera y verás!</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2"/>
          <p:cNvSpPr/>
          <p:nvPr/>
        </p:nvSpPr>
        <p:spPr>
          <a:xfrm>
            <a:off x="604820" y="617561"/>
            <a:ext cx="9134494" cy="47089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 Internet</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Internet es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red de miles de </a:t>
            </a:r>
            <a:r>
              <a:rPr lang="en-US" sz="2000" b="0" i="0" u="none" strike="noStrike" cap="none" dirty="0" err="1">
                <a:solidFill>
                  <a:srgbClr val="092E4B"/>
                </a:solidFill>
                <a:latin typeface="Calibri"/>
                <a:ea typeface="Calibri"/>
                <a:cs typeface="Calibri"/>
                <a:sym typeface="Calibri"/>
              </a:rPr>
              <a:t>millones</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ordenadores</a:t>
            </a:r>
            <a:r>
              <a:rPr lang="en-US" sz="2000" b="0" i="0" u="none" strike="noStrike" cap="none" dirty="0">
                <a:solidFill>
                  <a:srgbClr val="092E4B"/>
                </a:solidFill>
                <a:latin typeface="Calibri"/>
                <a:ea typeface="Calibri"/>
                <a:cs typeface="Calibri"/>
                <a:sym typeface="Calibri"/>
              </a:rPr>
              <a:t> que </a:t>
            </a:r>
            <a:r>
              <a:rPr lang="en-US" sz="2000" b="0" i="0" u="none" strike="noStrike" cap="none" dirty="0" err="1">
                <a:solidFill>
                  <a:srgbClr val="092E4B"/>
                </a:solidFill>
                <a:latin typeface="Calibri"/>
                <a:ea typeface="Calibri"/>
                <a:cs typeface="Calibri"/>
                <a:sym typeface="Calibri"/>
              </a:rPr>
              <a:t>comparten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información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por</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todo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el</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mundo</a:t>
            </a:r>
            <a:r>
              <a:rPr lang="en-US" sz="2000" b="0" i="0" u="none" strike="noStrike" cap="none" dirty="0">
                <a:solidFill>
                  <a:srgbClr val="092E4B"/>
                </a:solidFill>
                <a:latin typeface="Calibri"/>
                <a:ea typeface="Calibri"/>
                <a:cs typeface="Calibri"/>
                <a:sym typeface="Calibri"/>
              </a:rPr>
              <a:t>. Como no </a:t>
            </a:r>
            <a:r>
              <a:rPr lang="en-US" sz="2000" b="0" i="0" u="none" strike="noStrike" cap="none" dirty="0" err="1">
                <a:solidFill>
                  <a:srgbClr val="092E4B"/>
                </a:solidFill>
                <a:latin typeface="Calibri"/>
                <a:ea typeface="Calibri"/>
                <a:cs typeface="Calibri"/>
                <a:sym typeface="Calibri"/>
              </a:rPr>
              <a:t>podemos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ver</a:t>
            </a:r>
            <a:r>
              <a:rPr lang="en-US" sz="2000" b="0" i="0" u="none" strike="noStrike" cap="none" dirty="0">
                <a:solidFill>
                  <a:srgbClr val="092E4B"/>
                </a:solidFill>
                <a:latin typeface="Calibri"/>
                <a:ea typeface="Calibri"/>
                <a:cs typeface="Calibri"/>
                <a:sym typeface="Calibri"/>
              </a:rPr>
              <a:t> internet, con </a:t>
            </a:r>
            <a:r>
              <a:rPr lang="en-US" sz="2000" b="0" i="0" u="none" strike="noStrike" cap="none" dirty="0" err="1">
                <a:solidFill>
                  <a:srgbClr val="092E4B"/>
                </a:solidFill>
                <a:latin typeface="Calibri"/>
                <a:ea typeface="Calibri"/>
                <a:cs typeface="Calibri"/>
                <a:sym typeface="Calibri"/>
              </a:rPr>
              <a:t>frecuencia</a:t>
            </a:r>
            <a:r>
              <a:rPr lang="en-US" sz="2000" b="0" i="0" u="none" strike="noStrike" cap="none" dirty="0">
                <a:solidFill>
                  <a:srgbClr val="092E4B"/>
                </a:solidFill>
                <a:latin typeface="Calibri"/>
                <a:ea typeface="Calibri"/>
                <a:cs typeface="Calibri"/>
                <a:sym typeface="Calibri"/>
              </a:rPr>
              <a:t> lo </a:t>
            </a:r>
            <a:r>
              <a:rPr lang="en-US" sz="2000" b="0" i="0" u="none" strike="noStrike" cap="none" dirty="0" err="1">
                <a:solidFill>
                  <a:srgbClr val="092E4B"/>
                </a:solidFill>
                <a:latin typeface="Calibri"/>
                <a:ea typeface="Calibri"/>
                <a:cs typeface="Calibri"/>
                <a:sym typeface="Calibri"/>
              </a:rPr>
              <a:t>llamamos</a:t>
            </a:r>
            <a:r>
              <a:rPr lang="en-US" sz="2000" b="0" i="0" u="none" strike="noStrike" cap="none" dirty="0">
                <a:solidFill>
                  <a:srgbClr val="092E4B"/>
                </a:solidFill>
                <a:latin typeface="Calibri"/>
                <a:ea typeface="Calibri"/>
                <a:cs typeface="Calibri"/>
                <a:sym typeface="Calibri"/>
              </a:rPr>
              <a:t> “virtual”.</a:t>
            </a: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	</a:t>
            </a:r>
            <a:endParaRPr sz="1400" b="0" i="0" u="none" strike="noStrike" cap="none" dirty="0">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sz="5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sz="5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00"/>
              <a:buFont typeface="Arial"/>
              <a:buNone/>
            </a:pPr>
            <a:endParaRPr sz="5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3. Sitio web</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None/>
            </a:pPr>
            <a:r>
              <a:rPr lang="en-US" sz="2000" b="0" i="0" u="none" strike="noStrike" cap="none" dirty="0">
                <a:solidFill>
                  <a:srgbClr val="092E4B"/>
                </a:solidFill>
                <a:latin typeface="Calibri"/>
                <a:ea typeface="Calibri"/>
                <a:cs typeface="Calibri"/>
                <a:sym typeface="Calibri"/>
              </a:rPr>
              <a:t>Un sitio web se </a:t>
            </a:r>
            <a:r>
              <a:rPr lang="en-US" sz="2000" b="0" i="0" u="none" strike="noStrike" cap="none" dirty="0" err="1">
                <a:solidFill>
                  <a:srgbClr val="092E4B"/>
                </a:solidFill>
                <a:latin typeface="Calibri"/>
                <a:ea typeface="Calibri"/>
                <a:cs typeface="Calibri"/>
                <a:sym typeface="Calibri"/>
              </a:rPr>
              <a:t>compone</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páginas</a:t>
            </a:r>
            <a:r>
              <a:rPr lang="en-US" sz="2000" b="0" i="0" u="none" strike="noStrike" cap="none" dirty="0">
                <a:solidFill>
                  <a:srgbClr val="092E4B"/>
                </a:solidFill>
                <a:latin typeface="Calibri"/>
                <a:ea typeface="Calibri"/>
                <a:cs typeface="Calibri"/>
                <a:sym typeface="Calibri"/>
              </a:rPr>
              <a:t> con </a:t>
            </a:r>
            <a:r>
              <a:rPr lang="en-US" sz="2000" b="0" i="0" u="none" strike="noStrike" cap="none" dirty="0" err="1">
                <a:solidFill>
                  <a:srgbClr val="092E4B"/>
                </a:solidFill>
                <a:latin typeface="Calibri"/>
                <a:ea typeface="Calibri"/>
                <a:cs typeface="Calibri"/>
                <a:sym typeface="Calibri"/>
              </a:rPr>
              <a:t>información</a:t>
            </a:r>
            <a:r>
              <a:rPr lang="en-US" sz="2000" b="0" i="0" u="none" strike="noStrike" cap="none" dirty="0">
                <a:solidFill>
                  <a:srgbClr val="092E4B"/>
                </a:solidFill>
                <a:latin typeface="Calibri"/>
                <a:ea typeface="Calibri"/>
                <a:cs typeface="Calibri"/>
                <a:sym typeface="Calibri"/>
              </a:rPr>
              <a:t>. Por </a:t>
            </a:r>
            <a:r>
              <a:rPr lang="en-US" sz="2000" b="0" i="0" u="none" strike="noStrike" cap="none" dirty="0" err="1">
                <a:solidFill>
                  <a:srgbClr val="092E4B"/>
                </a:solidFill>
                <a:latin typeface="Calibri"/>
                <a:ea typeface="Calibri"/>
                <a:cs typeface="Calibri"/>
                <a:sym typeface="Calibri"/>
              </a:rPr>
              <a:t>ejemplo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el</a:t>
            </a:r>
            <a:r>
              <a:rPr lang="en-US" sz="2000" b="0" i="0" u="none" strike="noStrike" cap="none" dirty="0">
                <a:solidFill>
                  <a:srgbClr val="092E4B"/>
                </a:solidFill>
                <a:latin typeface="Calibri"/>
                <a:ea typeface="Calibri"/>
                <a:cs typeface="Calibri"/>
                <a:sym typeface="Calibri"/>
              </a:rPr>
              <a:t> sitio web de RTÉ es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colección</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páginas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sobre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listas</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programas</a:t>
            </a:r>
            <a:r>
              <a:rPr lang="en-US" sz="2000" b="0" i="0" u="none" strike="noStrike" cap="none" dirty="0">
                <a:solidFill>
                  <a:srgbClr val="092E4B"/>
                </a:solidFill>
                <a:latin typeface="Calibri"/>
                <a:ea typeface="Calibri"/>
                <a:cs typeface="Calibri"/>
                <a:sym typeface="Calibri"/>
              </a:rPr>
              <a:t> de TV, </a:t>
            </a:r>
            <a:r>
              <a:rPr lang="en-US" sz="2000" b="0" i="0" u="none" strike="noStrike" cap="none" dirty="0" err="1">
                <a:solidFill>
                  <a:srgbClr val="092E4B"/>
                </a:solidFill>
                <a:latin typeface="Calibri"/>
                <a:ea typeface="Calibri"/>
                <a:cs typeface="Calibri"/>
                <a:sym typeface="Calibri"/>
              </a:rPr>
              <a:t>programación</a:t>
            </a:r>
            <a:r>
              <a:rPr lang="en-US" sz="2000" b="0" i="0" u="none" strike="noStrike" cap="none" dirty="0">
                <a:solidFill>
                  <a:srgbClr val="092E4B"/>
                </a:solidFill>
                <a:latin typeface="Calibri"/>
                <a:ea typeface="Calibri"/>
                <a:cs typeface="Calibri"/>
                <a:sym typeface="Calibri"/>
              </a:rPr>
              <a:t> de radio, </a:t>
            </a:r>
            <a:r>
              <a:rPr lang="en-US" sz="2000" b="0" i="0" u="none" strike="noStrike" cap="none" dirty="0" err="1">
                <a:solidFill>
                  <a:srgbClr val="092E4B"/>
                </a:solidFill>
                <a:latin typeface="Calibri"/>
                <a:ea typeface="Calibri"/>
                <a:cs typeface="Calibri"/>
                <a:sym typeface="Calibri"/>
              </a:rPr>
              <a:t>noticias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deportes</a:t>
            </a:r>
            <a:r>
              <a:rPr lang="en-US" sz="2000" b="0" i="0" u="none" strike="noStrike" cap="none" dirty="0">
                <a:solidFill>
                  <a:srgbClr val="092E4B"/>
                </a:solidFill>
                <a:latin typeface="Calibri"/>
                <a:ea typeface="Calibri"/>
                <a:cs typeface="Calibri"/>
                <a:sym typeface="Calibri"/>
              </a:rPr>
              <a:t>, etc.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formato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texto</a:t>
            </a:r>
            <a:r>
              <a:rPr lang="en-US" sz="2000" b="0" i="0" u="none" strike="noStrike" cap="none" dirty="0">
                <a:solidFill>
                  <a:srgbClr val="092E4B"/>
                </a:solidFill>
                <a:latin typeface="Calibri"/>
                <a:ea typeface="Calibri"/>
                <a:cs typeface="Calibri"/>
                <a:sym typeface="Calibri"/>
              </a:rPr>
              <a:t>, imagen, audio o </a:t>
            </a:r>
            <a:r>
              <a:rPr lang="en-US" sz="2000" b="0" i="0" u="none" strike="noStrike" cap="none" dirty="0" err="1">
                <a:solidFill>
                  <a:srgbClr val="092E4B"/>
                </a:solidFill>
                <a:latin typeface="Calibri"/>
                <a:ea typeface="Calibri"/>
                <a:cs typeface="Calibri"/>
                <a:sym typeface="Calibri"/>
              </a:rPr>
              <a:t>vídeo</a:t>
            </a:r>
            <a:r>
              <a:rPr lang="en-US" sz="2000" b="0" i="0" u="none" strike="noStrike" cap="none" dirty="0">
                <a:solidFill>
                  <a:srgbClr val="092E4B"/>
                </a:solidFill>
                <a:latin typeface="Calibri"/>
                <a:ea typeface="Calibri"/>
                <a:cs typeface="Calibri"/>
                <a:sym typeface="Calibri"/>
              </a:rPr>
              <a:t>.  </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p:txBody>
      </p:sp>
      <p:sp>
        <p:nvSpPr>
          <p:cNvPr id="386" name="Google Shape;386;p52"/>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Calibri"/>
                <a:ea typeface="Calibri"/>
                <a:cs typeface="Calibri"/>
                <a:sym typeface="Calibri"/>
              </a:rPr>
              <a:t>Competencia Digital – Un poco de terminología</a:t>
            </a:r>
            <a:endParaRPr sz="1400" b="0" i="0" u="none" strike="noStrike" cap="none">
              <a:solidFill>
                <a:srgbClr val="000000"/>
              </a:solidFill>
              <a:latin typeface="Arial"/>
              <a:ea typeface="Arial"/>
              <a:cs typeface="Arial"/>
              <a:sym typeface="Arial"/>
            </a:endParaRPr>
          </a:p>
        </p:txBody>
      </p:sp>
      <p:sp>
        <p:nvSpPr>
          <p:cNvPr id="387" name="Google Shape;387;p52"/>
          <p:cNvSpPr txBox="1"/>
          <p:nvPr/>
        </p:nvSpPr>
        <p:spPr>
          <a:xfrm>
            <a:off x="5170766" y="1718221"/>
            <a:ext cx="6409592" cy="1631175"/>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2. E-mail  </a:t>
            </a:r>
            <a:endParaRPr sz="1400" b="0" i="0" u="none" strike="noStrike" cap="none">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E-mail significa correo electrónico. Es una versión electrónica de una carta o nota.  Cuando escribes un mensaje y lo envías, llega a su destinatario en segundos. 	</a:t>
            </a:r>
            <a:endParaRPr sz="2000" b="0" i="0" u="none" strike="noStrike" cap="none">
              <a:solidFill>
                <a:srgbClr val="092E4B"/>
              </a:solidFill>
              <a:latin typeface="Arial"/>
              <a:ea typeface="Arial"/>
              <a:cs typeface="Arial"/>
              <a:sym typeface="Arial"/>
            </a:endParaRPr>
          </a:p>
        </p:txBody>
      </p:sp>
      <p:sp>
        <p:nvSpPr>
          <p:cNvPr id="388" name="Google Shape;388;p52"/>
          <p:cNvSpPr txBox="1"/>
          <p:nvPr/>
        </p:nvSpPr>
        <p:spPr>
          <a:xfrm>
            <a:off x="2834640" y="4360392"/>
            <a:ext cx="8952076" cy="2246729"/>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4. </a:t>
            </a:r>
            <a:r>
              <a:rPr lang="en-US" sz="2000" b="1" i="0" u="none" strike="noStrike" cap="none" dirty="0" err="1">
                <a:solidFill>
                  <a:srgbClr val="092E4B"/>
                </a:solidFill>
                <a:latin typeface="Calibri"/>
                <a:ea typeface="Calibri"/>
                <a:cs typeface="Calibri"/>
                <a:sym typeface="Calibri"/>
              </a:rPr>
              <a:t>Dirección</a:t>
            </a:r>
            <a:r>
              <a:rPr lang="en-US" sz="2000" b="1" i="0" u="none" strike="noStrike" cap="none" dirty="0">
                <a:solidFill>
                  <a:srgbClr val="092E4B"/>
                </a:solidFill>
                <a:latin typeface="Calibri"/>
                <a:ea typeface="Calibri"/>
                <a:cs typeface="Calibri"/>
                <a:sym typeface="Calibri"/>
              </a:rPr>
              <a:t> web y enlaces</a:t>
            </a:r>
            <a:endParaRPr sz="1400" b="0" i="0" u="none" strike="noStrike" cap="none" dirty="0">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Una </a:t>
            </a:r>
            <a:r>
              <a:rPr lang="en-US" sz="2000" b="0" i="0" u="none" strike="noStrike" cap="none" dirty="0" err="1">
                <a:solidFill>
                  <a:srgbClr val="092E4B"/>
                </a:solidFill>
                <a:latin typeface="Calibri"/>
                <a:ea typeface="Calibri"/>
                <a:cs typeface="Calibri"/>
                <a:sym typeface="Calibri"/>
              </a:rPr>
              <a:t>dirección</a:t>
            </a:r>
            <a:r>
              <a:rPr lang="en-US" sz="2000" b="0" i="0" u="none" strike="noStrike" cap="none" dirty="0">
                <a:solidFill>
                  <a:srgbClr val="092E4B"/>
                </a:solidFill>
                <a:latin typeface="Calibri"/>
                <a:ea typeface="Calibri"/>
                <a:cs typeface="Calibri"/>
                <a:sym typeface="Calibri"/>
              </a:rPr>
              <a:t> web es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dirección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única</a:t>
            </a:r>
            <a:r>
              <a:rPr lang="en-US" sz="2000" b="0" i="0" u="none" strike="noStrike" cap="none" dirty="0">
                <a:solidFill>
                  <a:srgbClr val="092E4B"/>
                </a:solidFill>
                <a:latin typeface="Calibri"/>
                <a:ea typeface="Calibri"/>
                <a:cs typeface="Calibri"/>
                <a:sym typeface="Calibri"/>
              </a:rPr>
              <a:t> (URL) para </a:t>
            </a:r>
            <a:r>
              <a:rPr lang="en-US" sz="2000" b="0" i="0" u="none" strike="noStrike" cap="none" dirty="0" err="1">
                <a:solidFill>
                  <a:srgbClr val="092E4B"/>
                </a:solidFill>
                <a:latin typeface="Calibri"/>
                <a:ea typeface="Calibri"/>
                <a:cs typeface="Calibri"/>
                <a:sym typeface="Calibri"/>
              </a:rPr>
              <a:t>cada</a:t>
            </a:r>
            <a:r>
              <a:rPr lang="en-US" sz="2000" b="0" i="0" u="none" strike="noStrike" cap="none" dirty="0">
                <a:solidFill>
                  <a:srgbClr val="092E4B"/>
                </a:solidFill>
                <a:latin typeface="Calibri"/>
                <a:ea typeface="Calibri"/>
                <a:cs typeface="Calibri"/>
                <a:sym typeface="Calibri"/>
              </a:rPr>
              <a:t> sitio web, </a:t>
            </a:r>
            <a:r>
              <a:rPr lang="en-US" sz="2000" b="0" i="0" u="none" strike="noStrike" cap="none" dirty="0" err="1">
                <a:solidFill>
                  <a:srgbClr val="092E4B"/>
                </a:solidFill>
                <a:latin typeface="Calibri"/>
                <a:ea typeface="Calibri"/>
                <a:cs typeface="Calibri"/>
                <a:sym typeface="Calibri"/>
              </a:rPr>
              <a:t>como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versión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electrónica</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dirección</a:t>
            </a:r>
            <a:r>
              <a:rPr lang="en-US" sz="2000" b="0" i="0" u="none" strike="noStrike" cap="none" dirty="0">
                <a:solidFill>
                  <a:srgbClr val="092E4B"/>
                </a:solidFill>
                <a:latin typeface="Calibri"/>
                <a:ea typeface="Calibri"/>
                <a:cs typeface="Calibri"/>
                <a:sym typeface="Calibri"/>
              </a:rPr>
              <a:t> postal. Como hay </a:t>
            </a:r>
            <a:r>
              <a:rPr lang="en-US" sz="2000" b="0" i="0" u="none" strike="noStrike" cap="none" dirty="0" err="1">
                <a:solidFill>
                  <a:srgbClr val="092E4B"/>
                </a:solidFill>
                <a:latin typeface="Calibri"/>
                <a:ea typeface="Calibri"/>
                <a:cs typeface="Calibri"/>
                <a:sym typeface="Calibri"/>
              </a:rPr>
              <a:t>tal</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cantidad</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información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internet, </a:t>
            </a:r>
            <a:r>
              <a:rPr lang="en-US" sz="2000" b="0" i="0" u="none" strike="noStrike" cap="none" dirty="0" err="1">
                <a:solidFill>
                  <a:srgbClr val="092E4B"/>
                </a:solidFill>
                <a:latin typeface="Calibri"/>
                <a:ea typeface="Calibri"/>
                <a:cs typeface="Calibri"/>
                <a:sym typeface="Calibri"/>
              </a:rPr>
              <a:t>si</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conocemos</a:t>
            </a:r>
            <a:r>
              <a:rPr lang="en-US" sz="2000" b="0" i="0" u="none" strike="noStrike" cap="none" dirty="0">
                <a:solidFill>
                  <a:srgbClr val="092E4B"/>
                </a:solidFill>
                <a:latin typeface="Calibri"/>
                <a:ea typeface="Calibri"/>
                <a:cs typeface="Calibri"/>
                <a:sym typeface="Calibri"/>
              </a:rPr>
              <a:t> las </a:t>
            </a:r>
            <a:r>
              <a:rPr lang="en-US" sz="2000" b="0" i="0" u="none" strike="noStrike" cap="none" dirty="0" err="1">
                <a:solidFill>
                  <a:srgbClr val="092E4B"/>
                </a:solidFill>
                <a:latin typeface="Calibri"/>
                <a:ea typeface="Calibri"/>
                <a:cs typeface="Calibri"/>
                <a:sym typeface="Calibri"/>
              </a:rPr>
              <a:t>direcciones</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los</a:t>
            </a:r>
            <a:r>
              <a:rPr lang="en-US" sz="2000" b="0" i="0" u="none" strike="noStrike" cap="none" dirty="0">
                <a:solidFill>
                  <a:srgbClr val="092E4B"/>
                </a:solidFill>
                <a:latin typeface="Calibri"/>
                <a:ea typeface="Calibri"/>
                <a:cs typeface="Calibri"/>
                <a:sym typeface="Calibri"/>
              </a:rPr>
              <a:t> sitios web </a:t>
            </a:r>
            <a:r>
              <a:rPr lang="en-US" sz="2000" b="0" i="0" u="none" strike="noStrike" cap="none" dirty="0" err="1">
                <a:solidFill>
                  <a:srgbClr val="092E4B"/>
                </a:solidFill>
                <a:latin typeface="Calibri"/>
                <a:ea typeface="Calibri"/>
                <a:cs typeface="Calibri"/>
                <a:sym typeface="Calibri"/>
              </a:rPr>
              <a:t>podemos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encontrar</a:t>
            </a:r>
            <a:r>
              <a:rPr lang="en-US" sz="2000" b="0" i="0" u="none" strike="noStrike" cap="none" dirty="0">
                <a:solidFill>
                  <a:srgbClr val="092E4B"/>
                </a:solidFill>
                <a:latin typeface="Calibri"/>
                <a:ea typeface="Calibri"/>
                <a:cs typeface="Calibri"/>
                <a:sym typeface="Calibri"/>
              </a:rPr>
              <a:t> las </a:t>
            </a:r>
            <a:r>
              <a:rPr lang="en-US" sz="2000" b="0" i="0" u="none" strike="noStrike" cap="none" dirty="0" err="1">
                <a:solidFill>
                  <a:srgbClr val="092E4B"/>
                </a:solidFill>
                <a:latin typeface="Calibri"/>
                <a:ea typeface="Calibri"/>
                <a:cs typeface="Calibri"/>
                <a:sym typeface="Calibri"/>
              </a:rPr>
              <a:t>cosas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más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fácilmente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Casi</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siempre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empieza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por</a:t>
            </a:r>
            <a:r>
              <a:rPr lang="en-US" sz="2000" b="0" i="0" u="none" strike="noStrike" cap="none" dirty="0">
                <a:solidFill>
                  <a:srgbClr val="092E4B"/>
                </a:solidFill>
                <a:latin typeface="Calibri"/>
                <a:ea typeface="Calibri"/>
                <a:cs typeface="Calibri"/>
                <a:sym typeface="Calibri"/>
              </a:rPr>
              <a:t> www. (</a:t>
            </a:r>
            <a:r>
              <a:rPr lang="en-US" sz="2000" b="0" i="1" u="none" strike="noStrike" cap="none" dirty="0">
                <a:solidFill>
                  <a:srgbClr val="092E4B"/>
                </a:solidFill>
                <a:latin typeface="Calibri"/>
                <a:ea typeface="Calibri"/>
                <a:cs typeface="Calibri"/>
                <a:sym typeface="Calibri"/>
              </a:rPr>
              <a:t>World-Wide-Web</a:t>
            </a:r>
            <a:r>
              <a:rPr lang="en-US" sz="2000" b="0" i="0" u="none" strike="noStrike" cap="none" dirty="0">
                <a:solidFill>
                  <a:srgbClr val="092E4B"/>
                </a:solidFill>
                <a:latin typeface="Calibri"/>
                <a:ea typeface="Calibri"/>
                <a:cs typeface="Calibri"/>
                <a:sym typeface="Calibri"/>
              </a:rPr>
              <a:t>). Un enlace o </a:t>
            </a:r>
            <a:r>
              <a:rPr lang="en-US" sz="2000" b="0" i="0" u="none" strike="noStrike" cap="none" dirty="0" err="1">
                <a:solidFill>
                  <a:srgbClr val="092E4B"/>
                </a:solidFill>
                <a:latin typeface="Calibri"/>
                <a:ea typeface="Calibri"/>
                <a:cs typeface="Calibri"/>
                <a:sym typeface="Calibri"/>
              </a:rPr>
              <a:t>hiperenlace</a:t>
            </a:r>
            <a:r>
              <a:rPr lang="en-US" sz="2000" b="0" i="0" u="none" strike="noStrike" cap="none" dirty="0">
                <a:solidFill>
                  <a:srgbClr val="092E4B"/>
                </a:solidFill>
                <a:latin typeface="Calibri"/>
                <a:ea typeface="Calibri"/>
                <a:cs typeface="Calibri"/>
                <a:sym typeface="Calibri"/>
              </a:rPr>
              <a:t> es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parte</a:t>
            </a:r>
            <a:r>
              <a:rPr lang="en-US" sz="2000" b="0" i="0" u="none" strike="noStrike" cap="none" dirty="0">
                <a:solidFill>
                  <a:srgbClr val="092E4B"/>
                </a:solidFill>
                <a:latin typeface="Calibri"/>
                <a:ea typeface="Calibri"/>
                <a:cs typeface="Calibri"/>
                <a:sym typeface="Calibri"/>
              </a:rPr>
              <a:t> de un sitio web que, al </a:t>
            </a:r>
            <a:r>
              <a:rPr lang="en-US" sz="2000" b="0" i="0" u="none" strike="noStrike" cap="none" dirty="0" err="1">
                <a:solidFill>
                  <a:srgbClr val="092E4B"/>
                </a:solidFill>
                <a:latin typeface="Calibri"/>
                <a:ea typeface="Calibri"/>
                <a:cs typeface="Calibri"/>
                <a:sym typeface="Calibri"/>
              </a:rPr>
              <a:t>clicar</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sobre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ella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abre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página</a:t>
            </a:r>
            <a:r>
              <a:rPr lang="en-US" sz="2000" b="0" i="0" u="none" strike="noStrike" cap="none" dirty="0">
                <a:solidFill>
                  <a:srgbClr val="092E4B"/>
                </a:solidFill>
                <a:latin typeface="Calibri"/>
                <a:ea typeface="Calibri"/>
                <a:cs typeface="Calibri"/>
                <a:sym typeface="Calibri"/>
              </a:rPr>
              <a:t> web </a:t>
            </a:r>
            <a:r>
              <a:rPr lang="en-US" sz="2000" b="0" i="0" u="none" strike="noStrike" cap="none" dirty="0" err="1">
                <a:solidFill>
                  <a:srgbClr val="092E4B"/>
                </a:solidFill>
                <a:latin typeface="Calibri"/>
                <a:ea typeface="Calibri"/>
                <a:cs typeface="Calibri"/>
                <a:sym typeface="Calibri"/>
              </a:rPr>
              <a:t>distinta</a:t>
            </a:r>
            <a:r>
              <a:rPr lang="en-US" sz="2000" b="0" i="0" u="none" strike="noStrike" cap="none" dirty="0">
                <a:solidFill>
                  <a:srgbClr val="092E4B"/>
                </a:solidFill>
                <a:latin typeface="Calibri"/>
                <a:ea typeface="Calibri"/>
                <a:cs typeface="Calibri"/>
                <a:sym typeface="Calibri"/>
              </a:rPr>
              <a:t>. Los enlaces </a:t>
            </a:r>
            <a:r>
              <a:rPr lang="en-US" sz="2000" b="0" i="0" u="none" strike="noStrike" cap="none" dirty="0" err="1">
                <a:solidFill>
                  <a:srgbClr val="092E4B"/>
                </a:solidFill>
                <a:latin typeface="Calibri"/>
                <a:ea typeface="Calibri"/>
                <a:cs typeface="Calibri"/>
                <a:sym typeface="Calibri"/>
              </a:rPr>
              <a:t>aparecen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normalmente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subrayados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azul</a:t>
            </a:r>
            <a:r>
              <a:rPr lang="en-US" sz="2000" b="0" i="0" u="none" strike="noStrike" cap="none" dirty="0">
                <a:solidFill>
                  <a:srgbClr val="092E4B"/>
                </a:solidFill>
                <a:latin typeface="Calibri"/>
                <a:ea typeface="Calibri"/>
                <a:cs typeface="Calibri"/>
                <a:sym typeface="Calibri"/>
              </a:rPr>
              <a:t>.  </a:t>
            </a:r>
            <a:endParaRPr sz="1400" b="0" i="0" u="none" strike="noStrike" cap="none" dirty="0">
              <a:solidFill>
                <a:srgbClr val="092E4B"/>
              </a:solidFill>
              <a:latin typeface="Arial"/>
              <a:ea typeface="Arial"/>
              <a:cs typeface="Arial"/>
              <a:sym typeface="Arial"/>
            </a:endParaRPr>
          </a:p>
        </p:txBody>
      </p:sp>
      <p:pic>
        <p:nvPicPr>
          <p:cNvPr id="389" name="Google Shape;389;p52"/>
          <p:cNvPicPr preferRelativeResize="0"/>
          <p:nvPr/>
        </p:nvPicPr>
        <p:blipFill rotWithShape="1">
          <a:blip r:embed="rId3">
            <a:alphaModFix/>
          </a:blip>
          <a:srcRect/>
          <a:stretch/>
        </p:blipFill>
        <p:spPr>
          <a:xfrm>
            <a:off x="657141" y="2058020"/>
            <a:ext cx="4426177" cy="533427"/>
          </a:xfrm>
          <a:prstGeom prst="rect">
            <a:avLst/>
          </a:prstGeom>
          <a:noFill/>
          <a:ln>
            <a:noFill/>
          </a:ln>
        </p:spPr>
      </p:pic>
      <p:pic>
        <p:nvPicPr>
          <p:cNvPr id="390" name="Google Shape;390;p52"/>
          <p:cNvPicPr preferRelativeResize="0"/>
          <p:nvPr/>
        </p:nvPicPr>
        <p:blipFill rotWithShape="1">
          <a:blip r:embed="rId4">
            <a:alphaModFix/>
          </a:blip>
          <a:srcRect/>
          <a:stretch/>
        </p:blipFill>
        <p:spPr>
          <a:xfrm>
            <a:off x="9810568" y="522376"/>
            <a:ext cx="1794363" cy="1559657"/>
          </a:xfrm>
          <a:prstGeom prst="rect">
            <a:avLst/>
          </a:prstGeom>
          <a:noFill/>
          <a:ln>
            <a:noFill/>
          </a:ln>
        </p:spPr>
      </p:pic>
      <p:pic>
        <p:nvPicPr>
          <p:cNvPr id="391" name="Google Shape;391;p52" descr="A picture containing text, blackboard, night sky&#10;&#10;Description automatically generated"/>
          <p:cNvPicPr preferRelativeResize="0"/>
          <p:nvPr/>
        </p:nvPicPr>
        <p:blipFill rotWithShape="1">
          <a:blip r:embed="rId5">
            <a:alphaModFix/>
          </a:blip>
          <a:srcRect/>
          <a:stretch/>
        </p:blipFill>
        <p:spPr>
          <a:xfrm>
            <a:off x="611642" y="4707027"/>
            <a:ext cx="2151746" cy="784939"/>
          </a:xfrm>
          <a:prstGeom prst="rect">
            <a:avLst/>
          </a:prstGeom>
          <a:noFill/>
          <a:ln w="9525" cap="flat" cmpd="sng">
            <a:solidFill>
              <a:schemeClr val="lt1"/>
            </a:solidFill>
            <a:prstDash val="solid"/>
            <a:round/>
            <a:headEnd type="none" w="sm" len="sm"/>
            <a:tailEnd type="none" w="sm" len="sm"/>
          </a:ln>
        </p:spPr>
      </p:pic>
      <p:pic>
        <p:nvPicPr>
          <p:cNvPr id="392" name="Google Shape;392;p52"/>
          <p:cNvPicPr preferRelativeResize="0"/>
          <p:nvPr/>
        </p:nvPicPr>
        <p:blipFill rotWithShape="1">
          <a:blip r:embed="rId6">
            <a:alphaModFix/>
          </a:blip>
          <a:srcRect/>
          <a:stretch/>
        </p:blipFill>
        <p:spPr>
          <a:xfrm>
            <a:off x="9770805" y="3152822"/>
            <a:ext cx="2281648" cy="109968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3"/>
          <p:cNvSpPr/>
          <p:nvPr/>
        </p:nvSpPr>
        <p:spPr>
          <a:xfrm>
            <a:off x="604820" y="617561"/>
            <a:ext cx="10653730" cy="6386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5. </a:t>
            </a:r>
            <a:r>
              <a:rPr lang="en-US" sz="2000" b="1" i="0" u="none" strike="noStrike" cap="none" dirty="0" err="1">
                <a:solidFill>
                  <a:srgbClr val="092E4B"/>
                </a:solidFill>
                <a:latin typeface="Calibri"/>
                <a:ea typeface="Calibri"/>
                <a:cs typeface="Calibri"/>
                <a:sym typeface="Calibri"/>
              </a:rPr>
              <a:t>Icono</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Es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pequeña</a:t>
            </a:r>
            <a:r>
              <a:rPr lang="en-US" sz="2000" b="0" i="0" u="none" strike="noStrike" cap="none" dirty="0">
                <a:solidFill>
                  <a:srgbClr val="092E4B"/>
                </a:solidFill>
                <a:latin typeface="Calibri"/>
                <a:ea typeface="Calibri"/>
                <a:cs typeface="Calibri"/>
                <a:sym typeface="Calibri"/>
              </a:rPr>
              <a:t> imagen que </a:t>
            </a:r>
            <a:r>
              <a:rPr lang="en-US" sz="2000" b="0" i="0" u="none" strike="noStrike" cap="none" dirty="0" err="1">
                <a:solidFill>
                  <a:srgbClr val="092E4B"/>
                </a:solidFill>
                <a:latin typeface="Calibri"/>
                <a:ea typeface="Calibri"/>
                <a:cs typeface="Calibri"/>
                <a:sym typeface="Calibri"/>
              </a:rPr>
              <a:t>representa</a:t>
            </a:r>
            <a:r>
              <a:rPr lang="en-US" sz="2000" b="0" i="0" u="none" strike="noStrike" cap="none" dirty="0">
                <a:solidFill>
                  <a:srgbClr val="092E4B"/>
                </a:solidFill>
                <a:latin typeface="Calibri"/>
                <a:ea typeface="Calibri"/>
                <a:cs typeface="Calibri"/>
                <a:sym typeface="Calibri"/>
              </a:rPr>
              <a:t> un </a:t>
            </a:r>
            <a:r>
              <a:rPr lang="en-US" sz="2000" b="0" i="0" u="none" strike="noStrike" cap="none" dirty="0" err="1">
                <a:solidFill>
                  <a:srgbClr val="092E4B"/>
                </a:solidFill>
                <a:latin typeface="Calibri"/>
                <a:ea typeface="Calibri"/>
                <a:cs typeface="Calibri"/>
                <a:sym typeface="Calibri"/>
              </a:rPr>
              <a:t>comando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como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imprimir</a:t>
            </a:r>
            <a:r>
              <a:rPr lang="en-US" sz="2000" b="0" i="0" u="none" strike="noStrike" cap="none" dirty="0">
                <a:solidFill>
                  <a:srgbClr val="092E4B"/>
                </a:solidFill>
                <a:latin typeface="Calibri"/>
                <a:ea typeface="Calibri"/>
                <a:cs typeface="Calibri"/>
                <a:sym typeface="Calibri"/>
              </a:rPr>
              <a:t>”),</a:t>
            </a:r>
            <a:r>
              <a:rPr lang="en-US" sz="1400" b="0" i="0" u="none" strike="noStrike" cap="none" dirty="0">
                <a:solidFill>
                  <a:srgbClr val="092E4B"/>
                </a:solidFill>
                <a:latin typeface="Arial"/>
                <a:ea typeface="Arial"/>
                <a:cs typeface="Arial"/>
                <a:sym typeface="Arial"/>
              </a:rPr>
              <a:t> </a:t>
            </a:r>
            <a:r>
              <a:rPr lang="en-US" sz="2000" b="0" i="0" u="none" strike="noStrike" cap="none" dirty="0">
                <a:solidFill>
                  <a:srgbClr val="092E4B"/>
                </a:solidFill>
                <a:latin typeface="Calibri"/>
                <a:ea typeface="Calibri"/>
                <a:cs typeface="Calibri"/>
                <a:sym typeface="Calibri"/>
              </a:rPr>
              <a:t>un </a:t>
            </a:r>
            <a:r>
              <a:rPr lang="en-US" sz="2000" b="0" i="0" u="none" strike="noStrike" cap="none" dirty="0" err="1">
                <a:solidFill>
                  <a:srgbClr val="092E4B"/>
                </a:solidFill>
                <a:latin typeface="Calibri"/>
                <a:ea typeface="Calibri"/>
                <a:cs typeface="Calibri"/>
                <a:sym typeface="Calibri"/>
              </a:rPr>
              <a:t>archivo</a:t>
            </a:r>
            <a:endParaRPr dirty="0"/>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o un </a:t>
            </a:r>
            <a:r>
              <a:rPr lang="en-US" sz="2000" b="0" i="0" u="none" strike="noStrike" cap="none" dirty="0" err="1">
                <a:solidFill>
                  <a:srgbClr val="092E4B"/>
                </a:solidFill>
                <a:latin typeface="Calibri"/>
                <a:ea typeface="Calibri"/>
                <a:cs typeface="Calibri"/>
                <a:sym typeface="Calibri"/>
              </a:rPr>
              <a:t>programa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Cuando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haces</a:t>
            </a:r>
            <a:r>
              <a:rPr lang="en-US" sz="2000" b="0" i="0" u="none" strike="noStrike" cap="none" dirty="0">
                <a:solidFill>
                  <a:srgbClr val="092E4B"/>
                </a:solidFill>
                <a:latin typeface="Calibri"/>
                <a:ea typeface="Calibri"/>
                <a:cs typeface="Calibri"/>
                <a:sym typeface="Calibri"/>
              </a:rPr>
              <a:t> doble </a:t>
            </a:r>
            <a:r>
              <a:rPr lang="en-US" sz="2000" b="0" i="0" u="none" strike="noStrike" cap="none" dirty="0" err="1">
                <a:solidFill>
                  <a:srgbClr val="092E4B"/>
                </a:solidFill>
                <a:latin typeface="Calibri"/>
                <a:ea typeface="Calibri"/>
                <a:cs typeface="Calibri"/>
                <a:sym typeface="Calibri"/>
              </a:rPr>
              <a:t>clic</a:t>
            </a:r>
            <a:r>
              <a:rPr lang="en-US" sz="2000" b="0" i="0" u="none" strike="noStrike" cap="none" dirty="0">
                <a:solidFill>
                  <a:srgbClr val="092E4B"/>
                </a:solidFill>
                <a:latin typeface="Calibri"/>
                <a:ea typeface="Calibri"/>
                <a:cs typeface="Calibri"/>
                <a:sym typeface="Calibri"/>
              </a:rPr>
              <a:t> (es </a:t>
            </a:r>
            <a:r>
              <a:rPr lang="en-US" sz="2000" b="0" i="0" u="none" strike="noStrike" cap="none" dirty="0" err="1">
                <a:solidFill>
                  <a:srgbClr val="092E4B"/>
                </a:solidFill>
                <a:latin typeface="Calibri"/>
                <a:ea typeface="Calibri"/>
                <a:cs typeface="Calibri"/>
                <a:sym typeface="Calibri"/>
              </a:rPr>
              <a:t>decir</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cuando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clicas</a:t>
            </a:r>
            <a:r>
              <a:rPr lang="en-US" sz="2000" b="0" i="0" u="none" strike="noStrike" cap="none" dirty="0">
                <a:solidFill>
                  <a:srgbClr val="092E4B"/>
                </a:solidFill>
                <a:latin typeface="Calibri"/>
                <a:ea typeface="Calibri"/>
                <a:cs typeface="Calibri"/>
                <a:sym typeface="Calibri"/>
              </a:rPr>
              <a:t> dos </a:t>
            </a:r>
            <a:r>
              <a:rPr lang="en-US" sz="2000" b="0" i="0" u="none" strike="noStrike" cap="none" dirty="0" err="1">
                <a:solidFill>
                  <a:srgbClr val="092E4B"/>
                </a:solidFill>
                <a:latin typeface="Calibri"/>
                <a:ea typeface="Calibri"/>
                <a:cs typeface="Calibri"/>
                <a:sym typeface="Calibri"/>
              </a:rPr>
              <a:t>veces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un </a:t>
            </a:r>
            <a:r>
              <a:rPr lang="en-US" sz="2000" b="0" i="0" u="none" strike="noStrike" cap="none" dirty="0" err="1">
                <a:solidFill>
                  <a:srgbClr val="092E4B"/>
                </a:solidFill>
                <a:latin typeface="Calibri"/>
                <a:ea typeface="Calibri"/>
                <a:cs typeface="Calibri"/>
                <a:sym typeface="Calibri"/>
              </a:rPr>
              <a:t>icono</a:t>
            </a:r>
            <a:r>
              <a:rPr lang="en-US" sz="2000" b="0" i="0" u="none" strike="noStrike" cap="none" dirty="0">
                <a:solidFill>
                  <a:srgbClr val="092E4B"/>
                </a:solidFill>
                <a:latin typeface="Calibri"/>
                <a:ea typeface="Calibri"/>
                <a:cs typeface="Calibri"/>
                <a:sym typeface="Calibri"/>
              </a:rPr>
              <a:t>,</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92E4B"/>
                </a:solidFill>
                <a:latin typeface="Calibri"/>
                <a:ea typeface="Calibri"/>
                <a:cs typeface="Calibri"/>
                <a:sym typeface="Calibri"/>
              </a:rPr>
              <a:t>inicias</a:t>
            </a:r>
            <a:r>
              <a:rPr lang="en-US" sz="2000" b="0" i="0" u="none" strike="noStrike" cap="none" dirty="0">
                <a:solidFill>
                  <a:srgbClr val="092E4B"/>
                </a:solidFill>
                <a:latin typeface="Calibri"/>
                <a:ea typeface="Calibri"/>
                <a:cs typeface="Calibri"/>
                <a:sym typeface="Calibri"/>
              </a:rPr>
              <a:t> un </a:t>
            </a:r>
            <a:r>
              <a:rPr lang="en-US" sz="2000" b="0" i="0" u="none" strike="noStrike" cap="none" dirty="0" err="1">
                <a:solidFill>
                  <a:srgbClr val="092E4B"/>
                </a:solidFill>
                <a:latin typeface="Calibri"/>
                <a:ea typeface="Calibri"/>
                <a:cs typeface="Calibri"/>
                <a:sym typeface="Calibri"/>
              </a:rPr>
              <a:t>comando</a:t>
            </a:r>
            <a:r>
              <a:rPr lang="en-US" sz="2000" b="0" i="0" u="none" strike="noStrike" cap="none" dirty="0">
                <a:solidFill>
                  <a:srgbClr val="092E4B"/>
                </a:solidFill>
                <a:latin typeface="Calibri"/>
                <a:ea typeface="Calibri"/>
                <a:cs typeface="Calibri"/>
                <a:sym typeface="Calibri"/>
              </a:rPr>
              <a:t> o </a:t>
            </a:r>
            <a:r>
              <a:rPr lang="en-US" sz="2000" b="0" i="0" u="none" strike="noStrike" cap="none" dirty="0" err="1">
                <a:solidFill>
                  <a:srgbClr val="092E4B"/>
                </a:solidFill>
                <a:latin typeface="Calibri"/>
                <a:ea typeface="Calibri"/>
                <a:cs typeface="Calibri"/>
                <a:sym typeface="Calibri"/>
              </a:rPr>
              <a:t>abres</a:t>
            </a:r>
            <a:r>
              <a:rPr lang="en-US" sz="2000" b="0" i="0" u="none" strike="noStrike" cap="none" dirty="0">
                <a:solidFill>
                  <a:srgbClr val="092E4B"/>
                </a:solidFill>
                <a:latin typeface="Calibri"/>
                <a:ea typeface="Calibri"/>
                <a:cs typeface="Calibri"/>
                <a:sym typeface="Calibri"/>
              </a:rPr>
              <a:t> un </a:t>
            </a:r>
            <a:r>
              <a:rPr lang="en-US" sz="2000" b="0" i="0" u="none" strike="noStrike" cap="none" dirty="0" err="1">
                <a:solidFill>
                  <a:srgbClr val="092E4B"/>
                </a:solidFill>
                <a:latin typeface="Calibri"/>
                <a:ea typeface="Calibri"/>
                <a:cs typeface="Calibri"/>
                <a:sym typeface="Calibri"/>
              </a:rPr>
              <a:t>archivo</a:t>
            </a:r>
            <a:r>
              <a:rPr lang="en-US" sz="2000" b="0" i="0" u="none" strike="noStrike" cap="none" dirty="0">
                <a:solidFill>
                  <a:srgbClr val="092E4B"/>
                </a:solidFill>
                <a:latin typeface="Calibri"/>
                <a:ea typeface="Calibri"/>
                <a:cs typeface="Calibri"/>
                <a:sym typeface="Calibri"/>
              </a:rPr>
              <a:t> o un </a:t>
            </a:r>
            <a:r>
              <a:rPr lang="en-US" sz="2000" b="0" i="0" u="none" strike="noStrike" cap="none" dirty="0" err="1">
                <a:solidFill>
                  <a:srgbClr val="092E4B"/>
                </a:solidFill>
                <a:latin typeface="Calibri"/>
                <a:ea typeface="Calibri"/>
                <a:cs typeface="Calibri"/>
                <a:sym typeface="Calibri"/>
              </a:rPr>
              <a:t>programa</a:t>
            </a:r>
            <a:r>
              <a:rPr lang="en-US" sz="2000" b="0" i="0" u="none" strike="noStrike" cap="none" dirty="0">
                <a:solidFill>
                  <a:srgbClr val="092E4B"/>
                </a:solidFill>
                <a:latin typeface="Calibri"/>
                <a:ea typeface="Calibri"/>
                <a:cs typeface="Calibri"/>
                <a:sym typeface="Calibri"/>
              </a:rPr>
              <a:t>.</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	</a:t>
            </a:r>
            <a:endParaRPr sz="1400" b="0" i="0" u="none" strike="noStrike" cap="none" dirty="0">
              <a:solidFill>
                <a:srgbClr val="092E4B"/>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7. Barra de </a:t>
            </a:r>
            <a:r>
              <a:rPr lang="en-US" sz="2000" b="1" i="0" u="none" strike="noStrike" cap="none" dirty="0" err="1">
                <a:solidFill>
                  <a:srgbClr val="092E4B"/>
                </a:solidFill>
                <a:latin typeface="Calibri"/>
                <a:ea typeface="Calibri"/>
                <a:cs typeface="Calibri"/>
                <a:sym typeface="Calibri"/>
              </a:rPr>
              <a:t>tareas</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Es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fila de </a:t>
            </a:r>
            <a:r>
              <a:rPr lang="en-US" sz="2000" b="0" i="0" u="none" strike="noStrike" cap="none" dirty="0" err="1">
                <a:solidFill>
                  <a:srgbClr val="092E4B"/>
                </a:solidFill>
                <a:latin typeface="Calibri"/>
                <a:ea typeface="Calibri"/>
                <a:cs typeface="Calibri"/>
                <a:sym typeface="Calibri"/>
              </a:rPr>
              <a:t>botones</a:t>
            </a:r>
            <a:r>
              <a:rPr lang="en-US" sz="2000" b="0" i="0" u="none" strike="noStrike" cap="none" dirty="0">
                <a:solidFill>
                  <a:srgbClr val="092E4B"/>
                </a:solidFill>
                <a:latin typeface="Calibri"/>
                <a:ea typeface="Calibri"/>
                <a:cs typeface="Calibri"/>
                <a:sym typeface="Calibri"/>
              </a:rPr>
              <a:t> o </a:t>
            </a:r>
            <a:r>
              <a:rPr lang="en-US" sz="2000" b="0" i="0" u="none" strike="noStrike" cap="none" dirty="0" err="1">
                <a:solidFill>
                  <a:srgbClr val="092E4B"/>
                </a:solidFill>
                <a:latin typeface="Calibri"/>
                <a:ea typeface="Calibri"/>
                <a:cs typeface="Calibri"/>
                <a:sym typeface="Calibri"/>
              </a:rPr>
              <a:t>controles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gráficos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la </a:t>
            </a:r>
            <a:r>
              <a:rPr lang="en-US" sz="2000" b="0" i="0" u="none" strike="noStrike" cap="none" dirty="0" err="1">
                <a:solidFill>
                  <a:srgbClr val="092E4B"/>
                </a:solidFill>
                <a:latin typeface="Calibri"/>
                <a:ea typeface="Calibri"/>
                <a:cs typeface="Calibri"/>
                <a:sym typeface="Calibri"/>
              </a:rPr>
              <a:t>pantalla</a:t>
            </a:r>
            <a:r>
              <a:rPr lang="en-US" sz="2000" b="0" i="0" u="none" strike="noStrike" cap="none" dirty="0">
                <a:solidFill>
                  <a:srgbClr val="092E4B"/>
                </a:solidFill>
                <a:latin typeface="Calibri"/>
                <a:ea typeface="Calibri"/>
                <a:cs typeface="Calibri"/>
                <a:sym typeface="Calibri"/>
              </a:rPr>
              <a:t> del </a:t>
            </a:r>
            <a:r>
              <a:rPr lang="en-US" sz="2000" b="0" i="0" u="none" strike="noStrike" cap="none" dirty="0" err="1">
                <a:solidFill>
                  <a:srgbClr val="092E4B"/>
                </a:solidFill>
                <a:latin typeface="Calibri"/>
                <a:ea typeface="Calibri"/>
                <a:cs typeface="Calibri"/>
                <a:sym typeface="Calibri"/>
              </a:rPr>
              <a:t>dispositivo</a:t>
            </a:r>
            <a:r>
              <a:rPr lang="en-US" sz="2000" b="0" i="0" u="none" strike="noStrike" cap="none" dirty="0">
                <a:solidFill>
                  <a:srgbClr val="092E4B"/>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que </a:t>
            </a:r>
            <a:r>
              <a:rPr lang="en-US" sz="2000" b="0" i="0" u="none" strike="noStrike" cap="none" dirty="0" err="1">
                <a:solidFill>
                  <a:srgbClr val="092E4B"/>
                </a:solidFill>
                <a:latin typeface="Calibri"/>
                <a:ea typeface="Calibri"/>
                <a:cs typeface="Calibri"/>
                <a:sym typeface="Calibri"/>
              </a:rPr>
              <a:t>representan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programas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abiertos</a:t>
            </a:r>
            <a:r>
              <a:rPr lang="en-US" sz="2000" b="0" i="0" u="none" strike="noStrike" cap="none" dirty="0">
                <a:solidFill>
                  <a:srgbClr val="092E4B"/>
                </a:solidFill>
                <a:latin typeface="Calibri"/>
                <a:ea typeface="Calibri"/>
                <a:cs typeface="Calibri"/>
                <a:sym typeface="Calibri"/>
              </a:rPr>
              <a:t> </a:t>
            </a:r>
            <a:r>
              <a:rPr lang="en-US" sz="2000" b="0" i="0" u="none" strike="noStrike" cap="none" dirty="0">
                <a:solidFill>
                  <a:srgbClr val="002060"/>
                </a:solidFill>
                <a:latin typeface="Calibri"/>
                <a:ea typeface="Calibri"/>
                <a:cs typeface="Calibri"/>
                <a:sym typeface="Calibri"/>
              </a:rPr>
              <a:t>entre </a:t>
            </a:r>
            <a:r>
              <a:rPr lang="en-US" sz="2000" b="0" i="0" u="none" strike="noStrike" cap="none" dirty="0" err="1">
                <a:solidFill>
                  <a:srgbClr val="002060"/>
                </a:solidFill>
                <a:latin typeface="Calibri"/>
                <a:ea typeface="Calibri"/>
                <a:cs typeface="Calibri"/>
                <a:sym typeface="Calibri"/>
              </a:rPr>
              <a:t>los</a:t>
            </a:r>
            <a:r>
              <a:rPr lang="en-US" sz="2000" b="0" i="0" u="none" strike="noStrike" cap="none" dirty="0">
                <a:solidFill>
                  <a:srgbClr val="002060"/>
                </a:solidFill>
                <a:latin typeface="Calibri"/>
                <a:ea typeface="Calibri"/>
                <a:cs typeface="Calibri"/>
                <a:sym typeface="Calibri"/>
              </a:rPr>
              <a:t> que </a:t>
            </a:r>
            <a:r>
              <a:rPr lang="en-US" sz="2000" b="0" i="0" u="none" strike="noStrike" cap="none" dirty="0" err="1">
                <a:solidFill>
                  <a:srgbClr val="002060"/>
                </a:solidFill>
                <a:latin typeface="Calibri"/>
                <a:ea typeface="Calibri"/>
                <a:cs typeface="Calibri"/>
                <a:sym typeface="Calibri"/>
              </a:rPr>
              <a:t>el</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ususario</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puede</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ir</a:t>
            </a:r>
            <a:r>
              <a:rPr lang="en-US" sz="2000" b="0" i="0" u="none" strike="noStrike" cap="none" dirty="0">
                <a:solidFill>
                  <a:srgbClr val="00206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err="1">
                <a:solidFill>
                  <a:srgbClr val="002060"/>
                </a:solidFill>
                <a:latin typeface="Calibri"/>
                <a:ea typeface="Calibri"/>
                <a:cs typeface="Calibri"/>
                <a:sym typeface="Calibri"/>
              </a:rPr>
              <a:t>cambiando</a:t>
            </a:r>
            <a:r>
              <a:rPr lang="en-US" sz="2000" b="0" i="0" u="none" strike="noStrike" cap="none" dirty="0">
                <a:solidFill>
                  <a:srgbClr val="FF0000"/>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haciendo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clic</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el</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adecuado</a:t>
            </a:r>
            <a:r>
              <a:rPr lang="en-US" sz="2000" b="0" i="0" u="none" strike="noStrike" cap="none" dirty="0">
                <a:solidFill>
                  <a:srgbClr val="092E4B"/>
                </a:solidFill>
                <a:latin typeface="Calibri"/>
                <a:ea typeface="Calibri"/>
                <a:cs typeface="Calibri"/>
                <a:sym typeface="Calibri"/>
              </a:rPr>
              <a:t>. </a:t>
            </a:r>
            <a:endParaRPr sz="1400" b="0" i="0" u="none" strike="noStrike" cap="none" dirty="0">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p:txBody>
      </p:sp>
      <p:pic>
        <p:nvPicPr>
          <p:cNvPr id="399" name="Google Shape;399;p53" descr="Related image"/>
          <p:cNvPicPr preferRelativeResize="0"/>
          <p:nvPr/>
        </p:nvPicPr>
        <p:blipFill rotWithShape="1">
          <a:blip r:embed="rId3">
            <a:alphaModFix/>
          </a:blip>
          <a:srcRect/>
          <a:stretch/>
        </p:blipFill>
        <p:spPr>
          <a:xfrm>
            <a:off x="8942189" y="1936040"/>
            <a:ext cx="1570794" cy="967410"/>
          </a:xfrm>
          <a:prstGeom prst="rect">
            <a:avLst/>
          </a:prstGeom>
          <a:noFill/>
          <a:ln>
            <a:noFill/>
          </a:ln>
          <a:effectLst>
            <a:outerShdw blurRad="292100" dist="139700" dir="2700000" algn="tl" rotWithShape="0">
              <a:srgbClr val="333333">
                <a:alpha val="63529"/>
              </a:srgbClr>
            </a:outerShdw>
          </a:effectLst>
        </p:spPr>
      </p:pic>
      <p:pic>
        <p:nvPicPr>
          <p:cNvPr id="400" name="Google Shape;400;p53" descr="Image result for dropbox"/>
          <p:cNvPicPr preferRelativeResize="0"/>
          <p:nvPr/>
        </p:nvPicPr>
        <p:blipFill rotWithShape="1">
          <a:blip r:embed="rId4">
            <a:alphaModFix/>
          </a:blip>
          <a:srcRect/>
          <a:stretch/>
        </p:blipFill>
        <p:spPr>
          <a:xfrm>
            <a:off x="9964347" y="1095892"/>
            <a:ext cx="1097272" cy="967410"/>
          </a:xfrm>
          <a:prstGeom prst="rect">
            <a:avLst/>
          </a:prstGeom>
          <a:noFill/>
          <a:ln>
            <a:noFill/>
          </a:ln>
          <a:effectLst>
            <a:outerShdw blurRad="292100" dist="139700" dir="2700000" algn="tl" rotWithShape="0">
              <a:srgbClr val="333333">
                <a:alpha val="63529"/>
              </a:srgbClr>
            </a:outerShdw>
          </a:effectLst>
        </p:spPr>
      </p:pic>
      <p:pic>
        <p:nvPicPr>
          <p:cNvPr id="401" name="Google Shape;401;p53" descr="Image result for desktop"/>
          <p:cNvPicPr preferRelativeResize="0"/>
          <p:nvPr/>
        </p:nvPicPr>
        <p:blipFill rotWithShape="1">
          <a:blip r:embed="rId5">
            <a:alphaModFix/>
          </a:blip>
          <a:srcRect/>
          <a:stretch/>
        </p:blipFill>
        <p:spPr>
          <a:xfrm>
            <a:off x="715681" y="2767280"/>
            <a:ext cx="2148260" cy="1323439"/>
          </a:xfrm>
          <a:prstGeom prst="rect">
            <a:avLst/>
          </a:prstGeom>
          <a:noFill/>
          <a:ln>
            <a:noFill/>
          </a:ln>
          <a:effectLst>
            <a:outerShdw blurRad="292100" dist="139700" dir="2700000" algn="tl" rotWithShape="0">
              <a:srgbClr val="333333">
                <a:alpha val="63529"/>
              </a:srgbClr>
            </a:outerShdw>
          </a:effectLst>
        </p:spPr>
      </p:pic>
      <p:pic>
        <p:nvPicPr>
          <p:cNvPr id="402" name="Google Shape;402;p53" descr="Image result for taskbar"/>
          <p:cNvPicPr preferRelativeResize="0"/>
          <p:nvPr/>
        </p:nvPicPr>
        <p:blipFill rotWithShape="1">
          <a:blip r:embed="rId6">
            <a:alphaModFix/>
          </a:blip>
          <a:srcRect/>
          <a:stretch/>
        </p:blipFill>
        <p:spPr>
          <a:xfrm>
            <a:off x="8659325" y="4476452"/>
            <a:ext cx="2765896" cy="1814546"/>
          </a:xfrm>
          <a:prstGeom prst="rect">
            <a:avLst/>
          </a:prstGeom>
          <a:noFill/>
          <a:ln>
            <a:noFill/>
          </a:ln>
          <a:effectLst>
            <a:outerShdw blurRad="292100" dist="139700" dir="2700000" algn="tl" rotWithShape="0">
              <a:srgbClr val="333333">
                <a:alpha val="63529"/>
              </a:srgbClr>
            </a:outerShdw>
          </a:effectLst>
        </p:spPr>
      </p:pic>
      <p:sp>
        <p:nvSpPr>
          <p:cNvPr id="403" name="Google Shape;403;p53"/>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Calibri"/>
                <a:ea typeface="Calibri"/>
                <a:cs typeface="Calibri"/>
                <a:sym typeface="Calibri"/>
              </a:rPr>
              <a:t>Competencia Digital – Un poco de terminología</a:t>
            </a:r>
            <a:endParaRPr sz="1400" b="0" i="0" u="none" strike="noStrike" cap="none">
              <a:solidFill>
                <a:srgbClr val="000000"/>
              </a:solidFill>
              <a:latin typeface="Arial"/>
              <a:ea typeface="Arial"/>
              <a:cs typeface="Arial"/>
              <a:sym typeface="Arial"/>
            </a:endParaRPr>
          </a:p>
        </p:txBody>
      </p:sp>
      <p:sp>
        <p:nvSpPr>
          <p:cNvPr id="404" name="Google Shape;404;p53"/>
          <p:cNvSpPr txBox="1"/>
          <p:nvPr/>
        </p:nvSpPr>
        <p:spPr>
          <a:xfrm>
            <a:off x="3346164" y="2459544"/>
            <a:ext cx="7689121" cy="1631175"/>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6. </a:t>
            </a:r>
            <a:r>
              <a:rPr lang="en-US" sz="2000" b="1" i="0" u="none" strike="noStrike" cap="none" dirty="0" err="1">
                <a:solidFill>
                  <a:srgbClr val="092E4B"/>
                </a:solidFill>
                <a:latin typeface="Calibri"/>
                <a:ea typeface="Calibri"/>
                <a:cs typeface="Calibri"/>
                <a:sym typeface="Calibri"/>
              </a:rPr>
              <a:t>Escritorio</a:t>
            </a:r>
            <a:endParaRPr sz="1400" b="0" i="0" u="none" strike="noStrike" cap="none" dirty="0">
              <a:solidFill>
                <a:srgbClr val="000000"/>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Es la </a:t>
            </a:r>
            <a:r>
              <a:rPr lang="en-US" sz="2000" b="0" i="0" u="none" strike="noStrike" cap="none" dirty="0" err="1">
                <a:solidFill>
                  <a:srgbClr val="092E4B"/>
                </a:solidFill>
                <a:latin typeface="Calibri"/>
                <a:ea typeface="Calibri"/>
                <a:cs typeface="Calibri"/>
                <a:sym typeface="Calibri"/>
              </a:rPr>
              <a:t>información</a:t>
            </a:r>
            <a:r>
              <a:rPr lang="en-US" sz="2000" b="0" i="0" u="none" strike="noStrike" cap="none" dirty="0">
                <a:solidFill>
                  <a:srgbClr val="092E4B"/>
                </a:solidFill>
                <a:latin typeface="Calibri"/>
                <a:ea typeface="Calibri"/>
                <a:cs typeface="Calibri"/>
                <a:sym typeface="Calibri"/>
              </a:rPr>
              <a:t> que </a:t>
            </a:r>
            <a:r>
              <a:rPr lang="en-US" sz="2000" b="0" i="0" u="none" strike="noStrike" cap="none" dirty="0" err="1">
                <a:solidFill>
                  <a:srgbClr val="092E4B"/>
                </a:solidFill>
                <a:latin typeface="Calibri"/>
                <a:ea typeface="Calibri"/>
                <a:cs typeface="Calibri"/>
                <a:sym typeface="Calibri"/>
              </a:rPr>
              <a:t>aparece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la </a:t>
            </a:r>
            <a:r>
              <a:rPr lang="en-US" sz="2000" b="0" i="0" u="none" strike="noStrike" cap="none" dirty="0" err="1">
                <a:solidFill>
                  <a:srgbClr val="092E4B"/>
                </a:solidFill>
                <a:latin typeface="Calibri"/>
                <a:ea typeface="Calibri"/>
                <a:cs typeface="Calibri"/>
                <a:sym typeface="Calibri"/>
              </a:rPr>
              <a:t>pantalla</a:t>
            </a:r>
            <a:r>
              <a:rPr lang="en-US" sz="2000" b="0" i="0" u="none" strike="noStrike" cap="none" dirty="0">
                <a:solidFill>
                  <a:srgbClr val="092E4B"/>
                </a:solidFill>
                <a:latin typeface="Calibri"/>
                <a:ea typeface="Calibri"/>
                <a:cs typeface="Calibri"/>
                <a:sym typeface="Calibri"/>
              </a:rPr>
              <a:t> del </a:t>
            </a:r>
            <a:r>
              <a:rPr lang="en-US" sz="2000" b="0" i="0" u="none" strike="noStrike" cap="none" dirty="0" err="1">
                <a:solidFill>
                  <a:srgbClr val="092E4B"/>
                </a:solidFill>
                <a:latin typeface="Calibri"/>
                <a:ea typeface="Calibri"/>
                <a:cs typeface="Calibri"/>
                <a:sym typeface="Calibri"/>
              </a:rPr>
              <a:t>dispositivo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cuando</a:t>
            </a:r>
            <a:r>
              <a:rPr lang="en-US" sz="2000" b="0" i="0" u="none" strike="noStrike" cap="none" dirty="0">
                <a:solidFill>
                  <a:srgbClr val="092E4B"/>
                </a:solidFill>
                <a:latin typeface="Calibri"/>
                <a:ea typeface="Calibri"/>
                <a:cs typeface="Calibri"/>
                <a:sym typeface="Calibri"/>
              </a:rPr>
              <a:t> lo </a:t>
            </a:r>
            <a:r>
              <a:rPr lang="en-US" sz="2000" b="0" i="0" u="none" strike="noStrike" cap="none" dirty="0" err="1">
                <a:solidFill>
                  <a:srgbClr val="092E4B"/>
                </a:solidFill>
                <a:latin typeface="Calibri"/>
                <a:ea typeface="Calibri"/>
                <a:cs typeface="Calibri"/>
                <a:sym typeface="Calibri"/>
              </a:rPr>
              <a:t>enciendes</a:t>
            </a:r>
            <a:r>
              <a:rPr lang="en-US" sz="2000" b="0" i="0" u="none" strike="noStrike" cap="none" dirty="0">
                <a:solidFill>
                  <a:srgbClr val="092E4B"/>
                </a:solidFill>
                <a:latin typeface="Calibri"/>
                <a:ea typeface="Calibri"/>
                <a:cs typeface="Calibri"/>
                <a:sym typeface="Calibri"/>
              </a:rPr>
              <a:t>. El </a:t>
            </a:r>
            <a:r>
              <a:rPr lang="en-US" sz="2000" b="0" i="0" u="none" strike="noStrike" cap="none" dirty="0" err="1">
                <a:solidFill>
                  <a:srgbClr val="092E4B"/>
                </a:solidFill>
                <a:latin typeface="Calibri"/>
                <a:ea typeface="Calibri"/>
                <a:cs typeface="Calibri"/>
                <a:sym typeface="Calibri"/>
              </a:rPr>
              <a:t>escritorio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contiene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varios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iconos</a:t>
            </a:r>
            <a:r>
              <a:rPr lang="en-US" sz="2000" b="0" i="0" u="none" strike="noStrike" cap="none" dirty="0">
                <a:solidFill>
                  <a:srgbClr val="092E4B"/>
                </a:solidFill>
                <a:latin typeface="Calibri"/>
                <a:ea typeface="Calibri"/>
                <a:cs typeface="Calibri"/>
                <a:sym typeface="Calibri"/>
              </a:rPr>
              <a:t>, o </a:t>
            </a:r>
            <a:r>
              <a:rPr lang="en-US" sz="2000" b="0" i="0" u="none" strike="noStrike" cap="none" dirty="0" err="1">
                <a:solidFill>
                  <a:srgbClr val="092E4B"/>
                </a:solidFill>
                <a:latin typeface="Calibri"/>
                <a:ea typeface="Calibri"/>
                <a:cs typeface="Calibri"/>
                <a:sym typeface="Calibri"/>
              </a:rPr>
              <a:t>imágenes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las que </a:t>
            </a:r>
            <a:r>
              <a:rPr lang="en-US" sz="2000" b="0" i="0" u="none" strike="noStrike" cap="none" dirty="0" err="1">
                <a:solidFill>
                  <a:srgbClr val="092E4B"/>
                </a:solidFill>
                <a:latin typeface="Calibri"/>
                <a:ea typeface="Calibri"/>
                <a:cs typeface="Calibri"/>
                <a:sym typeface="Calibri"/>
              </a:rPr>
              <a:t>puedes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clicar</a:t>
            </a:r>
            <a:r>
              <a:rPr lang="en-US" sz="2000" b="0" i="0" u="none" strike="noStrike" cap="none" dirty="0">
                <a:solidFill>
                  <a:srgbClr val="092E4B"/>
                </a:solidFill>
                <a:latin typeface="Calibri"/>
                <a:ea typeface="Calibri"/>
                <a:cs typeface="Calibri"/>
                <a:sym typeface="Calibri"/>
              </a:rPr>
              <a:t> para </a:t>
            </a:r>
            <a:r>
              <a:rPr lang="en-US" sz="2000" b="0" i="0" u="none" strike="noStrike" cap="none" dirty="0" err="1">
                <a:solidFill>
                  <a:srgbClr val="092E4B"/>
                </a:solidFill>
                <a:latin typeface="Calibri"/>
                <a:ea typeface="Calibri"/>
                <a:cs typeface="Calibri"/>
                <a:sym typeface="Calibri"/>
              </a:rPr>
              <a:t>abrir</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programas</a:t>
            </a:r>
            <a:r>
              <a:rPr lang="en-US" sz="2000" b="0" i="0" u="none" strike="noStrike" cap="none" dirty="0">
                <a:solidFill>
                  <a:srgbClr val="092E4B"/>
                </a:solidFill>
                <a:latin typeface="Calibri"/>
                <a:ea typeface="Calibri"/>
                <a:cs typeface="Calibri"/>
                <a:sym typeface="Calibri"/>
              </a:rPr>
              <a:t>. 	</a:t>
            </a:r>
            <a:endParaRPr sz="2000" b="0" i="0" u="none" strike="noStrike" cap="none" dirty="0">
              <a:solidFill>
                <a:srgbClr val="092E4B"/>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5"/>
          <p:cNvSpPr/>
          <p:nvPr/>
        </p:nvSpPr>
        <p:spPr>
          <a:xfrm>
            <a:off x="727834" y="777922"/>
            <a:ext cx="7766433" cy="50167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8. Indicadores de batería y carga</a:t>
            </a:r>
            <a:endParaRPr sz="1400" b="0" i="0" u="none" strike="noStrike" cap="none">
              <a:solidFill>
                <a:srgbClr val="092E4B"/>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Estos símbolos indican si hay poca batería, si está cargada y cuánto y si se está cargando o no. Normalmente, un símbolo de batería en el lado superior derecho de la pantalla indicará el nivel de carga. </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10. Teclado</a:t>
            </a:r>
            <a:endParaRPr sz="1400" b="0" i="0" u="none" strike="noStrike" cap="none">
              <a:solidFill>
                <a:srgbClr val="092E4B"/>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Son las teclas que controlan el ordenador, muy parecidas a una máquina de escribir con teclas extra para funciones especiales. Las t</a:t>
            </a:r>
            <a:r>
              <a:rPr lang="en-US" sz="2000" b="0" i="1" u="none" strike="noStrike" cap="none">
                <a:solidFill>
                  <a:srgbClr val="002060"/>
                </a:solidFill>
                <a:latin typeface="Calibri"/>
                <a:ea typeface="Calibri"/>
                <a:cs typeface="Calibri"/>
                <a:sym typeface="Calibri"/>
              </a:rPr>
              <a:t>ablets</a:t>
            </a:r>
            <a:r>
              <a:rPr lang="en-US" sz="2000" b="0" i="0" u="none" strike="noStrike" cap="none">
                <a:solidFill>
                  <a:srgbClr val="FF0000"/>
                </a:solidFill>
                <a:latin typeface="Calibri"/>
                <a:ea typeface="Calibri"/>
                <a:cs typeface="Calibri"/>
                <a:sym typeface="Calibri"/>
              </a:rPr>
              <a:t> </a:t>
            </a:r>
            <a:r>
              <a:rPr lang="en-US" sz="2000" b="0" i="0" u="none" strike="noStrike" cap="none">
                <a:solidFill>
                  <a:srgbClr val="002060"/>
                </a:solidFill>
                <a:latin typeface="Calibri"/>
                <a:ea typeface="Calibri"/>
                <a:cs typeface="Calibri"/>
                <a:sym typeface="Calibri"/>
              </a:rPr>
              <a:t>y los </a:t>
            </a:r>
            <a:r>
              <a:rPr lang="en-US" sz="2000" b="0" i="1" u="none" strike="noStrike" cap="none">
                <a:solidFill>
                  <a:srgbClr val="002060"/>
                </a:solidFill>
                <a:latin typeface="Calibri"/>
                <a:ea typeface="Calibri"/>
                <a:cs typeface="Calibri"/>
                <a:sym typeface="Calibri"/>
              </a:rPr>
              <a:t>smartphones</a:t>
            </a:r>
            <a:r>
              <a:rPr lang="en-US" sz="2000" b="0" i="0" u="none" strike="noStrike" cap="none">
                <a:solidFill>
                  <a:srgbClr val="002060"/>
                </a:solidFill>
                <a:latin typeface="Calibri"/>
                <a:ea typeface="Calibri"/>
                <a:cs typeface="Calibri"/>
                <a:sym typeface="Calibri"/>
              </a:rPr>
              <a:t> </a:t>
            </a:r>
            <a:r>
              <a:rPr lang="en-US" sz="2000" b="0" i="0" u="none" strike="noStrike" cap="none">
                <a:solidFill>
                  <a:srgbClr val="092E4B"/>
                </a:solidFill>
                <a:latin typeface="Calibri"/>
                <a:ea typeface="Calibri"/>
                <a:cs typeface="Calibri"/>
                <a:sym typeface="Calibri"/>
              </a:rPr>
              <a:t>tienen teclados táctiles. </a:t>
            </a:r>
            <a:endParaRPr sz="1400" b="0" i="0" u="none" strike="noStrike" cap="none">
              <a:solidFill>
                <a:srgbClr val="092E4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pic>
        <p:nvPicPr>
          <p:cNvPr id="411" name="Google Shape;411;p35" descr="Related image"/>
          <p:cNvPicPr preferRelativeResize="0"/>
          <p:nvPr/>
        </p:nvPicPr>
        <p:blipFill rotWithShape="1">
          <a:blip r:embed="rId3">
            <a:alphaModFix/>
          </a:blip>
          <a:srcRect/>
          <a:stretch/>
        </p:blipFill>
        <p:spPr>
          <a:xfrm>
            <a:off x="748333" y="2265975"/>
            <a:ext cx="2332612" cy="1553757"/>
          </a:xfrm>
          <a:prstGeom prst="rect">
            <a:avLst/>
          </a:prstGeom>
          <a:noFill/>
          <a:ln>
            <a:noFill/>
          </a:ln>
          <a:effectLst>
            <a:outerShdw blurRad="292100" dist="139700" dir="2700000" algn="tl" rotWithShape="0">
              <a:srgbClr val="333333">
                <a:alpha val="63529"/>
              </a:srgbClr>
            </a:outerShdw>
          </a:effectLst>
        </p:spPr>
      </p:pic>
      <p:pic>
        <p:nvPicPr>
          <p:cNvPr id="412" name="Google Shape;412;p35" descr="Image result for keyboard laptop hands"/>
          <p:cNvPicPr preferRelativeResize="0"/>
          <p:nvPr/>
        </p:nvPicPr>
        <p:blipFill rotWithShape="1">
          <a:blip r:embed="rId4">
            <a:alphaModFix/>
          </a:blip>
          <a:srcRect t="1" r="14035" b="32631"/>
          <a:stretch/>
        </p:blipFill>
        <p:spPr>
          <a:xfrm>
            <a:off x="8552271" y="3777445"/>
            <a:ext cx="2530990" cy="1323439"/>
          </a:xfrm>
          <a:prstGeom prst="rect">
            <a:avLst/>
          </a:prstGeom>
          <a:noFill/>
          <a:ln>
            <a:noFill/>
          </a:ln>
          <a:effectLst>
            <a:outerShdw blurRad="292100" dist="139700" dir="2700000" algn="tl" rotWithShape="0">
              <a:srgbClr val="333333">
                <a:alpha val="63529"/>
              </a:srgbClr>
            </a:outerShdw>
          </a:effectLst>
        </p:spPr>
      </p:pic>
      <p:pic>
        <p:nvPicPr>
          <p:cNvPr id="413" name="Google Shape;413;p35"/>
          <p:cNvPicPr preferRelativeResize="0"/>
          <p:nvPr/>
        </p:nvPicPr>
        <p:blipFill rotWithShape="1">
          <a:blip r:embed="rId5">
            <a:alphaModFix/>
          </a:blip>
          <a:srcRect l="77526" t="82031"/>
          <a:stretch/>
        </p:blipFill>
        <p:spPr>
          <a:xfrm>
            <a:off x="748333" y="5279668"/>
            <a:ext cx="2924175" cy="1314450"/>
          </a:xfrm>
          <a:prstGeom prst="rect">
            <a:avLst/>
          </a:prstGeom>
          <a:noFill/>
          <a:ln>
            <a:noFill/>
          </a:ln>
          <a:effectLst>
            <a:outerShdw blurRad="292100" dist="139700" dir="2700000" algn="tl" rotWithShape="0">
              <a:srgbClr val="333333">
                <a:alpha val="63529"/>
              </a:srgbClr>
            </a:outerShdw>
          </a:effectLst>
        </p:spPr>
      </p:pic>
      <p:sp>
        <p:nvSpPr>
          <p:cNvPr id="414" name="Google Shape;414;p35"/>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Calibri"/>
                <a:ea typeface="Calibri"/>
                <a:cs typeface="Calibri"/>
                <a:sym typeface="Calibri"/>
              </a:rPr>
              <a:t>Competencia Digital – Un poco de terminología</a:t>
            </a:r>
            <a:endParaRPr sz="3600" b="0" i="0" u="none" strike="noStrike" cap="none">
              <a:solidFill>
                <a:srgbClr val="000000"/>
              </a:solidFill>
              <a:latin typeface="Arial"/>
              <a:ea typeface="Arial"/>
              <a:cs typeface="Arial"/>
              <a:sym typeface="Arial"/>
            </a:endParaRPr>
          </a:p>
        </p:txBody>
      </p:sp>
      <p:sp>
        <p:nvSpPr>
          <p:cNvPr id="415" name="Google Shape;415;p35"/>
          <p:cNvSpPr txBox="1"/>
          <p:nvPr/>
        </p:nvSpPr>
        <p:spPr>
          <a:xfrm>
            <a:off x="3721154" y="2221907"/>
            <a:ext cx="7490791" cy="1631175"/>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9. </a:t>
            </a:r>
            <a:r>
              <a:rPr lang="en-US" sz="2000" b="1" i="1" u="none" strike="noStrike" cap="none">
                <a:solidFill>
                  <a:srgbClr val="002060"/>
                </a:solidFill>
                <a:latin typeface="Calibri"/>
                <a:ea typeface="Calibri"/>
                <a:cs typeface="Calibri"/>
                <a:sym typeface="Calibri"/>
              </a:rPr>
              <a:t>Touchpad</a:t>
            </a:r>
            <a:endParaRPr sz="1400" b="0" i="1" u="none" strike="noStrike" cap="none">
              <a:solidFill>
                <a:srgbClr val="002060"/>
              </a:solidFill>
              <a:latin typeface="Arial"/>
              <a:ea typeface="Arial"/>
              <a:cs typeface="Arial"/>
              <a:sym typeface="Arial"/>
            </a:endParaRPr>
          </a:p>
          <a:p>
            <a:pPr marL="0" marR="0" lvl="8"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Un </a:t>
            </a:r>
            <a:r>
              <a:rPr lang="en-US" sz="2000" b="0" i="1" u="none" strike="noStrike" cap="none">
                <a:solidFill>
                  <a:srgbClr val="092E4B"/>
                </a:solidFill>
                <a:latin typeface="Calibri"/>
                <a:ea typeface="Calibri"/>
                <a:cs typeface="Calibri"/>
                <a:sym typeface="Calibri"/>
              </a:rPr>
              <a:t>touchpad</a:t>
            </a:r>
            <a:r>
              <a:rPr lang="en-US" sz="2000" b="0" i="0" u="none" strike="noStrike" cap="none">
                <a:solidFill>
                  <a:srgbClr val="092E4B"/>
                </a:solidFill>
                <a:latin typeface="Calibri"/>
                <a:ea typeface="Calibri"/>
                <a:cs typeface="Calibri"/>
                <a:sym typeface="Calibri"/>
              </a:rPr>
              <a:t> (</a:t>
            </a:r>
            <a:r>
              <a:rPr lang="en-US" sz="2000" b="0" i="0" u="none" strike="noStrike" cap="none">
                <a:solidFill>
                  <a:srgbClr val="002060"/>
                </a:solidFill>
                <a:latin typeface="Calibri"/>
                <a:ea typeface="Calibri"/>
                <a:cs typeface="Calibri"/>
                <a:sym typeface="Calibri"/>
              </a:rPr>
              <a:t>ratón táctil) </a:t>
            </a:r>
            <a:r>
              <a:rPr lang="en-US" sz="2000" b="0" i="0" u="none" strike="noStrike" cap="none">
                <a:solidFill>
                  <a:srgbClr val="092E4B"/>
                </a:solidFill>
                <a:latin typeface="Calibri"/>
                <a:ea typeface="Calibri"/>
                <a:cs typeface="Calibri"/>
                <a:sym typeface="Calibri"/>
              </a:rPr>
              <a:t>es un dispositivo incorporado para </a:t>
            </a:r>
            <a:r>
              <a:rPr lang="en-US" sz="2000" b="0" i="0" u="none" strike="noStrike" cap="none">
                <a:solidFill>
                  <a:srgbClr val="002060"/>
                </a:solidFill>
                <a:latin typeface="Calibri"/>
                <a:ea typeface="Calibri"/>
                <a:cs typeface="Calibri"/>
                <a:sym typeface="Calibri"/>
              </a:rPr>
              <a:t>controlar la posición de entrada </a:t>
            </a:r>
            <a:r>
              <a:rPr lang="en-US" sz="2000" b="0" i="0" u="none" strike="noStrike" cap="none">
                <a:solidFill>
                  <a:srgbClr val="092E4B"/>
                </a:solidFill>
                <a:latin typeface="Calibri"/>
                <a:ea typeface="Calibri"/>
                <a:cs typeface="Calibri"/>
                <a:sym typeface="Calibri"/>
              </a:rPr>
              <a:t>en la pantalla del ordenador. Es una alternativa al ratón y son habituales en los </a:t>
            </a:r>
            <a:r>
              <a:rPr lang="en-US" sz="2000" b="0" i="1" u="none" strike="noStrike" cap="none">
                <a:solidFill>
                  <a:srgbClr val="002060"/>
                </a:solidFill>
                <a:latin typeface="Calibri"/>
                <a:ea typeface="Calibri"/>
                <a:cs typeface="Calibri"/>
                <a:sym typeface="Calibri"/>
              </a:rPr>
              <a:t>laptops </a:t>
            </a:r>
            <a:r>
              <a:rPr lang="en-US" sz="2000" b="0" i="0" u="none" strike="noStrike" cap="none">
                <a:solidFill>
                  <a:srgbClr val="002060"/>
                </a:solidFill>
                <a:latin typeface="Calibri"/>
                <a:ea typeface="Calibri"/>
                <a:cs typeface="Calibri"/>
                <a:sym typeface="Calibri"/>
              </a:rPr>
              <a:t>(ordenadores potátiles)</a:t>
            </a:r>
            <a:r>
              <a:rPr lang="en-US" sz="2000" b="0" i="0" u="none" strike="noStrike" cap="none">
                <a:solidFill>
                  <a:srgbClr val="092E4B"/>
                </a:solidFill>
                <a:latin typeface="Calibri"/>
                <a:ea typeface="Calibri"/>
                <a:cs typeface="Calibri"/>
                <a:sym typeface="Calibri"/>
              </a:rPr>
              <a:t>.</a:t>
            </a:r>
            <a:endParaRPr sz="1400" b="0" i="0" u="none" strike="noStrike" cap="none">
              <a:solidFill>
                <a:srgbClr val="092E4B"/>
              </a:solidFill>
              <a:latin typeface="Arial"/>
              <a:ea typeface="Arial"/>
              <a:cs typeface="Arial"/>
              <a:sym typeface="Arial"/>
            </a:endParaRPr>
          </a:p>
        </p:txBody>
      </p:sp>
      <p:sp>
        <p:nvSpPr>
          <p:cNvPr id="416" name="Google Shape;416;p35"/>
          <p:cNvSpPr txBox="1"/>
          <p:nvPr/>
        </p:nvSpPr>
        <p:spPr>
          <a:xfrm>
            <a:off x="3851413" y="5239943"/>
            <a:ext cx="7936396" cy="1323399"/>
          </a:xfrm>
          <a:prstGeom prst="rect">
            <a:avLst/>
          </a:prstGeom>
          <a:noFill/>
          <a:ln>
            <a:noFill/>
          </a:ln>
        </p:spPr>
        <p:txBody>
          <a:bodyPr spcFirstLastPara="1" wrap="square" lIns="91425" tIns="45700" rIns="91425" bIns="45700" anchor="t" anchorCtr="0">
            <a:spAutoFit/>
          </a:bodyPr>
          <a:lstStyle/>
          <a:p>
            <a:pPr marL="0" marR="0" lvl="8" indent="0" algn="just"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11. </a:t>
            </a:r>
            <a:r>
              <a:rPr lang="en-US" sz="2000" b="1" i="0" u="none" strike="noStrike" cap="none">
                <a:solidFill>
                  <a:srgbClr val="002060"/>
                </a:solidFill>
                <a:latin typeface="Calibri"/>
                <a:ea typeface="Calibri"/>
                <a:cs typeface="Calibri"/>
                <a:sym typeface="Calibri"/>
              </a:rPr>
              <a:t>Área </a:t>
            </a:r>
            <a:r>
              <a:rPr lang="en-US" sz="2000" b="1" i="0" u="none" strike="noStrike" cap="none">
                <a:solidFill>
                  <a:srgbClr val="092E4B"/>
                </a:solidFill>
                <a:latin typeface="Calibri"/>
                <a:ea typeface="Calibri"/>
                <a:cs typeface="Calibri"/>
                <a:sym typeface="Calibri"/>
              </a:rPr>
              <a:t>de notificaciones</a:t>
            </a:r>
            <a:endParaRPr sz="1400" b="0" i="0" u="none" strike="noStrike" cap="none">
              <a:solidFill>
                <a:srgbClr val="092E4B"/>
              </a:solidFill>
              <a:latin typeface="Arial"/>
              <a:ea typeface="Arial"/>
              <a:cs typeface="Arial"/>
              <a:sym typeface="Arial"/>
            </a:endParaRPr>
          </a:p>
          <a:p>
            <a:pPr marL="0" marR="0" lvl="8"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Es la parte de la barra de tareas en la que aparecen las notificaciones y </a:t>
            </a:r>
            <a:r>
              <a:rPr lang="en-US" sz="2000" b="0" i="0" u="none" strike="noStrike" cap="none">
                <a:solidFill>
                  <a:srgbClr val="002060"/>
                </a:solidFill>
                <a:latin typeface="Calibri"/>
                <a:ea typeface="Calibri"/>
                <a:cs typeface="Calibri"/>
                <a:sym typeface="Calibri"/>
              </a:rPr>
              <a:t>su</a:t>
            </a:r>
            <a:r>
              <a:rPr lang="en-US" sz="2000" b="0" i="0" u="none" strike="noStrike" cap="none">
                <a:solidFill>
                  <a:srgbClr val="092E4B"/>
                </a:solidFill>
                <a:latin typeface="Calibri"/>
                <a:ea typeface="Calibri"/>
                <a:cs typeface="Calibri"/>
                <a:sym typeface="Calibri"/>
              </a:rPr>
              <a:t> estado. También puede servir para mostrar iconos de prestaciones del sistema y programas que no se encuentran en el escritorio. </a:t>
            </a:r>
            <a:endParaRPr sz="1400" b="0" i="0" u="none" strike="noStrike" cap="none">
              <a:solidFill>
                <a:srgbClr val="092E4B"/>
              </a:solidFill>
              <a:latin typeface="Arial"/>
              <a:ea typeface="Arial"/>
              <a:cs typeface="Arial"/>
              <a:sym typeface="Arial"/>
            </a:endParaRPr>
          </a:p>
        </p:txBody>
      </p:sp>
      <p:pic>
        <p:nvPicPr>
          <p:cNvPr id="417" name="Google Shape;417;p35"/>
          <p:cNvPicPr preferRelativeResize="0"/>
          <p:nvPr/>
        </p:nvPicPr>
        <p:blipFill rotWithShape="1">
          <a:blip r:embed="rId6">
            <a:alphaModFix/>
          </a:blip>
          <a:srcRect/>
          <a:stretch/>
        </p:blipFill>
        <p:spPr>
          <a:xfrm>
            <a:off x="9588469" y="627800"/>
            <a:ext cx="1574830" cy="16775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
          <p:cNvSpPr txBox="1">
            <a:spLocks noGrp="1"/>
          </p:cNvSpPr>
          <p:nvPr>
            <p:ph type="body" idx="1"/>
          </p:nvPr>
        </p:nvSpPr>
        <p:spPr>
          <a:xfrm>
            <a:off x="275422" y="59277"/>
            <a:ext cx="11857203" cy="1009359"/>
          </a:xfrm>
          <a:prstGeom prst="rect">
            <a:avLst/>
          </a:prstGeom>
          <a:solidFill>
            <a:schemeClr val="lt1"/>
          </a:solid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ct val="100000"/>
              <a:buNone/>
            </a:pPr>
            <a:r>
              <a:rPr lang="en-US" sz="3000" b="1" dirty="0" err="1">
                <a:solidFill>
                  <a:srgbClr val="24BAA2"/>
                </a:solidFill>
                <a:latin typeface="Calibri"/>
                <a:ea typeface="Calibri"/>
                <a:cs typeface="Calibri"/>
                <a:sym typeface="Calibri"/>
              </a:rPr>
              <a:t>Queremos</a:t>
            </a:r>
            <a:r>
              <a:rPr lang="en-US" sz="3000" b="1" dirty="0">
                <a:solidFill>
                  <a:srgbClr val="24BAA2"/>
                </a:solidFill>
                <a:latin typeface="Calibri"/>
                <a:ea typeface="Calibri"/>
                <a:cs typeface="Calibri"/>
                <a:sym typeface="Calibri"/>
              </a:rPr>
              <a:t> </a:t>
            </a:r>
            <a:r>
              <a:rPr lang="en-US" sz="3000" b="1" dirty="0" err="1">
                <a:solidFill>
                  <a:srgbClr val="24BAA2"/>
                </a:solidFill>
                <a:latin typeface="Calibri"/>
                <a:ea typeface="Calibri"/>
                <a:cs typeface="Calibri"/>
                <a:sym typeface="Calibri"/>
              </a:rPr>
              <a:t>ayudarte</a:t>
            </a:r>
            <a:r>
              <a:rPr lang="en-US" sz="3000" b="1" dirty="0">
                <a:solidFill>
                  <a:srgbClr val="24BAA2"/>
                </a:solidFill>
                <a:latin typeface="Calibri"/>
                <a:ea typeface="Calibri"/>
                <a:cs typeface="Calibri"/>
                <a:sym typeface="Calibri"/>
              </a:rPr>
              <a:t>, </a:t>
            </a:r>
            <a:r>
              <a:rPr lang="en-US" sz="3000" b="1" dirty="0" err="1">
                <a:solidFill>
                  <a:srgbClr val="24BAA2"/>
                </a:solidFill>
                <a:latin typeface="Calibri"/>
                <a:ea typeface="Calibri"/>
                <a:cs typeface="Calibri"/>
                <a:sym typeface="Calibri"/>
              </a:rPr>
              <a:t>como</a:t>
            </a:r>
            <a:r>
              <a:rPr lang="en-US" sz="3000" b="1" dirty="0">
                <a:solidFill>
                  <a:srgbClr val="24BAA2"/>
                </a:solidFill>
                <a:latin typeface="Calibri"/>
                <a:ea typeface="Calibri"/>
                <a:cs typeface="Calibri"/>
                <a:sym typeface="Calibri"/>
              </a:rPr>
              <a:t> persona </a:t>
            </a:r>
            <a:r>
              <a:rPr lang="en-US" sz="3000" b="1" dirty="0" err="1">
                <a:solidFill>
                  <a:srgbClr val="24BAA2"/>
                </a:solidFill>
                <a:latin typeface="Arial"/>
                <a:ea typeface="Arial"/>
                <a:cs typeface="Arial"/>
                <a:sym typeface="Arial"/>
              </a:rPr>
              <a:t>cuidadora</a:t>
            </a:r>
            <a:r>
              <a:rPr lang="en-US" sz="3000" b="1" dirty="0">
                <a:solidFill>
                  <a:srgbClr val="24BAA2"/>
                </a:solidFill>
                <a:latin typeface="Calibri"/>
                <a:ea typeface="Calibri"/>
                <a:cs typeface="Calibri"/>
                <a:sym typeface="Calibri"/>
              </a:rPr>
              <a:t>, a </a:t>
            </a:r>
            <a:r>
              <a:rPr lang="en-US" sz="3000" b="1" dirty="0" err="1">
                <a:solidFill>
                  <a:srgbClr val="24BAA2"/>
                </a:solidFill>
                <a:latin typeface="Calibri"/>
                <a:ea typeface="Calibri"/>
                <a:cs typeface="Calibri"/>
                <a:sym typeface="Calibri"/>
              </a:rPr>
              <a:t>estar</a:t>
            </a:r>
            <a:r>
              <a:rPr lang="en-US" sz="3000" b="1" dirty="0">
                <a:solidFill>
                  <a:srgbClr val="24BAA2"/>
                </a:solidFill>
                <a:latin typeface="Calibri"/>
                <a:ea typeface="Calibri"/>
                <a:cs typeface="Calibri"/>
                <a:sym typeface="Calibri"/>
              </a:rPr>
              <a:t> al </a:t>
            </a:r>
            <a:r>
              <a:rPr lang="en-US" sz="3000" b="1" dirty="0">
                <a:solidFill>
                  <a:srgbClr val="24BAA2"/>
                </a:solidFill>
                <a:latin typeface="Arial"/>
                <a:ea typeface="Arial"/>
                <a:cs typeface="Arial"/>
                <a:sym typeface="Arial"/>
              </a:rPr>
              <a:t>día </a:t>
            </a:r>
            <a:r>
              <a:rPr lang="en-US" sz="3000" b="1" dirty="0" err="1">
                <a:solidFill>
                  <a:srgbClr val="24BAA2"/>
                </a:solidFill>
                <a:latin typeface="Arial"/>
                <a:ea typeface="Arial"/>
                <a:cs typeface="Arial"/>
                <a:sym typeface="Arial"/>
              </a:rPr>
              <a:t>en</a:t>
            </a:r>
            <a:r>
              <a:rPr lang="en-US" sz="3000" b="1" dirty="0">
                <a:solidFill>
                  <a:srgbClr val="24BAA2"/>
                </a:solidFill>
                <a:latin typeface="Arial"/>
                <a:ea typeface="Arial"/>
                <a:cs typeface="Arial"/>
                <a:sym typeface="Arial"/>
              </a:rPr>
              <a:t> </a:t>
            </a:r>
            <a:r>
              <a:rPr lang="en-US" sz="3000" b="1" dirty="0" err="1">
                <a:solidFill>
                  <a:srgbClr val="24BAA2"/>
                </a:solidFill>
                <a:latin typeface="Arial"/>
                <a:ea typeface="Arial"/>
                <a:cs typeface="Arial"/>
                <a:sym typeface="Arial"/>
              </a:rPr>
              <a:t>digitalización</a:t>
            </a:r>
            <a:r>
              <a:rPr lang="en-US" sz="3000" b="1" dirty="0">
                <a:solidFill>
                  <a:srgbClr val="24BAA2"/>
                </a:solidFill>
                <a:latin typeface="Calibri"/>
                <a:ea typeface="Calibri"/>
                <a:cs typeface="Calibri"/>
                <a:sym typeface="Calibri"/>
              </a:rPr>
              <a:t> </a:t>
            </a:r>
            <a:endParaRPr sz="3000" b="1" dirty="0">
              <a:solidFill>
                <a:srgbClr val="24BAA2"/>
              </a:solidFill>
            </a:endParaRPr>
          </a:p>
          <a:p>
            <a:pPr marL="0" lvl="0" indent="0" algn="ctr" rtl="0">
              <a:lnSpc>
                <a:spcPct val="100000"/>
              </a:lnSpc>
              <a:spcBef>
                <a:spcPts val="0"/>
              </a:spcBef>
              <a:spcAft>
                <a:spcPts val="0"/>
              </a:spcAft>
              <a:buSzPct val="100000"/>
              <a:buNone/>
            </a:pPr>
            <a:endParaRPr sz="3000" dirty="0">
              <a:solidFill>
                <a:schemeClr val="lt1"/>
              </a:solidFill>
            </a:endParaRPr>
          </a:p>
        </p:txBody>
      </p:sp>
      <p:sp>
        <p:nvSpPr>
          <p:cNvPr id="221" name="Google Shape;221;p2"/>
          <p:cNvSpPr txBox="1">
            <a:spLocks noGrp="1"/>
          </p:cNvSpPr>
          <p:nvPr>
            <p:ph type="body" idx="2"/>
          </p:nvPr>
        </p:nvSpPr>
        <p:spPr>
          <a:xfrm>
            <a:off x="1885229" y="3240724"/>
            <a:ext cx="2093228" cy="168041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1600" b="1" dirty="0">
                <a:solidFill>
                  <a:schemeClr val="lt1"/>
                </a:solidFill>
              </a:rPr>
              <a:t>Tu </a:t>
            </a:r>
            <a:r>
              <a:rPr lang="en-US" sz="1600" b="1" dirty="0" err="1">
                <a:solidFill>
                  <a:schemeClr val="lt1"/>
                </a:solidFill>
              </a:rPr>
              <a:t>equipamiento</a:t>
            </a:r>
            <a:r>
              <a:rPr lang="en-US" sz="1600" b="1" dirty="0">
                <a:solidFill>
                  <a:schemeClr val="lt1"/>
                </a:solidFill>
              </a:rPr>
              <a:t> digital:</a:t>
            </a:r>
            <a:endParaRPr dirty="0"/>
          </a:p>
          <a:p>
            <a:pPr marL="0" lvl="0" indent="0" algn="ctr" rtl="0">
              <a:lnSpc>
                <a:spcPct val="100000"/>
              </a:lnSpc>
              <a:spcBef>
                <a:spcPts val="0"/>
              </a:spcBef>
              <a:spcAft>
                <a:spcPts val="0"/>
              </a:spcAft>
              <a:buSzPts val="1800"/>
              <a:buNone/>
            </a:pPr>
            <a:endParaRPr sz="1000" dirty="0">
              <a:solidFill>
                <a:schemeClr val="lt1"/>
              </a:solidFill>
            </a:endParaRPr>
          </a:p>
          <a:p>
            <a:pPr marL="285750" lvl="0" indent="-285750" algn="l" rtl="0">
              <a:lnSpc>
                <a:spcPct val="100000"/>
              </a:lnSpc>
              <a:spcBef>
                <a:spcPts val="0"/>
              </a:spcBef>
              <a:spcAft>
                <a:spcPts val="0"/>
              </a:spcAft>
              <a:buClr>
                <a:srgbClr val="002060"/>
              </a:buClr>
              <a:buSzPts val="1800"/>
              <a:buFont typeface="Arial"/>
              <a:buChar char="•"/>
            </a:pPr>
            <a:r>
              <a:rPr lang="en-US" sz="1500" b="1" i="1" dirty="0">
                <a:solidFill>
                  <a:srgbClr val="092E4B"/>
                </a:solidFill>
              </a:rPr>
              <a:t>Smartphones</a:t>
            </a:r>
            <a:endParaRPr sz="1500" b="1" i="1" dirty="0">
              <a:solidFill>
                <a:srgbClr val="092E4B"/>
              </a:solidFill>
            </a:endParaRPr>
          </a:p>
          <a:p>
            <a:pPr marL="285750" lvl="0" indent="-285750" algn="l" rtl="0">
              <a:lnSpc>
                <a:spcPct val="100000"/>
              </a:lnSpc>
              <a:spcBef>
                <a:spcPts val="0"/>
              </a:spcBef>
              <a:spcAft>
                <a:spcPts val="0"/>
              </a:spcAft>
              <a:buClr>
                <a:srgbClr val="002060"/>
              </a:buClr>
              <a:buSzPts val="1800"/>
              <a:buFont typeface="Arial"/>
              <a:buChar char="•"/>
            </a:pPr>
            <a:r>
              <a:rPr lang="en-US" sz="1500" b="1" i="1" dirty="0">
                <a:solidFill>
                  <a:srgbClr val="092E4B"/>
                </a:solidFill>
              </a:rPr>
              <a:t>iPads/Tablets</a:t>
            </a:r>
            <a:endParaRPr sz="1500" b="1" i="1" dirty="0">
              <a:solidFill>
                <a:srgbClr val="092E4B"/>
              </a:solidFill>
            </a:endParaRPr>
          </a:p>
          <a:p>
            <a:pPr marL="285750" lvl="0" indent="-285750" algn="l" rtl="0">
              <a:lnSpc>
                <a:spcPct val="100000"/>
              </a:lnSpc>
              <a:spcBef>
                <a:spcPts val="0"/>
              </a:spcBef>
              <a:spcAft>
                <a:spcPts val="0"/>
              </a:spcAft>
              <a:buClr>
                <a:srgbClr val="002060"/>
              </a:buClr>
              <a:buSzPts val="1800"/>
              <a:buFont typeface="Arial"/>
              <a:buChar char="•"/>
            </a:pPr>
            <a:r>
              <a:rPr lang="en-US" sz="1500" b="1" i="1" dirty="0">
                <a:solidFill>
                  <a:srgbClr val="092E4B"/>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Laptops</a:t>
            </a:r>
            <a:endParaRPr sz="1500" b="1" i="1" dirty="0">
              <a:solidFill>
                <a:srgbClr val="092E4B"/>
              </a:solidFill>
            </a:endParaRPr>
          </a:p>
        </p:txBody>
      </p:sp>
      <p:sp>
        <p:nvSpPr>
          <p:cNvPr id="222" name="Google Shape;222;p2"/>
          <p:cNvSpPr txBox="1">
            <a:spLocks noGrp="1"/>
          </p:cNvSpPr>
          <p:nvPr>
            <p:ph type="body" idx="3"/>
          </p:nvPr>
        </p:nvSpPr>
        <p:spPr>
          <a:xfrm>
            <a:off x="4228095" y="3240724"/>
            <a:ext cx="2163170"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1600" b="1" dirty="0">
                <a:solidFill>
                  <a:schemeClr val="lt1"/>
                </a:solidFill>
              </a:rPr>
              <a:t>Tu </a:t>
            </a:r>
            <a:r>
              <a:rPr lang="en-US" sz="1600" b="1" dirty="0" err="1">
                <a:solidFill>
                  <a:schemeClr val="lt1"/>
                </a:solidFill>
              </a:rPr>
              <a:t>competencia</a:t>
            </a:r>
            <a:r>
              <a:rPr lang="en-US" sz="1600" b="1" dirty="0">
                <a:solidFill>
                  <a:schemeClr val="lt1"/>
                </a:solidFill>
              </a:rPr>
              <a:t> digital:</a:t>
            </a:r>
            <a:endParaRPr dirty="0"/>
          </a:p>
          <a:p>
            <a:pPr marL="0" lvl="0" indent="0" algn="ctr" rtl="0">
              <a:lnSpc>
                <a:spcPct val="100000"/>
              </a:lnSpc>
              <a:spcBef>
                <a:spcPts val="0"/>
              </a:spcBef>
              <a:spcAft>
                <a:spcPts val="0"/>
              </a:spcAft>
              <a:buSzPts val="1800"/>
              <a:buNone/>
            </a:pPr>
            <a:endParaRPr sz="1000" dirty="0">
              <a:solidFill>
                <a:schemeClr val="lt1"/>
              </a:solidFill>
            </a:endParaRPr>
          </a:p>
          <a:p>
            <a:pPr marL="285750" lvl="0" indent="-285750" algn="l" rtl="0">
              <a:lnSpc>
                <a:spcPct val="100000"/>
              </a:lnSpc>
              <a:spcBef>
                <a:spcPts val="0"/>
              </a:spcBef>
              <a:spcAft>
                <a:spcPts val="0"/>
              </a:spcAft>
              <a:buClr>
                <a:srgbClr val="002060"/>
              </a:buClr>
              <a:buSzPts val="1800"/>
              <a:buFont typeface="Arial"/>
              <a:buChar char="•"/>
            </a:pPr>
            <a:r>
              <a:rPr lang="en-US" sz="1500" b="1" dirty="0" err="1"/>
              <a:t>Tutoría</a:t>
            </a:r>
            <a:r>
              <a:rPr lang="en-US" sz="1500" b="1" dirty="0"/>
              <a:t> online</a:t>
            </a:r>
            <a:endParaRPr dirty="0"/>
          </a:p>
          <a:p>
            <a:pPr marL="285750" lvl="0" indent="-285750" algn="l" rtl="0">
              <a:lnSpc>
                <a:spcPct val="100000"/>
              </a:lnSpc>
              <a:spcBef>
                <a:spcPts val="0"/>
              </a:spcBef>
              <a:spcAft>
                <a:spcPts val="0"/>
              </a:spcAft>
              <a:buClr>
                <a:srgbClr val="002060"/>
              </a:buClr>
              <a:buSzPts val="1800"/>
              <a:buFont typeface="Arial"/>
              <a:buChar char="•"/>
            </a:pPr>
            <a:r>
              <a:rPr lang="en-US" sz="1500" b="1" dirty="0" err="1"/>
              <a:t>Disponibilidad</a:t>
            </a:r>
            <a:r>
              <a:rPr lang="en-US" sz="1500" b="1" dirty="0"/>
              <a:t> de </a:t>
            </a:r>
            <a:r>
              <a:rPr lang="en-US" sz="1500" b="1" dirty="0" err="1"/>
              <a:t>clases</a:t>
            </a:r>
            <a:endParaRPr dirty="0"/>
          </a:p>
          <a:p>
            <a:pPr marL="285750" lvl="0" indent="-285750" algn="l" rtl="0">
              <a:lnSpc>
                <a:spcPct val="100000"/>
              </a:lnSpc>
              <a:spcBef>
                <a:spcPts val="0"/>
              </a:spcBef>
              <a:spcAft>
                <a:spcPts val="0"/>
              </a:spcAft>
              <a:buClr>
                <a:srgbClr val="002060"/>
              </a:buClr>
              <a:buSzPts val="1800"/>
              <a:buFont typeface="Arial"/>
              <a:buChar char="•"/>
            </a:pPr>
            <a:r>
              <a:rPr lang="en-US" sz="1500" b="1" dirty="0" err="1"/>
              <a:t>Motivación</a:t>
            </a:r>
            <a:endParaRPr sz="1500" b="1" dirty="0"/>
          </a:p>
        </p:txBody>
      </p:sp>
      <p:sp>
        <p:nvSpPr>
          <p:cNvPr id="223" name="Google Shape;223;p2"/>
          <p:cNvSpPr txBox="1">
            <a:spLocks noGrp="1"/>
          </p:cNvSpPr>
          <p:nvPr>
            <p:ph type="body" idx="4"/>
          </p:nvPr>
        </p:nvSpPr>
        <p:spPr>
          <a:xfrm>
            <a:off x="6725624" y="3233423"/>
            <a:ext cx="2418030" cy="154011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1600" b="1" dirty="0" err="1">
                <a:solidFill>
                  <a:schemeClr val="lt1"/>
                </a:solidFill>
              </a:rPr>
              <a:t>Disponibilidad</a:t>
            </a:r>
            <a:r>
              <a:rPr lang="en-US" sz="1600" b="1" dirty="0">
                <a:solidFill>
                  <a:schemeClr val="lt1"/>
                </a:solidFill>
              </a:rPr>
              <a:t> de </a:t>
            </a:r>
            <a:r>
              <a:rPr lang="en-US" sz="1600" b="1" dirty="0" err="1">
                <a:solidFill>
                  <a:schemeClr val="lt1"/>
                </a:solidFill>
              </a:rPr>
              <a:t>asistencia</a:t>
            </a:r>
            <a:r>
              <a:rPr lang="en-US" sz="1600" b="1" dirty="0">
                <a:solidFill>
                  <a:schemeClr val="lt1"/>
                </a:solidFill>
              </a:rPr>
              <a:t>:</a:t>
            </a:r>
            <a:endParaRPr dirty="0"/>
          </a:p>
          <a:p>
            <a:pPr marL="0" lvl="0" indent="0" algn="ctr" rtl="0">
              <a:lnSpc>
                <a:spcPct val="100000"/>
              </a:lnSpc>
              <a:spcBef>
                <a:spcPts val="0"/>
              </a:spcBef>
              <a:spcAft>
                <a:spcPts val="0"/>
              </a:spcAft>
              <a:buSzPts val="1800"/>
              <a:buNone/>
            </a:pPr>
            <a:endParaRPr sz="1000" dirty="0">
              <a:solidFill>
                <a:schemeClr val="lt1"/>
              </a:solidFill>
            </a:endParaRPr>
          </a:p>
          <a:p>
            <a:pPr marL="285750" lvl="0" indent="-285750" algn="l" rtl="0">
              <a:lnSpc>
                <a:spcPct val="100000"/>
              </a:lnSpc>
              <a:spcBef>
                <a:spcPts val="0"/>
              </a:spcBef>
              <a:spcAft>
                <a:spcPts val="0"/>
              </a:spcAft>
              <a:buClr>
                <a:srgbClr val="002060"/>
              </a:buClr>
              <a:buSzPts val="1800"/>
              <a:buFont typeface="Arial"/>
              <a:buChar char="•"/>
            </a:pPr>
            <a:r>
              <a:rPr lang="en-US" sz="1500" b="1" dirty="0"/>
              <a:t>Familia</a:t>
            </a:r>
            <a:endParaRPr dirty="0"/>
          </a:p>
          <a:p>
            <a:pPr marL="285750" lvl="0" indent="-285750" algn="l" rtl="0">
              <a:lnSpc>
                <a:spcPct val="100000"/>
              </a:lnSpc>
              <a:spcBef>
                <a:spcPts val="0"/>
              </a:spcBef>
              <a:spcAft>
                <a:spcPts val="0"/>
              </a:spcAft>
              <a:buClr>
                <a:srgbClr val="002060"/>
              </a:buClr>
              <a:buSzPts val="1800"/>
              <a:buFont typeface="Arial"/>
              <a:buChar char="•"/>
            </a:pPr>
            <a:r>
              <a:rPr lang="en-US" sz="1500" b="1" dirty="0" err="1"/>
              <a:t>Compañeros</a:t>
            </a:r>
            <a:endParaRPr dirty="0"/>
          </a:p>
          <a:p>
            <a:pPr marL="285750" lvl="0" indent="-285750" algn="l" rtl="0">
              <a:lnSpc>
                <a:spcPct val="100000"/>
              </a:lnSpc>
              <a:spcBef>
                <a:spcPts val="0"/>
              </a:spcBef>
              <a:spcAft>
                <a:spcPts val="0"/>
              </a:spcAft>
              <a:buClr>
                <a:srgbClr val="002060"/>
              </a:buClr>
              <a:buSzPts val="1800"/>
              <a:buFont typeface="Arial"/>
              <a:buChar char="•"/>
            </a:pPr>
            <a:r>
              <a:rPr lang="en-US" sz="1500" b="1" dirty="0"/>
              <a:t>Amigos</a:t>
            </a:r>
            <a:endParaRPr dirty="0"/>
          </a:p>
          <a:p>
            <a:pPr marL="285750" lvl="0" indent="-285750" algn="l" rtl="0">
              <a:lnSpc>
                <a:spcPct val="100000"/>
              </a:lnSpc>
              <a:spcBef>
                <a:spcPts val="0"/>
              </a:spcBef>
              <a:spcAft>
                <a:spcPts val="0"/>
              </a:spcAft>
              <a:buClr>
                <a:srgbClr val="002060"/>
              </a:buClr>
              <a:buSzPts val="1800"/>
              <a:buFont typeface="Arial"/>
              <a:buChar char="•"/>
            </a:pPr>
            <a:r>
              <a:rPr lang="en-US" sz="1500" b="1" dirty="0" err="1"/>
              <a:t>Soporte</a:t>
            </a:r>
            <a:r>
              <a:rPr lang="en-US" sz="1500" b="1" dirty="0"/>
              <a:t> </a:t>
            </a:r>
            <a:r>
              <a:rPr lang="en-US" sz="1500" b="1" dirty="0" err="1"/>
              <a:t>técnico</a:t>
            </a:r>
            <a:endParaRPr dirty="0"/>
          </a:p>
          <a:p>
            <a:pPr marL="0" lvl="0" indent="0" algn="ctr" rtl="0">
              <a:lnSpc>
                <a:spcPct val="100000"/>
              </a:lnSpc>
              <a:spcBef>
                <a:spcPts val="0"/>
              </a:spcBef>
              <a:spcAft>
                <a:spcPts val="0"/>
              </a:spcAft>
              <a:buSzPts val="1800"/>
              <a:buNone/>
            </a:pPr>
            <a:endParaRPr sz="1800" dirty="0"/>
          </a:p>
        </p:txBody>
      </p:sp>
      <p:sp>
        <p:nvSpPr>
          <p:cNvPr id="224" name="Google Shape;224;p2"/>
          <p:cNvSpPr txBox="1">
            <a:spLocks noGrp="1"/>
          </p:cNvSpPr>
          <p:nvPr>
            <p:ph type="body" idx="5"/>
          </p:nvPr>
        </p:nvSpPr>
        <p:spPr>
          <a:xfrm>
            <a:off x="8858888" y="3240724"/>
            <a:ext cx="2488141" cy="12020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1600" b="1" dirty="0" err="1">
                <a:solidFill>
                  <a:schemeClr val="lt1"/>
                </a:solidFill>
              </a:rPr>
              <a:t>Facilidad</a:t>
            </a:r>
            <a:r>
              <a:rPr lang="en-US" sz="1600" b="1" dirty="0">
                <a:solidFill>
                  <a:schemeClr val="lt1"/>
                </a:solidFill>
              </a:rPr>
              <a:t> de </a:t>
            </a:r>
            <a:r>
              <a:rPr lang="en-US" sz="1600" b="1" dirty="0" err="1">
                <a:solidFill>
                  <a:schemeClr val="lt1"/>
                </a:solidFill>
              </a:rPr>
              <a:t>uso</a:t>
            </a:r>
            <a:r>
              <a:rPr lang="en-US" sz="1600" b="1" dirty="0">
                <a:solidFill>
                  <a:schemeClr val="lt1"/>
                </a:solidFill>
              </a:rPr>
              <a:t>:</a:t>
            </a:r>
            <a:endParaRPr dirty="0"/>
          </a:p>
          <a:p>
            <a:pPr marL="0" lvl="0" indent="0" algn="l" rtl="0">
              <a:lnSpc>
                <a:spcPct val="100000"/>
              </a:lnSpc>
              <a:spcBef>
                <a:spcPts val="0"/>
              </a:spcBef>
              <a:spcAft>
                <a:spcPts val="0"/>
              </a:spcAft>
              <a:buSzPts val="1800"/>
              <a:buNone/>
            </a:pPr>
            <a:endParaRPr sz="1000" b="1" dirty="0">
              <a:solidFill>
                <a:schemeClr val="lt1"/>
              </a:solidFill>
            </a:endParaRPr>
          </a:p>
          <a:p>
            <a:pPr marL="285750" lvl="0" indent="-285750" algn="l" rtl="0">
              <a:lnSpc>
                <a:spcPct val="100000"/>
              </a:lnSpc>
              <a:spcBef>
                <a:spcPts val="0"/>
              </a:spcBef>
              <a:spcAft>
                <a:spcPts val="0"/>
              </a:spcAft>
              <a:buClr>
                <a:srgbClr val="002060"/>
              </a:buClr>
              <a:buSzPts val="1800"/>
              <a:buFont typeface="Arial"/>
              <a:buChar char="•"/>
            </a:pPr>
            <a:r>
              <a:rPr lang="en-US" sz="1500" b="1" dirty="0" err="1"/>
              <a:t>Dispositivos</a:t>
            </a:r>
            <a:endParaRPr dirty="0"/>
          </a:p>
          <a:p>
            <a:pPr marL="285750" lvl="0" indent="-285750" algn="l" rtl="0">
              <a:lnSpc>
                <a:spcPct val="100000"/>
              </a:lnSpc>
              <a:spcBef>
                <a:spcPts val="0"/>
              </a:spcBef>
              <a:spcAft>
                <a:spcPts val="0"/>
              </a:spcAft>
              <a:buClr>
                <a:srgbClr val="002060"/>
              </a:buClr>
              <a:buSzPts val="1800"/>
              <a:buFont typeface="Arial"/>
              <a:buChar char="•"/>
            </a:pPr>
            <a:r>
              <a:rPr lang="en-US" sz="1500" b="1"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Apps</a:t>
            </a:r>
            <a:endParaRPr sz="1500" b="1" i="1" dirty="0"/>
          </a:p>
          <a:p>
            <a:pPr marL="285750" lvl="0" indent="-285750" algn="l" rtl="0">
              <a:lnSpc>
                <a:spcPct val="100000"/>
              </a:lnSpc>
              <a:spcBef>
                <a:spcPts val="0"/>
              </a:spcBef>
              <a:spcAft>
                <a:spcPts val="0"/>
              </a:spcAft>
              <a:buClr>
                <a:srgbClr val="002060"/>
              </a:buClr>
              <a:buSzPts val="1800"/>
              <a:buFont typeface="Arial"/>
              <a:buChar char="•"/>
            </a:pPr>
            <a:r>
              <a:rPr lang="en-US" sz="1500" b="1" dirty="0" err="1"/>
              <a:t>Plataformas</a:t>
            </a:r>
            <a:endParaRPr dirty="0"/>
          </a:p>
          <a:p>
            <a:pPr marL="285750" lvl="0" indent="-285750" algn="l" rtl="0">
              <a:lnSpc>
                <a:spcPct val="100000"/>
              </a:lnSpc>
              <a:spcBef>
                <a:spcPts val="0"/>
              </a:spcBef>
              <a:spcAft>
                <a:spcPts val="0"/>
              </a:spcAft>
              <a:buClr>
                <a:srgbClr val="002060"/>
              </a:buClr>
              <a:buSzPts val="1800"/>
              <a:buFont typeface="Arial"/>
              <a:buChar char="•"/>
            </a:pPr>
            <a:r>
              <a:rPr lang="en-US" sz="1500" b="1" dirty="0" err="1"/>
              <a:t>Sistemas</a:t>
            </a:r>
            <a:r>
              <a:rPr lang="en-US" sz="1500" b="1" dirty="0"/>
              <a:t> de </a:t>
            </a:r>
            <a:r>
              <a:rPr lang="en-US" sz="1500" b="1" dirty="0" err="1">
                <a:solidFill>
                  <a:srgbClr val="033637"/>
                </a:solidFill>
              </a:rPr>
              <a:t>gestión</a:t>
            </a:r>
            <a:r>
              <a:rPr lang="en-US" sz="1500" b="1" dirty="0">
                <a:solidFill>
                  <a:srgbClr val="033637"/>
                </a:solidFill>
              </a:rPr>
              <a:t> de </a:t>
            </a:r>
            <a:r>
              <a:rPr lang="en-US" sz="1500" b="1" dirty="0" err="1">
                <a:solidFill>
                  <a:srgbClr val="033637"/>
                </a:solidFill>
              </a:rPr>
              <a:t>pedidos</a:t>
            </a:r>
            <a:endParaRPr sz="1500" b="1" dirty="0">
              <a:solidFill>
                <a:srgbClr val="033637"/>
              </a:solidFill>
            </a:endParaRPr>
          </a:p>
        </p:txBody>
      </p:sp>
      <p:sp>
        <p:nvSpPr>
          <p:cNvPr id="225" name="Google Shape;225;p2"/>
          <p:cNvSpPr txBox="1">
            <a:spLocks noGrp="1"/>
          </p:cNvSpPr>
          <p:nvPr>
            <p:ph type="body" idx="6"/>
          </p:nvPr>
        </p:nvSpPr>
        <p:spPr>
          <a:xfrm>
            <a:off x="2368110"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1</a:t>
            </a:r>
            <a:endParaRPr/>
          </a:p>
        </p:txBody>
      </p:sp>
      <p:sp>
        <p:nvSpPr>
          <p:cNvPr id="226" name="Google Shape;226;p2"/>
          <p:cNvSpPr txBox="1">
            <a:spLocks noGrp="1"/>
          </p:cNvSpPr>
          <p:nvPr>
            <p:ph type="body" idx="7"/>
          </p:nvPr>
        </p:nvSpPr>
        <p:spPr>
          <a:xfrm>
            <a:off x="4684717"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2</a:t>
            </a:r>
            <a:endParaRPr/>
          </a:p>
        </p:txBody>
      </p:sp>
      <p:sp>
        <p:nvSpPr>
          <p:cNvPr id="227" name="Google Shape;227;p2"/>
          <p:cNvSpPr txBox="1">
            <a:spLocks noGrp="1"/>
          </p:cNvSpPr>
          <p:nvPr>
            <p:ph type="body" idx="8"/>
          </p:nvPr>
        </p:nvSpPr>
        <p:spPr>
          <a:xfrm>
            <a:off x="7001324"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3</a:t>
            </a:r>
            <a:endParaRPr/>
          </a:p>
        </p:txBody>
      </p:sp>
      <p:sp>
        <p:nvSpPr>
          <p:cNvPr id="228" name="Google Shape;228;p2"/>
          <p:cNvSpPr txBox="1">
            <a:spLocks noGrp="1"/>
          </p:cNvSpPr>
          <p:nvPr>
            <p:ph type="body" idx="9"/>
          </p:nvPr>
        </p:nvSpPr>
        <p:spPr>
          <a:xfrm>
            <a:off x="9231666" y="2346767"/>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4</a:t>
            </a:r>
            <a:endParaRPr/>
          </a:p>
        </p:txBody>
      </p:sp>
      <p:sp>
        <p:nvSpPr>
          <p:cNvPr id="229" name="Google Shape;229;p2"/>
          <p:cNvSpPr txBox="1"/>
          <p:nvPr/>
        </p:nvSpPr>
        <p:spPr>
          <a:xfrm>
            <a:off x="275422" y="1356037"/>
            <a:ext cx="503425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400" b="0" i="0" u="none" strike="noStrike" cap="none" dirty="0" err="1">
                <a:solidFill>
                  <a:srgbClr val="637A8D"/>
                </a:solidFill>
                <a:latin typeface="Calibri" panose="020F0502020204030204" pitchFamily="34" charset="0"/>
                <a:ea typeface="Calibri" panose="020F0502020204030204" pitchFamily="34" charset="0"/>
                <a:cs typeface="Calibri" panose="020F0502020204030204" pitchFamily="34" charset="0"/>
                <a:sym typeface="Arial"/>
              </a:rPr>
              <a:t>Cuestiones</a:t>
            </a:r>
            <a:r>
              <a:rPr lang="en-US" sz="2400" b="0" i="0" u="none" strike="noStrike" cap="none" dirty="0">
                <a:solidFill>
                  <a:srgbClr val="637A8D"/>
                </a:solidFill>
                <a:latin typeface="Calibri" panose="020F0502020204030204" pitchFamily="34" charset="0"/>
                <a:ea typeface="Calibri" panose="020F0502020204030204" pitchFamily="34" charset="0"/>
                <a:cs typeface="Calibri" panose="020F0502020204030204" pitchFamily="34" charset="0"/>
                <a:sym typeface="Arial"/>
              </a:rPr>
              <a:t> a </a:t>
            </a:r>
            <a:r>
              <a:rPr lang="en-US" sz="2400" b="0" i="0" u="none" strike="noStrike" cap="none" dirty="0" err="1">
                <a:solidFill>
                  <a:srgbClr val="637A8D"/>
                </a:solidFill>
                <a:latin typeface="Calibri" panose="020F0502020204030204" pitchFamily="34" charset="0"/>
                <a:ea typeface="Calibri" panose="020F0502020204030204" pitchFamily="34" charset="0"/>
                <a:cs typeface="Calibri" panose="020F0502020204030204" pitchFamily="34" charset="0"/>
                <a:sym typeface="Arial"/>
              </a:rPr>
              <a:t>considerar</a:t>
            </a:r>
            <a:r>
              <a:rPr lang="en-US" sz="2400" b="0" i="0" u="none" strike="noStrike" cap="none" dirty="0">
                <a:solidFill>
                  <a:srgbClr val="637A8D"/>
                </a:solidFill>
                <a:latin typeface="Calibri" panose="020F0502020204030204" pitchFamily="34" charset="0"/>
                <a:ea typeface="Calibri" panose="020F0502020204030204" pitchFamily="34" charset="0"/>
                <a:cs typeface="Calibri" panose="020F0502020204030204" pitchFamily="34" charset="0"/>
                <a:sym typeface="Arial"/>
              </a:rPr>
              <a:t>:</a:t>
            </a:r>
            <a:endParaRPr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4"/>
          <p:cNvSpPr/>
          <p:nvPr/>
        </p:nvSpPr>
        <p:spPr>
          <a:xfrm>
            <a:off x="474133" y="777922"/>
            <a:ext cx="10784417" cy="34778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12. Cámara </a:t>
            </a:r>
            <a:r>
              <a:rPr lang="en-US" sz="2000" b="1" i="0" u="none" strike="noStrike" cap="none" dirty="0" err="1">
                <a:solidFill>
                  <a:srgbClr val="092E4B"/>
                </a:solidFill>
                <a:latin typeface="Calibri"/>
                <a:ea typeface="Calibri"/>
                <a:cs typeface="Calibri"/>
                <a:sym typeface="Calibri"/>
              </a:rPr>
              <a:t>integrada</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Es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cámara</a:t>
            </a:r>
            <a:r>
              <a:rPr lang="en-US" sz="2000" b="0" i="0" u="none" strike="noStrike" cap="none" dirty="0">
                <a:solidFill>
                  <a:srgbClr val="092E4B"/>
                </a:solidFill>
                <a:latin typeface="Calibri"/>
                <a:ea typeface="Calibri"/>
                <a:cs typeface="Calibri"/>
                <a:sym typeface="Calibri"/>
              </a:rPr>
              <a:t> que </a:t>
            </a:r>
            <a:r>
              <a:rPr lang="en-US" sz="2000" b="0" i="0" u="none" strike="noStrike" cap="none" dirty="0" err="1">
                <a:solidFill>
                  <a:srgbClr val="092E4B"/>
                </a:solidFill>
                <a:latin typeface="Calibri"/>
                <a:ea typeface="Calibri"/>
                <a:cs typeface="Calibri"/>
                <a:sym typeface="Calibri"/>
              </a:rPr>
              <a:t>normalmente</a:t>
            </a:r>
            <a:r>
              <a:rPr lang="en-US" sz="2000" b="0" i="0" u="none" strike="noStrike" cap="none" dirty="0">
                <a:solidFill>
                  <a:srgbClr val="092E4B"/>
                </a:solidFill>
                <a:latin typeface="Calibri"/>
                <a:ea typeface="Calibri"/>
                <a:cs typeface="Calibri"/>
                <a:sym typeface="Calibri"/>
              </a:rPr>
              <a:t> se </a:t>
            </a:r>
            <a:r>
              <a:rPr lang="en-US" sz="2000" b="0" i="0" u="none" strike="noStrike" cap="none" dirty="0" err="1">
                <a:solidFill>
                  <a:srgbClr val="092E4B"/>
                </a:solidFill>
                <a:latin typeface="Calibri"/>
                <a:ea typeface="Calibri"/>
                <a:cs typeface="Calibri"/>
                <a:sym typeface="Calibri"/>
              </a:rPr>
              <a:t>encuentra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encima</a:t>
            </a:r>
            <a:r>
              <a:rPr lang="en-US" sz="2000" b="0" i="0" u="none" strike="noStrike" cap="none" dirty="0">
                <a:solidFill>
                  <a:srgbClr val="092E4B"/>
                </a:solidFill>
                <a:latin typeface="Calibri"/>
                <a:ea typeface="Calibri"/>
                <a:cs typeface="Calibri"/>
                <a:sym typeface="Calibri"/>
              </a:rPr>
              <a:t> del </a:t>
            </a:r>
            <a:r>
              <a:rPr lang="en-US" sz="2000" b="0" i="0" u="none" strike="noStrike" cap="none" dirty="0" err="1">
                <a:solidFill>
                  <a:srgbClr val="092E4B"/>
                </a:solidFill>
                <a:latin typeface="Calibri"/>
                <a:ea typeface="Calibri"/>
                <a:cs typeface="Calibri"/>
                <a:sym typeface="Calibri"/>
              </a:rPr>
              <a:t>escritorio</a:t>
            </a:r>
            <a:r>
              <a:rPr lang="en-US" sz="2000" b="0" i="0" u="none" strike="noStrike" cap="none" dirty="0">
                <a:solidFill>
                  <a:srgbClr val="092E4B"/>
                </a:solidFill>
                <a:latin typeface="Calibri"/>
                <a:ea typeface="Calibri"/>
                <a:cs typeface="Calibri"/>
                <a:sym typeface="Calibri"/>
              </a:rPr>
              <a:t> y </a:t>
            </a:r>
            <a:r>
              <a:rPr lang="en-US" sz="2000" b="0" i="0" u="none" strike="noStrike" cap="none" dirty="0" err="1">
                <a:solidFill>
                  <a:srgbClr val="092E4B"/>
                </a:solidFill>
                <a:latin typeface="Calibri"/>
                <a:ea typeface="Calibri"/>
                <a:cs typeface="Calibri"/>
                <a:sym typeface="Calibri"/>
              </a:rPr>
              <a:t>nos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permite</a:t>
            </a:r>
            <a:r>
              <a:rPr lang="en-US" sz="2000" b="0" i="0" u="none" strike="noStrike" cap="none" dirty="0">
                <a:solidFill>
                  <a:srgbClr val="092E4B"/>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dirty="0" err="1">
                <a:solidFill>
                  <a:srgbClr val="092E4B"/>
                </a:solidFill>
                <a:latin typeface="Calibri"/>
                <a:ea typeface="Calibri"/>
                <a:cs typeface="Calibri"/>
                <a:sym typeface="Calibri"/>
              </a:rPr>
              <a:t>participar</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vídeollamadas</a:t>
            </a:r>
            <a:r>
              <a:rPr lang="en-US" sz="2000" b="0" i="0" u="none" strike="noStrike" cap="none" dirty="0">
                <a:solidFill>
                  <a:srgbClr val="092E4B"/>
                </a:solidFill>
                <a:latin typeface="Calibri"/>
                <a:ea typeface="Calibri"/>
                <a:cs typeface="Calibri"/>
                <a:sym typeface="Calibri"/>
              </a:rPr>
              <a:t> o </a:t>
            </a:r>
            <a:r>
              <a:rPr lang="en-US" sz="2000" b="0" i="0" u="none" strike="noStrike" cap="none" dirty="0" err="1">
                <a:solidFill>
                  <a:srgbClr val="092E4B"/>
                </a:solidFill>
                <a:latin typeface="Calibri"/>
                <a:ea typeface="Calibri"/>
                <a:cs typeface="Calibri"/>
                <a:sym typeface="Calibri"/>
              </a:rPr>
              <a:t>grabar</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reuniones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mediante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aplicaciones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como</a:t>
            </a:r>
            <a:r>
              <a:rPr lang="en-US" sz="2000" b="0" i="0" u="none" strike="noStrike" cap="none" dirty="0">
                <a:solidFill>
                  <a:srgbClr val="092E4B"/>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Skype, Zoom, Google Meet o Microsoft Teams.</a:t>
            </a:r>
            <a:endParaRPr sz="1400" b="0" i="0" u="none" strike="noStrike" cap="none" dirty="0">
              <a:solidFill>
                <a:srgbClr val="000000"/>
              </a:solidFill>
              <a:latin typeface="Arial"/>
              <a:ea typeface="Arial"/>
              <a:cs typeface="Arial"/>
              <a:sym typeface="Arial"/>
            </a:endParaRPr>
          </a:p>
          <a:p>
            <a:pPr marL="0" marR="0" lvl="8" indent="0" algn="just" rtl="0">
              <a:lnSpc>
                <a:spcPct val="100000"/>
              </a:lnSpc>
              <a:spcBef>
                <a:spcPts val="0"/>
              </a:spcBef>
              <a:spcAft>
                <a:spcPts val="0"/>
              </a:spcAft>
              <a:buClr>
                <a:srgbClr val="000000"/>
              </a:buClr>
              <a:buSzPts val="2000"/>
              <a:buFont typeface="Arial"/>
              <a:buNone/>
            </a:pPr>
            <a:endParaRPr sz="2000" b="1" i="0" u="none" strike="noStrike" cap="none" dirty="0">
              <a:solidFill>
                <a:srgbClr val="092E4B"/>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13. Software</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Son las </a:t>
            </a:r>
            <a:r>
              <a:rPr lang="en-US" sz="2000" b="0" i="0" u="none" strike="noStrike" cap="none" dirty="0" err="1">
                <a:solidFill>
                  <a:srgbClr val="092E4B"/>
                </a:solidFill>
                <a:latin typeface="Calibri"/>
                <a:ea typeface="Calibri"/>
                <a:cs typeface="Calibri"/>
                <a:sym typeface="Calibri"/>
              </a:rPr>
              <a:t>instrucciones</a:t>
            </a:r>
            <a:r>
              <a:rPr lang="en-US" sz="2000" b="0" i="0" u="none" strike="noStrike" cap="none" dirty="0">
                <a:solidFill>
                  <a:srgbClr val="092E4B"/>
                </a:solidFill>
                <a:latin typeface="Calibri"/>
                <a:ea typeface="Calibri"/>
                <a:cs typeface="Calibri"/>
                <a:sym typeface="Calibri"/>
              </a:rPr>
              <a:t> que le </a:t>
            </a:r>
            <a:r>
              <a:rPr lang="en-US" sz="2000" b="0" i="0" u="none" strike="noStrike" cap="none" dirty="0" err="1">
                <a:solidFill>
                  <a:srgbClr val="092E4B"/>
                </a:solidFill>
                <a:latin typeface="Calibri"/>
                <a:ea typeface="Calibri"/>
                <a:cs typeface="Calibri"/>
                <a:sym typeface="Calibri"/>
              </a:rPr>
              <a:t>dicen</a:t>
            </a:r>
            <a:r>
              <a:rPr lang="en-US" sz="2000" b="0" i="0" u="none" strike="noStrike" cap="none" dirty="0">
                <a:solidFill>
                  <a:srgbClr val="092E4B"/>
                </a:solidFill>
                <a:latin typeface="Calibri"/>
                <a:ea typeface="Calibri"/>
                <a:cs typeface="Calibri"/>
                <a:sym typeface="Calibri"/>
              </a:rPr>
              <a:t> al </a:t>
            </a:r>
            <a:r>
              <a:rPr lang="en-US" sz="2000" b="0" i="0" u="none" strike="noStrike" cap="none" dirty="0" err="1">
                <a:solidFill>
                  <a:srgbClr val="092E4B"/>
                </a:solidFill>
                <a:latin typeface="Calibri"/>
                <a:ea typeface="Calibri"/>
                <a:cs typeface="Calibri"/>
                <a:sym typeface="Calibri"/>
              </a:rPr>
              <a:t>ordenador</a:t>
            </a:r>
            <a:r>
              <a:rPr lang="en-US" sz="2000" b="0" i="0" u="none" strike="noStrike" cap="none" dirty="0">
                <a:solidFill>
                  <a:srgbClr val="092E4B"/>
                </a:solidFill>
                <a:latin typeface="Calibri"/>
                <a:ea typeface="Calibri"/>
                <a:cs typeface="Calibri"/>
                <a:sym typeface="Calibri"/>
              </a:rPr>
              <a:t> y a las redes </a:t>
            </a:r>
            <a:r>
              <a:rPr lang="en-US" sz="2000" b="0" i="0" u="none" strike="noStrike" cap="none" dirty="0" err="1">
                <a:solidFill>
                  <a:srgbClr val="092E4B"/>
                </a:solidFill>
                <a:latin typeface="Calibri"/>
                <a:ea typeface="Calibri"/>
                <a:cs typeface="Calibri"/>
                <a:sym typeface="Calibri"/>
              </a:rPr>
              <a:t>informáticas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qué</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hacer</a:t>
            </a:r>
            <a:r>
              <a:rPr lang="en-US" sz="2000" b="0" i="0" u="none" strike="noStrike" cap="none" dirty="0">
                <a:solidFill>
                  <a:srgbClr val="092E4B"/>
                </a:solidFill>
                <a:latin typeface="Calibri"/>
                <a:ea typeface="Calibri"/>
                <a:cs typeface="Calibri"/>
                <a:sym typeface="Calibri"/>
              </a:rPr>
              <a:t>.</a:t>
            </a:r>
            <a:endParaRPr dirty="0"/>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Un </a:t>
            </a:r>
            <a:r>
              <a:rPr lang="en-US" sz="2000" b="0" i="1" u="none" strike="noStrike" cap="none" dirty="0">
                <a:solidFill>
                  <a:srgbClr val="092E4B"/>
                </a:solidFill>
                <a:latin typeface="Calibri"/>
                <a:ea typeface="Calibri"/>
                <a:cs typeface="Calibri"/>
                <a:sym typeface="Calibri"/>
              </a:rPr>
              <a:t>software</a:t>
            </a:r>
            <a:r>
              <a:rPr lang="en-US" sz="2000" b="0" i="0" u="none" strike="noStrike" cap="none" dirty="0">
                <a:solidFill>
                  <a:srgbClr val="092E4B"/>
                </a:solidFill>
                <a:latin typeface="Calibri"/>
                <a:ea typeface="Calibri"/>
                <a:cs typeface="Calibri"/>
                <a:sym typeface="Calibri"/>
              </a:rPr>
              <a:t> es un conjunto de </a:t>
            </a:r>
            <a:r>
              <a:rPr lang="en-US" sz="2000" b="0" i="0" u="none" strike="noStrike" cap="none" dirty="0" err="1">
                <a:solidFill>
                  <a:srgbClr val="092E4B"/>
                </a:solidFill>
                <a:latin typeface="Calibri"/>
                <a:ea typeface="Calibri"/>
                <a:cs typeface="Calibri"/>
                <a:sym typeface="Calibri"/>
              </a:rPr>
              <a:t>programas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instalados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el</a:t>
            </a:r>
            <a:r>
              <a:rPr lang="en-US" sz="2000" b="0" i="0" u="none" strike="noStrike" cap="none" dirty="0">
                <a:solidFill>
                  <a:srgbClr val="092E4B"/>
                </a:solidFill>
                <a:latin typeface="Calibri"/>
                <a:ea typeface="Calibri"/>
                <a:cs typeface="Calibri"/>
                <a:sym typeface="Calibri"/>
              </a:rPr>
              <a:t> disco </a:t>
            </a:r>
            <a:r>
              <a:rPr lang="en-US" sz="2000" b="0" i="0" u="none" strike="noStrike" cap="none" dirty="0" err="1">
                <a:solidFill>
                  <a:srgbClr val="092E4B"/>
                </a:solidFill>
                <a:latin typeface="Calibri"/>
                <a:ea typeface="Calibri"/>
                <a:cs typeface="Calibri"/>
                <a:sym typeface="Calibri"/>
              </a:rPr>
              <a:t>duro</a:t>
            </a:r>
            <a:r>
              <a:rPr lang="en-US" sz="2000" b="0" i="0" u="none" strike="noStrike" cap="none" dirty="0">
                <a:solidFill>
                  <a:srgbClr val="092E4B"/>
                </a:solidFill>
                <a:latin typeface="Calibri"/>
                <a:ea typeface="Calibri"/>
                <a:cs typeface="Calibri"/>
                <a:sym typeface="Calibri"/>
              </a:rPr>
              <a:t> del </a:t>
            </a:r>
            <a:r>
              <a:rPr lang="en-US" sz="2000" b="0" i="0" u="none" strike="noStrike" cap="none" dirty="0" err="1">
                <a:solidFill>
                  <a:srgbClr val="092E4B"/>
                </a:solidFill>
                <a:latin typeface="Calibri"/>
                <a:ea typeface="Calibri"/>
                <a:cs typeface="Calibri"/>
                <a:sym typeface="Calibri"/>
              </a:rPr>
              <a:t>ordenador</a:t>
            </a:r>
            <a:r>
              <a:rPr lang="en-US" sz="2000" b="0" i="0" u="none" strike="noStrike" cap="none" dirty="0">
                <a:solidFill>
                  <a:srgbClr val="092E4B"/>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092E4B"/>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14. Hardware</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dirty="0">
                <a:solidFill>
                  <a:srgbClr val="092E4B"/>
                </a:solidFill>
                <a:latin typeface="Calibri"/>
                <a:ea typeface="Calibri"/>
                <a:cs typeface="Calibri"/>
                <a:sym typeface="Calibri"/>
              </a:rPr>
              <a:t>Son </a:t>
            </a:r>
            <a:r>
              <a:rPr lang="en-US" sz="2000" b="0" i="0" u="none" strike="noStrike" cap="none" dirty="0" err="1">
                <a:solidFill>
                  <a:srgbClr val="092E4B"/>
                </a:solidFill>
                <a:latin typeface="Calibri"/>
                <a:ea typeface="Calibri"/>
                <a:cs typeface="Calibri"/>
                <a:sym typeface="Calibri"/>
              </a:rPr>
              <a:t>los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componentes</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físicos</a:t>
            </a:r>
            <a:r>
              <a:rPr lang="en-US" sz="2000" b="0" i="0" u="none" strike="noStrike" cap="none" dirty="0">
                <a:solidFill>
                  <a:srgbClr val="092E4B"/>
                </a:solidFill>
                <a:latin typeface="Calibri"/>
                <a:ea typeface="Calibri"/>
                <a:cs typeface="Calibri"/>
                <a:sym typeface="Calibri"/>
              </a:rPr>
              <a:t> de un </a:t>
            </a:r>
            <a:r>
              <a:rPr lang="en-US" sz="2000" b="0" i="0" u="none" strike="noStrike" cap="none" dirty="0" err="1">
                <a:solidFill>
                  <a:srgbClr val="092E4B"/>
                </a:solidFill>
                <a:latin typeface="Calibri"/>
                <a:ea typeface="Calibri"/>
                <a:cs typeface="Calibri"/>
                <a:sym typeface="Calibri"/>
              </a:rPr>
              <a:t>sistema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informático</a:t>
            </a:r>
            <a:r>
              <a:rPr lang="en-US" sz="2000" b="0" i="0" u="none" strike="noStrike" cap="none" dirty="0">
                <a:solidFill>
                  <a:srgbClr val="092E4B"/>
                </a:solidFill>
                <a:latin typeface="Calibri"/>
                <a:ea typeface="Calibri"/>
                <a:cs typeface="Calibri"/>
                <a:sym typeface="Calibri"/>
              </a:rPr>
              <a:t>. </a:t>
            </a:r>
            <a:endParaRPr sz="2000" b="1" i="0" u="none" strike="noStrike" cap="none" dirty="0">
              <a:solidFill>
                <a:srgbClr val="092E4B"/>
              </a:solidFill>
              <a:latin typeface="Calibri"/>
              <a:ea typeface="Calibri"/>
              <a:cs typeface="Calibri"/>
              <a:sym typeface="Calibri"/>
            </a:endParaRPr>
          </a:p>
        </p:txBody>
      </p:sp>
      <p:pic>
        <p:nvPicPr>
          <p:cNvPr id="424" name="Google Shape;424;p54" descr="Image result for webcam"/>
          <p:cNvPicPr preferRelativeResize="0"/>
          <p:nvPr/>
        </p:nvPicPr>
        <p:blipFill rotWithShape="1">
          <a:blip r:embed="rId3">
            <a:alphaModFix/>
          </a:blip>
          <a:srcRect/>
          <a:stretch/>
        </p:blipFill>
        <p:spPr>
          <a:xfrm>
            <a:off x="9280866" y="1144363"/>
            <a:ext cx="2540001" cy="1302188"/>
          </a:xfrm>
          <a:prstGeom prst="rect">
            <a:avLst/>
          </a:prstGeom>
          <a:noFill/>
          <a:ln>
            <a:noFill/>
          </a:ln>
          <a:effectLst>
            <a:outerShdw blurRad="292100" dist="139700" dir="2700000" algn="tl" rotWithShape="0">
              <a:srgbClr val="333333">
                <a:alpha val="63921"/>
              </a:srgbClr>
            </a:outerShdw>
          </a:effectLst>
        </p:spPr>
      </p:pic>
      <p:pic>
        <p:nvPicPr>
          <p:cNvPr id="425" name="Google Shape;425;p54" descr="Image result for laptop"/>
          <p:cNvPicPr preferRelativeResize="0"/>
          <p:nvPr/>
        </p:nvPicPr>
        <p:blipFill rotWithShape="1">
          <a:blip r:embed="rId4">
            <a:alphaModFix/>
          </a:blip>
          <a:srcRect l="12002"/>
          <a:stretch/>
        </p:blipFill>
        <p:spPr>
          <a:xfrm>
            <a:off x="7109814" y="3429000"/>
            <a:ext cx="2329842" cy="1489280"/>
          </a:xfrm>
          <a:prstGeom prst="rect">
            <a:avLst/>
          </a:prstGeom>
          <a:noFill/>
          <a:ln>
            <a:noFill/>
          </a:ln>
        </p:spPr>
      </p:pic>
      <p:sp>
        <p:nvSpPr>
          <p:cNvPr id="426" name="Google Shape;426;p54"/>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Calibri"/>
                <a:ea typeface="Calibri"/>
                <a:cs typeface="Calibri"/>
                <a:sym typeface="Calibri"/>
              </a:rPr>
              <a:t>Competencia Digital – Un poco de terminología</a:t>
            </a:r>
            <a:endParaRPr sz="3600" b="0" i="0" u="none" strike="noStrike" cap="none">
              <a:solidFill>
                <a:srgbClr val="000000"/>
              </a:solidFill>
              <a:latin typeface="Arial"/>
              <a:ea typeface="Arial"/>
              <a:cs typeface="Arial"/>
              <a:sym typeface="Arial"/>
            </a:endParaRPr>
          </a:p>
        </p:txBody>
      </p:sp>
      <p:sp>
        <p:nvSpPr>
          <p:cNvPr id="427" name="Google Shape;427;p54"/>
          <p:cNvSpPr txBox="1"/>
          <p:nvPr/>
        </p:nvSpPr>
        <p:spPr>
          <a:xfrm>
            <a:off x="3765231" y="4764411"/>
            <a:ext cx="6891178" cy="1631175"/>
          </a:xfrm>
          <a:prstGeom prst="rect">
            <a:avLst/>
          </a:prstGeom>
          <a:noFill/>
          <a:ln>
            <a:noFill/>
          </a:ln>
        </p:spPr>
        <p:txBody>
          <a:bodyPr spcFirstLastPara="1" wrap="square" lIns="91425" tIns="45700" rIns="91425" bIns="45700" anchor="t" anchorCtr="0">
            <a:spAutoFit/>
          </a:bodyPr>
          <a:lstStyle/>
          <a:p>
            <a:pPr marL="0" marR="0" lvl="8"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92E4B"/>
                </a:solidFill>
                <a:latin typeface="Calibri"/>
                <a:ea typeface="Calibri"/>
                <a:cs typeface="Calibri"/>
                <a:sym typeface="Calibri"/>
              </a:rPr>
              <a:t>15. </a:t>
            </a:r>
            <a:r>
              <a:rPr lang="en-US" sz="2000" b="1" i="0" u="none" strike="noStrike" cap="none" dirty="0" err="1">
                <a:solidFill>
                  <a:srgbClr val="092E4B"/>
                </a:solidFill>
                <a:latin typeface="Calibri"/>
                <a:ea typeface="Calibri"/>
                <a:cs typeface="Calibri"/>
                <a:sym typeface="Calibri"/>
              </a:rPr>
              <a:t>Puertos</a:t>
            </a:r>
            <a:endParaRPr sz="1400" b="0" i="0" u="none" strike="noStrike" cap="none" dirty="0">
              <a:solidFill>
                <a:srgbClr val="092E4B"/>
              </a:solidFill>
              <a:latin typeface="Arial"/>
              <a:ea typeface="Arial"/>
              <a:cs typeface="Arial"/>
              <a:sym typeface="Arial"/>
            </a:endParaRPr>
          </a:p>
          <a:p>
            <a:pPr marL="0" marR="0" lvl="8" indent="0" algn="just" rtl="0">
              <a:lnSpc>
                <a:spcPct val="100000"/>
              </a:lnSpc>
              <a:spcBef>
                <a:spcPts val="0"/>
              </a:spcBef>
              <a:spcAft>
                <a:spcPts val="0"/>
              </a:spcAft>
              <a:buClr>
                <a:srgbClr val="000000"/>
              </a:buClr>
              <a:buSzPts val="2000"/>
              <a:buFont typeface="Arial"/>
              <a:buNone/>
            </a:pP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un </a:t>
            </a:r>
            <a:r>
              <a:rPr lang="en-US" sz="2000" b="0" i="0" u="none" strike="noStrike" cap="none" dirty="0" err="1">
                <a:solidFill>
                  <a:srgbClr val="092E4B"/>
                </a:solidFill>
                <a:latin typeface="Calibri"/>
                <a:ea typeface="Calibri"/>
                <a:cs typeface="Calibri"/>
                <a:sym typeface="Calibri"/>
              </a:rPr>
              <a:t>ordenador</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1" u="none" strike="noStrike" cap="none" dirty="0">
                <a:solidFill>
                  <a:srgbClr val="002060"/>
                </a:solidFill>
                <a:latin typeface="Calibri"/>
                <a:ea typeface="Calibri"/>
                <a:cs typeface="Calibri"/>
                <a:sym typeface="Calibri"/>
              </a:rPr>
              <a:t>tablet</a:t>
            </a:r>
            <a:r>
              <a:rPr lang="en-US" sz="2000" b="0" i="0" u="none" strike="noStrike" cap="none" dirty="0">
                <a:solidFill>
                  <a:srgbClr val="002060"/>
                </a:solidFill>
                <a:latin typeface="Calibri"/>
                <a:ea typeface="Calibri"/>
                <a:cs typeface="Calibri"/>
                <a:sym typeface="Calibri"/>
              </a:rPr>
              <a:t> o un </a:t>
            </a:r>
            <a:r>
              <a:rPr lang="en-US" sz="2000" b="0" i="1" u="none" strike="noStrike" cap="none" dirty="0">
                <a:solidFill>
                  <a:srgbClr val="002060"/>
                </a:solidFill>
                <a:latin typeface="Calibri"/>
                <a:ea typeface="Calibri"/>
                <a:cs typeface="Calibri"/>
                <a:sym typeface="Calibri"/>
              </a:rPr>
              <a:t>smartphone</a:t>
            </a:r>
            <a:r>
              <a:rPr lang="en-US" sz="2000" b="0" i="0" u="none" strike="noStrike" cap="none" dirty="0">
                <a:solidFill>
                  <a:srgbClr val="092E4B"/>
                </a:solidFill>
                <a:latin typeface="Calibri"/>
                <a:ea typeface="Calibri"/>
                <a:cs typeface="Calibri"/>
                <a:sym typeface="Calibri"/>
              </a:rPr>
              <a:t>, un </a:t>
            </a:r>
            <a:r>
              <a:rPr lang="en-US" sz="2000" b="0" i="0" u="none" strike="noStrike" cap="none" dirty="0" err="1">
                <a:solidFill>
                  <a:srgbClr val="092E4B"/>
                </a:solidFill>
                <a:latin typeface="Calibri"/>
                <a:ea typeface="Calibri"/>
                <a:cs typeface="Calibri"/>
                <a:sym typeface="Calibri"/>
              </a:rPr>
              <a:t>puerto</a:t>
            </a:r>
            <a:r>
              <a:rPr lang="en-US" sz="2000" b="0" i="0" u="none" strike="noStrike" cap="none" dirty="0">
                <a:solidFill>
                  <a:srgbClr val="092E4B"/>
                </a:solidFill>
                <a:latin typeface="Calibri"/>
                <a:ea typeface="Calibri"/>
                <a:cs typeface="Calibri"/>
                <a:sym typeface="Calibri"/>
              </a:rPr>
              <a:t>  es </a:t>
            </a:r>
            <a:r>
              <a:rPr lang="en-US" sz="2000" b="0" i="0" u="none" strike="noStrike" cap="none" dirty="0" err="1">
                <a:solidFill>
                  <a:srgbClr val="092E4B"/>
                </a:solidFill>
                <a:latin typeface="Calibri"/>
                <a:ea typeface="Calibri"/>
                <a:cs typeface="Calibri"/>
                <a:sym typeface="Calibri"/>
              </a:rPr>
              <a:t>en</a:t>
            </a:r>
            <a:r>
              <a:rPr lang="en-US" sz="2000" b="0" i="0" u="none" strike="noStrike" cap="none" dirty="0">
                <a:solidFill>
                  <a:srgbClr val="092E4B"/>
                </a:solidFill>
                <a:latin typeface="Calibri"/>
                <a:ea typeface="Calibri"/>
                <a:cs typeface="Calibri"/>
                <a:sym typeface="Calibri"/>
              </a:rPr>
              <a:t> general un punto </a:t>
            </a:r>
            <a:r>
              <a:rPr lang="en-US" sz="2000" b="0" i="0" u="none" strike="noStrike" cap="none" dirty="0" err="1">
                <a:solidFill>
                  <a:srgbClr val="092E4B"/>
                </a:solidFill>
                <a:latin typeface="Calibri"/>
                <a:ea typeface="Calibri"/>
                <a:cs typeface="Calibri"/>
                <a:sym typeface="Calibri"/>
              </a:rPr>
              <a:t>específico</a:t>
            </a:r>
            <a:r>
              <a:rPr lang="en-US" sz="2000" b="0" i="0" u="none" strike="noStrike" cap="none" dirty="0">
                <a:solidFill>
                  <a:srgbClr val="092E4B"/>
                </a:solidFill>
                <a:latin typeface="Calibri"/>
                <a:ea typeface="Calibri"/>
                <a:cs typeface="Calibri"/>
                <a:sym typeface="Calibri"/>
              </a:rPr>
              <a:t> para </a:t>
            </a:r>
            <a:r>
              <a:rPr lang="en-US" sz="2000" b="0" i="0" u="none" strike="noStrike" cap="none" dirty="0" err="1">
                <a:solidFill>
                  <a:srgbClr val="092E4B"/>
                </a:solidFill>
                <a:latin typeface="Calibri"/>
                <a:ea typeface="Calibri"/>
                <a:cs typeface="Calibri"/>
                <a:sym typeface="Calibri"/>
              </a:rPr>
              <a:t>conectarse</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físicamente</a:t>
            </a:r>
            <a:r>
              <a:rPr lang="en-US" sz="2000" b="0" i="0" u="none" strike="noStrike" cap="none" dirty="0">
                <a:solidFill>
                  <a:srgbClr val="092E4B"/>
                </a:solidFill>
                <a:latin typeface="Calibri"/>
                <a:ea typeface="Calibri"/>
                <a:cs typeface="Calibri"/>
                <a:sym typeface="Calibri"/>
              </a:rPr>
              <a:t> a </a:t>
            </a:r>
            <a:r>
              <a:rPr lang="en-US" sz="2000" b="0" i="0" u="none" strike="noStrike" cap="none" dirty="0" err="1">
                <a:solidFill>
                  <a:srgbClr val="092E4B"/>
                </a:solidFill>
                <a:latin typeface="Calibri"/>
                <a:ea typeface="Calibri"/>
                <a:cs typeface="Calibri"/>
                <a:sym typeface="Calibri"/>
              </a:rPr>
              <a:t>otro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dispositivo</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normalmente</a:t>
            </a:r>
            <a:r>
              <a:rPr lang="en-US" sz="2000" b="0" i="0" u="none" strike="noStrike" cap="none" dirty="0">
                <a:solidFill>
                  <a:srgbClr val="092E4B"/>
                </a:solidFill>
                <a:latin typeface="Calibri"/>
                <a:ea typeface="Calibri"/>
                <a:cs typeface="Calibri"/>
                <a:sym typeface="Calibri"/>
              </a:rPr>
              <a:t> con </a:t>
            </a:r>
            <a:r>
              <a:rPr lang="en-US" sz="2000" b="0" i="0" u="none" strike="noStrike" cap="none" dirty="0" err="1">
                <a:solidFill>
                  <a:srgbClr val="092E4B"/>
                </a:solidFill>
                <a:latin typeface="Calibri"/>
                <a:ea typeface="Calibri"/>
                <a:cs typeface="Calibri"/>
                <a:sym typeface="Calibri"/>
              </a:rPr>
              <a:t>una</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toma</a:t>
            </a:r>
            <a:r>
              <a:rPr lang="en-US" sz="2000" b="0" i="0" u="none" strike="noStrike" cap="none" dirty="0">
                <a:solidFill>
                  <a:srgbClr val="092E4B"/>
                </a:solidFill>
                <a:latin typeface="Calibri"/>
                <a:ea typeface="Calibri"/>
                <a:cs typeface="Calibri"/>
                <a:sym typeface="Calibri"/>
              </a:rPr>
              <a:t> y un </a:t>
            </a:r>
            <a:r>
              <a:rPr lang="en-US" sz="2000" b="0" i="0" u="none" strike="noStrike" cap="none" dirty="0" err="1">
                <a:solidFill>
                  <a:srgbClr val="092E4B"/>
                </a:solidFill>
                <a:latin typeface="Calibri"/>
                <a:ea typeface="Calibri"/>
                <a:cs typeface="Calibri"/>
                <a:sym typeface="Calibri"/>
              </a:rPr>
              <a:t>enchufe</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conexión</a:t>
            </a:r>
            <a:r>
              <a:rPr lang="en-US" sz="2000" b="0" i="0" u="none" strike="noStrike" cap="none" dirty="0">
                <a:solidFill>
                  <a:srgbClr val="092E4B"/>
                </a:solidFill>
                <a:latin typeface="Calibri"/>
                <a:ea typeface="Calibri"/>
                <a:cs typeface="Calibri"/>
                <a:sym typeface="Calibri"/>
              </a:rPr>
              <a:t> de </a:t>
            </a:r>
            <a:r>
              <a:rPr lang="en-US" sz="2000" b="0" i="0" u="none" strike="noStrike" cap="none" dirty="0" err="1">
                <a:solidFill>
                  <a:srgbClr val="092E4B"/>
                </a:solidFill>
                <a:latin typeface="Calibri"/>
                <a:ea typeface="Calibri"/>
                <a:cs typeface="Calibri"/>
                <a:sym typeface="Calibri"/>
              </a:rPr>
              <a:t>algún</a:t>
            </a:r>
            <a:r>
              <a:rPr lang="en-US" sz="2000" b="0" i="0" u="none" strike="noStrike" cap="none" dirty="0">
                <a:solidFill>
                  <a:srgbClr val="092E4B"/>
                </a:solidFill>
                <a:latin typeface="Calibri"/>
                <a:ea typeface="Calibri"/>
                <a:cs typeface="Calibri"/>
                <a:sym typeface="Calibri"/>
              </a:rPr>
              <a:t> </a:t>
            </a:r>
            <a:r>
              <a:rPr lang="en-US" sz="2000" b="0" i="0" u="none" strike="noStrike" cap="none" dirty="0" err="1">
                <a:solidFill>
                  <a:srgbClr val="092E4B"/>
                </a:solidFill>
                <a:latin typeface="Calibri"/>
                <a:ea typeface="Calibri"/>
                <a:cs typeface="Calibri"/>
                <a:sym typeface="Calibri"/>
              </a:rPr>
              <a:t>tipo</a:t>
            </a:r>
            <a:r>
              <a:rPr lang="en-US" sz="2000" b="0" i="0" u="none" strike="noStrike" cap="none" dirty="0">
                <a:solidFill>
                  <a:srgbClr val="092E4B"/>
                </a:solidFill>
                <a:latin typeface="Calibri"/>
                <a:ea typeface="Calibri"/>
                <a:cs typeface="Calibri"/>
                <a:sym typeface="Calibri"/>
              </a:rPr>
              <a:t>. </a:t>
            </a:r>
            <a:endParaRPr sz="1400" b="0" i="0" u="none" strike="noStrike" cap="none" dirty="0">
              <a:solidFill>
                <a:srgbClr val="092E4B"/>
              </a:solidFill>
              <a:latin typeface="Arial"/>
              <a:ea typeface="Arial"/>
              <a:cs typeface="Arial"/>
              <a:sym typeface="Arial"/>
            </a:endParaRPr>
          </a:p>
        </p:txBody>
      </p:sp>
      <p:pic>
        <p:nvPicPr>
          <p:cNvPr id="428" name="Google Shape;428;p54" descr="Image result for laptop ports"/>
          <p:cNvPicPr preferRelativeResize="0"/>
          <p:nvPr/>
        </p:nvPicPr>
        <p:blipFill rotWithShape="1">
          <a:blip r:embed="rId5">
            <a:alphaModFix/>
          </a:blip>
          <a:srcRect t="19435"/>
          <a:stretch/>
        </p:blipFill>
        <p:spPr>
          <a:xfrm>
            <a:off x="614868" y="4918280"/>
            <a:ext cx="2816538" cy="1323439"/>
          </a:xfrm>
          <a:prstGeom prst="rect">
            <a:avLst/>
          </a:prstGeom>
          <a:noFill/>
          <a:ln>
            <a:noFill/>
          </a:ln>
          <a:effectLst>
            <a:outerShdw blurRad="292100" dist="139700" dir="2700000" algn="tl" rotWithShape="0">
              <a:srgbClr val="333333">
                <a:alpha val="63529"/>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6"/>
          <p:cNvSpPr/>
          <p:nvPr/>
        </p:nvSpPr>
        <p:spPr>
          <a:xfrm>
            <a:off x="662358" y="738072"/>
            <a:ext cx="10462842"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16. Cursor</a:t>
            </a:r>
            <a:endParaRPr sz="1400" b="0" i="0" u="none" strike="noStrike" cap="none">
              <a:solidFill>
                <a:srgbClr val="092E4B"/>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Es un pequeño icono en la pantalla que nos indica dónde estamos señalando; el ratón controla los movimientos del cursor. El cursor puede aparecer con distintas formas, entre otras: </a:t>
            </a:r>
            <a:endParaRPr sz="1400" b="0" i="0" u="none" strike="noStrike" cap="none">
              <a:solidFill>
                <a:srgbClr val="092E4B"/>
              </a:solidFill>
              <a:latin typeface="Arial"/>
              <a:ea typeface="Arial"/>
              <a:cs typeface="Arial"/>
              <a:sym typeface="Arial"/>
            </a:endParaRPr>
          </a:p>
        </p:txBody>
      </p:sp>
      <p:sp>
        <p:nvSpPr>
          <p:cNvPr id="435" name="Google Shape;435;p36"/>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Calibri"/>
                <a:ea typeface="Calibri"/>
                <a:cs typeface="Calibri"/>
                <a:sym typeface="Calibri"/>
              </a:rPr>
              <a:t>Competencia Digital – Un poco de terminología</a:t>
            </a:r>
            <a:endParaRPr sz="3600" b="0" i="0" u="none" strike="noStrike" cap="none">
              <a:solidFill>
                <a:srgbClr val="000000"/>
              </a:solidFill>
              <a:latin typeface="Arial"/>
              <a:ea typeface="Arial"/>
              <a:cs typeface="Arial"/>
              <a:sym typeface="Arial"/>
            </a:endParaRPr>
          </a:p>
        </p:txBody>
      </p:sp>
      <p:graphicFrame>
        <p:nvGraphicFramePr>
          <p:cNvPr id="436" name="Google Shape;436;p36"/>
          <p:cNvGraphicFramePr/>
          <p:nvPr/>
        </p:nvGraphicFramePr>
        <p:xfrm>
          <a:off x="2421849" y="1856098"/>
          <a:ext cx="6859025" cy="4831535"/>
        </p:xfrm>
        <a:graphic>
          <a:graphicData uri="http://schemas.openxmlformats.org/drawingml/2006/table">
            <a:tbl>
              <a:tblPr firstRow="1" bandRow="1">
                <a:noFill/>
                <a:tableStyleId>{218B182A-F5EE-4B6D-A00A-21227011AACF}</a:tableStyleId>
              </a:tblPr>
              <a:tblGrid>
                <a:gridCol w="1363125">
                  <a:extLst>
                    <a:ext uri="{9D8B030D-6E8A-4147-A177-3AD203B41FA5}">
                      <a16:colId xmlns:a16="http://schemas.microsoft.com/office/drawing/2014/main" val="20000"/>
                    </a:ext>
                  </a:extLst>
                </a:gridCol>
                <a:gridCol w="1938875">
                  <a:extLst>
                    <a:ext uri="{9D8B030D-6E8A-4147-A177-3AD203B41FA5}">
                      <a16:colId xmlns:a16="http://schemas.microsoft.com/office/drawing/2014/main" val="20001"/>
                    </a:ext>
                  </a:extLst>
                </a:gridCol>
                <a:gridCol w="3557025">
                  <a:extLst>
                    <a:ext uri="{9D8B030D-6E8A-4147-A177-3AD203B41FA5}">
                      <a16:colId xmlns:a16="http://schemas.microsoft.com/office/drawing/2014/main" val="20002"/>
                    </a:ext>
                  </a:extLst>
                </a:gridCol>
              </a:tblGrid>
              <a:tr h="8995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solidFill>
                            <a:srgbClr val="092E4B"/>
                          </a:solidFill>
                          <a:latin typeface="Calibri"/>
                          <a:ea typeface="Calibri"/>
                          <a:cs typeface="Calibri"/>
                          <a:sym typeface="Calibri"/>
                        </a:rPr>
                        <a:t>Flecha</a:t>
                      </a:r>
                      <a:endParaRPr sz="18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b="0" u="none" strike="noStrike" cap="none">
                          <a:solidFill>
                            <a:srgbClr val="092E4B"/>
                          </a:solidFill>
                          <a:latin typeface="Calibri"/>
                          <a:ea typeface="Calibri"/>
                          <a:cs typeface="Calibri"/>
                          <a:sym typeface="Calibri"/>
                        </a:rPr>
                        <a:t>Indica en qué punto de la pantalla se encuentra el cursor.</a:t>
                      </a:r>
                      <a:endParaRPr sz="18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995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a:solidFill>
                            <a:srgbClr val="092E4B"/>
                          </a:solidFill>
                          <a:latin typeface="Calibri"/>
                          <a:ea typeface="Calibri"/>
                          <a:cs typeface="Calibri"/>
                          <a:sym typeface="Calibri"/>
                        </a:rPr>
                        <a:t>I (a menudo intermitente)</a:t>
                      </a:r>
                      <a:endParaRPr sz="18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solidFill>
                            <a:srgbClr val="092E4B"/>
                          </a:solidFill>
                          <a:latin typeface="Calibri"/>
                          <a:ea typeface="Calibri"/>
                          <a:cs typeface="Calibri"/>
                          <a:sym typeface="Calibri"/>
                        </a:rPr>
                        <a:t>Indica un punto en la pantalla en la que puedes introducir o seleccionar texto.</a:t>
                      </a:r>
                      <a:endParaRPr sz="18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995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a:solidFill>
                            <a:srgbClr val="092E4B"/>
                          </a:solidFill>
                          <a:latin typeface="Calibri"/>
                          <a:ea typeface="Calibri"/>
                          <a:cs typeface="Calibri"/>
                          <a:sym typeface="Calibri"/>
                        </a:rPr>
                        <a:t>Círculo en movimiento o reloj de arena</a:t>
                      </a:r>
                      <a:endParaRPr sz="18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solidFill>
                            <a:srgbClr val="092E4B"/>
                          </a:solidFill>
                          <a:latin typeface="Calibri"/>
                          <a:ea typeface="Calibri"/>
                          <a:cs typeface="Calibri"/>
                          <a:sym typeface="Calibri"/>
                        </a:rPr>
                        <a:t>Indica que tu ordenador está realizando una tarea. Debes esperar a que desaparezca antes de continuar.</a:t>
                      </a:r>
                      <a:endParaRPr sz="18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995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a:solidFill>
                            <a:srgbClr val="092E4B"/>
                          </a:solidFill>
                          <a:latin typeface="Calibri"/>
                          <a:ea typeface="Calibri"/>
                          <a:cs typeface="Calibri"/>
                          <a:sym typeface="Calibri"/>
                        </a:rPr>
                        <a:t>Mano</a:t>
                      </a:r>
                      <a:endParaRPr sz="18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solidFill>
                            <a:srgbClr val="092E4B"/>
                          </a:solidFill>
                          <a:latin typeface="Calibri"/>
                          <a:ea typeface="Calibri"/>
                          <a:cs typeface="Calibri"/>
                          <a:sym typeface="Calibri"/>
                        </a:rPr>
                        <a:t>Indica que estás sobre un enlace (si clicas, abres un sitio web en una nueva ventana).</a:t>
                      </a:r>
                      <a:endParaRPr sz="18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995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a:solidFill>
                            <a:srgbClr val="092E4B"/>
                          </a:solidFill>
                          <a:latin typeface="Calibri"/>
                          <a:ea typeface="Calibri"/>
                          <a:cs typeface="Calibri"/>
                          <a:sym typeface="Calibri"/>
                        </a:rPr>
                        <a:t>Señal de prohibido</a:t>
                      </a:r>
                      <a:endParaRPr sz="1800" u="none" strike="noStrike" cap="none"/>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u="none" strike="noStrike" cap="none">
                          <a:solidFill>
                            <a:srgbClr val="092E4B"/>
                          </a:solidFill>
                          <a:latin typeface="Calibri"/>
                          <a:ea typeface="Calibri"/>
                          <a:cs typeface="Calibri"/>
                          <a:sym typeface="Calibri"/>
                        </a:rPr>
                        <a:t>Indica que una zona o acción concreta no es válida para el procedimiento actual.</a:t>
                      </a:r>
                      <a:endParaRPr sz="1800" u="none" strike="noStrike" cap="none">
                        <a:solidFill>
                          <a:srgbClr val="092E4B"/>
                        </a:solidFill>
                        <a:latin typeface="Calibri"/>
                        <a:ea typeface="Calibri"/>
                        <a:cs typeface="Calibri"/>
                        <a:sym typeface="Calibri"/>
                      </a:endParaRPr>
                    </a:p>
                  </a:txBody>
                  <a:tcPr marL="91450" marR="91450" marT="45725" marB="45725" anchor="ctr">
                    <a:lnL w="38100" cap="flat" cmpd="sng">
                      <a:solidFill>
                        <a:srgbClr val="24BAA2"/>
                      </a:solidFill>
                      <a:prstDash val="solid"/>
                      <a:round/>
                      <a:headEnd type="none" w="sm" len="sm"/>
                      <a:tailEnd type="none" w="sm" len="sm"/>
                    </a:lnL>
                    <a:lnR w="38100" cap="flat" cmpd="sng">
                      <a:solidFill>
                        <a:srgbClr val="24BAA2"/>
                      </a:solidFill>
                      <a:prstDash val="solid"/>
                      <a:round/>
                      <a:headEnd type="none" w="sm" len="sm"/>
                      <a:tailEnd type="none" w="sm" len="sm"/>
                    </a:lnR>
                    <a:lnT w="38100" cap="flat" cmpd="sng">
                      <a:solidFill>
                        <a:srgbClr val="24BAA2"/>
                      </a:solidFill>
                      <a:prstDash val="solid"/>
                      <a:round/>
                      <a:headEnd type="none" w="sm" len="sm"/>
                      <a:tailEnd type="none" w="sm" len="sm"/>
                    </a:lnT>
                    <a:lnB w="38100" cap="flat" cmpd="sng">
                      <a:solidFill>
                        <a:srgbClr val="24BAA2"/>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pic>
        <p:nvPicPr>
          <p:cNvPr id="437" name="Google Shape;437;p36"/>
          <p:cNvPicPr preferRelativeResize="0"/>
          <p:nvPr/>
        </p:nvPicPr>
        <p:blipFill rotWithShape="1">
          <a:blip r:embed="rId3">
            <a:alphaModFix/>
          </a:blip>
          <a:srcRect/>
          <a:stretch/>
        </p:blipFill>
        <p:spPr>
          <a:xfrm>
            <a:off x="2771708" y="2017808"/>
            <a:ext cx="630792" cy="630792"/>
          </a:xfrm>
          <a:prstGeom prst="rect">
            <a:avLst/>
          </a:prstGeom>
          <a:noFill/>
          <a:ln>
            <a:noFill/>
          </a:ln>
        </p:spPr>
      </p:pic>
      <p:pic>
        <p:nvPicPr>
          <p:cNvPr id="438" name="Google Shape;438;p36"/>
          <p:cNvPicPr preferRelativeResize="0"/>
          <p:nvPr/>
        </p:nvPicPr>
        <p:blipFill rotWithShape="1">
          <a:blip r:embed="rId4">
            <a:alphaModFix/>
          </a:blip>
          <a:srcRect/>
          <a:stretch/>
        </p:blipFill>
        <p:spPr>
          <a:xfrm>
            <a:off x="2757164" y="4953237"/>
            <a:ext cx="669554" cy="642446"/>
          </a:xfrm>
          <a:prstGeom prst="rect">
            <a:avLst/>
          </a:prstGeom>
          <a:noFill/>
          <a:ln>
            <a:noFill/>
          </a:ln>
        </p:spPr>
      </p:pic>
      <p:pic>
        <p:nvPicPr>
          <p:cNvPr id="439" name="Google Shape;439;p36"/>
          <p:cNvPicPr preferRelativeResize="0"/>
          <p:nvPr/>
        </p:nvPicPr>
        <p:blipFill rotWithShape="1">
          <a:blip r:embed="rId5">
            <a:alphaModFix/>
          </a:blip>
          <a:srcRect/>
          <a:stretch/>
        </p:blipFill>
        <p:spPr>
          <a:xfrm>
            <a:off x="3213360" y="4029738"/>
            <a:ext cx="414893" cy="575664"/>
          </a:xfrm>
          <a:prstGeom prst="rect">
            <a:avLst/>
          </a:prstGeom>
          <a:noFill/>
          <a:ln>
            <a:noFill/>
          </a:ln>
        </p:spPr>
      </p:pic>
      <p:pic>
        <p:nvPicPr>
          <p:cNvPr id="440" name="Google Shape;440;p36"/>
          <p:cNvPicPr preferRelativeResize="0"/>
          <p:nvPr/>
        </p:nvPicPr>
        <p:blipFill rotWithShape="1">
          <a:blip r:embed="rId6">
            <a:alphaModFix/>
          </a:blip>
          <a:srcRect/>
          <a:stretch/>
        </p:blipFill>
        <p:spPr>
          <a:xfrm>
            <a:off x="2559378" y="3969219"/>
            <a:ext cx="571529" cy="571529"/>
          </a:xfrm>
          <a:prstGeom prst="rect">
            <a:avLst/>
          </a:prstGeom>
          <a:noFill/>
          <a:ln>
            <a:noFill/>
          </a:ln>
        </p:spPr>
      </p:pic>
      <p:pic>
        <p:nvPicPr>
          <p:cNvPr id="441" name="Google Shape;441;p36"/>
          <p:cNvPicPr preferRelativeResize="0"/>
          <p:nvPr/>
        </p:nvPicPr>
        <p:blipFill rotWithShape="1">
          <a:blip r:embed="rId7">
            <a:alphaModFix/>
          </a:blip>
          <a:srcRect/>
          <a:stretch/>
        </p:blipFill>
        <p:spPr>
          <a:xfrm>
            <a:off x="2954484" y="3063776"/>
            <a:ext cx="265239" cy="430779"/>
          </a:xfrm>
          <a:prstGeom prst="rect">
            <a:avLst/>
          </a:prstGeom>
          <a:noFill/>
          <a:ln>
            <a:noFill/>
          </a:ln>
        </p:spPr>
      </p:pic>
      <p:pic>
        <p:nvPicPr>
          <p:cNvPr id="442" name="Google Shape;442;p36"/>
          <p:cNvPicPr preferRelativeResize="0"/>
          <p:nvPr/>
        </p:nvPicPr>
        <p:blipFill rotWithShape="1">
          <a:blip r:embed="rId8">
            <a:alphaModFix/>
          </a:blip>
          <a:srcRect/>
          <a:stretch/>
        </p:blipFill>
        <p:spPr>
          <a:xfrm>
            <a:off x="2834916" y="5983103"/>
            <a:ext cx="533778" cy="5481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7"/>
          <p:cNvSpPr/>
          <p:nvPr/>
        </p:nvSpPr>
        <p:spPr>
          <a:xfrm>
            <a:off x="443774" y="856344"/>
            <a:ext cx="1982691" cy="34778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17. Navegador o motor de búsqueda</a:t>
            </a:r>
            <a:endParaRPr sz="14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endParaRPr sz="2000" b="1" i="0" u="none" strike="noStrike" cap="none">
              <a:solidFill>
                <a:srgbClr val="092E4B"/>
              </a:solidFill>
              <a:latin typeface="Calibri"/>
              <a:ea typeface="Calibri"/>
              <a:cs typeface="Calibri"/>
              <a:sym typeface="Calibri"/>
            </a:endParaRPr>
          </a:p>
        </p:txBody>
      </p:sp>
      <p:pic>
        <p:nvPicPr>
          <p:cNvPr id="449" name="Google Shape;449;p37"/>
          <p:cNvPicPr preferRelativeResize="0"/>
          <p:nvPr/>
        </p:nvPicPr>
        <p:blipFill rotWithShape="1">
          <a:blip r:embed="rId3">
            <a:alphaModFix/>
          </a:blip>
          <a:srcRect b="74007"/>
          <a:stretch/>
        </p:blipFill>
        <p:spPr>
          <a:xfrm>
            <a:off x="2327419" y="967204"/>
            <a:ext cx="6872179" cy="1464960"/>
          </a:xfrm>
          <a:prstGeom prst="roundRect">
            <a:avLst>
              <a:gd name="adj" fmla="val 8594"/>
            </a:avLst>
          </a:prstGeom>
          <a:solidFill>
            <a:srgbClr val="ECECEC"/>
          </a:solidFill>
          <a:ln>
            <a:noFill/>
          </a:ln>
          <a:effectLst>
            <a:reflection stA="38000" endPos="28000" dist="5000" dir="5400000" sy="-100000" algn="bl" rotWithShape="0"/>
          </a:effectLst>
        </p:spPr>
      </p:pic>
      <p:sp>
        <p:nvSpPr>
          <p:cNvPr id="450" name="Google Shape;450;p37"/>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Calibri"/>
                <a:ea typeface="Calibri"/>
                <a:cs typeface="Calibri"/>
                <a:sym typeface="Calibri"/>
              </a:rPr>
              <a:t>Competencia Digital – Un poco de terminología</a:t>
            </a:r>
            <a:endParaRPr sz="3600" b="0" i="0" u="none" strike="noStrike" cap="none">
              <a:solidFill>
                <a:srgbClr val="000000"/>
              </a:solidFill>
              <a:latin typeface="Arial"/>
              <a:ea typeface="Arial"/>
              <a:cs typeface="Arial"/>
              <a:sym typeface="Arial"/>
            </a:endParaRPr>
          </a:p>
        </p:txBody>
      </p:sp>
      <p:pic>
        <p:nvPicPr>
          <p:cNvPr id="451" name="Google Shape;451;p37"/>
          <p:cNvPicPr preferRelativeResize="0"/>
          <p:nvPr/>
        </p:nvPicPr>
        <p:blipFill rotWithShape="1">
          <a:blip r:embed="rId4">
            <a:alphaModFix/>
          </a:blip>
          <a:srcRect/>
          <a:stretch/>
        </p:blipFill>
        <p:spPr>
          <a:xfrm>
            <a:off x="3923268" y="2150498"/>
            <a:ext cx="4419827" cy="787440"/>
          </a:xfrm>
          <a:prstGeom prst="rect">
            <a:avLst/>
          </a:prstGeom>
          <a:noFill/>
          <a:ln>
            <a:noFill/>
          </a:ln>
        </p:spPr>
      </p:pic>
      <p:sp>
        <p:nvSpPr>
          <p:cNvPr id="452" name="Google Shape;452;p37"/>
          <p:cNvSpPr txBox="1"/>
          <p:nvPr/>
        </p:nvSpPr>
        <p:spPr>
          <a:xfrm>
            <a:off x="3507030" y="2838280"/>
            <a:ext cx="15282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sng" strike="noStrike" cap="none">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Mozilla Firefox</a:t>
            </a:r>
            <a:endParaRPr sz="2000" b="1" i="0" u="none" strike="noStrike" cap="none">
              <a:solidFill>
                <a:srgbClr val="0070C0"/>
              </a:solidFill>
              <a:latin typeface="Calibri"/>
              <a:ea typeface="Calibri"/>
              <a:cs typeface="Calibri"/>
              <a:sym typeface="Calibri"/>
            </a:endParaRPr>
          </a:p>
        </p:txBody>
      </p:sp>
      <p:sp>
        <p:nvSpPr>
          <p:cNvPr id="453" name="Google Shape;453;p37"/>
          <p:cNvSpPr txBox="1"/>
          <p:nvPr/>
        </p:nvSpPr>
        <p:spPr>
          <a:xfrm>
            <a:off x="5827640" y="2893501"/>
            <a:ext cx="90780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sng" strike="noStrike" cap="none">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Safari</a:t>
            </a:r>
            <a:endParaRPr sz="2000" b="0" i="0" u="none" strike="noStrike" cap="none">
              <a:solidFill>
                <a:srgbClr val="0070C0"/>
              </a:solidFill>
              <a:latin typeface="Arial"/>
              <a:ea typeface="Arial"/>
              <a:cs typeface="Arial"/>
              <a:sym typeface="Arial"/>
            </a:endParaRPr>
          </a:p>
        </p:txBody>
      </p:sp>
      <p:sp>
        <p:nvSpPr>
          <p:cNvPr id="454" name="Google Shape;454;p37"/>
          <p:cNvSpPr txBox="1"/>
          <p:nvPr/>
        </p:nvSpPr>
        <p:spPr>
          <a:xfrm>
            <a:off x="7254245" y="2814023"/>
            <a:ext cx="1426552"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sng" strike="noStrike" cap="none">
                <a:solidFill>
                  <a:srgbClr val="0070C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Google Chrome</a:t>
            </a:r>
            <a:endParaRPr sz="2000" b="0" i="0" u="none" strike="noStrike" cap="none">
              <a:solidFill>
                <a:srgbClr val="0070C0"/>
              </a:solidFill>
              <a:latin typeface="Arial"/>
              <a:ea typeface="Arial"/>
              <a:cs typeface="Arial"/>
              <a:sym typeface="Arial"/>
            </a:endParaRPr>
          </a:p>
        </p:txBody>
      </p:sp>
      <p:sp>
        <p:nvSpPr>
          <p:cNvPr id="455" name="Google Shape;455;p37"/>
          <p:cNvSpPr txBox="1"/>
          <p:nvPr/>
        </p:nvSpPr>
        <p:spPr>
          <a:xfrm>
            <a:off x="537286" y="2384528"/>
            <a:ext cx="262299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1" u="none" strike="noStrike" cap="none">
                <a:solidFill>
                  <a:srgbClr val="092E4B"/>
                </a:solidFill>
                <a:latin typeface="Calibri"/>
                <a:ea typeface="Calibri"/>
                <a:cs typeface="Calibri"/>
                <a:sym typeface="Calibri"/>
              </a:rPr>
              <a:t>Software</a:t>
            </a:r>
            <a:r>
              <a:rPr lang="en-US" sz="2000" b="0" i="0" u="none" strike="noStrike" cap="none">
                <a:solidFill>
                  <a:srgbClr val="092E4B"/>
                </a:solidFill>
                <a:latin typeface="Calibri"/>
                <a:ea typeface="Calibri"/>
                <a:cs typeface="Calibri"/>
                <a:sym typeface="Calibri"/>
              </a:rPr>
              <a:t> usado para acceder a la web. Ejemplos: </a:t>
            </a:r>
            <a:endParaRPr sz="2000" b="0" i="0" u="none" strike="noStrike" cap="none">
              <a:solidFill>
                <a:srgbClr val="092E4B"/>
              </a:solidFill>
              <a:latin typeface="Calibri"/>
              <a:ea typeface="Calibri"/>
              <a:cs typeface="Calibri"/>
              <a:sym typeface="Calibri"/>
            </a:endParaRPr>
          </a:p>
        </p:txBody>
      </p:sp>
      <p:sp>
        <p:nvSpPr>
          <p:cNvPr id="456" name="Google Shape;456;p37"/>
          <p:cNvSpPr/>
          <p:nvPr/>
        </p:nvSpPr>
        <p:spPr>
          <a:xfrm>
            <a:off x="2361632" y="3071653"/>
            <a:ext cx="1110196" cy="152177"/>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57" name="Google Shape;457;p37"/>
          <p:cNvSpPr txBox="1"/>
          <p:nvPr/>
        </p:nvSpPr>
        <p:spPr>
          <a:xfrm>
            <a:off x="9438578" y="1031997"/>
            <a:ext cx="2614162" cy="1938952"/>
          </a:xfrm>
          <a:prstGeom prst="rect">
            <a:avLst/>
          </a:prstGeom>
          <a:noFill/>
          <a:ln w="9525" cap="flat" cmpd="sng">
            <a:solidFill>
              <a:srgbClr val="7F3494"/>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Al introducir palabras o direcciones web en esta casilla, puedes localizar la información que buscas usando el navegador.</a:t>
            </a:r>
            <a:endParaRPr sz="2000" b="0" i="0" u="none" strike="noStrike" cap="none">
              <a:solidFill>
                <a:srgbClr val="092E4B"/>
              </a:solidFill>
              <a:latin typeface="Calibri"/>
              <a:ea typeface="Calibri"/>
              <a:cs typeface="Calibri"/>
              <a:sym typeface="Calibri"/>
            </a:endParaRPr>
          </a:p>
        </p:txBody>
      </p:sp>
      <p:sp>
        <p:nvSpPr>
          <p:cNvPr id="458" name="Google Shape;458;p37"/>
          <p:cNvSpPr/>
          <p:nvPr/>
        </p:nvSpPr>
        <p:spPr>
          <a:xfrm rot="10800000">
            <a:off x="8856152" y="1259940"/>
            <a:ext cx="590963" cy="160297"/>
          </a:xfrm>
          <a:prstGeom prst="stripedRightArrow">
            <a:avLst>
              <a:gd name="adj1" fmla="val 50000"/>
              <a:gd name="adj2" fmla="val 50000"/>
            </a:avLst>
          </a:prstGeom>
          <a:solidFill>
            <a:srgbClr val="FFC000"/>
          </a:solidFill>
          <a:ln w="9525" cap="flat" cmpd="sng">
            <a:solidFill>
              <a:srgbClr val="FFC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59" name="Google Shape;459;p37"/>
          <p:cNvSpPr txBox="1"/>
          <p:nvPr/>
        </p:nvSpPr>
        <p:spPr>
          <a:xfrm>
            <a:off x="537286" y="4160250"/>
            <a:ext cx="7902626" cy="1938952"/>
          </a:xfrm>
          <a:prstGeom prst="rect">
            <a:avLst/>
          </a:prstGeom>
          <a:noFill/>
          <a:ln>
            <a:noFill/>
          </a:ln>
        </p:spPr>
        <p:txBody>
          <a:bodyPr spcFirstLastPara="1" wrap="square" lIns="91425" tIns="45700" rIns="91425" bIns="45700" anchor="t" anchorCtr="0">
            <a:spAutoFit/>
          </a:bodyPr>
          <a:lstStyle/>
          <a:p>
            <a:pPr marL="0" marR="0" lvl="5"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18. Carpeta(s)</a:t>
            </a:r>
            <a:endParaRPr sz="1400" b="0" i="0" u="none" strike="noStrike" cap="none">
              <a:solidFill>
                <a:srgbClr val="000000"/>
              </a:solidFill>
              <a:latin typeface="Arial"/>
              <a:ea typeface="Arial"/>
              <a:cs typeface="Arial"/>
              <a:sym typeface="Arial"/>
            </a:endParaRPr>
          </a:p>
          <a:p>
            <a:pPr marL="0" marR="0" lvl="5" indent="0" algn="just" rtl="0">
              <a:lnSpc>
                <a:spcPct val="100000"/>
              </a:lnSpc>
              <a:spcBef>
                <a:spcPts val="0"/>
              </a:spcBef>
              <a:spcAft>
                <a:spcPts val="0"/>
              </a:spcAft>
              <a:buNone/>
            </a:pPr>
            <a:r>
              <a:rPr lang="en-US" sz="2000" b="0" i="0" u="none" strike="noStrike" cap="none">
                <a:solidFill>
                  <a:srgbClr val="092E4B"/>
                </a:solidFill>
                <a:latin typeface="Calibri"/>
                <a:ea typeface="Calibri"/>
                <a:cs typeface="Calibri"/>
                <a:sym typeface="Calibri"/>
              </a:rPr>
              <a:t>Igual que guardas archivos en un archivador físico, guardas archivos digitales, como documentos o imágenes, en una carpeta. Para abrir una carpeta, tienes que hacer doble clic con el botón izquierdo del ratón en el icono de la carpeta. Cuando abres una carpeta, su contenido aparece en una </a:t>
            </a:r>
            <a:r>
              <a:rPr lang="en-US" sz="2000" b="1" i="0" u="none" strike="noStrike" cap="none">
                <a:solidFill>
                  <a:srgbClr val="092E4B"/>
                </a:solidFill>
                <a:latin typeface="Calibri"/>
                <a:ea typeface="Calibri"/>
                <a:cs typeface="Calibri"/>
                <a:sym typeface="Calibri"/>
              </a:rPr>
              <a:t>ventana.</a:t>
            </a:r>
            <a:endParaRPr sz="2000" b="0" i="0" u="none" strike="noStrike" cap="none">
              <a:solidFill>
                <a:srgbClr val="092E4B"/>
              </a:solidFill>
              <a:latin typeface="Calibri"/>
              <a:ea typeface="Calibri"/>
              <a:cs typeface="Calibri"/>
              <a:sym typeface="Calibri"/>
            </a:endParaRPr>
          </a:p>
        </p:txBody>
      </p:sp>
      <p:pic>
        <p:nvPicPr>
          <p:cNvPr id="460" name="Google Shape;460;p37" descr="Image result for folder icon windows 7"/>
          <p:cNvPicPr preferRelativeResize="0"/>
          <p:nvPr/>
        </p:nvPicPr>
        <p:blipFill rotWithShape="1">
          <a:blip r:embed="rId8">
            <a:alphaModFix/>
          </a:blip>
          <a:srcRect/>
          <a:stretch/>
        </p:blipFill>
        <p:spPr>
          <a:xfrm>
            <a:off x="8895665" y="4216917"/>
            <a:ext cx="1611014" cy="1712897"/>
          </a:xfrm>
          <a:prstGeom prst="rect">
            <a:avLst/>
          </a:prstGeom>
          <a:noFill/>
          <a:ln>
            <a:noFill/>
          </a:ln>
        </p:spPr>
      </p:pic>
      <p:sp>
        <p:nvSpPr>
          <p:cNvPr id="461" name="Google Shape;461;p37"/>
          <p:cNvSpPr txBox="1"/>
          <p:nvPr/>
        </p:nvSpPr>
        <p:spPr>
          <a:xfrm>
            <a:off x="2733472" y="1183838"/>
            <a:ext cx="6162193" cy="307777"/>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7"/>
          <p:cNvSpPr txBox="1"/>
          <p:nvPr/>
        </p:nvSpPr>
        <p:spPr>
          <a:xfrm>
            <a:off x="9033831" y="3170031"/>
            <a:ext cx="2776251" cy="756000"/>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3" name="Google Shape;463;p37"/>
          <p:cNvGrpSpPr/>
          <p:nvPr/>
        </p:nvGrpSpPr>
        <p:grpSpPr>
          <a:xfrm>
            <a:off x="9145167" y="3284571"/>
            <a:ext cx="351210" cy="560338"/>
            <a:chOff x="9062559" y="918767"/>
            <a:chExt cx="774673" cy="1285080"/>
          </a:xfrm>
        </p:grpSpPr>
        <p:sp>
          <p:nvSpPr>
            <p:cNvPr id="464" name="Google Shape;464;p37"/>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grpSp>
          <p:nvGrpSpPr>
            <p:cNvPr id="465" name="Google Shape;465;p37"/>
            <p:cNvGrpSpPr/>
            <p:nvPr/>
          </p:nvGrpSpPr>
          <p:grpSpPr>
            <a:xfrm>
              <a:off x="9122194" y="1004094"/>
              <a:ext cx="715038" cy="1199753"/>
              <a:chOff x="9122194" y="1004094"/>
              <a:chExt cx="715038" cy="1199753"/>
            </a:xfrm>
          </p:grpSpPr>
          <p:sp>
            <p:nvSpPr>
              <p:cNvPr id="466" name="Google Shape;466;p37"/>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467" name="Google Shape;467;p37"/>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468" name="Google Shape;468;p37"/>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469" name="Google Shape;469;p37"/>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470" name="Google Shape;470;p37"/>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471" name="Google Shape;471;p37"/>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472" name="Google Shape;472;p37"/>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grpSp>
      </p:grpSp>
      <p:sp>
        <p:nvSpPr>
          <p:cNvPr id="473" name="Google Shape;473;p37"/>
          <p:cNvSpPr txBox="1"/>
          <p:nvPr/>
        </p:nvSpPr>
        <p:spPr>
          <a:xfrm>
            <a:off x="9560776" y="3129306"/>
            <a:ext cx="2299602"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7F3494"/>
                </a:solidFill>
                <a:latin typeface="Calibri"/>
                <a:ea typeface="Calibri"/>
                <a:cs typeface="Calibri"/>
                <a:sym typeface="Calibri"/>
              </a:rPr>
              <a:t>INFO: </a:t>
            </a:r>
            <a:r>
              <a:rPr lang="en-US" sz="1200" b="0" i="0" u="none" strike="noStrike" cap="none">
                <a:solidFill>
                  <a:srgbClr val="7F3494"/>
                </a:solidFill>
                <a:latin typeface="Calibri"/>
                <a:ea typeface="Calibri"/>
                <a:cs typeface="Calibri"/>
                <a:sym typeface="Calibri"/>
              </a:rPr>
              <a:t>CLICA EN LOS </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F3494"/>
                </a:solidFill>
                <a:latin typeface="Calibri"/>
                <a:ea typeface="Calibri"/>
                <a:cs typeface="Calibri"/>
                <a:sym typeface="Calibri"/>
              </a:rPr>
              <a:t>HIPERENLACES (textos en azul) PARA ACCEDER A ESTOS SITIOS WEB. </a:t>
            </a:r>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729070" y="663199"/>
            <a:ext cx="1146293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19. Ventana(s)</a:t>
            </a:r>
            <a:endParaRPr sz="1400" b="0" i="0" u="none" strike="noStrike" cap="none">
              <a:solidFill>
                <a:srgbClr val="092E4B"/>
              </a:solidFill>
              <a:latin typeface="Arial"/>
              <a:ea typeface="Arial"/>
              <a:cs typeface="Arial"/>
              <a:sym typeface="Arial"/>
            </a:endParaRPr>
          </a:p>
          <a:p>
            <a:pPr marL="0" marR="0" lvl="0" indent="0" algn="just" rtl="0">
              <a:lnSpc>
                <a:spcPct val="100000"/>
              </a:lnSpc>
              <a:spcBef>
                <a:spcPts val="0"/>
              </a:spcBef>
              <a:spcAft>
                <a:spcPts val="0"/>
              </a:spcAft>
              <a:buNone/>
            </a:pPr>
            <a:r>
              <a:rPr lang="en-US" sz="2000" b="0" i="0" u="none" strike="noStrike" cap="none">
                <a:solidFill>
                  <a:srgbClr val="092E4B"/>
                </a:solidFill>
                <a:latin typeface="Calibri"/>
                <a:ea typeface="Calibri"/>
                <a:cs typeface="Calibri"/>
                <a:sym typeface="Calibri"/>
              </a:rPr>
              <a:t>Es un área enmarcada de la pantalla de un dispositivo que aparece delante del escritorio. A veces, la aparición de una ventana significa que has entrado en otro sitio web o puede significar que sigues en el mismo sitio web. Puedes tener varias ventanas abiertas al mismo tiempo. La ventana activa se desplaza delante de las demás. Haz clic en el botón minimizar para ocultar una ventana. La ventana desaparece, pero puedes hacer que vuelva a aparecer haciendo clic en su icono en la barra de tareas (ver diagrama).</a:t>
            </a:r>
            <a:endParaRPr sz="1400" b="0" i="0" u="none" strike="noStrike" cap="none">
              <a:solidFill>
                <a:srgbClr val="092E4B"/>
              </a:solidFill>
              <a:latin typeface="Arial"/>
              <a:ea typeface="Arial"/>
              <a:cs typeface="Arial"/>
              <a:sym typeface="Arial"/>
            </a:endParaRPr>
          </a:p>
        </p:txBody>
      </p:sp>
      <p:pic>
        <p:nvPicPr>
          <p:cNvPr id="480" name="Google Shape;480;p38"/>
          <p:cNvPicPr preferRelativeResize="0"/>
          <p:nvPr/>
        </p:nvPicPr>
        <p:blipFill rotWithShape="1">
          <a:blip r:embed="rId3">
            <a:alphaModFix/>
          </a:blip>
          <a:srcRect/>
          <a:stretch/>
        </p:blipFill>
        <p:spPr>
          <a:xfrm>
            <a:off x="2719640" y="2917651"/>
            <a:ext cx="6432787" cy="3616676"/>
          </a:xfrm>
          <a:prstGeom prst="rect">
            <a:avLst/>
          </a:prstGeom>
          <a:solidFill>
            <a:srgbClr val="24BAA2"/>
          </a:solidFill>
          <a:ln>
            <a:noFill/>
          </a:ln>
          <a:effectLst>
            <a:outerShdw blurRad="292100" dist="139700" dir="2700000" algn="tl" rotWithShape="0">
              <a:srgbClr val="333333">
                <a:alpha val="63529"/>
              </a:srgbClr>
            </a:outerShdw>
          </a:effectLst>
        </p:spPr>
      </p:pic>
      <p:sp>
        <p:nvSpPr>
          <p:cNvPr id="481" name="Google Shape;481;p38"/>
          <p:cNvSpPr/>
          <p:nvPr/>
        </p:nvSpPr>
        <p:spPr>
          <a:xfrm rot="-189818">
            <a:off x="1885010" y="3279275"/>
            <a:ext cx="812678" cy="170888"/>
          </a:xfrm>
          <a:prstGeom prst="striped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2" name="Google Shape;482;p38"/>
          <p:cNvSpPr/>
          <p:nvPr/>
        </p:nvSpPr>
        <p:spPr>
          <a:xfrm rot="610358">
            <a:off x="1888644" y="6286267"/>
            <a:ext cx="726598" cy="126000"/>
          </a:xfrm>
          <a:prstGeom prst="stripedRightArrow">
            <a:avLst>
              <a:gd name="adj1" fmla="val 50000"/>
              <a:gd name="adj2" fmla="val 50000"/>
            </a:avLst>
          </a:prstGeom>
          <a:solidFill>
            <a:srgbClr val="CE9052"/>
          </a:solidFill>
          <a:ln w="9525" cap="flat" cmpd="sng">
            <a:solidFill>
              <a:srgbClr val="CE9052"/>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3" name="Google Shape;483;p38"/>
          <p:cNvSpPr/>
          <p:nvPr/>
        </p:nvSpPr>
        <p:spPr>
          <a:xfrm rot="277138">
            <a:off x="1730036" y="4810262"/>
            <a:ext cx="2098062" cy="126000"/>
          </a:xfrm>
          <a:prstGeom prst="stripedRightArrow">
            <a:avLst>
              <a:gd name="adj1" fmla="val 50000"/>
              <a:gd name="adj2" fmla="val 50000"/>
            </a:avLst>
          </a:prstGeom>
          <a:solidFill>
            <a:srgbClr val="FFC000"/>
          </a:solidFill>
          <a:ln w="9525" cap="flat" cmpd="sng">
            <a:solidFill>
              <a:srgbClr val="FFC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4" name="Google Shape;484;p38"/>
          <p:cNvSpPr/>
          <p:nvPr/>
        </p:nvSpPr>
        <p:spPr>
          <a:xfrm rot="10800000">
            <a:off x="4765118" y="6378359"/>
            <a:ext cx="4842905"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5" name="Google Shape;485;p38"/>
          <p:cNvSpPr/>
          <p:nvPr/>
        </p:nvSpPr>
        <p:spPr>
          <a:xfrm rot="8327272">
            <a:off x="8137446" y="3386394"/>
            <a:ext cx="1424409" cy="126000"/>
          </a:xfrm>
          <a:prstGeom prst="stripedRightArrow">
            <a:avLst>
              <a:gd name="adj1" fmla="val 50000"/>
              <a:gd name="adj2" fmla="val 50000"/>
            </a:avLst>
          </a:prstGeom>
          <a:solidFill>
            <a:srgbClr val="92D050"/>
          </a:solidFill>
          <a:ln w="9525" cap="flat" cmpd="sng">
            <a:solidFill>
              <a:srgbClr val="92D05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6" name="Google Shape;486;p38"/>
          <p:cNvSpPr/>
          <p:nvPr/>
        </p:nvSpPr>
        <p:spPr>
          <a:xfrm rot="8952069">
            <a:off x="8519404" y="3604736"/>
            <a:ext cx="941672" cy="126000"/>
          </a:xfrm>
          <a:prstGeom prst="stripedRightArrow">
            <a:avLst>
              <a:gd name="adj1" fmla="val 50000"/>
              <a:gd name="adj2" fmla="val 50000"/>
            </a:avLst>
          </a:prstGeom>
          <a:solidFill>
            <a:srgbClr val="0070C0"/>
          </a:solidFill>
          <a:ln w="9525" cap="flat" cmpd="sng">
            <a:solidFill>
              <a:srgbClr val="0070C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7" name="Google Shape;487;p38"/>
          <p:cNvSpPr/>
          <p:nvPr/>
        </p:nvSpPr>
        <p:spPr>
          <a:xfrm rot="10547588">
            <a:off x="8909467" y="3970823"/>
            <a:ext cx="597260" cy="126000"/>
          </a:xfrm>
          <a:prstGeom prst="stripedRightArrow">
            <a:avLst>
              <a:gd name="adj1" fmla="val 50000"/>
              <a:gd name="adj2" fmla="val 50000"/>
            </a:avLst>
          </a:prstGeom>
          <a:solidFill>
            <a:srgbClr val="7F3494"/>
          </a:solidFill>
          <a:ln w="9525" cap="flat" cmpd="sng">
            <a:solidFill>
              <a:srgbClr val="7030A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488" name="Google Shape;488;p38"/>
          <p:cNvSpPr txBox="1"/>
          <p:nvPr/>
        </p:nvSpPr>
        <p:spPr>
          <a:xfrm>
            <a:off x="9280478" y="2798812"/>
            <a:ext cx="234741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Minimizar ventana</a:t>
            </a:r>
            <a:endParaRPr sz="1400" b="0" i="0" u="none" strike="noStrike" cap="none">
              <a:solidFill>
                <a:srgbClr val="092E4B"/>
              </a:solidFill>
              <a:latin typeface="Arial"/>
              <a:ea typeface="Arial"/>
              <a:cs typeface="Arial"/>
              <a:sym typeface="Arial"/>
            </a:endParaRPr>
          </a:p>
        </p:txBody>
      </p:sp>
      <p:sp>
        <p:nvSpPr>
          <p:cNvPr id="489" name="Google Shape;489;p38"/>
          <p:cNvSpPr txBox="1"/>
          <p:nvPr/>
        </p:nvSpPr>
        <p:spPr>
          <a:xfrm>
            <a:off x="9335060" y="3306559"/>
            <a:ext cx="232012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Maximizar ventana</a:t>
            </a:r>
            <a:endParaRPr sz="1400" b="0" i="0" u="none" strike="noStrike" cap="none">
              <a:solidFill>
                <a:srgbClr val="092E4B"/>
              </a:solidFill>
              <a:latin typeface="Arial"/>
              <a:ea typeface="Arial"/>
              <a:cs typeface="Arial"/>
              <a:sym typeface="Arial"/>
            </a:endParaRPr>
          </a:p>
        </p:txBody>
      </p:sp>
      <p:sp>
        <p:nvSpPr>
          <p:cNvPr id="490" name="Google Shape;490;p38"/>
          <p:cNvSpPr txBox="1"/>
          <p:nvPr/>
        </p:nvSpPr>
        <p:spPr>
          <a:xfrm>
            <a:off x="9329421" y="3856815"/>
            <a:ext cx="170597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Cerrar ventana</a:t>
            </a:r>
            <a:endParaRPr sz="1400" b="0" i="0" u="none" strike="noStrike" cap="none">
              <a:solidFill>
                <a:srgbClr val="092E4B"/>
              </a:solidFill>
              <a:latin typeface="Arial"/>
              <a:ea typeface="Arial"/>
              <a:cs typeface="Arial"/>
              <a:sym typeface="Arial"/>
            </a:endParaRPr>
          </a:p>
        </p:txBody>
      </p:sp>
      <p:sp>
        <p:nvSpPr>
          <p:cNvPr id="491" name="Google Shape;491;p38"/>
          <p:cNvSpPr txBox="1"/>
          <p:nvPr/>
        </p:nvSpPr>
        <p:spPr>
          <a:xfrm>
            <a:off x="9352826" y="6114807"/>
            <a:ext cx="1842448"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Ventanas minimizadas</a:t>
            </a:r>
            <a:endParaRPr sz="1400" b="0" i="0" u="none" strike="noStrike" cap="none">
              <a:solidFill>
                <a:srgbClr val="092E4B"/>
              </a:solidFill>
              <a:latin typeface="Arial"/>
              <a:ea typeface="Arial"/>
              <a:cs typeface="Arial"/>
              <a:sym typeface="Arial"/>
            </a:endParaRPr>
          </a:p>
        </p:txBody>
      </p:sp>
      <p:sp>
        <p:nvSpPr>
          <p:cNvPr id="492" name="Google Shape;492;p38"/>
          <p:cNvSpPr txBox="1"/>
          <p:nvPr/>
        </p:nvSpPr>
        <p:spPr>
          <a:xfrm>
            <a:off x="757765" y="3057657"/>
            <a:ext cx="123296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Ventana inactiva</a:t>
            </a:r>
            <a:endParaRPr sz="1400" b="0" i="0" u="none" strike="noStrike" cap="none">
              <a:solidFill>
                <a:srgbClr val="092E4B"/>
              </a:solidFill>
              <a:latin typeface="Arial"/>
              <a:ea typeface="Arial"/>
              <a:cs typeface="Arial"/>
              <a:sym typeface="Arial"/>
            </a:endParaRPr>
          </a:p>
        </p:txBody>
      </p:sp>
      <p:sp>
        <p:nvSpPr>
          <p:cNvPr id="493" name="Google Shape;493;p38"/>
          <p:cNvSpPr txBox="1"/>
          <p:nvPr/>
        </p:nvSpPr>
        <p:spPr>
          <a:xfrm>
            <a:off x="778417" y="4470295"/>
            <a:ext cx="1212308"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Ventana activa</a:t>
            </a:r>
            <a:endParaRPr sz="1400" b="0" i="0" u="none" strike="noStrike" cap="none">
              <a:solidFill>
                <a:srgbClr val="092E4B"/>
              </a:solidFill>
              <a:latin typeface="Arial"/>
              <a:ea typeface="Arial"/>
              <a:cs typeface="Arial"/>
              <a:sym typeface="Arial"/>
            </a:endParaRPr>
          </a:p>
        </p:txBody>
      </p:sp>
      <p:sp>
        <p:nvSpPr>
          <p:cNvPr id="494" name="Google Shape;494;p38"/>
          <p:cNvSpPr txBox="1"/>
          <p:nvPr/>
        </p:nvSpPr>
        <p:spPr>
          <a:xfrm>
            <a:off x="669187" y="6043123"/>
            <a:ext cx="1410115"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Barra de tareas</a:t>
            </a:r>
            <a:endParaRPr sz="1400" b="0" i="0" u="none" strike="noStrike" cap="none">
              <a:solidFill>
                <a:srgbClr val="092E4B"/>
              </a:solidFill>
              <a:latin typeface="Arial"/>
              <a:ea typeface="Arial"/>
              <a:cs typeface="Arial"/>
              <a:sym typeface="Arial"/>
            </a:endParaRPr>
          </a:p>
        </p:txBody>
      </p:sp>
      <p:sp>
        <p:nvSpPr>
          <p:cNvPr id="495" name="Google Shape;495;p38"/>
          <p:cNvSpPr txBox="1"/>
          <p:nvPr/>
        </p:nvSpPr>
        <p:spPr>
          <a:xfrm>
            <a:off x="0" y="-10622"/>
            <a:ext cx="9280866" cy="646331"/>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Calibri"/>
                <a:ea typeface="Calibri"/>
                <a:cs typeface="Calibri"/>
                <a:sym typeface="Calibri"/>
              </a:rPr>
              <a:t>Competencia Digital – Un poco de terminología</a:t>
            </a:r>
            <a:endParaRPr sz="3600" b="0" i="0" u="none" strike="noStrike" cap="none">
              <a:solidFill>
                <a:srgbClr val="000000"/>
              </a:solidFill>
              <a:latin typeface="Arial"/>
              <a:ea typeface="Arial"/>
              <a:cs typeface="Arial"/>
              <a:sym typeface="Arial"/>
            </a:endParaRPr>
          </a:p>
        </p:txBody>
      </p:sp>
      <p:sp>
        <p:nvSpPr>
          <p:cNvPr id="496" name="Google Shape;496;p38"/>
          <p:cNvSpPr txBox="1"/>
          <p:nvPr/>
        </p:nvSpPr>
        <p:spPr>
          <a:xfrm>
            <a:off x="3957815" y="3992898"/>
            <a:ext cx="4934911" cy="307736"/>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8"/>
          <p:cNvSpPr txBox="1"/>
          <p:nvPr/>
        </p:nvSpPr>
        <p:spPr>
          <a:xfrm>
            <a:off x="2719640" y="2917651"/>
            <a:ext cx="4934911" cy="30773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8"/>
          <p:cNvSpPr txBox="1"/>
          <p:nvPr/>
        </p:nvSpPr>
        <p:spPr>
          <a:xfrm>
            <a:off x="8181529" y="4031905"/>
            <a:ext cx="205310" cy="307736"/>
          </a:xfrm>
          <a:prstGeom prst="rect">
            <a:avLst/>
          </a:prstGeom>
          <a:noFill/>
          <a:ln w="38100"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8"/>
          <p:cNvSpPr txBox="1"/>
          <p:nvPr/>
        </p:nvSpPr>
        <p:spPr>
          <a:xfrm>
            <a:off x="8432487" y="4038987"/>
            <a:ext cx="205310" cy="307736"/>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8"/>
          <p:cNvSpPr txBox="1"/>
          <p:nvPr/>
        </p:nvSpPr>
        <p:spPr>
          <a:xfrm>
            <a:off x="8662606" y="4038986"/>
            <a:ext cx="205310" cy="307736"/>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8"/>
          <p:cNvSpPr txBox="1"/>
          <p:nvPr/>
        </p:nvSpPr>
        <p:spPr>
          <a:xfrm>
            <a:off x="2701785" y="6256967"/>
            <a:ext cx="1127979" cy="307736"/>
          </a:xfrm>
          <a:prstGeom prst="rect">
            <a:avLst/>
          </a:prstGeom>
          <a:noFill/>
          <a:ln w="38100" cap="flat" cmpd="sng">
            <a:solidFill>
              <a:srgbClr val="CE905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8"/>
          <p:cNvSpPr txBox="1"/>
          <p:nvPr/>
        </p:nvSpPr>
        <p:spPr>
          <a:xfrm>
            <a:off x="3858833" y="6308389"/>
            <a:ext cx="906285" cy="307736"/>
          </a:xfrm>
          <a:prstGeom prst="rect">
            <a:avLst/>
          </a:prstGeom>
          <a:noFill/>
          <a:ln w="38100" cap="flat" cmpd="sng">
            <a:solidFill>
              <a:srgbClr val="24BAA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19"/>
          <p:cNvSpPr txBox="1">
            <a:spLocks noGrp="1"/>
          </p:cNvSpPr>
          <p:nvPr>
            <p:ph type="body" idx="1"/>
          </p:nvPr>
        </p:nvSpPr>
        <p:spPr>
          <a:xfrm>
            <a:off x="0" y="2711825"/>
            <a:ext cx="8349842" cy="3311641"/>
          </a:xfrm>
          <a:prstGeom prst="rect">
            <a:avLst/>
          </a:prstGeom>
          <a:noFill/>
          <a:ln>
            <a:noFill/>
          </a:ln>
        </p:spPr>
        <p:txBody>
          <a:bodyPr spcFirstLastPara="1" wrap="square" lIns="91425" tIns="45700" rIns="91425" bIns="45700" anchor="t" anchorCtr="0">
            <a:noAutofit/>
          </a:bodyPr>
          <a:lstStyle/>
          <a:p>
            <a:pPr marL="685800" lvl="0" indent="-457200" algn="just" rtl="0">
              <a:lnSpc>
                <a:spcPct val="90000"/>
              </a:lnSpc>
              <a:spcBef>
                <a:spcPts val="1000"/>
              </a:spcBef>
              <a:spcAft>
                <a:spcPts val="0"/>
              </a:spcAft>
              <a:buSzPts val="2400"/>
              <a:buFont typeface="Arial"/>
              <a:buAutoNum type="arabicPeriod"/>
            </a:pPr>
            <a:r>
              <a:rPr lang="en-US" dirty="0" err="1"/>
              <a:t>Coge</a:t>
            </a:r>
            <a:r>
              <a:rPr lang="en-US" dirty="0"/>
              <a:t> </a:t>
            </a:r>
            <a:r>
              <a:rPr lang="en-US" dirty="0" err="1"/>
              <a:t>tu</a:t>
            </a:r>
            <a:r>
              <a:rPr lang="en-US" dirty="0"/>
              <a:t> </a:t>
            </a:r>
            <a:r>
              <a:rPr lang="en-US" i="1" dirty="0">
                <a:solidFill>
                  <a:srgbClr val="002060"/>
                </a:solidFill>
              </a:rPr>
              <a:t>smartphone</a:t>
            </a:r>
            <a:r>
              <a:rPr lang="en-US" dirty="0">
                <a:solidFill>
                  <a:srgbClr val="002060"/>
                </a:solidFill>
              </a:rPr>
              <a:t> o </a:t>
            </a:r>
            <a:r>
              <a:rPr lang="en-US" i="1" dirty="0">
                <a:solidFill>
                  <a:srgbClr val="002060"/>
                </a:solidFill>
              </a:rPr>
              <a:t>tablet</a:t>
            </a:r>
            <a:r>
              <a:rPr lang="en-US" dirty="0">
                <a:solidFill>
                  <a:srgbClr val="002060"/>
                </a:solidFill>
              </a:rPr>
              <a:t> </a:t>
            </a:r>
            <a:r>
              <a:rPr lang="en-US" dirty="0"/>
              <a:t>y </a:t>
            </a:r>
            <a:r>
              <a:rPr lang="en-US" dirty="0" err="1"/>
              <a:t>si</a:t>
            </a:r>
            <a:r>
              <a:rPr lang="en-US" dirty="0"/>
              <a:t> </a:t>
            </a:r>
            <a:r>
              <a:rPr lang="en-US" dirty="0" err="1"/>
              <a:t>aún</a:t>
            </a:r>
            <a:r>
              <a:rPr lang="en-US" dirty="0"/>
              <a:t> no </a:t>
            </a:r>
            <a:r>
              <a:rPr lang="en-US" dirty="0" err="1"/>
              <a:t>tienes</a:t>
            </a:r>
            <a:r>
              <a:rPr lang="en-US" dirty="0"/>
              <a:t> </a:t>
            </a:r>
            <a:r>
              <a:rPr lang="en-US" dirty="0" err="1"/>
              <a:t>cuenta</a:t>
            </a:r>
            <a:r>
              <a:rPr lang="en-US" dirty="0"/>
              <a:t> de e-mail, </a:t>
            </a:r>
            <a:r>
              <a:rPr lang="en-US" dirty="0" err="1"/>
              <a:t>elige</a:t>
            </a:r>
            <a:r>
              <a:rPr lang="en-US" dirty="0"/>
              <a:t> </a:t>
            </a:r>
            <a:r>
              <a:rPr lang="en-US" dirty="0" err="1"/>
              <a:t>tu</a:t>
            </a:r>
            <a:r>
              <a:rPr lang="en-US" dirty="0"/>
              <a:t> </a:t>
            </a:r>
            <a:r>
              <a:rPr lang="en-US" dirty="0" err="1"/>
              <a:t>proveedor</a:t>
            </a:r>
            <a:r>
              <a:rPr lang="en-US" dirty="0"/>
              <a:t> </a:t>
            </a:r>
            <a:r>
              <a:rPr lang="en-US" dirty="0" err="1"/>
              <a:t>favorito</a:t>
            </a:r>
            <a:r>
              <a:rPr lang="en-US" dirty="0"/>
              <a:t> (</a:t>
            </a:r>
            <a:r>
              <a:rPr lang="en-US" u="sng" dirty="0">
                <a:solidFill>
                  <a:srgbClr val="24BAA2"/>
                </a:solidFill>
                <a:hlinkClick r:id="rId3">
                  <a:extLst>
                    <a:ext uri="{A12FA001-AC4F-418D-AE19-62706E023703}">
                      <ahyp:hlinkClr xmlns:ahyp="http://schemas.microsoft.com/office/drawing/2018/hyperlinkcolor" val="tx"/>
                    </a:ext>
                  </a:extLst>
                </a:hlinkClick>
              </a:rPr>
              <a:t>Yahoo Mail, </a:t>
            </a:r>
            <a:r>
              <a:rPr lang="en-US" dirty="0">
                <a:solidFill>
                  <a:srgbClr val="24BAA2"/>
                </a:solidFill>
              </a:rPr>
              <a:t> </a:t>
            </a:r>
            <a:r>
              <a:rPr lang="en-US" u="sng" dirty="0">
                <a:solidFill>
                  <a:srgbClr val="24BAA2"/>
                </a:solidFill>
                <a:hlinkClick r:id="rId4">
                  <a:extLst>
                    <a:ext uri="{A12FA001-AC4F-418D-AE19-62706E023703}">
                      <ahyp:hlinkClr xmlns:ahyp="http://schemas.microsoft.com/office/drawing/2018/hyperlinkcolor" val="tx"/>
                    </a:ext>
                  </a:extLst>
                </a:hlinkClick>
              </a:rPr>
              <a:t>Gmail</a:t>
            </a:r>
            <a:r>
              <a:rPr lang="en-US" dirty="0">
                <a:solidFill>
                  <a:srgbClr val="24BAA2"/>
                </a:solidFill>
              </a:rPr>
              <a:t>, </a:t>
            </a:r>
            <a:r>
              <a:rPr lang="en-US" u="sng" dirty="0">
                <a:solidFill>
                  <a:srgbClr val="24BAA2"/>
                </a:solidFill>
                <a:hlinkClick r:id="rId5">
                  <a:extLst>
                    <a:ext uri="{A12FA001-AC4F-418D-AE19-62706E023703}">
                      <ahyp:hlinkClr xmlns:ahyp="http://schemas.microsoft.com/office/drawing/2018/hyperlinkcolor" val="tx"/>
                    </a:ext>
                  </a:extLst>
                </a:hlinkClick>
              </a:rPr>
              <a:t>Microsoft Outlook </a:t>
            </a:r>
            <a:r>
              <a:rPr lang="en-US" dirty="0"/>
              <a:t>) y </a:t>
            </a:r>
            <a:r>
              <a:rPr lang="en-US" dirty="0" err="1"/>
              <a:t>abre</a:t>
            </a:r>
            <a:r>
              <a:rPr lang="en-US" dirty="0"/>
              <a:t> </a:t>
            </a:r>
            <a:r>
              <a:rPr lang="en-US" dirty="0" err="1"/>
              <a:t>una</a:t>
            </a:r>
            <a:r>
              <a:rPr lang="en-US" dirty="0"/>
              <a:t> </a:t>
            </a:r>
            <a:r>
              <a:rPr lang="en-US" dirty="0" err="1"/>
              <a:t>cuenta</a:t>
            </a:r>
            <a:r>
              <a:rPr lang="en-US" dirty="0"/>
              <a:t> para </a:t>
            </a:r>
            <a:r>
              <a:rPr lang="en-US" dirty="0" err="1"/>
              <a:t>ti</a:t>
            </a:r>
            <a:r>
              <a:rPr lang="en-US" dirty="0"/>
              <a:t> o para </a:t>
            </a:r>
            <a:r>
              <a:rPr lang="en-US" dirty="0" err="1"/>
              <a:t>alguno</a:t>
            </a:r>
            <a:r>
              <a:rPr lang="en-US" dirty="0"/>
              <a:t> de </a:t>
            </a:r>
            <a:r>
              <a:rPr lang="en-US" dirty="0" err="1"/>
              <a:t>tus</a:t>
            </a:r>
            <a:r>
              <a:rPr lang="en-US" dirty="0"/>
              <a:t> </a:t>
            </a:r>
            <a:r>
              <a:rPr lang="en-US" dirty="0" err="1"/>
              <a:t>clientes</a:t>
            </a:r>
            <a:r>
              <a:rPr lang="en-US" dirty="0"/>
              <a:t>. </a:t>
            </a:r>
            <a:endParaRPr dirty="0"/>
          </a:p>
          <a:p>
            <a:pPr marL="685800" lvl="0" indent="-304800" algn="just" rtl="0">
              <a:lnSpc>
                <a:spcPct val="90000"/>
              </a:lnSpc>
              <a:spcBef>
                <a:spcPts val="1000"/>
              </a:spcBef>
              <a:spcAft>
                <a:spcPts val="0"/>
              </a:spcAft>
              <a:buSzPts val="2400"/>
              <a:buFont typeface="Arial"/>
              <a:buNone/>
            </a:pPr>
            <a:endParaRPr dirty="0"/>
          </a:p>
          <a:p>
            <a:pPr marL="685800" lvl="0" indent="-457200" algn="just" rtl="0">
              <a:lnSpc>
                <a:spcPct val="90000"/>
              </a:lnSpc>
              <a:spcBef>
                <a:spcPts val="1000"/>
              </a:spcBef>
              <a:spcAft>
                <a:spcPts val="0"/>
              </a:spcAft>
              <a:buSzPts val="2400"/>
              <a:buFont typeface="Arial"/>
              <a:buAutoNum type="arabicPeriod"/>
            </a:pPr>
            <a:r>
              <a:rPr lang="en-US" dirty="0" err="1"/>
              <a:t>Navega</a:t>
            </a:r>
            <a:r>
              <a:rPr lang="en-US" dirty="0"/>
              <a:t> </a:t>
            </a:r>
            <a:r>
              <a:rPr lang="en-US" dirty="0" err="1"/>
              <a:t>por</a:t>
            </a:r>
            <a:r>
              <a:rPr lang="en-US" dirty="0"/>
              <a:t> internet. Por </a:t>
            </a:r>
            <a:r>
              <a:rPr lang="en-US" dirty="0" err="1"/>
              <a:t>ejemplo</a:t>
            </a:r>
            <a:r>
              <a:rPr lang="en-US" dirty="0"/>
              <a:t>, </a:t>
            </a:r>
            <a:r>
              <a:rPr lang="en-US" dirty="0" err="1"/>
              <a:t>puedes</a:t>
            </a:r>
            <a:r>
              <a:rPr lang="en-US" dirty="0"/>
              <a:t> </a:t>
            </a:r>
            <a:r>
              <a:rPr lang="en-US" dirty="0" err="1"/>
              <a:t>buscar</a:t>
            </a:r>
            <a:r>
              <a:rPr lang="en-US" dirty="0"/>
              <a:t> </a:t>
            </a:r>
            <a:r>
              <a:rPr lang="en-US" dirty="0" err="1"/>
              <a:t>el</a:t>
            </a:r>
            <a:r>
              <a:rPr lang="en-US" dirty="0"/>
              <a:t> sitio web de </a:t>
            </a:r>
            <a:r>
              <a:rPr lang="en-US" dirty="0" err="1"/>
              <a:t>este</a:t>
            </a:r>
            <a:r>
              <a:rPr lang="en-US" dirty="0"/>
              <a:t> </a:t>
            </a:r>
            <a:r>
              <a:rPr lang="en-US" dirty="0" err="1"/>
              <a:t>proyecto</a:t>
            </a:r>
            <a:r>
              <a:rPr lang="en-US" dirty="0"/>
              <a:t> (www.housingcare.net ).</a:t>
            </a:r>
            <a:endParaRPr dirty="0"/>
          </a:p>
          <a:p>
            <a:pPr marL="685800" lvl="1" indent="0" algn="just" rtl="0">
              <a:lnSpc>
                <a:spcPct val="90000"/>
              </a:lnSpc>
              <a:spcBef>
                <a:spcPts val="500"/>
              </a:spcBef>
              <a:spcAft>
                <a:spcPts val="0"/>
              </a:spcAft>
              <a:buSzPts val="2000"/>
              <a:buNone/>
            </a:pPr>
            <a:r>
              <a:rPr lang="en-US" sz="2400" dirty="0" err="1">
                <a:solidFill>
                  <a:srgbClr val="092E4B"/>
                </a:solidFill>
                <a:latin typeface="Calibri"/>
                <a:ea typeface="Calibri"/>
                <a:cs typeface="Calibri"/>
                <a:sym typeface="Calibri"/>
              </a:rPr>
              <a:t>Clica</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en</a:t>
            </a:r>
            <a:r>
              <a:rPr lang="en-US" sz="2400" dirty="0">
                <a:solidFill>
                  <a:srgbClr val="092E4B"/>
                </a:solidFill>
                <a:latin typeface="Calibri"/>
                <a:ea typeface="Calibri"/>
                <a:cs typeface="Calibri"/>
                <a:sym typeface="Calibri"/>
              </a:rPr>
              <a:t> las </a:t>
            </a:r>
            <a:r>
              <a:rPr lang="en-US" sz="2400" dirty="0" err="1">
                <a:solidFill>
                  <a:srgbClr val="092E4B"/>
                </a:solidFill>
                <a:latin typeface="Calibri"/>
                <a:ea typeface="Calibri"/>
                <a:cs typeface="Calibri"/>
                <a:sym typeface="Calibri"/>
              </a:rPr>
              <a:t>distintas</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pestañas</a:t>
            </a:r>
            <a:r>
              <a:rPr lang="en-US" sz="2400" dirty="0">
                <a:solidFill>
                  <a:srgbClr val="092E4B"/>
                </a:solidFill>
                <a:latin typeface="Calibri"/>
                <a:ea typeface="Calibri"/>
                <a:cs typeface="Calibri"/>
                <a:sym typeface="Calibri"/>
              </a:rPr>
              <a:t> o palabras </a:t>
            </a:r>
            <a:r>
              <a:rPr lang="en-US" sz="2400" dirty="0" err="1">
                <a:solidFill>
                  <a:srgbClr val="092E4B"/>
                </a:solidFill>
                <a:latin typeface="Calibri"/>
                <a:ea typeface="Calibri"/>
                <a:cs typeface="Calibri"/>
                <a:sym typeface="Calibri"/>
              </a:rPr>
              <a:t>en</a:t>
            </a:r>
            <a:r>
              <a:rPr lang="en-US" sz="2400" dirty="0">
                <a:solidFill>
                  <a:srgbClr val="092E4B"/>
                </a:solidFill>
                <a:latin typeface="Calibri"/>
                <a:ea typeface="Calibri"/>
                <a:cs typeface="Calibri"/>
                <a:sym typeface="Calibri"/>
              </a:rPr>
              <a:t> la </a:t>
            </a:r>
            <a:r>
              <a:rPr lang="en-US" sz="2400" dirty="0" err="1">
                <a:solidFill>
                  <a:srgbClr val="092E4B"/>
                </a:solidFill>
                <a:latin typeface="Calibri"/>
                <a:ea typeface="Calibri"/>
                <a:cs typeface="Calibri"/>
                <a:sym typeface="Calibri"/>
              </a:rPr>
              <a:t>parte</a:t>
            </a:r>
            <a:r>
              <a:rPr lang="en-US" sz="2400" dirty="0">
                <a:solidFill>
                  <a:srgbClr val="092E4B"/>
                </a:solidFill>
                <a:latin typeface="Calibri"/>
                <a:ea typeface="Calibri"/>
                <a:cs typeface="Calibri"/>
                <a:sym typeface="Calibri"/>
              </a:rPr>
              <a:t> superior de la </a:t>
            </a:r>
            <a:r>
              <a:rPr lang="en-US" sz="2400" dirty="0" err="1">
                <a:solidFill>
                  <a:srgbClr val="092E4B"/>
                </a:solidFill>
                <a:latin typeface="Calibri"/>
                <a:ea typeface="Calibri"/>
                <a:cs typeface="Calibri"/>
                <a:sym typeface="Calibri"/>
              </a:rPr>
              <a:t>página</a:t>
            </a:r>
            <a:r>
              <a:rPr lang="en-US" sz="2400" dirty="0">
                <a:solidFill>
                  <a:srgbClr val="092E4B"/>
                </a:solidFill>
                <a:latin typeface="Calibri"/>
                <a:ea typeface="Calibri"/>
                <a:cs typeface="Calibri"/>
                <a:sym typeface="Calibri"/>
              </a:rPr>
              <a:t> y </a:t>
            </a:r>
            <a:r>
              <a:rPr lang="en-US" sz="2400" dirty="0" err="1">
                <a:solidFill>
                  <a:srgbClr val="092E4B"/>
                </a:solidFill>
                <a:latin typeface="Calibri"/>
                <a:ea typeface="Calibri"/>
                <a:cs typeface="Calibri"/>
                <a:sym typeface="Calibri"/>
              </a:rPr>
              <a:t>familiarízate</a:t>
            </a:r>
            <a:r>
              <a:rPr lang="en-US" sz="2400" dirty="0">
                <a:solidFill>
                  <a:srgbClr val="092E4B"/>
                </a:solidFill>
                <a:latin typeface="Calibri"/>
                <a:ea typeface="Calibri"/>
                <a:cs typeface="Calibri"/>
                <a:sym typeface="Calibri"/>
              </a:rPr>
              <a:t> con </a:t>
            </a:r>
            <a:r>
              <a:rPr lang="en-US" sz="2400" dirty="0" err="1">
                <a:solidFill>
                  <a:srgbClr val="092E4B"/>
                </a:solidFill>
                <a:latin typeface="Calibri"/>
                <a:ea typeface="Calibri"/>
                <a:cs typeface="Calibri"/>
                <a:sym typeface="Calibri"/>
              </a:rPr>
              <a:t>el</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funcionamiento</a:t>
            </a:r>
            <a:r>
              <a:rPr lang="en-US" sz="2400" dirty="0">
                <a:solidFill>
                  <a:srgbClr val="092E4B"/>
                </a:solidFill>
                <a:latin typeface="Calibri"/>
                <a:ea typeface="Calibri"/>
                <a:cs typeface="Calibri"/>
                <a:sym typeface="Calibri"/>
              </a:rPr>
              <a:t> de </a:t>
            </a:r>
            <a:r>
              <a:rPr lang="en-US" sz="2400" dirty="0" err="1">
                <a:solidFill>
                  <a:srgbClr val="092E4B"/>
                </a:solidFill>
                <a:latin typeface="Calibri"/>
                <a:ea typeface="Calibri"/>
                <a:cs typeface="Calibri"/>
                <a:sym typeface="Calibri"/>
              </a:rPr>
              <a:t>los</a:t>
            </a:r>
            <a:r>
              <a:rPr lang="en-US" sz="2400" dirty="0">
                <a:solidFill>
                  <a:srgbClr val="092E4B"/>
                </a:solidFill>
                <a:latin typeface="Calibri"/>
                <a:ea typeface="Calibri"/>
                <a:cs typeface="Calibri"/>
                <a:sym typeface="Calibri"/>
              </a:rPr>
              <a:t> sitios web. ¡No </a:t>
            </a:r>
            <a:r>
              <a:rPr lang="en-US" sz="2400" dirty="0" err="1">
                <a:solidFill>
                  <a:srgbClr val="092E4B"/>
                </a:solidFill>
                <a:latin typeface="Calibri"/>
                <a:ea typeface="Calibri"/>
                <a:cs typeface="Calibri"/>
                <a:sym typeface="Calibri"/>
              </a:rPr>
              <a:t>tengas</a:t>
            </a:r>
            <a:r>
              <a:rPr lang="en-US" sz="2400" dirty="0">
                <a:solidFill>
                  <a:srgbClr val="092E4B"/>
                </a:solidFill>
                <a:latin typeface="Calibri"/>
                <a:ea typeface="Calibri"/>
                <a:cs typeface="Calibri"/>
                <a:sym typeface="Calibri"/>
              </a:rPr>
              <a:t> </a:t>
            </a:r>
            <a:r>
              <a:rPr lang="en-US" sz="2400" dirty="0" err="1">
                <a:solidFill>
                  <a:srgbClr val="092E4B"/>
                </a:solidFill>
                <a:latin typeface="Calibri"/>
                <a:ea typeface="Calibri"/>
                <a:cs typeface="Calibri"/>
                <a:sym typeface="Calibri"/>
              </a:rPr>
              <a:t>miedo</a:t>
            </a:r>
            <a:r>
              <a:rPr lang="en-US" sz="2400" dirty="0">
                <a:solidFill>
                  <a:srgbClr val="092E4B"/>
                </a:solidFill>
                <a:latin typeface="Calibri"/>
                <a:ea typeface="Calibri"/>
                <a:cs typeface="Calibri"/>
                <a:sym typeface="Calibri"/>
              </a:rPr>
              <a:t>!</a:t>
            </a:r>
            <a:endParaRPr dirty="0"/>
          </a:p>
        </p:txBody>
      </p:sp>
      <p:sp>
        <p:nvSpPr>
          <p:cNvPr id="508" name="Google Shape;508;p19"/>
          <p:cNvSpPr txBox="1">
            <a:spLocks noGrp="1"/>
          </p:cNvSpPr>
          <p:nvPr>
            <p:ph type="body" idx="2"/>
          </p:nvPr>
        </p:nvSpPr>
        <p:spPr>
          <a:xfrm>
            <a:off x="284476" y="1021014"/>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4800"/>
              <a:t>Hora de los ejercicios</a:t>
            </a:r>
            <a:endParaRPr/>
          </a:p>
        </p:txBody>
      </p:sp>
      <p:pic>
        <p:nvPicPr>
          <p:cNvPr id="509" name="Google Shape;509;p19"/>
          <p:cNvPicPr preferRelativeResize="0">
            <a:picLocks noGrp="1"/>
          </p:cNvPicPr>
          <p:nvPr>
            <p:ph type="pic" idx="3"/>
          </p:nvPr>
        </p:nvPicPr>
        <p:blipFill rotWithShape="1">
          <a:blip r:embed="rId6">
            <a:alphaModFix/>
          </a:blip>
          <a:srcRect l="5283" r="5281"/>
          <a:stretch/>
        </p:blipFill>
        <p:spPr>
          <a:xfrm>
            <a:off x="8583306" y="1246695"/>
            <a:ext cx="2444127" cy="4336988"/>
          </a:xfrm>
          <a:prstGeom prst="rect">
            <a:avLst/>
          </a:prstGeom>
          <a:solidFill>
            <a:srgbClr val="D8D8D8"/>
          </a:solidFill>
          <a:ln>
            <a:noFill/>
          </a:ln>
        </p:spPr>
      </p:pic>
      <p:grpSp>
        <p:nvGrpSpPr>
          <p:cNvPr id="510" name="Google Shape;510;p19"/>
          <p:cNvGrpSpPr/>
          <p:nvPr/>
        </p:nvGrpSpPr>
        <p:grpSpPr>
          <a:xfrm>
            <a:off x="6729002" y="1011676"/>
            <a:ext cx="1118680" cy="1031625"/>
            <a:chOff x="1923675" y="1633650"/>
            <a:chExt cx="436000" cy="435975"/>
          </a:xfrm>
        </p:grpSpPr>
        <p:sp>
          <p:nvSpPr>
            <p:cNvPr id="511" name="Google Shape;511;p19"/>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19"/>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19"/>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19"/>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19"/>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19"/>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l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5"/>
          <p:cNvSpPr txBox="1">
            <a:spLocks noGrp="1"/>
          </p:cNvSpPr>
          <p:nvPr>
            <p:ph type="body" idx="2"/>
          </p:nvPr>
        </p:nvSpPr>
        <p:spPr>
          <a:xfrm>
            <a:off x="579972" y="192058"/>
            <a:ext cx="9886397"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Glosario</a:t>
            </a:r>
            <a:endParaRPr/>
          </a:p>
        </p:txBody>
      </p:sp>
      <p:graphicFrame>
        <p:nvGraphicFramePr>
          <p:cNvPr id="522" name="Google Shape;522;p55"/>
          <p:cNvGraphicFramePr/>
          <p:nvPr/>
        </p:nvGraphicFramePr>
        <p:xfrm>
          <a:off x="1673352" y="1524338"/>
          <a:ext cx="9436600" cy="4272380"/>
        </p:xfrm>
        <a:graphic>
          <a:graphicData uri="http://schemas.openxmlformats.org/drawingml/2006/table">
            <a:tbl>
              <a:tblPr firstRow="1" bandRow="1">
                <a:noFill/>
                <a:tableStyleId>{218B182A-F5EE-4B6D-A00A-21227011AACF}</a:tableStyleId>
              </a:tblPr>
              <a:tblGrid>
                <a:gridCol w="2591025">
                  <a:extLst>
                    <a:ext uri="{9D8B030D-6E8A-4147-A177-3AD203B41FA5}">
                      <a16:colId xmlns:a16="http://schemas.microsoft.com/office/drawing/2014/main" val="20000"/>
                    </a:ext>
                  </a:extLst>
                </a:gridCol>
                <a:gridCol w="684557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TÉRMINO</a:t>
                      </a:r>
                      <a:endParaRPr sz="2000"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latin typeface="Calibri"/>
                          <a:ea typeface="Calibri"/>
                          <a:cs typeface="Calibri"/>
                          <a:sym typeface="Calibri"/>
                        </a:rPr>
                        <a:t>DESCRIPCIÓN BREVE</a:t>
                      </a:r>
                      <a:endParaRPr sz="2000"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 Internet</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Red de ordenadores… El mundo virtual</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2. E-mail</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Correo electrónico. Sistema de correo instantáneo</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3. Sitio web</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Conjunto de páginas con información accesible online (en internet)</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4. Dirección web</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Como una versión electrónica de una dirección postal</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5. Icono</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Una pequeña imagen que representa un comando de tu dispositivo</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6. Escritorio</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La pantalla principal donde aparece la información en tu dispositivo </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7. Barra de tareas</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Una fila de botones/controles gráficos que representan programas abiertos</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8. Iconos de batería y carga</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Aparecen normalmente en la pantalla del dispositivo para indicar el nivel de carga, etc.</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9. </a:t>
                      </a:r>
                      <a:r>
                        <a:rPr lang="en-US" sz="1800" b="1" i="1" u="none" strike="noStrike" cap="none">
                          <a:solidFill>
                            <a:srgbClr val="002060"/>
                          </a:solidFill>
                          <a:latin typeface="Calibri"/>
                          <a:ea typeface="Calibri"/>
                          <a:cs typeface="Calibri"/>
                          <a:sym typeface="Calibri"/>
                        </a:rPr>
                        <a:t>Touchpad</a:t>
                      </a:r>
                      <a:endParaRPr sz="1800" b="1" i="1" u="none" strike="noStrike" cap="none">
                        <a:solidFill>
                          <a:srgbClr val="002060"/>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Habitual en los </a:t>
                      </a:r>
                      <a:r>
                        <a:rPr lang="en-US" sz="1800" i="1" u="none" strike="noStrike" cap="none">
                          <a:solidFill>
                            <a:srgbClr val="092E4B"/>
                          </a:solidFill>
                          <a:latin typeface="Calibri"/>
                          <a:ea typeface="Calibri"/>
                          <a:cs typeface="Calibri"/>
                          <a:sym typeface="Calibri"/>
                        </a:rPr>
                        <a:t>laptops</a:t>
                      </a:r>
                      <a:r>
                        <a:rPr lang="en-US" sz="1800" u="none" strike="noStrike" cap="none">
                          <a:solidFill>
                            <a:srgbClr val="092E4B"/>
                          </a:solidFill>
                          <a:latin typeface="Calibri"/>
                          <a:ea typeface="Calibri"/>
                          <a:cs typeface="Calibri"/>
                          <a:sym typeface="Calibri"/>
                        </a:rPr>
                        <a:t>, son una alternativa al ratón convencional</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graphicFrame>
        <p:nvGraphicFramePr>
          <p:cNvPr id="527" name="Google Shape;527;p56"/>
          <p:cNvGraphicFramePr/>
          <p:nvPr/>
        </p:nvGraphicFramePr>
        <p:xfrm>
          <a:off x="1576541" y="1147966"/>
          <a:ext cx="9385900" cy="5156310"/>
        </p:xfrm>
        <a:graphic>
          <a:graphicData uri="http://schemas.openxmlformats.org/drawingml/2006/table">
            <a:tbl>
              <a:tblPr firstRow="1" bandRow="1">
                <a:noFill/>
                <a:tableStyleId>{218B182A-F5EE-4B6D-A00A-21227011AACF}</a:tableStyleId>
              </a:tblPr>
              <a:tblGrid>
                <a:gridCol w="2540325">
                  <a:extLst>
                    <a:ext uri="{9D8B030D-6E8A-4147-A177-3AD203B41FA5}">
                      <a16:colId xmlns:a16="http://schemas.microsoft.com/office/drawing/2014/main" val="20000"/>
                    </a:ext>
                  </a:extLst>
                </a:gridCol>
                <a:gridCol w="684557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TÉRMINO</a:t>
                      </a:r>
                      <a:endParaRPr sz="1800"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DESCRIPCIÓN BREVE </a:t>
                      </a:r>
                      <a:endParaRPr sz="1800" u="none" strike="noStrike" cap="none">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3494"/>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10. Teclado</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Las teclas que controlan el ordenador, muy parecidas a las de una máquina de escribir</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11. Área de notificaciones</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Una parte de la barra de tareas en las que se muestran las notificaciones y los estados</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12. Cámara integrada</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Cámara integrada </a:t>
                      </a:r>
                      <a:r>
                        <a:rPr lang="en-US" sz="1800" u="none" strike="noStrike" cap="none">
                          <a:solidFill>
                            <a:srgbClr val="002060"/>
                          </a:solidFill>
                          <a:latin typeface="Calibri"/>
                          <a:ea typeface="Calibri"/>
                          <a:cs typeface="Calibri"/>
                          <a:sym typeface="Calibri"/>
                        </a:rPr>
                        <a:t>frontal</a:t>
                      </a:r>
                      <a:r>
                        <a:rPr lang="en-US" sz="1800" u="none" strike="noStrike" cap="none">
                          <a:solidFill>
                            <a:srgbClr val="092E4B"/>
                          </a:solidFill>
                          <a:latin typeface="Calibri"/>
                          <a:ea typeface="Calibri"/>
                          <a:cs typeface="Calibri"/>
                          <a:sym typeface="Calibri"/>
                        </a:rPr>
                        <a:t> que te permite hacer videollamadas</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13. Software</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Los programas que dan instrucciones al ordenador</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14. Hardware</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Los componentes físicos de un sistema informático</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15. Puertos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Las tomas donde se conecta el cargador o cualquier otro dispositivo</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16. Cursores</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 Un icono que se mueve por toda la pantalla y permite editar o seleccionar</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17. Motor de búsqueda</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Funciona como un </a:t>
                      </a:r>
                      <a:r>
                        <a:rPr lang="en-US" sz="1800" u="none" strike="noStrike" cap="none">
                          <a:solidFill>
                            <a:srgbClr val="002060"/>
                          </a:solidFill>
                          <a:latin typeface="Calibri"/>
                          <a:ea typeface="Calibri"/>
                          <a:cs typeface="Calibri"/>
                          <a:sym typeface="Calibri"/>
                        </a:rPr>
                        <a:t>directorio</a:t>
                      </a:r>
                      <a:r>
                        <a:rPr lang="en-US" sz="1800" u="none" strike="noStrike" cap="none">
                          <a:solidFill>
                            <a:srgbClr val="092E4B"/>
                          </a:solidFill>
                          <a:latin typeface="Calibri"/>
                          <a:ea typeface="Calibri"/>
                          <a:cs typeface="Calibri"/>
                          <a:sym typeface="Calibri"/>
                        </a:rPr>
                        <a:t> que nos permite encontrar direcciones o sitios web</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18. Carpeta</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Carpeta virtual en la que se guardan los archivos</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9"/>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rgbClr val="092E4B"/>
                          </a:solidFill>
                          <a:latin typeface="Calibri"/>
                          <a:ea typeface="Calibri"/>
                          <a:cs typeface="Calibri"/>
                          <a:sym typeface="Calibri"/>
                        </a:rPr>
                        <a:t>19. Ventana</a:t>
                      </a:r>
                      <a:endParaRPr sz="1800" b="1"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092E4B"/>
                          </a:solidFill>
                          <a:latin typeface="Calibri"/>
                          <a:ea typeface="Calibri"/>
                          <a:cs typeface="Calibri"/>
                          <a:sym typeface="Calibri"/>
                        </a:rPr>
                        <a:t>Área enmarcada que aparece en el escritorio</a:t>
                      </a:r>
                      <a:endParaRPr sz="1800" u="none" strike="noStrike" cap="none">
                        <a:solidFill>
                          <a:srgbClr val="092E4B"/>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10"/>
                  </a:ext>
                </a:extLst>
              </a:tr>
            </a:tbl>
          </a:graphicData>
        </a:graphic>
      </p:graphicFrame>
      <p:sp>
        <p:nvSpPr>
          <p:cNvPr id="528" name="Google Shape;528;p56"/>
          <p:cNvSpPr txBox="1">
            <a:spLocks noGrp="1"/>
          </p:cNvSpPr>
          <p:nvPr>
            <p:ph type="body" idx="2"/>
          </p:nvPr>
        </p:nvSpPr>
        <p:spPr>
          <a:xfrm>
            <a:off x="579438" y="192088"/>
            <a:ext cx="9886950" cy="1019175"/>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n-US"/>
              <a:t>Glosario (continuación)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7"/>
          <p:cNvSpPr txBox="1">
            <a:spLocks noGrp="1"/>
          </p:cNvSpPr>
          <p:nvPr>
            <p:ph type="body" idx="1"/>
          </p:nvPr>
        </p:nvSpPr>
        <p:spPr>
          <a:xfrm>
            <a:off x="898357" y="1757388"/>
            <a:ext cx="4757375" cy="4377696"/>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000"/>
              </a:spcBef>
              <a:spcAft>
                <a:spcPts val="0"/>
              </a:spcAft>
              <a:buClr>
                <a:schemeClr val="lt1"/>
              </a:buClr>
              <a:buSzPts val="2400"/>
              <a:buFont typeface="Arial"/>
              <a:buNone/>
            </a:pPr>
            <a:r>
              <a:rPr lang="en-US"/>
              <a:t>Te acabamos de bombardear con información y un glosario de terminología digital y… has sobrevivido. </a:t>
            </a:r>
            <a:r>
              <a:rPr lang="en-US" b="1"/>
              <a:t>¡Lo has hecho genial! </a:t>
            </a:r>
            <a:endParaRPr sz="1000" b="1"/>
          </a:p>
          <a:p>
            <a:pPr marL="0" marR="0" lvl="0" indent="0" algn="just" rtl="0">
              <a:lnSpc>
                <a:spcPct val="90000"/>
              </a:lnSpc>
              <a:spcBef>
                <a:spcPts val="1000"/>
              </a:spcBef>
              <a:spcAft>
                <a:spcPts val="0"/>
              </a:spcAft>
              <a:buClr>
                <a:schemeClr val="lt1"/>
              </a:buClr>
              <a:buSzPts val="2400"/>
              <a:buFont typeface="Arial"/>
              <a:buNone/>
            </a:pPr>
            <a:r>
              <a:rPr lang="en-US" b="1"/>
              <a:t>TÓMATE UN DESCANSO…</a:t>
            </a:r>
            <a:endParaRPr/>
          </a:p>
          <a:p>
            <a:pPr marL="0" marR="0" lvl="0" indent="0" algn="just" rtl="0">
              <a:lnSpc>
                <a:spcPct val="90000"/>
              </a:lnSpc>
              <a:spcBef>
                <a:spcPts val="1000"/>
              </a:spcBef>
              <a:spcAft>
                <a:spcPts val="0"/>
              </a:spcAft>
              <a:buClr>
                <a:schemeClr val="lt1"/>
              </a:buClr>
              <a:buSzPts val="2400"/>
              <a:buFont typeface="Arial"/>
              <a:buNone/>
            </a:pPr>
            <a:r>
              <a:rPr lang="en-US">
                <a:solidFill>
                  <a:schemeClr val="lt1"/>
                </a:solidFill>
              </a:rPr>
              <a:t>Queremos que lo retomes más tarde </a:t>
            </a:r>
            <a:r>
              <a:rPr lang="en-US"/>
              <a:t>(a tu propio ritmo),  pero quédate con nosotros. Entenderás el sentido de conocer todos estos términos más adelante. A continuación, hablaremos de los s</a:t>
            </a:r>
            <a:r>
              <a:rPr lang="en-US" i="1">
                <a:solidFill>
                  <a:schemeClr val="lt1"/>
                </a:solidFill>
              </a:rPr>
              <a:t>martphones.</a:t>
            </a:r>
            <a:endParaRPr i="1">
              <a:solidFill>
                <a:schemeClr val="lt1"/>
              </a:solidFill>
            </a:endParaRPr>
          </a:p>
        </p:txBody>
      </p:sp>
      <p:sp>
        <p:nvSpPr>
          <p:cNvPr id="534" name="Google Shape;534;p57"/>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4800"/>
              <a:t>¡Bien hecho!</a:t>
            </a:r>
            <a:endParaRPr sz="4800"/>
          </a:p>
        </p:txBody>
      </p:sp>
      <p:pic>
        <p:nvPicPr>
          <p:cNvPr id="535" name="Google Shape;535;p57" descr="Green birthday envelope with ribbons"/>
          <p:cNvPicPr preferRelativeResize="0">
            <a:picLocks noGrp="1"/>
          </p:cNvPicPr>
          <p:nvPr>
            <p:ph type="pic" idx="3"/>
          </p:nvPr>
        </p:nvPicPr>
        <p:blipFill rotWithShape="1">
          <a:blip r:embed="rId3">
            <a:alphaModFix/>
          </a:blip>
          <a:srcRect l="3178" r="3177"/>
          <a:stretch/>
        </p:blipFill>
        <p:spPr>
          <a:xfrm>
            <a:off x="5888002" y="439730"/>
            <a:ext cx="5660531" cy="6045736"/>
          </a:xfrm>
          <a:prstGeom prst="rect">
            <a:avLst/>
          </a:prstGeom>
          <a:solidFill>
            <a:srgbClr val="F2F2F2"/>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
          <p:cNvSpPr txBox="1">
            <a:spLocks noGrp="1"/>
          </p:cNvSpPr>
          <p:nvPr>
            <p:ph type="body" idx="1"/>
          </p:nvPr>
        </p:nvSpPr>
        <p:spPr>
          <a:xfrm>
            <a:off x="5497150" y="3602325"/>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Font typeface="Arial"/>
              <a:buNone/>
            </a:pPr>
            <a:r>
              <a:rPr lang="en-US"/>
              <a:t>Uso Eficaz de los </a:t>
            </a:r>
            <a:r>
              <a:rPr lang="en-US" i="1">
                <a:solidFill>
                  <a:schemeClr val="lt1"/>
                </a:solidFill>
              </a:rPr>
              <a:t>Smartphones</a:t>
            </a:r>
            <a:endParaRPr i="1">
              <a:solidFill>
                <a:schemeClr val="lt1"/>
              </a:solidFill>
            </a:endParaRPr>
          </a:p>
        </p:txBody>
      </p:sp>
      <p:sp>
        <p:nvSpPr>
          <p:cNvPr id="542" name="Google Shape;542;p5"/>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8"/>
          <p:cNvSpPr txBox="1">
            <a:spLocks noGrp="1"/>
          </p:cNvSpPr>
          <p:nvPr>
            <p:ph type="body" idx="1"/>
          </p:nvPr>
        </p:nvSpPr>
        <p:spPr>
          <a:xfrm>
            <a:off x="643467" y="1004165"/>
            <a:ext cx="5510592" cy="5187889"/>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1000"/>
              </a:spcBef>
              <a:spcAft>
                <a:spcPts val="0"/>
              </a:spcAft>
              <a:buClr>
                <a:schemeClr val="lt1"/>
              </a:buClr>
              <a:buSzPts val="2400"/>
              <a:buFont typeface="Arial"/>
              <a:buNone/>
            </a:pPr>
            <a:r>
              <a:rPr lang="en-US" dirty="0"/>
              <a:t>Los </a:t>
            </a:r>
            <a:r>
              <a:rPr lang="en-US" i="1" dirty="0">
                <a:solidFill>
                  <a:schemeClr val="lt1"/>
                </a:solidFill>
              </a:rPr>
              <a:t>smartphones</a:t>
            </a:r>
            <a:r>
              <a:rPr lang="en-US" dirty="0"/>
              <a:t> son </a:t>
            </a:r>
            <a:r>
              <a:rPr lang="en-US" dirty="0" err="1"/>
              <a:t>como</a:t>
            </a:r>
            <a:r>
              <a:rPr lang="en-US" dirty="0"/>
              <a:t> </a:t>
            </a:r>
            <a:r>
              <a:rPr lang="en-US" dirty="0" err="1"/>
              <a:t>miniordenadores</a:t>
            </a:r>
            <a:r>
              <a:rPr lang="en-US" dirty="0"/>
              <a:t>. </a:t>
            </a:r>
            <a:endParaRPr dirty="0"/>
          </a:p>
          <a:p>
            <a:pPr marL="0" lvl="0" indent="0" rtl="0">
              <a:lnSpc>
                <a:spcPct val="90000"/>
              </a:lnSpc>
              <a:spcBef>
                <a:spcPts val="1000"/>
              </a:spcBef>
              <a:spcAft>
                <a:spcPts val="0"/>
              </a:spcAft>
              <a:buSzPts val="2400"/>
              <a:buNone/>
            </a:pPr>
            <a:r>
              <a:rPr lang="en-US" dirty="0"/>
              <a:t>Los dos </a:t>
            </a:r>
            <a:r>
              <a:rPr lang="en-US" dirty="0" err="1"/>
              <a:t>sistemas</a:t>
            </a:r>
            <a:r>
              <a:rPr lang="en-US" dirty="0"/>
              <a:t> </a:t>
            </a:r>
            <a:r>
              <a:rPr lang="en-US" dirty="0" err="1"/>
              <a:t>operativos</a:t>
            </a:r>
            <a:r>
              <a:rPr lang="en-US" dirty="0"/>
              <a:t> </a:t>
            </a:r>
            <a:r>
              <a:rPr lang="en-US" dirty="0" err="1"/>
              <a:t>más</a:t>
            </a:r>
            <a:r>
              <a:rPr lang="en-US" dirty="0"/>
              <a:t> </a:t>
            </a:r>
            <a:r>
              <a:rPr lang="en-US" dirty="0" err="1"/>
              <a:t>populares</a:t>
            </a:r>
            <a:r>
              <a:rPr lang="en-US" dirty="0"/>
              <a:t> para </a:t>
            </a:r>
            <a:r>
              <a:rPr lang="en-US" i="1" dirty="0">
                <a:solidFill>
                  <a:schemeClr val="lt1"/>
                </a:solidFill>
              </a:rPr>
              <a:t>smartphones</a:t>
            </a:r>
            <a:r>
              <a:rPr lang="en-US" dirty="0"/>
              <a:t> son </a:t>
            </a:r>
            <a:r>
              <a:rPr lang="en-US" b="1" dirty="0">
                <a:solidFill>
                  <a:schemeClr val="lt1"/>
                </a:solidFill>
              </a:rPr>
              <a:t>iOS</a:t>
            </a:r>
            <a:r>
              <a:rPr lang="en-US" dirty="0"/>
              <a:t> y </a:t>
            </a:r>
            <a:r>
              <a:rPr lang="en-US" b="1" dirty="0">
                <a:solidFill>
                  <a:schemeClr val="lt1"/>
                </a:solidFill>
              </a:rPr>
              <a:t>Android,</a:t>
            </a:r>
            <a:r>
              <a:rPr lang="en-US" b="1" dirty="0"/>
              <a:t> </a:t>
            </a:r>
            <a:r>
              <a:rPr lang="en-US" dirty="0"/>
              <a:t>lo que </a:t>
            </a:r>
            <a:r>
              <a:rPr lang="en-US" dirty="0" err="1"/>
              <a:t>categoriza</a:t>
            </a:r>
            <a:r>
              <a:rPr lang="en-US" dirty="0"/>
              <a:t> </a:t>
            </a:r>
            <a:r>
              <a:rPr lang="en-US" dirty="0" err="1"/>
              <a:t>los</a:t>
            </a:r>
            <a:r>
              <a:rPr lang="en-US" dirty="0"/>
              <a:t> </a:t>
            </a:r>
            <a:r>
              <a:rPr lang="en-US" dirty="0" err="1"/>
              <a:t>teléfonos</a:t>
            </a:r>
            <a:r>
              <a:rPr lang="en-US" dirty="0"/>
              <a:t> </a:t>
            </a:r>
            <a:r>
              <a:rPr lang="en-US" dirty="0" err="1"/>
              <a:t>en</a:t>
            </a:r>
            <a:r>
              <a:rPr lang="en-US" dirty="0"/>
              <a:t> dos </a:t>
            </a:r>
            <a:r>
              <a:rPr lang="en-US" dirty="0" err="1"/>
              <a:t>tipos</a:t>
            </a:r>
            <a:r>
              <a:rPr lang="en-US" dirty="0"/>
              <a:t>:</a:t>
            </a:r>
            <a:endParaRPr dirty="0"/>
          </a:p>
          <a:p>
            <a:pPr marL="342900" lvl="0" indent="-342900" rtl="0">
              <a:lnSpc>
                <a:spcPct val="90000"/>
              </a:lnSpc>
              <a:spcBef>
                <a:spcPts val="1000"/>
              </a:spcBef>
              <a:spcAft>
                <a:spcPts val="0"/>
              </a:spcAft>
              <a:buSzPts val="2400"/>
              <a:buFont typeface="Arial"/>
              <a:buChar char="•"/>
            </a:pPr>
            <a:r>
              <a:rPr lang="en-US" dirty="0"/>
              <a:t>El </a:t>
            </a:r>
            <a:r>
              <a:rPr lang="en-US" b="1" dirty="0">
                <a:solidFill>
                  <a:srgbClr val="24BAA2"/>
                </a:solidFill>
              </a:rPr>
              <a:t>iOS es de Apple </a:t>
            </a:r>
            <a:r>
              <a:rPr lang="en-US" dirty="0"/>
              <a:t>y opera </a:t>
            </a:r>
            <a:r>
              <a:rPr lang="en-US" dirty="0" err="1"/>
              <a:t>específicamente</a:t>
            </a:r>
            <a:r>
              <a:rPr lang="en-US" dirty="0"/>
              <a:t> </a:t>
            </a:r>
            <a:r>
              <a:rPr lang="en-US" dirty="0" err="1"/>
              <a:t>en</a:t>
            </a:r>
            <a:r>
              <a:rPr lang="en-US" dirty="0"/>
              <a:t> </a:t>
            </a:r>
            <a:r>
              <a:rPr lang="en-US" dirty="0">
                <a:solidFill>
                  <a:schemeClr val="lt1"/>
                </a:solidFill>
              </a:rPr>
              <a:t>iPhones</a:t>
            </a:r>
            <a:r>
              <a:rPr lang="en-US" dirty="0">
                <a:solidFill>
                  <a:srgbClr val="FF0000"/>
                </a:solidFill>
              </a:rPr>
              <a:t> </a:t>
            </a:r>
            <a:r>
              <a:rPr lang="en-US" i="1" dirty="0">
                <a:solidFill>
                  <a:schemeClr val="lt1"/>
                </a:solidFill>
              </a:rPr>
              <a:t>(smartphones de Apple)</a:t>
            </a:r>
            <a:r>
              <a:rPr lang="en-US" i="1" dirty="0"/>
              <a:t>.</a:t>
            </a:r>
            <a:endParaRPr dirty="0"/>
          </a:p>
          <a:p>
            <a:pPr marL="342900" lvl="0" indent="-342900" rtl="0">
              <a:lnSpc>
                <a:spcPct val="90000"/>
              </a:lnSpc>
              <a:spcBef>
                <a:spcPts val="1000"/>
              </a:spcBef>
              <a:spcAft>
                <a:spcPts val="0"/>
              </a:spcAft>
              <a:buSzPts val="2400"/>
              <a:buFont typeface="Arial"/>
              <a:buChar char="•"/>
            </a:pPr>
            <a:r>
              <a:rPr lang="en-US" dirty="0"/>
              <a:t>El </a:t>
            </a:r>
            <a:r>
              <a:rPr lang="en-US" b="1" dirty="0">
                <a:solidFill>
                  <a:srgbClr val="24BAA2"/>
                </a:solidFill>
              </a:rPr>
              <a:t>Android de Google </a:t>
            </a:r>
            <a:r>
              <a:rPr lang="en-US" dirty="0"/>
              <a:t>es </a:t>
            </a:r>
            <a:r>
              <a:rPr lang="en-US" dirty="0" err="1"/>
              <a:t>bastante</a:t>
            </a:r>
            <a:r>
              <a:rPr lang="en-US" dirty="0"/>
              <a:t> </a:t>
            </a:r>
            <a:r>
              <a:rPr lang="en-US" dirty="0" err="1"/>
              <a:t>abierto</a:t>
            </a:r>
            <a:r>
              <a:rPr lang="en-US" dirty="0"/>
              <a:t> y opera </a:t>
            </a:r>
            <a:r>
              <a:rPr lang="en-US" dirty="0" err="1"/>
              <a:t>en</a:t>
            </a:r>
            <a:r>
              <a:rPr lang="en-US" dirty="0"/>
              <a:t> </a:t>
            </a:r>
            <a:r>
              <a:rPr lang="en-US" dirty="0" err="1"/>
              <a:t>una</a:t>
            </a:r>
            <a:r>
              <a:rPr lang="en-US" dirty="0"/>
              <a:t> gran </a:t>
            </a:r>
            <a:r>
              <a:rPr lang="en-US" dirty="0" err="1"/>
              <a:t>variedad</a:t>
            </a:r>
            <a:r>
              <a:rPr lang="en-US" dirty="0"/>
              <a:t> de </a:t>
            </a:r>
            <a:r>
              <a:rPr lang="en-US" dirty="0" err="1"/>
              <a:t>teléfonos</a:t>
            </a:r>
            <a:r>
              <a:rPr lang="en-US" dirty="0"/>
              <a:t>. </a:t>
            </a:r>
            <a:endParaRPr dirty="0"/>
          </a:p>
          <a:p>
            <a:pPr marL="0" lvl="0" indent="0" rtl="0">
              <a:lnSpc>
                <a:spcPct val="90000"/>
              </a:lnSpc>
              <a:spcBef>
                <a:spcPts val="1000"/>
              </a:spcBef>
              <a:spcAft>
                <a:spcPts val="0"/>
              </a:spcAft>
              <a:buSzPts val="2400"/>
              <a:buNone/>
            </a:pPr>
            <a:r>
              <a:rPr lang="en-US" b="1" dirty="0" err="1"/>
              <a:t>Estos</a:t>
            </a:r>
            <a:r>
              <a:rPr lang="en-US" b="1" dirty="0"/>
              <a:t> </a:t>
            </a:r>
            <a:r>
              <a:rPr lang="en-US" b="1" dirty="0" err="1"/>
              <a:t>sistemas</a:t>
            </a:r>
            <a:r>
              <a:rPr lang="en-US" b="1" dirty="0"/>
              <a:t> </a:t>
            </a:r>
            <a:r>
              <a:rPr lang="en-US" b="1" dirty="0" err="1"/>
              <a:t>operativos</a:t>
            </a:r>
            <a:r>
              <a:rPr lang="en-US" b="1" dirty="0"/>
              <a:t> son </a:t>
            </a:r>
            <a:r>
              <a:rPr lang="en-US" b="1" dirty="0" err="1"/>
              <a:t>muy</a:t>
            </a:r>
            <a:r>
              <a:rPr lang="en-US" b="1" dirty="0"/>
              <a:t> </a:t>
            </a:r>
            <a:r>
              <a:rPr lang="en-US" b="1" dirty="0" err="1"/>
              <a:t>avanzados</a:t>
            </a:r>
            <a:r>
              <a:rPr lang="en-US" b="1" dirty="0"/>
              <a:t> y </a:t>
            </a:r>
            <a:r>
              <a:rPr lang="en-US" b="1" dirty="0" err="1"/>
              <a:t>realizan</a:t>
            </a:r>
            <a:r>
              <a:rPr lang="en-US" b="1" dirty="0"/>
              <a:t> </a:t>
            </a:r>
            <a:r>
              <a:rPr lang="en-US" b="1" dirty="0" err="1"/>
              <a:t>muchas</a:t>
            </a:r>
            <a:r>
              <a:rPr lang="en-US" b="1" dirty="0"/>
              <a:t> </a:t>
            </a:r>
            <a:r>
              <a:rPr lang="en-US" b="1" dirty="0" err="1"/>
              <a:t>más</a:t>
            </a:r>
            <a:r>
              <a:rPr lang="en-US" b="1" dirty="0"/>
              <a:t> </a:t>
            </a:r>
            <a:r>
              <a:rPr lang="en-US" b="1" dirty="0" err="1"/>
              <a:t>funciones</a:t>
            </a:r>
            <a:r>
              <a:rPr lang="en-US" b="1" dirty="0"/>
              <a:t>, </a:t>
            </a:r>
            <a:r>
              <a:rPr lang="en-US" b="1" dirty="0" err="1"/>
              <a:t>además</a:t>
            </a:r>
            <a:r>
              <a:rPr lang="en-US" b="1" dirty="0"/>
              <a:t> de las simples </a:t>
            </a:r>
            <a:r>
              <a:rPr lang="en-US" b="1" dirty="0" err="1"/>
              <a:t>llamadas</a:t>
            </a:r>
            <a:r>
              <a:rPr lang="en-US" b="1" dirty="0"/>
              <a:t>. </a:t>
            </a:r>
            <a:endParaRPr b="1" dirty="0"/>
          </a:p>
        </p:txBody>
      </p:sp>
      <p:sp>
        <p:nvSpPr>
          <p:cNvPr id="548" name="Google Shape;548;p58"/>
          <p:cNvSpPr txBox="1">
            <a:spLocks noGrp="1"/>
          </p:cNvSpPr>
          <p:nvPr>
            <p:ph type="body" idx="2"/>
          </p:nvPr>
        </p:nvSpPr>
        <p:spPr>
          <a:xfrm>
            <a:off x="643467" y="326644"/>
            <a:ext cx="5394476"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Tipos de </a:t>
            </a:r>
            <a:r>
              <a:rPr lang="en-US" i="1"/>
              <a:t>smartphones</a:t>
            </a:r>
            <a:endParaRPr/>
          </a:p>
        </p:txBody>
      </p:sp>
      <p:pic>
        <p:nvPicPr>
          <p:cNvPr id="549" name="Google Shape;549;p58"/>
          <p:cNvPicPr preferRelativeResize="0"/>
          <p:nvPr/>
        </p:nvPicPr>
        <p:blipFill rotWithShape="1">
          <a:blip r:embed="rId3">
            <a:alphaModFix/>
          </a:blip>
          <a:srcRect/>
          <a:stretch/>
        </p:blipFill>
        <p:spPr>
          <a:xfrm>
            <a:off x="9015704" y="1503272"/>
            <a:ext cx="2616334" cy="1663786"/>
          </a:xfrm>
          <a:prstGeom prst="rect">
            <a:avLst/>
          </a:prstGeom>
          <a:noFill/>
          <a:ln>
            <a:noFill/>
          </a:ln>
        </p:spPr>
      </p:pic>
      <p:pic>
        <p:nvPicPr>
          <p:cNvPr id="550" name="Google Shape;550;p58"/>
          <p:cNvPicPr preferRelativeResize="0"/>
          <p:nvPr/>
        </p:nvPicPr>
        <p:blipFill rotWithShape="1">
          <a:blip r:embed="rId4">
            <a:alphaModFix/>
          </a:blip>
          <a:srcRect l="8829"/>
          <a:stretch/>
        </p:blipFill>
        <p:spPr>
          <a:xfrm>
            <a:off x="8905422" y="4750985"/>
            <a:ext cx="2836898" cy="1701887"/>
          </a:xfrm>
          <a:prstGeom prst="rect">
            <a:avLst/>
          </a:prstGeom>
          <a:noFill/>
          <a:ln>
            <a:noFill/>
          </a:ln>
        </p:spPr>
      </p:pic>
      <p:pic>
        <p:nvPicPr>
          <p:cNvPr id="551" name="Google Shape;551;p58">
            <a:hlinkClick r:id="rId5"/>
          </p:cNvPr>
          <p:cNvPicPr preferRelativeResize="0"/>
          <p:nvPr/>
        </p:nvPicPr>
        <p:blipFill rotWithShape="1">
          <a:blip r:embed="rId6">
            <a:alphaModFix/>
          </a:blip>
          <a:srcRect l="8437" r="12640"/>
          <a:stretch/>
        </p:blipFill>
        <p:spPr>
          <a:xfrm>
            <a:off x="6835546" y="3429000"/>
            <a:ext cx="2180158" cy="1568531"/>
          </a:xfrm>
          <a:prstGeom prst="rect">
            <a:avLst/>
          </a:prstGeom>
          <a:noFill/>
          <a:ln>
            <a:noFill/>
          </a:ln>
        </p:spPr>
      </p:pic>
      <p:pic>
        <p:nvPicPr>
          <p:cNvPr id="552" name="Google Shape;552;p58">
            <a:hlinkClick r:id="rId7"/>
          </p:cNvPr>
          <p:cNvPicPr preferRelativeResize="0"/>
          <p:nvPr/>
        </p:nvPicPr>
        <p:blipFill rotWithShape="1">
          <a:blip r:embed="rId8">
            <a:alphaModFix/>
          </a:blip>
          <a:srcRect t="2580"/>
          <a:stretch/>
        </p:blipFill>
        <p:spPr>
          <a:xfrm>
            <a:off x="6992962" y="583106"/>
            <a:ext cx="1676486" cy="14723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7"/>
          <p:cNvSpPr txBox="1">
            <a:spLocks noGrp="1"/>
          </p:cNvSpPr>
          <p:nvPr>
            <p:ph type="body" idx="1"/>
          </p:nvPr>
        </p:nvSpPr>
        <p:spPr>
          <a:xfrm>
            <a:off x="275825" y="1236475"/>
            <a:ext cx="5518500" cy="4719600"/>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600"/>
              </a:spcBef>
              <a:spcAft>
                <a:spcPts val="0"/>
              </a:spcAft>
              <a:buSzPts val="2400"/>
              <a:buNone/>
            </a:pPr>
            <a:r>
              <a:rPr lang="en-US">
                <a:latin typeface="Calibri"/>
                <a:ea typeface="Calibri"/>
                <a:cs typeface="Calibri"/>
                <a:sym typeface="Calibri"/>
              </a:rPr>
              <a:t>Al final de este módulo, esperamos que</a:t>
            </a:r>
            <a:endParaRPr/>
          </a:p>
          <a:p>
            <a:pPr marL="457200" lvl="0" indent="-228600" algn="just" rtl="0">
              <a:lnSpc>
                <a:spcPct val="90000"/>
              </a:lnSpc>
              <a:spcBef>
                <a:spcPts val="600"/>
              </a:spcBef>
              <a:spcAft>
                <a:spcPts val="0"/>
              </a:spcAft>
              <a:buSzPts val="2400"/>
              <a:buNone/>
            </a:pPr>
            <a:r>
              <a:rPr lang="en-US">
                <a:latin typeface="Calibri"/>
                <a:ea typeface="Calibri"/>
                <a:cs typeface="Calibri"/>
                <a:sym typeface="Calibri"/>
              </a:rPr>
              <a:t>como persona </a:t>
            </a:r>
            <a:r>
              <a:rPr lang="en-US"/>
              <a:t>cuidadora </a:t>
            </a:r>
            <a:r>
              <a:rPr lang="en-US">
                <a:latin typeface="Calibri"/>
                <a:ea typeface="Calibri"/>
                <a:cs typeface="Calibri"/>
                <a:sym typeface="Calibri"/>
              </a:rPr>
              <a:t>seas capaz de: </a:t>
            </a:r>
            <a:endParaRPr/>
          </a:p>
          <a:p>
            <a:pPr marL="342900" lvl="0" indent="-342900" algn="just" rtl="0">
              <a:lnSpc>
                <a:spcPct val="107000"/>
              </a:lnSpc>
              <a:spcBef>
                <a:spcPts val="1800"/>
              </a:spcBef>
              <a:spcAft>
                <a:spcPts val="0"/>
              </a:spcAft>
              <a:buSzPts val="2400"/>
              <a:buFont typeface="Noto Sans"/>
              <a:buChar char="✔"/>
            </a:pPr>
            <a:r>
              <a:rPr lang="en-US">
                <a:latin typeface="Calibri"/>
                <a:ea typeface="Calibri"/>
                <a:cs typeface="Calibri"/>
                <a:sym typeface="Calibri"/>
              </a:rPr>
              <a:t>Entender las ventajas y la funcionalidad básica de 3 dispositivos.</a:t>
            </a:r>
            <a:endParaRPr/>
          </a:p>
          <a:p>
            <a:pPr marL="342900" lvl="0" indent="-342900" algn="just" rtl="0">
              <a:lnSpc>
                <a:spcPct val="107000"/>
              </a:lnSpc>
              <a:spcBef>
                <a:spcPts val="1000"/>
              </a:spcBef>
              <a:spcAft>
                <a:spcPts val="0"/>
              </a:spcAft>
              <a:buSzPts val="2400"/>
              <a:buFont typeface="Noto Sans"/>
              <a:buChar char="✔"/>
            </a:pPr>
            <a:r>
              <a:rPr lang="en-US">
                <a:latin typeface="Calibri"/>
                <a:ea typeface="Calibri"/>
                <a:cs typeface="Calibri"/>
                <a:sym typeface="Calibri"/>
              </a:rPr>
              <a:t>Identificar los componentes de estos dispositivos.</a:t>
            </a:r>
            <a:endParaRPr/>
          </a:p>
          <a:p>
            <a:pPr marL="342900" lvl="0" indent="-342900" algn="just" rtl="0">
              <a:lnSpc>
                <a:spcPct val="107000"/>
              </a:lnSpc>
              <a:spcBef>
                <a:spcPts val="1000"/>
              </a:spcBef>
              <a:spcAft>
                <a:spcPts val="0"/>
              </a:spcAft>
              <a:buSzPts val="2400"/>
              <a:buFont typeface="Noto Sans"/>
              <a:buChar char="✔"/>
            </a:pPr>
            <a:r>
              <a:rPr lang="en-US">
                <a:solidFill>
                  <a:schemeClr val="lt1"/>
                </a:solidFill>
                <a:latin typeface="Calibri"/>
                <a:ea typeface="Calibri"/>
                <a:cs typeface="Calibri"/>
                <a:sym typeface="Calibri"/>
              </a:rPr>
              <a:t>Conocer</a:t>
            </a:r>
            <a:r>
              <a:rPr lang="en-US">
                <a:latin typeface="Calibri"/>
                <a:ea typeface="Calibri"/>
                <a:cs typeface="Calibri"/>
                <a:sym typeface="Calibri"/>
              </a:rPr>
              <a:t> los sistemas IT (Tecnologías de la Información) de nuestro día a día. </a:t>
            </a:r>
            <a:endParaRPr/>
          </a:p>
          <a:p>
            <a:pPr marL="342900" lvl="0" indent="-342900" algn="just" rtl="0">
              <a:lnSpc>
                <a:spcPct val="107000"/>
              </a:lnSpc>
              <a:spcBef>
                <a:spcPts val="1000"/>
              </a:spcBef>
              <a:spcAft>
                <a:spcPts val="0"/>
              </a:spcAft>
              <a:buSzPts val="2400"/>
              <a:buFont typeface="Noto Sans"/>
              <a:buChar char="✔"/>
            </a:pPr>
            <a:r>
              <a:rPr lang="en-US">
                <a:latin typeface="Calibri"/>
                <a:ea typeface="Calibri"/>
                <a:cs typeface="Calibri"/>
                <a:sym typeface="Calibri"/>
              </a:rPr>
              <a:t>Examinar la seguridad a la hora de usar estos dispositivos incluso a nivel básico. </a:t>
            </a:r>
            <a:endParaRPr/>
          </a:p>
          <a:p>
            <a:pPr marL="457200" marR="0" lvl="0" indent="-228600" algn="l" rtl="0">
              <a:lnSpc>
                <a:spcPct val="90000"/>
              </a:lnSpc>
              <a:spcBef>
                <a:spcPts val="1800"/>
              </a:spcBef>
              <a:spcAft>
                <a:spcPts val="0"/>
              </a:spcAft>
              <a:buClr>
                <a:schemeClr val="lt1"/>
              </a:buClr>
              <a:buSzPts val="2400"/>
              <a:buFont typeface="Arial"/>
              <a:buNone/>
            </a:pPr>
            <a:endParaRPr/>
          </a:p>
        </p:txBody>
      </p:sp>
      <p:sp>
        <p:nvSpPr>
          <p:cNvPr id="235" name="Google Shape;235;p7"/>
          <p:cNvSpPr txBox="1">
            <a:spLocks noGrp="1"/>
          </p:cNvSpPr>
          <p:nvPr>
            <p:ph type="body" idx="2"/>
          </p:nvPr>
        </p:nvSpPr>
        <p:spPr>
          <a:xfrm>
            <a:off x="374159" y="243780"/>
            <a:ext cx="4757400" cy="992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Módulo 1</a:t>
            </a:r>
            <a:endParaRPr/>
          </a:p>
        </p:txBody>
      </p:sp>
      <p:pic>
        <p:nvPicPr>
          <p:cNvPr id="236" name="Google Shape;236;p7" descr="Old woman on a video call"/>
          <p:cNvPicPr preferRelativeResize="0">
            <a:picLocks noGrp="1"/>
          </p:cNvPicPr>
          <p:nvPr>
            <p:ph type="pic" idx="3"/>
          </p:nvPr>
        </p:nvPicPr>
        <p:blipFill rotWithShape="1">
          <a:blip r:embed="rId3">
            <a:alphaModFix/>
          </a:blip>
          <a:srcRect/>
          <a:stretch/>
        </p:blipFill>
        <p:spPr>
          <a:xfrm>
            <a:off x="5888002" y="439730"/>
            <a:ext cx="5660531" cy="6045736"/>
          </a:xfrm>
          <a:prstGeom prst="rect">
            <a:avLst/>
          </a:prstGeom>
          <a:solidFill>
            <a:srgbClr val="F2F2F2"/>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8" descr="Image result for smartphone"/>
          <p:cNvPicPr preferRelativeResize="0"/>
          <p:nvPr/>
        </p:nvPicPr>
        <p:blipFill rotWithShape="1">
          <a:blip r:embed="rId3">
            <a:alphaModFix/>
          </a:blip>
          <a:srcRect/>
          <a:stretch/>
        </p:blipFill>
        <p:spPr>
          <a:xfrm>
            <a:off x="2788920" y="1937016"/>
            <a:ext cx="5943600" cy="4294962"/>
          </a:xfrm>
          <a:prstGeom prst="rect">
            <a:avLst/>
          </a:prstGeom>
          <a:noFill/>
          <a:ln>
            <a:noFill/>
          </a:ln>
        </p:spPr>
      </p:pic>
      <p:sp>
        <p:nvSpPr>
          <p:cNvPr id="558" name="Google Shape;558;p8"/>
          <p:cNvSpPr txBox="1"/>
          <p:nvPr/>
        </p:nvSpPr>
        <p:spPr>
          <a:xfrm>
            <a:off x="0" y="0"/>
            <a:ext cx="12192000" cy="1077178"/>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Smartphones</a:t>
            </a:r>
            <a:r>
              <a:rPr lang="en-US" sz="3600" b="1" i="0" u="none" strike="noStrike" cap="none">
                <a:solidFill>
                  <a:schemeClr val="lt1"/>
                </a:solidFill>
                <a:latin typeface="Calibri"/>
                <a:ea typeface="Calibri"/>
                <a:cs typeface="Calibri"/>
                <a:sym typeface="Calibri"/>
              </a:rPr>
              <a:t> – Partes básicas de un iPhone</a:t>
            </a:r>
            <a:endParaRPr/>
          </a:p>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alibri"/>
              <a:ea typeface="Calibri"/>
              <a:cs typeface="Calibri"/>
              <a:sym typeface="Calibri"/>
            </a:endParaRPr>
          </a:p>
        </p:txBody>
      </p:sp>
      <p:sp>
        <p:nvSpPr>
          <p:cNvPr id="559" name="Google Shape;559;p8"/>
          <p:cNvSpPr/>
          <p:nvPr/>
        </p:nvSpPr>
        <p:spPr>
          <a:xfrm rot="1540167">
            <a:off x="2939132" y="189200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0" name="Google Shape;560;p8"/>
          <p:cNvSpPr/>
          <p:nvPr/>
        </p:nvSpPr>
        <p:spPr>
          <a:xfrm>
            <a:off x="2511911" y="2174294"/>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1" name="Google Shape;561;p8"/>
          <p:cNvSpPr/>
          <p:nvPr/>
        </p:nvSpPr>
        <p:spPr>
          <a:xfrm rot="10597866">
            <a:off x="8164956" y="2586384"/>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2" name="Google Shape;562;p8"/>
          <p:cNvSpPr/>
          <p:nvPr/>
        </p:nvSpPr>
        <p:spPr>
          <a:xfrm rot="10597866">
            <a:off x="8180387" y="2946735"/>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3" name="Google Shape;563;p8"/>
          <p:cNvSpPr/>
          <p:nvPr/>
        </p:nvSpPr>
        <p:spPr>
          <a:xfrm rot="10597866">
            <a:off x="8194935" y="3307086"/>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4" name="Google Shape;564;p8"/>
          <p:cNvSpPr/>
          <p:nvPr/>
        </p:nvSpPr>
        <p:spPr>
          <a:xfrm rot="9958284">
            <a:off x="6824113" y="1836780"/>
            <a:ext cx="1773354" cy="126000"/>
          </a:xfrm>
          <a:prstGeom prst="stripedRightArrow">
            <a:avLst>
              <a:gd name="adj1" fmla="val 50000"/>
              <a:gd name="adj2" fmla="val 50000"/>
            </a:avLst>
          </a:prstGeom>
          <a:solidFill>
            <a:srgbClr val="92D050"/>
          </a:solidFill>
          <a:ln w="9525" cap="flat" cmpd="sng">
            <a:solidFill>
              <a:srgbClr val="92D05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5" name="Google Shape;565;p8"/>
          <p:cNvSpPr/>
          <p:nvPr/>
        </p:nvSpPr>
        <p:spPr>
          <a:xfrm rot="9739322">
            <a:off x="7617576" y="2356419"/>
            <a:ext cx="1517110" cy="145914"/>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6" name="Google Shape;566;p8"/>
          <p:cNvSpPr/>
          <p:nvPr/>
        </p:nvSpPr>
        <p:spPr>
          <a:xfrm rot="10597866">
            <a:off x="7546529" y="4151293"/>
            <a:ext cx="1786592" cy="126000"/>
          </a:xfrm>
          <a:prstGeom prst="stripedRightArrow">
            <a:avLst>
              <a:gd name="adj1" fmla="val 50000"/>
              <a:gd name="adj2" fmla="val 50000"/>
            </a:avLst>
          </a:prstGeom>
          <a:solidFill>
            <a:srgbClr val="FF33CC"/>
          </a:solidFill>
          <a:ln w="9525" cap="flat" cmpd="sng">
            <a:solidFill>
              <a:srgbClr val="FF33CC"/>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7" name="Google Shape;567;p8"/>
          <p:cNvSpPr/>
          <p:nvPr/>
        </p:nvSpPr>
        <p:spPr>
          <a:xfrm rot="10597866">
            <a:off x="6962147" y="5698487"/>
            <a:ext cx="2379741" cy="126000"/>
          </a:xfrm>
          <a:prstGeom prst="stripedRightArrow">
            <a:avLst>
              <a:gd name="adj1" fmla="val 50000"/>
              <a:gd name="adj2" fmla="val 50000"/>
            </a:avLst>
          </a:prstGeom>
          <a:solidFill>
            <a:srgbClr val="C77C17"/>
          </a:solidFill>
          <a:ln w="9525" cap="flat" cmpd="sng">
            <a:solidFill>
              <a:srgbClr val="C77C17"/>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68" name="Google Shape;568;p8"/>
          <p:cNvSpPr txBox="1"/>
          <p:nvPr/>
        </p:nvSpPr>
        <p:spPr>
          <a:xfrm>
            <a:off x="8445960" y="1480993"/>
            <a:ext cx="204930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Cámara frontal</a:t>
            </a:r>
            <a:endParaRPr sz="1400" b="0" i="0" u="none" strike="noStrike" cap="none">
              <a:solidFill>
                <a:srgbClr val="000000"/>
              </a:solidFill>
              <a:latin typeface="Arial"/>
              <a:ea typeface="Arial"/>
              <a:cs typeface="Arial"/>
              <a:sym typeface="Arial"/>
            </a:endParaRPr>
          </a:p>
        </p:txBody>
      </p:sp>
      <p:sp>
        <p:nvSpPr>
          <p:cNvPr id="569" name="Google Shape;569;p8"/>
          <p:cNvSpPr txBox="1"/>
          <p:nvPr/>
        </p:nvSpPr>
        <p:spPr>
          <a:xfrm>
            <a:off x="9071170" y="1902923"/>
            <a:ext cx="246349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Botón de encendido</a:t>
            </a:r>
            <a:endParaRPr sz="1400" b="0" i="0" u="none" strike="noStrike" cap="none">
              <a:solidFill>
                <a:srgbClr val="000000"/>
              </a:solidFill>
              <a:latin typeface="Arial"/>
              <a:ea typeface="Arial"/>
              <a:cs typeface="Arial"/>
              <a:sym typeface="Arial"/>
            </a:endParaRPr>
          </a:p>
        </p:txBody>
      </p:sp>
      <p:sp>
        <p:nvSpPr>
          <p:cNvPr id="570" name="Google Shape;570;p8"/>
          <p:cNvSpPr txBox="1"/>
          <p:nvPr/>
        </p:nvSpPr>
        <p:spPr>
          <a:xfrm>
            <a:off x="9088917" y="2353161"/>
            <a:ext cx="3103084" cy="3846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900" b="1" i="0" u="none" strike="noStrike" cap="none">
                <a:solidFill>
                  <a:srgbClr val="002060"/>
                </a:solidFill>
                <a:latin typeface="Calibri"/>
                <a:ea typeface="Calibri"/>
                <a:cs typeface="Calibri"/>
                <a:sym typeface="Calibri"/>
              </a:rPr>
              <a:t>Interruptor de tono/silencio</a:t>
            </a:r>
            <a:endParaRPr sz="1900" b="0" i="0" u="none" strike="noStrike" cap="none">
              <a:solidFill>
                <a:srgbClr val="000000"/>
              </a:solidFill>
              <a:latin typeface="Arial"/>
              <a:ea typeface="Arial"/>
              <a:cs typeface="Arial"/>
              <a:sym typeface="Arial"/>
            </a:endParaRPr>
          </a:p>
        </p:txBody>
      </p:sp>
      <p:sp>
        <p:nvSpPr>
          <p:cNvPr id="571" name="Google Shape;571;p8"/>
          <p:cNvSpPr txBox="1"/>
          <p:nvPr/>
        </p:nvSpPr>
        <p:spPr>
          <a:xfrm>
            <a:off x="9129102" y="2798087"/>
            <a:ext cx="2042002"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Subir volumen</a:t>
            </a:r>
            <a:endParaRPr sz="1400" b="0" i="0" u="none" strike="noStrike" cap="none">
              <a:solidFill>
                <a:srgbClr val="000000"/>
              </a:solidFill>
              <a:latin typeface="Arial"/>
              <a:ea typeface="Arial"/>
              <a:cs typeface="Arial"/>
              <a:sym typeface="Arial"/>
            </a:endParaRPr>
          </a:p>
        </p:txBody>
      </p:sp>
      <p:sp>
        <p:nvSpPr>
          <p:cNvPr id="572" name="Google Shape;572;p8"/>
          <p:cNvSpPr txBox="1"/>
          <p:nvPr/>
        </p:nvSpPr>
        <p:spPr>
          <a:xfrm>
            <a:off x="9156938" y="3167419"/>
            <a:ext cx="187304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Bajar volumen</a:t>
            </a:r>
            <a:endParaRPr sz="1400" b="0" i="0" u="none" strike="noStrike" cap="none">
              <a:solidFill>
                <a:srgbClr val="000000"/>
              </a:solidFill>
              <a:latin typeface="Arial"/>
              <a:ea typeface="Arial"/>
              <a:cs typeface="Arial"/>
              <a:sym typeface="Arial"/>
            </a:endParaRPr>
          </a:p>
        </p:txBody>
      </p:sp>
      <p:sp>
        <p:nvSpPr>
          <p:cNvPr id="573" name="Google Shape;573;p8"/>
          <p:cNvSpPr txBox="1"/>
          <p:nvPr/>
        </p:nvSpPr>
        <p:spPr>
          <a:xfrm>
            <a:off x="9129088" y="3806670"/>
            <a:ext cx="2569278"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2060"/>
                </a:solidFill>
                <a:latin typeface="Calibri"/>
                <a:ea typeface="Calibri"/>
                <a:cs typeface="Calibri"/>
                <a:sym typeface="Calibri"/>
              </a:rPr>
              <a:t>Widget/Icono</a:t>
            </a:r>
            <a:r>
              <a:rPr lang="en-US" sz="2000" b="1" i="0" u="none" strike="noStrike" cap="none">
                <a:solidFill>
                  <a:srgbClr val="002060"/>
                </a:solidFill>
                <a:latin typeface="Calibri"/>
                <a:ea typeface="Calibri"/>
                <a:cs typeface="Calibri"/>
                <a:sym typeface="Calibri"/>
              </a:rPr>
              <a:t> para acceder a una </a:t>
            </a:r>
            <a:r>
              <a:rPr lang="en-US" sz="2000" b="1" i="1" u="none" strike="noStrike" cap="none">
                <a:solidFill>
                  <a:srgbClr val="002060"/>
                </a:solidFill>
                <a:latin typeface="Calibri"/>
                <a:ea typeface="Calibri"/>
                <a:cs typeface="Calibri"/>
                <a:sym typeface="Calibri"/>
              </a:rPr>
              <a:t>app</a:t>
            </a:r>
            <a:endParaRPr sz="1400" b="0" i="1" u="none" strike="noStrike" cap="none">
              <a:solidFill>
                <a:srgbClr val="000000"/>
              </a:solidFill>
              <a:latin typeface="Arial"/>
              <a:ea typeface="Arial"/>
              <a:cs typeface="Arial"/>
              <a:sym typeface="Arial"/>
            </a:endParaRPr>
          </a:p>
        </p:txBody>
      </p:sp>
      <p:sp>
        <p:nvSpPr>
          <p:cNvPr id="574" name="Google Shape;574;p8"/>
          <p:cNvSpPr txBox="1"/>
          <p:nvPr/>
        </p:nvSpPr>
        <p:spPr>
          <a:xfrm>
            <a:off x="1487812" y="1960071"/>
            <a:ext cx="112180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Cámara principal</a:t>
            </a:r>
            <a:endParaRPr sz="1400" b="0" i="0" u="none" strike="noStrike" cap="none">
              <a:solidFill>
                <a:srgbClr val="000000"/>
              </a:solidFill>
              <a:latin typeface="Arial"/>
              <a:ea typeface="Arial"/>
              <a:cs typeface="Arial"/>
              <a:sym typeface="Arial"/>
            </a:endParaRPr>
          </a:p>
        </p:txBody>
      </p:sp>
      <p:sp>
        <p:nvSpPr>
          <p:cNvPr id="575" name="Google Shape;575;p8"/>
          <p:cNvSpPr txBox="1"/>
          <p:nvPr/>
        </p:nvSpPr>
        <p:spPr>
          <a:xfrm>
            <a:off x="1528997" y="1401614"/>
            <a:ext cx="143422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2060"/>
                </a:solidFill>
                <a:latin typeface="Calibri"/>
                <a:ea typeface="Calibri"/>
                <a:cs typeface="Calibri"/>
                <a:sym typeface="Calibri"/>
              </a:rPr>
              <a:t>Flash LED</a:t>
            </a:r>
            <a:endParaRPr sz="1400" b="0" i="0" u="none" strike="noStrike" cap="none">
              <a:solidFill>
                <a:srgbClr val="000000"/>
              </a:solidFill>
              <a:latin typeface="Arial"/>
              <a:ea typeface="Arial"/>
              <a:cs typeface="Arial"/>
              <a:sym typeface="Arial"/>
            </a:endParaRPr>
          </a:p>
        </p:txBody>
      </p:sp>
      <p:sp>
        <p:nvSpPr>
          <p:cNvPr id="576" name="Google Shape;576;p8"/>
          <p:cNvSpPr txBox="1"/>
          <p:nvPr/>
        </p:nvSpPr>
        <p:spPr>
          <a:xfrm>
            <a:off x="9393493" y="5507347"/>
            <a:ext cx="18390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Botón de inicio</a:t>
            </a:r>
            <a:endParaRPr sz="1400" b="0" i="0" u="none" strike="noStrike" cap="none">
              <a:solidFill>
                <a:srgbClr val="000000"/>
              </a:solidFill>
              <a:latin typeface="Arial"/>
              <a:ea typeface="Arial"/>
              <a:cs typeface="Arial"/>
              <a:sym typeface="Arial"/>
            </a:endParaRPr>
          </a:p>
        </p:txBody>
      </p:sp>
      <p:sp>
        <p:nvSpPr>
          <p:cNvPr id="577" name="Google Shape;577;p8"/>
          <p:cNvSpPr/>
          <p:nvPr/>
        </p:nvSpPr>
        <p:spPr>
          <a:xfrm rot="10636559">
            <a:off x="7250822" y="4787733"/>
            <a:ext cx="2378006" cy="126000"/>
          </a:xfrm>
          <a:prstGeom prst="striped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78" name="Google Shape;578;p8"/>
          <p:cNvSpPr/>
          <p:nvPr/>
        </p:nvSpPr>
        <p:spPr>
          <a:xfrm rot="3536031">
            <a:off x="5557298" y="2014465"/>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79" name="Google Shape;579;p8"/>
          <p:cNvSpPr txBox="1"/>
          <p:nvPr/>
        </p:nvSpPr>
        <p:spPr>
          <a:xfrm>
            <a:off x="9539494" y="4577218"/>
            <a:ext cx="209944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Pantalla de inicio táctil</a:t>
            </a:r>
            <a:endParaRPr sz="1400" b="0" i="0" u="none" strike="noStrike" cap="none">
              <a:solidFill>
                <a:srgbClr val="000000"/>
              </a:solidFill>
              <a:latin typeface="Arial"/>
              <a:ea typeface="Arial"/>
              <a:cs typeface="Arial"/>
              <a:sym typeface="Arial"/>
            </a:endParaRPr>
          </a:p>
        </p:txBody>
      </p:sp>
      <p:sp>
        <p:nvSpPr>
          <p:cNvPr id="580" name="Google Shape;580;p8"/>
          <p:cNvSpPr txBox="1"/>
          <p:nvPr/>
        </p:nvSpPr>
        <p:spPr>
          <a:xfrm>
            <a:off x="4825122" y="1043741"/>
            <a:ext cx="115424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Barra de estado</a:t>
            </a:r>
            <a:endParaRPr sz="1400" b="0" i="0" u="none" strike="noStrike" cap="none">
              <a:solidFill>
                <a:srgbClr val="000000"/>
              </a:solidFill>
              <a:latin typeface="Arial"/>
              <a:ea typeface="Arial"/>
              <a:cs typeface="Arial"/>
              <a:sym typeface="Arial"/>
            </a:endParaRPr>
          </a:p>
        </p:txBody>
      </p:sp>
      <p:sp>
        <p:nvSpPr>
          <p:cNvPr id="581" name="Google Shape;581;p8"/>
          <p:cNvSpPr txBox="1"/>
          <p:nvPr/>
        </p:nvSpPr>
        <p:spPr>
          <a:xfrm>
            <a:off x="5687933" y="2567058"/>
            <a:ext cx="1790910" cy="307736"/>
          </a:xfrm>
          <a:prstGeom prst="rect">
            <a:avLst/>
          </a:prstGeom>
          <a:noFill/>
          <a:ln w="38100" cap="flat" cmpd="sng">
            <a:solidFill>
              <a:srgbClr val="24BAA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8"/>
          <p:cNvSpPr txBox="1"/>
          <p:nvPr/>
        </p:nvSpPr>
        <p:spPr>
          <a:xfrm>
            <a:off x="5720697" y="2729236"/>
            <a:ext cx="1790910" cy="289310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8"/>
          <p:cNvSpPr txBox="1"/>
          <p:nvPr/>
        </p:nvSpPr>
        <p:spPr>
          <a:xfrm>
            <a:off x="6368049" y="5696385"/>
            <a:ext cx="515870" cy="523220"/>
          </a:xfrm>
          <a:prstGeom prst="rect">
            <a:avLst/>
          </a:prstGeom>
          <a:noFill/>
          <a:ln w="38100" cap="flat" cmpd="sng">
            <a:solidFill>
              <a:srgbClr val="C77C1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8"/>
          <p:cNvSpPr txBox="1"/>
          <p:nvPr/>
        </p:nvSpPr>
        <p:spPr>
          <a:xfrm>
            <a:off x="6997217" y="4073043"/>
            <a:ext cx="457199" cy="307736"/>
          </a:xfrm>
          <a:prstGeom prst="rect">
            <a:avLst/>
          </a:prstGeom>
          <a:noFill/>
          <a:ln w="38100" cap="flat" cmpd="sng">
            <a:solidFill>
              <a:srgbClr val="FF33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8"/>
          <p:cNvSpPr txBox="1"/>
          <p:nvPr/>
        </p:nvSpPr>
        <p:spPr>
          <a:xfrm>
            <a:off x="6423696" y="2125402"/>
            <a:ext cx="378017" cy="307736"/>
          </a:xfrm>
          <a:prstGeom prst="rect">
            <a:avLst/>
          </a:prstGeom>
          <a:noFill/>
          <a:ln w="38100"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59" descr="K-Touch launches A10 Android Smartphone at Just Rs. 2,999"/>
          <p:cNvPicPr preferRelativeResize="0"/>
          <p:nvPr/>
        </p:nvPicPr>
        <p:blipFill rotWithShape="1">
          <a:blip r:embed="rId3">
            <a:alphaModFix/>
          </a:blip>
          <a:srcRect/>
          <a:stretch/>
        </p:blipFill>
        <p:spPr>
          <a:xfrm>
            <a:off x="2291851" y="1958743"/>
            <a:ext cx="5019675" cy="4286250"/>
          </a:xfrm>
          <a:prstGeom prst="rect">
            <a:avLst/>
          </a:prstGeom>
          <a:noFill/>
          <a:ln>
            <a:noFill/>
          </a:ln>
        </p:spPr>
      </p:pic>
      <p:sp>
        <p:nvSpPr>
          <p:cNvPr id="591" name="Google Shape;591;p59"/>
          <p:cNvSpPr txBox="1"/>
          <p:nvPr/>
        </p:nvSpPr>
        <p:spPr>
          <a:xfrm>
            <a:off x="2887" y="85051"/>
            <a:ext cx="12192000" cy="861734"/>
          </a:xfrm>
          <a:prstGeom prst="rect">
            <a:avLst/>
          </a:prstGeom>
          <a:solidFill>
            <a:srgbClr val="7F3494"/>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1" u="none" strike="noStrike" cap="none" dirty="0">
                <a:solidFill>
                  <a:schemeClr val="lt1"/>
                </a:solidFill>
                <a:latin typeface="Calibri"/>
                <a:ea typeface="Calibri"/>
                <a:cs typeface="Calibri"/>
                <a:sym typeface="Calibri"/>
              </a:rPr>
              <a:t>Smartphones</a:t>
            </a:r>
            <a:r>
              <a:rPr lang="en-US" sz="3600" b="1" i="0" u="none" strike="noStrike" cap="none" dirty="0">
                <a:solidFill>
                  <a:schemeClr val="lt1"/>
                </a:solidFill>
                <a:latin typeface="Calibri"/>
                <a:ea typeface="Calibri"/>
                <a:cs typeface="Calibri"/>
                <a:sym typeface="Calibri"/>
              </a:rPr>
              <a:t> – </a:t>
            </a:r>
            <a:r>
              <a:rPr lang="en-US" sz="3600" b="1" i="0" u="none" strike="noStrike" cap="none" dirty="0" err="1">
                <a:solidFill>
                  <a:schemeClr val="lt1"/>
                </a:solidFill>
                <a:latin typeface="Calibri"/>
                <a:ea typeface="Calibri"/>
                <a:cs typeface="Calibri"/>
                <a:sym typeface="Calibri"/>
              </a:rPr>
              <a:t>Partes</a:t>
            </a:r>
            <a:r>
              <a:rPr lang="en-US" sz="3600" b="1" i="0" u="none" strike="noStrike" cap="none" dirty="0">
                <a:solidFill>
                  <a:schemeClr val="lt1"/>
                </a:solidFill>
                <a:latin typeface="Calibri"/>
                <a:ea typeface="Calibri"/>
                <a:cs typeface="Calibri"/>
                <a:sym typeface="Calibri"/>
              </a:rPr>
              <a:t> </a:t>
            </a:r>
            <a:r>
              <a:rPr lang="en-US" sz="3600" b="1" i="0" u="none" strike="noStrike" cap="none" dirty="0" err="1">
                <a:solidFill>
                  <a:schemeClr val="lt1"/>
                </a:solidFill>
                <a:latin typeface="Calibri"/>
                <a:ea typeface="Calibri"/>
                <a:cs typeface="Calibri"/>
                <a:sym typeface="Calibri"/>
              </a:rPr>
              <a:t>básicas</a:t>
            </a:r>
            <a:r>
              <a:rPr lang="en-US" sz="3600" b="1" i="0" u="none" strike="noStrike" cap="none" dirty="0">
                <a:solidFill>
                  <a:schemeClr val="lt1"/>
                </a:solidFill>
                <a:latin typeface="Calibri"/>
                <a:ea typeface="Calibri"/>
                <a:cs typeface="Calibri"/>
                <a:sym typeface="Calibri"/>
              </a:rPr>
              <a:t> de un Android</a:t>
            </a:r>
            <a:endParaRPr lang="en-US" sz="2800" b="1"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1400" b="0" i="0" u="none" strike="noStrike" cap="none" dirty="0">
              <a:solidFill>
                <a:srgbClr val="000000"/>
              </a:solidFill>
              <a:latin typeface="Arial"/>
              <a:ea typeface="Arial"/>
              <a:cs typeface="Arial"/>
              <a:sym typeface="Arial"/>
            </a:endParaRPr>
          </a:p>
        </p:txBody>
      </p:sp>
      <p:sp>
        <p:nvSpPr>
          <p:cNvPr id="592" name="Google Shape;592;p59"/>
          <p:cNvSpPr/>
          <p:nvPr/>
        </p:nvSpPr>
        <p:spPr>
          <a:xfrm rot="2179707">
            <a:off x="2770125" y="2173712"/>
            <a:ext cx="1461058" cy="116847"/>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3" name="Google Shape;593;p59"/>
          <p:cNvSpPr/>
          <p:nvPr/>
        </p:nvSpPr>
        <p:spPr>
          <a:xfrm rot="1044760">
            <a:off x="2538516" y="2563173"/>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4" name="Google Shape;594;p59"/>
          <p:cNvSpPr/>
          <p:nvPr/>
        </p:nvSpPr>
        <p:spPr>
          <a:xfrm rot="-1188531">
            <a:off x="3670155" y="5742979"/>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5" name="Google Shape;595;p59"/>
          <p:cNvSpPr/>
          <p:nvPr/>
        </p:nvSpPr>
        <p:spPr>
          <a:xfrm rot="10597866">
            <a:off x="6819184" y="3252470"/>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6" name="Google Shape;596;p59"/>
          <p:cNvSpPr/>
          <p:nvPr/>
        </p:nvSpPr>
        <p:spPr>
          <a:xfrm rot="10597866">
            <a:off x="6833732" y="361282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7" name="Google Shape;597;p59"/>
          <p:cNvSpPr/>
          <p:nvPr/>
        </p:nvSpPr>
        <p:spPr>
          <a:xfrm rot="9616018">
            <a:off x="6133245" y="2039326"/>
            <a:ext cx="1930555" cy="164447"/>
          </a:xfrm>
          <a:prstGeom prst="stripedRightArrow">
            <a:avLst>
              <a:gd name="adj1" fmla="val 50000"/>
              <a:gd name="adj2" fmla="val 50000"/>
            </a:avLst>
          </a:prstGeom>
          <a:solidFill>
            <a:srgbClr val="FFC000"/>
          </a:solidFill>
          <a:ln w="9525" cap="flat" cmpd="sng">
            <a:solidFill>
              <a:srgbClr val="FFC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8" name="Google Shape;598;p59"/>
          <p:cNvSpPr/>
          <p:nvPr/>
        </p:nvSpPr>
        <p:spPr>
          <a:xfrm rot="9739322">
            <a:off x="6604302" y="2316639"/>
            <a:ext cx="1350016" cy="17842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599" name="Google Shape;599;p59"/>
          <p:cNvSpPr/>
          <p:nvPr/>
        </p:nvSpPr>
        <p:spPr>
          <a:xfrm rot="10597866">
            <a:off x="6246126" y="4168798"/>
            <a:ext cx="1786592" cy="126000"/>
          </a:xfrm>
          <a:prstGeom prst="striped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600" name="Google Shape;600;p59"/>
          <p:cNvSpPr/>
          <p:nvPr/>
        </p:nvSpPr>
        <p:spPr>
          <a:xfrm rot="-8881137">
            <a:off x="5262949" y="6004856"/>
            <a:ext cx="1833171" cy="117361"/>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601" name="Google Shape;601;p59"/>
          <p:cNvSpPr txBox="1"/>
          <p:nvPr/>
        </p:nvSpPr>
        <p:spPr>
          <a:xfrm>
            <a:off x="7915889" y="1560803"/>
            <a:ext cx="2307763"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Cámara frontal</a:t>
            </a:r>
            <a:endParaRPr sz="1400" b="0" i="0" u="none" strike="noStrike" cap="none">
              <a:solidFill>
                <a:srgbClr val="000000"/>
              </a:solidFill>
              <a:latin typeface="Arial"/>
              <a:ea typeface="Arial"/>
              <a:cs typeface="Arial"/>
              <a:sym typeface="Arial"/>
            </a:endParaRPr>
          </a:p>
        </p:txBody>
      </p:sp>
      <p:sp>
        <p:nvSpPr>
          <p:cNvPr id="602" name="Google Shape;602;p59"/>
          <p:cNvSpPr txBox="1"/>
          <p:nvPr/>
        </p:nvSpPr>
        <p:spPr>
          <a:xfrm>
            <a:off x="7886084" y="1980027"/>
            <a:ext cx="231553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Botón de encendido</a:t>
            </a:r>
            <a:endParaRPr sz="1400" b="0" i="0" u="none" strike="noStrike" cap="none">
              <a:solidFill>
                <a:srgbClr val="000000"/>
              </a:solidFill>
              <a:latin typeface="Arial"/>
              <a:ea typeface="Arial"/>
              <a:cs typeface="Arial"/>
              <a:sym typeface="Arial"/>
            </a:endParaRPr>
          </a:p>
        </p:txBody>
      </p:sp>
      <p:sp>
        <p:nvSpPr>
          <p:cNvPr id="603" name="Google Shape;603;p59"/>
          <p:cNvSpPr txBox="1"/>
          <p:nvPr/>
        </p:nvSpPr>
        <p:spPr>
          <a:xfrm>
            <a:off x="2003944" y="6101158"/>
            <a:ext cx="309686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Botón de búsqueda/menú</a:t>
            </a:r>
            <a:endParaRPr sz="1400" b="0" i="0" u="none" strike="noStrike" cap="none">
              <a:solidFill>
                <a:srgbClr val="000000"/>
              </a:solidFill>
              <a:latin typeface="Arial"/>
              <a:ea typeface="Arial"/>
              <a:cs typeface="Arial"/>
              <a:sym typeface="Arial"/>
            </a:endParaRPr>
          </a:p>
        </p:txBody>
      </p:sp>
      <p:sp>
        <p:nvSpPr>
          <p:cNvPr id="604" name="Google Shape;604;p59"/>
          <p:cNvSpPr txBox="1"/>
          <p:nvPr/>
        </p:nvSpPr>
        <p:spPr>
          <a:xfrm>
            <a:off x="7779304" y="3095934"/>
            <a:ext cx="1904523"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Subir volumen</a:t>
            </a:r>
            <a:endParaRPr sz="1400" b="0" i="0" u="none" strike="noStrike" cap="none">
              <a:solidFill>
                <a:srgbClr val="000000"/>
              </a:solidFill>
              <a:latin typeface="Arial"/>
              <a:ea typeface="Arial"/>
              <a:cs typeface="Arial"/>
              <a:sym typeface="Arial"/>
            </a:endParaRPr>
          </a:p>
        </p:txBody>
      </p:sp>
      <p:sp>
        <p:nvSpPr>
          <p:cNvPr id="605" name="Google Shape;605;p59"/>
          <p:cNvSpPr txBox="1"/>
          <p:nvPr/>
        </p:nvSpPr>
        <p:spPr>
          <a:xfrm>
            <a:off x="7795735" y="3473154"/>
            <a:ext cx="187304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Bajar volumen</a:t>
            </a:r>
            <a:endParaRPr sz="1400" b="0" i="0" u="none" strike="noStrike" cap="none">
              <a:solidFill>
                <a:srgbClr val="000000"/>
              </a:solidFill>
              <a:latin typeface="Arial"/>
              <a:ea typeface="Arial"/>
              <a:cs typeface="Arial"/>
              <a:sym typeface="Arial"/>
            </a:endParaRPr>
          </a:p>
        </p:txBody>
      </p:sp>
      <p:sp>
        <p:nvSpPr>
          <p:cNvPr id="606" name="Google Shape;606;p59"/>
          <p:cNvSpPr txBox="1"/>
          <p:nvPr/>
        </p:nvSpPr>
        <p:spPr>
          <a:xfrm>
            <a:off x="7946952" y="4570413"/>
            <a:ext cx="2569278"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002060"/>
                </a:solidFill>
                <a:latin typeface="Calibri"/>
                <a:ea typeface="Calibri"/>
                <a:cs typeface="Calibri"/>
                <a:sym typeface="Calibri"/>
              </a:rPr>
              <a:t>Widget/Icono</a:t>
            </a:r>
            <a:r>
              <a:rPr lang="en-US" sz="2000" b="1" i="0" u="none" strike="noStrike" cap="none">
                <a:solidFill>
                  <a:srgbClr val="002060"/>
                </a:solidFill>
                <a:latin typeface="Calibri"/>
                <a:ea typeface="Calibri"/>
                <a:cs typeface="Calibri"/>
                <a:sym typeface="Calibri"/>
              </a:rPr>
              <a:t> para acceder a una </a:t>
            </a:r>
            <a:r>
              <a:rPr lang="en-US" sz="2000" b="1" i="1" u="none" strike="noStrike" cap="none">
                <a:solidFill>
                  <a:srgbClr val="002060"/>
                </a:solidFill>
                <a:latin typeface="Calibri"/>
                <a:ea typeface="Calibri"/>
                <a:cs typeface="Calibri"/>
                <a:sym typeface="Calibri"/>
              </a:rPr>
              <a:t>app</a:t>
            </a:r>
            <a:endParaRPr sz="1400" b="0" i="1" u="none" strike="noStrike" cap="none">
              <a:solidFill>
                <a:srgbClr val="000000"/>
              </a:solidFill>
              <a:latin typeface="Arial"/>
              <a:ea typeface="Arial"/>
              <a:cs typeface="Arial"/>
              <a:sym typeface="Arial"/>
            </a:endParaRPr>
          </a:p>
        </p:txBody>
      </p:sp>
      <p:sp>
        <p:nvSpPr>
          <p:cNvPr id="607" name="Google Shape;607;p59"/>
          <p:cNvSpPr txBox="1"/>
          <p:nvPr/>
        </p:nvSpPr>
        <p:spPr>
          <a:xfrm>
            <a:off x="1487812" y="1960071"/>
            <a:ext cx="112180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Cámara principal</a:t>
            </a:r>
            <a:endParaRPr sz="1400" b="0" i="0" u="none" strike="noStrike" cap="none">
              <a:solidFill>
                <a:srgbClr val="000000"/>
              </a:solidFill>
              <a:latin typeface="Arial"/>
              <a:ea typeface="Arial"/>
              <a:cs typeface="Arial"/>
              <a:sym typeface="Arial"/>
            </a:endParaRPr>
          </a:p>
        </p:txBody>
      </p:sp>
      <p:sp>
        <p:nvSpPr>
          <p:cNvPr id="608" name="Google Shape;608;p59"/>
          <p:cNvSpPr txBox="1"/>
          <p:nvPr/>
        </p:nvSpPr>
        <p:spPr>
          <a:xfrm>
            <a:off x="1528997" y="1401614"/>
            <a:ext cx="143422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002060"/>
                </a:solidFill>
                <a:latin typeface="Calibri"/>
                <a:ea typeface="Calibri"/>
                <a:cs typeface="Calibri"/>
                <a:sym typeface="Calibri"/>
              </a:rPr>
              <a:t>Flash LED</a:t>
            </a:r>
            <a:endParaRPr sz="1400" b="0" i="0" u="none" strike="noStrike" cap="none">
              <a:solidFill>
                <a:srgbClr val="000000"/>
              </a:solidFill>
              <a:latin typeface="Arial"/>
              <a:ea typeface="Arial"/>
              <a:cs typeface="Arial"/>
              <a:sym typeface="Arial"/>
            </a:endParaRPr>
          </a:p>
        </p:txBody>
      </p:sp>
      <p:sp>
        <p:nvSpPr>
          <p:cNvPr id="609" name="Google Shape;609;p59"/>
          <p:cNvSpPr txBox="1"/>
          <p:nvPr/>
        </p:nvSpPr>
        <p:spPr>
          <a:xfrm>
            <a:off x="7010217" y="6285844"/>
            <a:ext cx="18390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Botón de inicio</a:t>
            </a:r>
            <a:endParaRPr sz="1400" b="0" i="0" u="none" strike="noStrike" cap="none">
              <a:solidFill>
                <a:srgbClr val="000000"/>
              </a:solidFill>
              <a:latin typeface="Arial"/>
              <a:ea typeface="Arial"/>
              <a:cs typeface="Arial"/>
              <a:sym typeface="Arial"/>
            </a:endParaRPr>
          </a:p>
        </p:txBody>
      </p:sp>
      <p:sp>
        <p:nvSpPr>
          <p:cNvPr id="610" name="Google Shape;610;p59"/>
          <p:cNvSpPr/>
          <p:nvPr/>
        </p:nvSpPr>
        <p:spPr>
          <a:xfrm rot="10294175">
            <a:off x="5808472" y="4834043"/>
            <a:ext cx="2195237" cy="158317"/>
          </a:xfrm>
          <a:prstGeom prst="stripedRightArrow">
            <a:avLst>
              <a:gd name="adj1" fmla="val 50000"/>
              <a:gd name="adj2" fmla="val 50000"/>
            </a:avLst>
          </a:prstGeom>
          <a:solidFill>
            <a:srgbClr val="FF33CC"/>
          </a:solidFill>
          <a:ln w="9525" cap="flat" cmpd="sng">
            <a:solidFill>
              <a:srgbClr val="FF33CC"/>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611" name="Google Shape;611;p59"/>
          <p:cNvSpPr/>
          <p:nvPr/>
        </p:nvSpPr>
        <p:spPr>
          <a:xfrm rot="5400000">
            <a:off x="5170501" y="216006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612" name="Google Shape;612;p59"/>
          <p:cNvSpPr txBox="1"/>
          <p:nvPr/>
        </p:nvSpPr>
        <p:spPr>
          <a:xfrm>
            <a:off x="7715988" y="3959662"/>
            <a:ext cx="3196831"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Pantalla de inicio táctil</a:t>
            </a:r>
            <a:endParaRPr sz="1400" b="0" i="0" u="none" strike="noStrike" cap="none">
              <a:solidFill>
                <a:srgbClr val="000000"/>
              </a:solidFill>
              <a:latin typeface="Arial"/>
              <a:ea typeface="Arial"/>
              <a:cs typeface="Arial"/>
              <a:sym typeface="Arial"/>
            </a:endParaRPr>
          </a:p>
        </p:txBody>
      </p:sp>
      <p:sp>
        <p:nvSpPr>
          <p:cNvPr id="613" name="Google Shape;613;p59"/>
          <p:cNvSpPr txBox="1"/>
          <p:nvPr/>
        </p:nvSpPr>
        <p:spPr>
          <a:xfrm>
            <a:off x="5001392" y="1043741"/>
            <a:ext cx="1234155"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Barra de estado</a:t>
            </a:r>
            <a:endParaRPr sz="1400" b="0" i="0" u="none" strike="noStrike" cap="none">
              <a:solidFill>
                <a:srgbClr val="000000"/>
              </a:solidFill>
              <a:latin typeface="Arial"/>
              <a:ea typeface="Arial"/>
              <a:cs typeface="Arial"/>
              <a:sym typeface="Arial"/>
            </a:endParaRPr>
          </a:p>
        </p:txBody>
      </p:sp>
      <p:sp>
        <p:nvSpPr>
          <p:cNvPr id="614" name="Google Shape;614;p59"/>
          <p:cNvSpPr/>
          <p:nvPr/>
        </p:nvSpPr>
        <p:spPr>
          <a:xfrm rot="10597866">
            <a:off x="6053565" y="5455886"/>
            <a:ext cx="1786592" cy="123669"/>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2060"/>
              </a:solidFill>
              <a:latin typeface="Calibri"/>
              <a:ea typeface="Calibri"/>
              <a:cs typeface="Calibri"/>
              <a:sym typeface="Calibri"/>
            </a:endParaRPr>
          </a:p>
        </p:txBody>
      </p:sp>
      <p:sp>
        <p:nvSpPr>
          <p:cNvPr id="615" name="Google Shape;615;p59"/>
          <p:cNvSpPr txBox="1"/>
          <p:nvPr/>
        </p:nvSpPr>
        <p:spPr>
          <a:xfrm>
            <a:off x="7841961" y="5278259"/>
            <a:ext cx="183908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Botón de retroceso</a:t>
            </a:r>
            <a:endParaRPr sz="1400" b="0" i="0" u="none" strike="noStrike" cap="none">
              <a:solidFill>
                <a:srgbClr val="000000"/>
              </a:solidFill>
              <a:latin typeface="Arial"/>
              <a:ea typeface="Arial"/>
              <a:cs typeface="Arial"/>
              <a:sym typeface="Arial"/>
            </a:endParaRPr>
          </a:p>
        </p:txBody>
      </p:sp>
      <p:sp>
        <p:nvSpPr>
          <p:cNvPr id="616" name="Google Shape;616;p59"/>
          <p:cNvSpPr txBox="1"/>
          <p:nvPr/>
        </p:nvSpPr>
        <p:spPr>
          <a:xfrm>
            <a:off x="4395109" y="2773562"/>
            <a:ext cx="1790910" cy="307736"/>
          </a:xfrm>
          <a:prstGeom prst="rect">
            <a:avLst/>
          </a:prstGeom>
          <a:noFill/>
          <a:ln w="38100" cap="flat" cmpd="sng">
            <a:solidFill>
              <a:srgbClr val="24BAA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59"/>
          <p:cNvSpPr txBox="1"/>
          <p:nvPr/>
        </p:nvSpPr>
        <p:spPr>
          <a:xfrm>
            <a:off x="5808728" y="2498625"/>
            <a:ext cx="324700" cy="307736"/>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59"/>
          <p:cNvSpPr txBox="1"/>
          <p:nvPr/>
        </p:nvSpPr>
        <p:spPr>
          <a:xfrm>
            <a:off x="4395109" y="2992357"/>
            <a:ext cx="1790910" cy="224676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59"/>
          <p:cNvSpPr txBox="1"/>
          <p:nvPr/>
        </p:nvSpPr>
        <p:spPr>
          <a:xfrm>
            <a:off x="5481029" y="4948529"/>
            <a:ext cx="273066" cy="307736"/>
          </a:xfrm>
          <a:prstGeom prst="rect">
            <a:avLst/>
          </a:prstGeom>
          <a:noFill/>
          <a:ln w="38100" cap="flat" cmpd="sng">
            <a:solidFill>
              <a:srgbClr val="FF33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9" descr="Related image"/>
          <p:cNvPicPr preferRelativeResize="0"/>
          <p:nvPr/>
        </p:nvPicPr>
        <p:blipFill rotWithShape="1">
          <a:blip r:embed="rId3">
            <a:alphaModFix/>
          </a:blip>
          <a:srcRect/>
          <a:stretch/>
        </p:blipFill>
        <p:spPr>
          <a:xfrm>
            <a:off x="3034211" y="1301848"/>
            <a:ext cx="6096000" cy="4114801"/>
          </a:xfrm>
          <a:prstGeom prst="rect">
            <a:avLst/>
          </a:prstGeom>
          <a:noFill/>
          <a:ln>
            <a:noFill/>
          </a:ln>
        </p:spPr>
      </p:pic>
      <p:pic>
        <p:nvPicPr>
          <p:cNvPr id="625" name="Google Shape;625;p9" descr="Image result for smartphone"/>
          <p:cNvPicPr preferRelativeResize="0"/>
          <p:nvPr/>
        </p:nvPicPr>
        <p:blipFill rotWithShape="1">
          <a:blip r:embed="rId4">
            <a:alphaModFix/>
          </a:blip>
          <a:srcRect/>
          <a:stretch/>
        </p:blipFill>
        <p:spPr>
          <a:xfrm>
            <a:off x="9301939" y="499534"/>
            <a:ext cx="1984128" cy="1279696"/>
          </a:xfrm>
          <a:prstGeom prst="rect">
            <a:avLst/>
          </a:prstGeom>
          <a:noFill/>
          <a:ln>
            <a:noFill/>
          </a:ln>
        </p:spPr>
      </p:pic>
      <p:sp>
        <p:nvSpPr>
          <p:cNvPr id="626" name="Google Shape;626;p9"/>
          <p:cNvSpPr txBox="1"/>
          <p:nvPr/>
        </p:nvSpPr>
        <p:spPr>
          <a:xfrm>
            <a:off x="3553097" y="0"/>
            <a:ext cx="4935810"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chemeClr val="lt1"/>
                </a:solidFill>
                <a:latin typeface="Calibri"/>
                <a:ea typeface="Calibri"/>
                <a:cs typeface="Calibri"/>
                <a:sym typeface="Calibri"/>
              </a:rPr>
              <a:t>Smartphones</a:t>
            </a:r>
            <a:r>
              <a:rPr lang="en-US" sz="3200" b="1" i="0" u="none" strike="noStrike" cap="none">
                <a:solidFill>
                  <a:schemeClr val="lt1"/>
                </a:solidFill>
                <a:latin typeface="Calibri"/>
                <a:ea typeface="Calibri"/>
                <a:cs typeface="Calibri"/>
                <a:sym typeface="Calibri"/>
              </a:rPr>
              <a:t> – Teclado</a:t>
            </a:r>
            <a:endParaRPr sz="1400" b="0" i="0" u="none" strike="noStrike" cap="none">
              <a:solidFill>
                <a:srgbClr val="000000"/>
              </a:solidFill>
              <a:latin typeface="Arial"/>
              <a:ea typeface="Arial"/>
              <a:cs typeface="Arial"/>
              <a:sym typeface="Arial"/>
            </a:endParaRPr>
          </a:p>
        </p:txBody>
      </p:sp>
      <p:sp>
        <p:nvSpPr>
          <p:cNvPr id="627" name="Google Shape;627;p9"/>
          <p:cNvSpPr/>
          <p:nvPr/>
        </p:nvSpPr>
        <p:spPr>
          <a:xfrm>
            <a:off x="3060337" y="3571918"/>
            <a:ext cx="726917" cy="73152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8" name="Google Shape;628;p9"/>
          <p:cNvSpPr/>
          <p:nvPr/>
        </p:nvSpPr>
        <p:spPr>
          <a:xfrm>
            <a:off x="231354" y="2866524"/>
            <a:ext cx="1796879" cy="705394"/>
          </a:xfrm>
          <a:prstGeom prst="wedgeRoundRectCallout">
            <a:avLst>
              <a:gd name="adj1" fmla="val 117126"/>
              <a:gd name="adj2" fmla="val 111723"/>
              <a:gd name="adj3" fmla="val 16667"/>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Desplazamiento hacia arriba</a:t>
            </a:r>
            <a:endParaRPr sz="1400" b="0" i="0" u="none" strike="noStrike" cap="none">
              <a:solidFill>
                <a:schemeClr val="lt1"/>
              </a:solidFill>
              <a:latin typeface="Arial"/>
              <a:ea typeface="Arial"/>
              <a:cs typeface="Arial"/>
              <a:sym typeface="Arial"/>
            </a:endParaRPr>
          </a:p>
        </p:txBody>
      </p:sp>
      <p:sp>
        <p:nvSpPr>
          <p:cNvPr id="629" name="Google Shape;629;p9"/>
          <p:cNvSpPr/>
          <p:nvPr/>
        </p:nvSpPr>
        <p:spPr>
          <a:xfrm>
            <a:off x="537510" y="4970844"/>
            <a:ext cx="1931957" cy="1122263"/>
          </a:xfrm>
          <a:prstGeom prst="wedgeRoundRectCallout">
            <a:avLst>
              <a:gd name="adj1" fmla="val 81815"/>
              <a:gd name="adj2" fmla="val -32557"/>
              <a:gd name="adj3" fmla="val 16667"/>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Modo selección de número y símbolos</a:t>
            </a:r>
            <a:endParaRPr sz="1400" b="0" i="0" u="none" strike="noStrike" cap="none">
              <a:solidFill>
                <a:srgbClr val="000000"/>
              </a:solidFill>
              <a:latin typeface="Arial"/>
              <a:ea typeface="Arial"/>
              <a:cs typeface="Arial"/>
              <a:sym typeface="Arial"/>
            </a:endParaRPr>
          </a:p>
        </p:txBody>
      </p:sp>
      <p:sp>
        <p:nvSpPr>
          <p:cNvPr id="630" name="Google Shape;630;p9"/>
          <p:cNvSpPr/>
          <p:nvPr/>
        </p:nvSpPr>
        <p:spPr>
          <a:xfrm>
            <a:off x="3172858" y="6166436"/>
            <a:ext cx="2034142" cy="379828"/>
          </a:xfrm>
          <a:prstGeom prst="wedgeRoundRectCallout">
            <a:avLst>
              <a:gd name="adj1" fmla="val 35224"/>
              <a:gd name="adj2" fmla="val -252100"/>
              <a:gd name="adj3" fmla="val 16667"/>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Barra espaciadora</a:t>
            </a:r>
            <a:endParaRPr sz="1400" b="0" i="0" u="none" strike="noStrike" cap="none">
              <a:solidFill>
                <a:srgbClr val="000000"/>
              </a:solidFill>
              <a:latin typeface="Arial"/>
              <a:ea typeface="Arial"/>
              <a:cs typeface="Arial"/>
              <a:sym typeface="Arial"/>
            </a:endParaRPr>
          </a:p>
        </p:txBody>
      </p:sp>
      <p:sp>
        <p:nvSpPr>
          <p:cNvPr id="631" name="Google Shape;631;p9"/>
          <p:cNvSpPr/>
          <p:nvPr/>
        </p:nvSpPr>
        <p:spPr>
          <a:xfrm>
            <a:off x="5700776" y="5951159"/>
            <a:ext cx="1293832" cy="587753"/>
          </a:xfrm>
          <a:prstGeom prst="wedgeRoundRectCallout">
            <a:avLst>
              <a:gd name="adj1" fmla="val -11429"/>
              <a:gd name="adj2" fmla="val -141376"/>
              <a:gd name="adj3" fmla="val 16667"/>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Símbolo @</a:t>
            </a:r>
            <a:endParaRPr sz="1400" b="0" i="0" u="none" strike="noStrike" cap="none">
              <a:solidFill>
                <a:srgbClr val="000000"/>
              </a:solidFill>
              <a:latin typeface="Arial"/>
              <a:ea typeface="Arial"/>
              <a:cs typeface="Arial"/>
              <a:sym typeface="Arial"/>
            </a:endParaRPr>
          </a:p>
        </p:txBody>
      </p:sp>
      <p:sp>
        <p:nvSpPr>
          <p:cNvPr id="632" name="Google Shape;632;p9"/>
          <p:cNvSpPr/>
          <p:nvPr/>
        </p:nvSpPr>
        <p:spPr>
          <a:xfrm>
            <a:off x="543030" y="1530785"/>
            <a:ext cx="1446663" cy="523634"/>
          </a:xfrm>
          <a:prstGeom prst="wedgeRoundRectCallout">
            <a:avLst>
              <a:gd name="adj1" fmla="val 122680"/>
              <a:gd name="adj2" fmla="val 18547"/>
              <a:gd name="adj3"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Letras</a:t>
            </a:r>
            <a:endParaRPr sz="1400" b="0" i="0" u="none" strike="noStrike" cap="none">
              <a:solidFill>
                <a:srgbClr val="000000"/>
              </a:solidFill>
              <a:latin typeface="Arial"/>
              <a:ea typeface="Arial"/>
              <a:cs typeface="Arial"/>
              <a:sym typeface="Arial"/>
            </a:endParaRPr>
          </a:p>
        </p:txBody>
      </p:sp>
      <p:sp>
        <p:nvSpPr>
          <p:cNvPr id="633" name="Google Shape;633;p9"/>
          <p:cNvSpPr/>
          <p:nvPr/>
        </p:nvSpPr>
        <p:spPr>
          <a:xfrm>
            <a:off x="7486202" y="5991225"/>
            <a:ext cx="1815737" cy="555039"/>
          </a:xfrm>
          <a:prstGeom prst="wedgeRoundRectCallout">
            <a:avLst>
              <a:gd name="adj1" fmla="val -49771"/>
              <a:gd name="adj2" fmla="val -158167"/>
              <a:gd name="adj3" fmla="val 1666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Punto</a:t>
            </a:r>
            <a:endParaRPr sz="1400" b="0" i="0" u="none" strike="noStrike" cap="none">
              <a:solidFill>
                <a:srgbClr val="000000"/>
              </a:solidFill>
              <a:latin typeface="Arial"/>
              <a:ea typeface="Arial"/>
              <a:cs typeface="Arial"/>
              <a:sym typeface="Arial"/>
            </a:endParaRPr>
          </a:p>
        </p:txBody>
      </p:sp>
      <p:sp>
        <p:nvSpPr>
          <p:cNvPr id="634" name="Google Shape;634;p9"/>
          <p:cNvSpPr/>
          <p:nvPr/>
        </p:nvSpPr>
        <p:spPr>
          <a:xfrm>
            <a:off x="9914944" y="4998638"/>
            <a:ext cx="1793966" cy="883690"/>
          </a:xfrm>
          <a:prstGeom prst="wedgeRoundRectCallout">
            <a:avLst>
              <a:gd name="adj1" fmla="val -96365"/>
              <a:gd name="adj2" fmla="val -30760"/>
              <a:gd name="adj3" fmla="val 16667"/>
            </a:avLst>
          </a:prstGeom>
          <a:solidFill>
            <a:srgbClr val="D89F11"/>
          </a:solidFill>
          <a:ln w="25400" cap="flat" cmpd="sng">
            <a:solidFill>
              <a:srgbClr val="D89F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Botón de retroceso</a:t>
            </a:r>
            <a:endParaRPr sz="1400" b="0" i="0" u="none" strike="noStrike" cap="none">
              <a:solidFill>
                <a:srgbClr val="000000"/>
              </a:solidFill>
              <a:latin typeface="Arial"/>
              <a:ea typeface="Arial"/>
              <a:cs typeface="Arial"/>
              <a:sym typeface="Arial"/>
            </a:endParaRPr>
          </a:p>
        </p:txBody>
      </p:sp>
      <p:sp>
        <p:nvSpPr>
          <p:cNvPr id="635" name="Google Shape;635;p9"/>
          <p:cNvSpPr/>
          <p:nvPr/>
        </p:nvSpPr>
        <p:spPr>
          <a:xfrm>
            <a:off x="9454300" y="3604329"/>
            <a:ext cx="2254610" cy="802418"/>
          </a:xfrm>
          <a:prstGeom prst="wedgeRoundRectCallout">
            <a:avLst>
              <a:gd name="adj1" fmla="val -64433"/>
              <a:gd name="adj2" fmla="val 13162"/>
              <a:gd name="adj3" fmla="val 16667"/>
            </a:avLst>
          </a:prstGeom>
          <a:solidFill>
            <a:srgbClr val="80A063"/>
          </a:solidFill>
          <a:ln w="25400" cap="flat" cmpd="sng">
            <a:solidFill>
              <a:srgbClr val="80A0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Tecla de borrado/retroceder espacio</a:t>
            </a:r>
            <a:endParaRPr sz="1400" b="0" i="0" u="none" strike="noStrike" cap="none">
              <a:solidFill>
                <a:srgbClr val="000000"/>
              </a:solidFill>
              <a:latin typeface="Arial"/>
              <a:ea typeface="Arial"/>
              <a:cs typeface="Arial"/>
              <a:sym typeface="Arial"/>
            </a:endParaRPr>
          </a:p>
        </p:txBody>
      </p:sp>
      <p:cxnSp>
        <p:nvCxnSpPr>
          <p:cNvPr id="636" name="Google Shape;636;p9"/>
          <p:cNvCxnSpPr/>
          <p:nvPr/>
        </p:nvCxnSpPr>
        <p:spPr>
          <a:xfrm rot="10800000" flipH="1">
            <a:off x="3060337" y="1516717"/>
            <a:ext cx="6003276" cy="14068"/>
          </a:xfrm>
          <a:prstGeom prst="straightConnector1">
            <a:avLst/>
          </a:prstGeom>
          <a:noFill/>
          <a:ln w="38100" cap="flat" cmpd="sng">
            <a:solidFill>
              <a:srgbClr val="00B0F0"/>
            </a:solidFill>
            <a:prstDash val="solid"/>
            <a:round/>
            <a:headEnd type="none" w="sm" len="sm"/>
            <a:tailEnd type="none" w="sm" len="sm"/>
          </a:ln>
        </p:spPr>
      </p:cxnSp>
      <p:cxnSp>
        <p:nvCxnSpPr>
          <p:cNvPr id="637" name="Google Shape;637;p9"/>
          <p:cNvCxnSpPr/>
          <p:nvPr/>
        </p:nvCxnSpPr>
        <p:spPr>
          <a:xfrm>
            <a:off x="9063613" y="1524476"/>
            <a:ext cx="10049" cy="726355"/>
          </a:xfrm>
          <a:prstGeom prst="straightConnector1">
            <a:avLst/>
          </a:prstGeom>
          <a:noFill/>
          <a:ln w="38100" cap="flat" cmpd="sng">
            <a:solidFill>
              <a:srgbClr val="00B0F0"/>
            </a:solidFill>
            <a:prstDash val="solid"/>
            <a:round/>
            <a:headEnd type="none" w="sm" len="sm"/>
            <a:tailEnd type="none" w="sm" len="sm"/>
          </a:ln>
        </p:spPr>
      </p:cxnSp>
      <p:cxnSp>
        <p:nvCxnSpPr>
          <p:cNvPr id="638" name="Google Shape;638;p9"/>
          <p:cNvCxnSpPr/>
          <p:nvPr/>
        </p:nvCxnSpPr>
        <p:spPr>
          <a:xfrm flipH="1">
            <a:off x="8762163" y="2255855"/>
            <a:ext cx="301450" cy="5024"/>
          </a:xfrm>
          <a:prstGeom prst="straightConnector1">
            <a:avLst/>
          </a:prstGeom>
          <a:noFill/>
          <a:ln w="38100" cap="flat" cmpd="sng">
            <a:solidFill>
              <a:srgbClr val="00B0F0"/>
            </a:solidFill>
            <a:prstDash val="solid"/>
            <a:round/>
            <a:headEnd type="none" w="sm" len="sm"/>
            <a:tailEnd type="none" w="sm" len="sm"/>
          </a:ln>
        </p:spPr>
      </p:cxnSp>
      <p:cxnSp>
        <p:nvCxnSpPr>
          <p:cNvPr id="639" name="Google Shape;639;p9"/>
          <p:cNvCxnSpPr/>
          <p:nvPr/>
        </p:nvCxnSpPr>
        <p:spPr>
          <a:xfrm>
            <a:off x="8757138" y="2258490"/>
            <a:ext cx="10049" cy="1005079"/>
          </a:xfrm>
          <a:prstGeom prst="straightConnector1">
            <a:avLst/>
          </a:prstGeom>
          <a:noFill/>
          <a:ln w="38100" cap="flat" cmpd="sng">
            <a:solidFill>
              <a:srgbClr val="00B0F0"/>
            </a:solidFill>
            <a:prstDash val="solid"/>
            <a:round/>
            <a:headEnd type="none" w="sm" len="sm"/>
            <a:tailEnd type="none" w="sm" len="sm"/>
          </a:ln>
        </p:spPr>
      </p:cxnSp>
      <p:cxnSp>
        <p:nvCxnSpPr>
          <p:cNvPr id="640" name="Google Shape;640;p9"/>
          <p:cNvCxnSpPr/>
          <p:nvPr/>
        </p:nvCxnSpPr>
        <p:spPr>
          <a:xfrm rot="10800000">
            <a:off x="8149213" y="3263569"/>
            <a:ext cx="622997" cy="12193"/>
          </a:xfrm>
          <a:prstGeom prst="straightConnector1">
            <a:avLst/>
          </a:prstGeom>
          <a:noFill/>
          <a:ln w="38100" cap="flat" cmpd="sng">
            <a:solidFill>
              <a:srgbClr val="00B0F0"/>
            </a:solidFill>
            <a:prstDash val="solid"/>
            <a:round/>
            <a:headEnd type="none" w="sm" len="sm"/>
            <a:tailEnd type="none" w="sm" len="sm"/>
          </a:ln>
        </p:spPr>
      </p:cxnSp>
      <p:cxnSp>
        <p:nvCxnSpPr>
          <p:cNvPr id="641" name="Google Shape;641;p9"/>
          <p:cNvCxnSpPr/>
          <p:nvPr/>
        </p:nvCxnSpPr>
        <p:spPr>
          <a:xfrm>
            <a:off x="8149213" y="3263569"/>
            <a:ext cx="10049" cy="1039869"/>
          </a:xfrm>
          <a:prstGeom prst="straightConnector1">
            <a:avLst/>
          </a:prstGeom>
          <a:noFill/>
          <a:ln w="38100" cap="flat" cmpd="sng">
            <a:solidFill>
              <a:srgbClr val="00B0F0"/>
            </a:solidFill>
            <a:prstDash val="solid"/>
            <a:round/>
            <a:headEnd type="none" w="sm" len="sm"/>
            <a:tailEnd type="none" w="sm" len="sm"/>
          </a:ln>
        </p:spPr>
      </p:cxnSp>
      <p:cxnSp>
        <p:nvCxnSpPr>
          <p:cNvPr id="642" name="Google Shape;642;p9"/>
          <p:cNvCxnSpPr/>
          <p:nvPr/>
        </p:nvCxnSpPr>
        <p:spPr>
          <a:xfrm rot="10800000">
            <a:off x="4003158" y="4314070"/>
            <a:ext cx="4151371" cy="0"/>
          </a:xfrm>
          <a:prstGeom prst="straightConnector1">
            <a:avLst/>
          </a:prstGeom>
          <a:noFill/>
          <a:ln w="38100" cap="flat" cmpd="sng">
            <a:solidFill>
              <a:srgbClr val="00B0F0"/>
            </a:solidFill>
            <a:prstDash val="solid"/>
            <a:round/>
            <a:headEnd type="none" w="sm" len="sm"/>
            <a:tailEnd type="none" w="sm" len="sm"/>
          </a:ln>
        </p:spPr>
      </p:cxnSp>
      <p:cxnSp>
        <p:nvCxnSpPr>
          <p:cNvPr id="643" name="Google Shape;643;p9"/>
          <p:cNvCxnSpPr/>
          <p:nvPr/>
        </p:nvCxnSpPr>
        <p:spPr>
          <a:xfrm rot="10800000">
            <a:off x="4003158" y="3275762"/>
            <a:ext cx="5316" cy="1027676"/>
          </a:xfrm>
          <a:prstGeom prst="straightConnector1">
            <a:avLst/>
          </a:prstGeom>
          <a:noFill/>
          <a:ln w="38100" cap="flat" cmpd="sng">
            <a:solidFill>
              <a:srgbClr val="00B0F0"/>
            </a:solidFill>
            <a:prstDash val="solid"/>
            <a:round/>
            <a:headEnd type="none" w="sm" len="sm"/>
            <a:tailEnd type="none" w="sm" len="sm"/>
          </a:ln>
        </p:spPr>
      </p:cxnSp>
      <p:cxnSp>
        <p:nvCxnSpPr>
          <p:cNvPr id="644" name="Google Shape;644;p9"/>
          <p:cNvCxnSpPr/>
          <p:nvPr/>
        </p:nvCxnSpPr>
        <p:spPr>
          <a:xfrm rot="10800000">
            <a:off x="3381153" y="3275762"/>
            <a:ext cx="612676" cy="0"/>
          </a:xfrm>
          <a:prstGeom prst="straightConnector1">
            <a:avLst/>
          </a:prstGeom>
          <a:noFill/>
          <a:ln w="38100" cap="flat" cmpd="sng">
            <a:solidFill>
              <a:srgbClr val="00B0F0"/>
            </a:solidFill>
            <a:prstDash val="solid"/>
            <a:round/>
            <a:headEnd type="none" w="sm" len="sm"/>
            <a:tailEnd type="none" w="sm" len="sm"/>
          </a:ln>
        </p:spPr>
      </p:cxnSp>
      <p:cxnSp>
        <p:nvCxnSpPr>
          <p:cNvPr id="645" name="Google Shape;645;p9"/>
          <p:cNvCxnSpPr/>
          <p:nvPr/>
        </p:nvCxnSpPr>
        <p:spPr>
          <a:xfrm rot="10800000">
            <a:off x="3381153" y="2258367"/>
            <a:ext cx="0" cy="1017395"/>
          </a:xfrm>
          <a:prstGeom prst="straightConnector1">
            <a:avLst/>
          </a:prstGeom>
          <a:noFill/>
          <a:ln w="38100" cap="flat" cmpd="sng">
            <a:solidFill>
              <a:srgbClr val="00B0F0"/>
            </a:solidFill>
            <a:prstDash val="solid"/>
            <a:round/>
            <a:headEnd type="none" w="sm" len="sm"/>
            <a:tailEnd type="none" w="sm" len="sm"/>
          </a:ln>
        </p:spPr>
      </p:cxnSp>
      <p:cxnSp>
        <p:nvCxnSpPr>
          <p:cNvPr id="646" name="Google Shape;646;p9"/>
          <p:cNvCxnSpPr/>
          <p:nvPr/>
        </p:nvCxnSpPr>
        <p:spPr>
          <a:xfrm rot="10800000">
            <a:off x="3086917" y="2247858"/>
            <a:ext cx="294236" cy="10509"/>
          </a:xfrm>
          <a:prstGeom prst="straightConnector1">
            <a:avLst/>
          </a:prstGeom>
          <a:noFill/>
          <a:ln w="38100" cap="flat" cmpd="sng">
            <a:solidFill>
              <a:srgbClr val="00B0F0"/>
            </a:solidFill>
            <a:prstDash val="solid"/>
            <a:round/>
            <a:headEnd type="none" w="sm" len="sm"/>
            <a:tailEnd type="none" w="sm" len="sm"/>
          </a:ln>
        </p:spPr>
      </p:cxnSp>
      <p:cxnSp>
        <p:nvCxnSpPr>
          <p:cNvPr id="647" name="Google Shape;647;p9"/>
          <p:cNvCxnSpPr/>
          <p:nvPr/>
        </p:nvCxnSpPr>
        <p:spPr>
          <a:xfrm rot="10800000">
            <a:off x="3086917" y="1534383"/>
            <a:ext cx="0" cy="716448"/>
          </a:xfrm>
          <a:prstGeom prst="straightConnector1">
            <a:avLst/>
          </a:prstGeom>
          <a:noFill/>
          <a:ln w="38100" cap="flat" cmpd="sng">
            <a:solidFill>
              <a:srgbClr val="00B0F0"/>
            </a:solidFill>
            <a:prstDash val="solid"/>
            <a:round/>
            <a:headEnd type="none" w="sm" len="sm"/>
            <a:tailEnd type="none" w="sm" len="sm"/>
          </a:ln>
        </p:spPr>
      </p:cxnSp>
      <p:sp>
        <p:nvSpPr>
          <p:cNvPr id="648" name="Google Shape;648;p9"/>
          <p:cNvSpPr/>
          <p:nvPr/>
        </p:nvSpPr>
        <p:spPr>
          <a:xfrm>
            <a:off x="3086917" y="4589312"/>
            <a:ext cx="1410655" cy="735053"/>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9" name="Google Shape;649;p9"/>
          <p:cNvSpPr/>
          <p:nvPr/>
        </p:nvSpPr>
        <p:spPr>
          <a:xfrm>
            <a:off x="4614530" y="4589312"/>
            <a:ext cx="1392865" cy="735053"/>
          </a:xfrm>
          <a:prstGeom prst="rect">
            <a:avLst/>
          </a:prstGeom>
          <a:noFill/>
          <a:ln w="381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0" name="Google Shape;650;p9"/>
          <p:cNvSpPr/>
          <p:nvPr/>
        </p:nvSpPr>
        <p:spPr>
          <a:xfrm>
            <a:off x="6145619" y="4589312"/>
            <a:ext cx="648586" cy="735053"/>
          </a:xfrm>
          <a:prstGeom prst="rect">
            <a:avLst/>
          </a:prstGeom>
          <a:noFill/>
          <a:ln w="381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1" name="Google Shape;651;p9"/>
          <p:cNvSpPr/>
          <p:nvPr/>
        </p:nvSpPr>
        <p:spPr>
          <a:xfrm>
            <a:off x="6900530" y="4589312"/>
            <a:ext cx="648586" cy="735053"/>
          </a:xfrm>
          <a:prstGeom prst="rect">
            <a:avLst/>
          </a:prstGeom>
          <a:no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2" name="Google Shape;652;p9"/>
          <p:cNvSpPr/>
          <p:nvPr/>
        </p:nvSpPr>
        <p:spPr>
          <a:xfrm>
            <a:off x="7666074" y="4589311"/>
            <a:ext cx="1407588" cy="763067"/>
          </a:xfrm>
          <a:prstGeom prst="rect">
            <a:avLst/>
          </a:prstGeom>
          <a:noFill/>
          <a:ln w="38100" cap="flat" cmpd="sng">
            <a:solidFill>
              <a:srgbClr val="D89F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3" name="Google Shape;653;p9"/>
          <p:cNvSpPr/>
          <p:nvPr/>
        </p:nvSpPr>
        <p:spPr>
          <a:xfrm>
            <a:off x="8365748" y="3571918"/>
            <a:ext cx="729764" cy="729959"/>
          </a:xfrm>
          <a:prstGeom prst="rect">
            <a:avLst/>
          </a:prstGeom>
          <a:noFill/>
          <a:ln w="38100" cap="flat" cmpd="sng">
            <a:solidFill>
              <a:srgbClr val="80A0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0"/>
          <p:cNvSpPr txBox="1">
            <a:spLocks noGrp="1"/>
          </p:cNvSpPr>
          <p:nvPr>
            <p:ph type="body" idx="1"/>
          </p:nvPr>
        </p:nvSpPr>
        <p:spPr>
          <a:xfrm>
            <a:off x="397933" y="2609168"/>
            <a:ext cx="7615912" cy="3311641"/>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000"/>
              </a:spcBef>
              <a:spcAft>
                <a:spcPts val="0"/>
              </a:spcAft>
              <a:buClr>
                <a:srgbClr val="092E4B"/>
              </a:buClr>
              <a:buSzPts val="2400"/>
              <a:buFont typeface="Arial"/>
              <a:buNone/>
            </a:pPr>
            <a:r>
              <a:rPr lang="en-US"/>
              <a:t>Un </a:t>
            </a:r>
            <a:r>
              <a:rPr lang="en-US" i="1"/>
              <a:t>smartphone</a:t>
            </a:r>
            <a:r>
              <a:rPr lang="en-US"/>
              <a:t> medio tiene:</a:t>
            </a:r>
            <a:endParaRPr/>
          </a:p>
          <a:p>
            <a:pPr marL="342900" lvl="0" indent="-342900" algn="just" rtl="0">
              <a:lnSpc>
                <a:spcPct val="90000"/>
              </a:lnSpc>
              <a:spcBef>
                <a:spcPts val="1000"/>
              </a:spcBef>
              <a:spcAft>
                <a:spcPts val="0"/>
              </a:spcAft>
              <a:buSzPts val="2400"/>
              <a:buFont typeface="Arial"/>
              <a:buChar char="•"/>
            </a:pPr>
            <a:r>
              <a:rPr lang="en-US"/>
              <a:t>Una pantalla táctil grande</a:t>
            </a:r>
            <a:endParaRPr/>
          </a:p>
          <a:p>
            <a:pPr marL="342900" lvl="0" indent="-342900" algn="just" rtl="0">
              <a:lnSpc>
                <a:spcPct val="90000"/>
              </a:lnSpc>
              <a:spcBef>
                <a:spcPts val="1000"/>
              </a:spcBef>
              <a:spcAft>
                <a:spcPts val="0"/>
              </a:spcAft>
              <a:buSzPts val="2400"/>
              <a:buFont typeface="Arial"/>
              <a:buChar char="•"/>
            </a:pPr>
            <a:r>
              <a:rPr lang="en-US"/>
              <a:t>Una cámara</a:t>
            </a:r>
            <a:endParaRPr/>
          </a:p>
          <a:p>
            <a:pPr marL="342900" lvl="0" indent="-342900" algn="just" rtl="0">
              <a:lnSpc>
                <a:spcPct val="90000"/>
              </a:lnSpc>
              <a:spcBef>
                <a:spcPts val="1000"/>
              </a:spcBef>
              <a:spcAft>
                <a:spcPts val="0"/>
              </a:spcAft>
              <a:buSzPts val="2400"/>
              <a:buFont typeface="Arial"/>
              <a:buChar char="•"/>
            </a:pPr>
            <a:r>
              <a:rPr lang="en-US"/>
              <a:t>Conectividad wifi</a:t>
            </a:r>
            <a:endParaRPr/>
          </a:p>
          <a:p>
            <a:pPr marL="342900" lvl="0" indent="-342900" algn="just" rtl="0">
              <a:lnSpc>
                <a:spcPct val="90000"/>
              </a:lnSpc>
              <a:spcBef>
                <a:spcPts val="1000"/>
              </a:spcBef>
              <a:spcAft>
                <a:spcPts val="0"/>
              </a:spcAft>
              <a:buSzPts val="2400"/>
              <a:buFont typeface="Arial"/>
              <a:buChar char="•"/>
            </a:pPr>
            <a:r>
              <a:rPr lang="en-US"/>
              <a:t>Acceso a aplicaciones, etc. </a:t>
            </a:r>
            <a:endParaRPr/>
          </a:p>
          <a:p>
            <a:pPr marL="0" marR="0" lvl="0" indent="0" algn="just" rtl="0">
              <a:lnSpc>
                <a:spcPct val="90000"/>
              </a:lnSpc>
              <a:spcBef>
                <a:spcPts val="1000"/>
              </a:spcBef>
              <a:spcAft>
                <a:spcPts val="0"/>
              </a:spcAft>
              <a:buClr>
                <a:srgbClr val="092E4B"/>
              </a:buClr>
              <a:buSzPts val="2400"/>
              <a:buFont typeface="Arial"/>
              <a:buNone/>
            </a:pPr>
            <a:r>
              <a:rPr lang="en-US"/>
              <a:t>La capacidad de los </a:t>
            </a:r>
            <a:r>
              <a:rPr lang="en-US" i="1"/>
              <a:t>smartphones</a:t>
            </a:r>
            <a:r>
              <a:rPr lang="en-US"/>
              <a:t> para </a:t>
            </a:r>
            <a:r>
              <a:rPr lang="en-US">
                <a:solidFill>
                  <a:srgbClr val="002060"/>
                </a:solidFill>
              </a:rPr>
              <a:t>ejecutar</a:t>
            </a:r>
            <a:r>
              <a:rPr lang="en-US"/>
              <a:t> </a:t>
            </a:r>
            <a:r>
              <a:rPr lang="en-US" b="1"/>
              <a:t>APLICACIONES </a:t>
            </a:r>
            <a:r>
              <a:rPr lang="en-US"/>
              <a:t>nos permite acceder a e-mail, redes sociales, alarmas, calendarios y muchos programas de trabajo y ocio. </a:t>
            </a:r>
            <a:endParaRPr/>
          </a:p>
        </p:txBody>
      </p:sp>
      <p:sp>
        <p:nvSpPr>
          <p:cNvPr id="659" name="Google Shape;659;p60"/>
          <p:cNvSpPr txBox="1">
            <a:spLocks noGrp="1"/>
          </p:cNvSpPr>
          <p:nvPr>
            <p:ph type="body" idx="2"/>
          </p:nvPr>
        </p:nvSpPr>
        <p:spPr>
          <a:xfrm>
            <a:off x="397933" y="1121270"/>
            <a:ext cx="7178174"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Funcionalidades disponibles en un </a:t>
            </a:r>
            <a:r>
              <a:rPr lang="en-US" i="1"/>
              <a:t>smartphone</a:t>
            </a:r>
            <a:endParaRPr i="1"/>
          </a:p>
        </p:txBody>
      </p:sp>
      <p:pic>
        <p:nvPicPr>
          <p:cNvPr id="660" name="Google Shape;660;p60" descr="Heart speech bubble social media icon"/>
          <p:cNvPicPr preferRelativeResize="0">
            <a:picLocks noGrp="1"/>
          </p:cNvPicPr>
          <p:nvPr>
            <p:ph type="pic" idx="3"/>
          </p:nvPr>
        </p:nvPicPr>
        <p:blipFill rotWithShape="1">
          <a:blip r:embed="rId3">
            <a:alphaModFix/>
          </a:blip>
          <a:srcRect l="35147" r="35147"/>
          <a:stretch/>
        </p:blipFill>
        <p:spPr>
          <a:xfrm>
            <a:off x="8583306" y="1246695"/>
            <a:ext cx="2444127" cy="4336988"/>
          </a:xfrm>
          <a:prstGeom prst="rect">
            <a:avLst/>
          </a:prstGeom>
          <a:solidFill>
            <a:srgbClr val="D8D8D8"/>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61"/>
          <p:cNvSpPr txBox="1">
            <a:spLocks noGrp="1"/>
          </p:cNvSpPr>
          <p:nvPr>
            <p:ph type="body" idx="1"/>
          </p:nvPr>
        </p:nvSpPr>
        <p:spPr>
          <a:xfrm>
            <a:off x="384368" y="2302832"/>
            <a:ext cx="7763932" cy="3567076"/>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000"/>
              </a:spcBef>
              <a:spcAft>
                <a:spcPts val="0"/>
              </a:spcAft>
              <a:buClr>
                <a:srgbClr val="092E4B"/>
              </a:buClr>
              <a:buSzPts val="2400"/>
              <a:buFont typeface="Arial"/>
              <a:buNone/>
            </a:pPr>
            <a:r>
              <a:rPr lang="en-US" b="1"/>
              <a:t>Una </a:t>
            </a:r>
            <a:r>
              <a:rPr lang="en-US" b="1" i="1"/>
              <a:t>app</a:t>
            </a:r>
            <a:r>
              <a:rPr lang="en-US" b="1"/>
              <a:t> o aplicación para móvil es una aplicación </a:t>
            </a:r>
            <a:r>
              <a:rPr lang="en-US"/>
              <a:t>(aplicación de </a:t>
            </a:r>
            <a:r>
              <a:rPr lang="en-US" i="1"/>
              <a:t>software</a:t>
            </a:r>
            <a:r>
              <a:rPr lang="en-US"/>
              <a:t>) que normalmente los usuarios se descargan en sus dispositivos móviles, como  </a:t>
            </a:r>
            <a:r>
              <a:rPr lang="en-US" i="1"/>
              <a:t>smartphones </a:t>
            </a:r>
            <a:r>
              <a:rPr lang="en-US"/>
              <a:t>y</a:t>
            </a:r>
            <a:r>
              <a:rPr lang="en-US" i="1"/>
              <a:t> tablets.</a:t>
            </a:r>
            <a:endParaRPr/>
          </a:p>
          <a:p>
            <a:pPr marL="0" marR="0" lvl="0" indent="0" algn="just" rtl="0">
              <a:lnSpc>
                <a:spcPct val="90000"/>
              </a:lnSpc>
              <a:spcBef>
                <a:spcPts val="1000"/>
              </a:spcBef>
              <a:spcAft>
                <a:spcPts val="0"/>
              </a:spcAft>
              <a:buClr>
                <a:srgbClr val="092E4B"/>
              </a:buClr>
              <a:buSzPts val="2400"/>
              <a:buFont typeface="Arial"/>
              <a:buNone/>
            </a:pPr>
            <a:r>
              <a:rPr lang="en-US"/>
              <a:t>La gran mayoría de las </a:t>
            </a:r>
            <a:r>
              <a:rPr lang="en-US" i="1"/>
              <a:t>apps</a:t>
            </a:r>
            <a:r>
              <a:rPr lang="en-US"/>
              <a:t> que nos descargamos en nuestros teléfonos tienen usos muy concretos o limitados. Por ejemplo, una </a:t>
            </a:r>
            <a:r>
              <a:rPr lang="en-US" i="1"/>
              <a:t>app</a:t>
            </a:r>
            <a:r>
              <a:rPr lang="en-US"/>
              <a:t> de compras es una aplicación para comprar cosas online, a menudo de un sitio web. (Aunque hay excepciones). </a:t>
            </a:r>
            <a:endParaRPr/>
          </a:p>
          <a:p>
            <a:pPr marL="0" marR="0" lvl="0" indent="0" algn="just" rtl="0">
              <a:lnSpc>
                <a:spcPct val="90000"/>
              </a:lnSpc>
              <a:spcBef>
                <a:spcPts val="1000"/>
              </a:spcBef>
              <a:spcAft>
                <a:spcPts val="0"/>
              </a:spcAft>
              <a:buClr>
                <a:srgbClr val="092E4B"/>
              </a:buClr>
              <a:buSzPts val="2400"/>
              <a:buFont typeface="Arial"/>
              <a:buNone/>
            </a:pPr>
            <a:r>
              <a:rPr lang="en-US"/>
              <a:t>La </a:t>
            </a:r>
            <a:r>
              <a:rPr lang="en-US" i="1"/>
              <a:t>app</a:t>
            </a:r>
            <a:r>
              <a:rPr lang="en-US"/>
              <a:t> más popular de todos los tiempos es </a:t>
            </a:r>
            <a:r>
              <a:rPr lang="en-US" b="1"/>
              <a:t>WhatsApp</a:t>
            </a:r>
            <a:r>
              <a:rPr lang="en-US"/>
              <a:t>, lanzada por exempleados de Yahoo en 2009 como </a:t>
            </a:r>
            <a:r>
              <a:rPr lang="en-US" i="1">
                <a:solidFill>
                  <a:srgbClr val="002060"/>
                </a:solidFill>
              </a:rPr>
              <a:t>startup</a:t>
            </a:r>
            <a:r>
              <a:rPr lang="en-US"/>
              <a:t>. En 2014 Facebook la adquirió por 19 mil millones de dólares.</a:t>
            </a:r>
            <a:endParaRPr/>
          </a:p>
        </p:txBody>
      </p:sp>
      <p:sp>
        <p:nvSpPr>
          <p:cNvPr id="666" name="Google Shape;666;p61"/>
          <p:cNvSpPr txBox="1">
            <a:spLocks noGrp="1"/>
          </p:cNvSpPr>
          <p:nvPr>
            <p:ph type="body" idx="2"/>
          </p:nvPr>
        </p:nvSpPr>
        <p:spPr>
          <a:xfrm>
            <a:off x="406402" y="1112804"/>
            <a:ext cx="7178174"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¿Qué es una </a:t>
            </a:r>
            <a:r>
              <a:rPr lang="en-US" i="1"/>
              <a:t>app</a:t>
            </a:r>
            <a:r>
              <a:rPr lang="en-US"/>
              <a:t> o aplicación?</a:t>
            </a:r>
            <a:endParaRPr/>
          </a:p>
        </p:txBody>
      </p:sp>
      <p:pic>
        <p:nvPicPr>
          <p:cNvPr id="667" name="Google Shape;667;p61" descr="Icon&#10;&#10;Description automatically generated"/>
          <p:cNvPicPr preferRelativeResize="0">
            <a:picLocks noGrp="1"/>
          </p:cNvPicPr>
          <p:nvPr>
            <p:ph type="pic" idx="3"/>
          </p:nvPr>
        </p:nvPicPr>
        <p:blipFill rotWithShape="1">
          <a:blip r:embed="rId3">
            <a:alphaModFix/>
          </a:blip>
          <a:srcRect l="-11676" t="-63234" r="-14376" b="-60534"/>
          <a:stretch/>
        </p:blipFill>
        <p:spPr>
          <a:xfrm>
            <a:off x="8583306" y="1246695"/>
            <a:ext cx="2444127" cy="4336988"/>
          </a:xfrm>
          <a:prstGeom prst="rect">
            <a:avLst/>
          </a:prstGeom>
          <a:solidFill>
            <a:srgbClr val="D8D8D8"/>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2"/>
          <p:cNvSpPr txBox="1">
            <a:spLocks noGrp="1"/>
          </p:cNvSpPr>
          <p:nvPr>
            <p:ph type="body" idx="1"/>
          </p:nvPr>
        </p:nvSpPr>
        <p:spPr>
          <a:xfrm>
            <a:off x="550025" y="1478107"/>
            <a:ext cx="7495228" cy="4330365"/>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en-US" dirty="0"/>
              <a:t>   </a:t>
            </a:r>
            <a:r>
              <a:rPr lang="en-US" dirty="0" err="1"/>
              <a:t>En</a:t>
            </a:r>
            <a:r>
              <a:rPr lang="en-US" dirty="0"/>
              <a:t> </a:t>
            </a:r>
            <a:r>
              <a:rPr lang="en-US" dirty="0" err="1"/>
              <a:t>pocas</a:t>
            </a:r>
            <a:r>
              <a:rPr lang="en-US" dirty="0"/>
              <a:t> palabras:</a:t>
            </a:r>
            <a:endParaRPr dirty="0"/>
          </a:p>
          <a:p>
            <a:pPr marL="457200" marR="0" lvl="0" indent="-228600" algn="just" rtl="0">
              <a:lnSpc>
                <a:spcPct val="90000"/>
              </a:lnSpc>
              <a:spcBef>
                <a:spcPts val="1000"/>
              </a:spcBef>
              <a:spcAft>
                <a:spcPts val="0"/>
              </a:spcAft>
              <a:buClr>
                <a:srgbClr val="092E4B"/>
              </a:buClr>
              <a:buSzPts val="2400"/>
              <a:buFont typeface="Arial"/>
              <a:buNone/>
            </a:pPr>
            <a:r>
              <a:rPr lang="en-US" sz="3200" b="1" dirty="0"/>
              <a:t>  </a:t>
            </a:r>
            <a:r>
              <a:rPr lang="en-US" sz="3200" b="1" dirty="0" err="1"/>
              <a:t>Descargar</a:t>
            </a:r>
            <a:r>
              <a:rPr lang="en-US" sz="3200" b="1" dirty="0"/>
              <a:t> = </a:t>
            </a:r>
            <a:r>
              <a:rPr lang="en-US" sz="3200" b="1" dirty="0" err="1"/>
              <a:t>Guardar</a:t>
            </a:r>
            <a:r>
              <a:rPr lang="en-US" sz="3200" b="1" dirty="0"/>
              <a:t>. </a:t>
            </a:r>
            <a:r>
              <a:rPr lang="en-US" dirty="0" err="1"/>
              <a:t>Coges</a:t>
            </a:r>
            <a:r>
              <a:rPr lang="en-US" dirty="0"/>
              <a:t> </a:t>
            </a:r>
            <a:r>
              <a:rPr lang="en-US" dirty="0" err="1"/>
              <a:t>datos</a:t>
            </a:r>
            <a:r>
              <a:rPr lang="en-US" dirty="0"/>
              <a:t> de </a:t>
            </a:r>
            <a:r>
              <a:rPr lang="en-US" dirty="0" err="1"/>
              <a:t>algún</a:t>
            </a:r>
            <a:r>
              <a:rPr lang="en-US" dirty="0"/>
              <a:t> sitio y </a:t>
            </a:r>
            <a:r>
              <a:rPr lang="en-US" dirty="0" err="1"/>
              <a:t>los</a:t>
            </a:r>
            <a:r>
              <a:rPr lang="en-US" dirty="0"/>
              <a:t> </a:t>
            </a:r>
            <a:r>
              <a:rPr lang="en-US" dirty="0" err="1"/>
              <a:t>guardas</a:t>
            </a:r>
            <a:r>
              <a:rPr lang="en-US" dirty="0"/>
              <a:t> </a:t>
            </a:r>
            <a:r>
              <a:rPr lang="en-US" dirty="0" err="1"/>
              <a:t>en</a:t>
            </a:r>
            <a:r>
              <a:rPr lang="en-US" dirty="0"/>
              <a:t> </a:t>
            </a:r>
            <a:r>
              <a:rPr lang="en-US" dirty="0" err="1"/>
              <a:t>tu</a:t>
            </a:r>
            <a:r>
              <a:rPr lang="en-US" dirty="0"/>
              <a:t> </a:t>
            </a:r>
            <a:r>
              <a:rPr lang="en-US" dirty="0" err="1"/>
              <a:t>dispositivo</a:t>
            </a:r>
            <a:r>
              <a:rPr lang="en-US" dirty="0"/>
              <a:t> </a:t>
            </a:r>
            <a:r>
              <a:rPr lang="en-US" dirty="0" err="1"/>
              <a:t>descargándotelo</a:t>
            </a:r>
            <a:r>
              <a:rPr lang="en-US" dirty="0"/>
              <a:t> de internet, </a:t>
            </a:r>
            <a:r>
              <a:rPr lang="en-US" dirty="0" err="1"/>
              <a:t>básicamente</a:t>
            </a:r>
            <a:r>
              <a:rPr lang="en-US" dirty="0"/>
              <a:t>. Se </a:t>
            </a:r>
            <a:r>
              <a:rPr lang="en-US" dirty="0" err="1"/>
              <a:t>puede</a:t>
            </a:r>
            <a:r>
              <a:rPr lang="en-US" dirty="0"/>
              <a:t> </a:t>
            </a:r>
            <a:r>
              <a:rPr lang="en-US" dirty="0" err="1"/>
              <a:t>descargar</a:t>
            </a:r>
            <a:r>
              <a:rPr lang="en-US" dirty="0"/>
              <a:t> de internet </a:t>
            </a:r>
            <a:r>
              <a:rPr lang="en-US" dirty="0" err="1"/>
              <a:t>todo</a:t>
            </a:r>
            <a:r>
              <a:rPr lang="en-US" dirty="0"/>
              <a:t> </a:t>
            </a:r>
            <a:r>
              <a:rPr lang="en-US" dirty="0" err="1"/>
              <a:t>tipo</a:t>
            </a:r>
            <a:r>
              <a:rPr lang="en-US" dirty="0"/>
              <a:t> de </a:t>
            </a:r>
            <a:r>
              <a:rPr lang="en-US" dirty="0" err="1"/>
              <a:t>información</a:t>
            </a:r>
            <a:r>
              <a:rPr lang="en-US" dirty="0"/>
              <a:t>: </a:t>
            </a:r>
            <a:r>
              <a:rPr lang="en-US" dirty="0" err="1"/>
              <a:t>libros</a:t>
            </a:r>
            <a:r>
              <a:rPr lang="en-US" dirty="0"/>
              <a:t>, </a:t>
            </a:r>
            <a:r>
              <a:rPr lang="en-US" dirty="0" err="1"/>
              <a:t>películas</a:t>
            </a:r>
            <a:r>
              <a:rPr lang="en-US" dirty="0"/>
              <a:t> y </a:t>
            </a:r>
            <a:r>
              <a:rPr lang="en-US" dirty="0" err="1"/>
              <a:t>aplicaciones</a:t>
            </a:r>
            <a:r>
              <a:rPr lang="en-US" dirty="0"/>
              <a:t>. </a:t>
            </a:r>
            <a:endParaRPr dirty="0"/>
          </a:p>
          <a:p>
            <a:pPr marL="457200" marR="0" lvl="0" indent="-228600" algn="just" rtl="0">
              <a:lnSpc>
                <a:spcPct val="90000"/>
              </a:lnSpc>
              <a:spcBef>
                <a:spcPts val="1000"/>
              </a:spcBef>
              <a:spcAft>
                <a:spcPts val="0"/>
              </a:spcAft>
              <a:buClr>
                <a:srgbClr val="092E4B"/>
              </a:buClr>
              <a:buSzPts val="2400"/>
              <a:buFont typeface="Arial"/>
              <a:buNone/>
            </a:pPr>
            <a:r>
              <a:rPr lang="en-US" sz="3200" b="1" dirty="0"/>
              <a:t>  SUBIR = </a:t>
            </a:r>
            <a:r>
              <a:rPr lang="en-US" sz="3200" b="1" dirty="0" err="1"/>
              <a:t>Enviar</a:t>
            </a:r>
            <a:r>
              <a:rPr lang="en-US" sz="3200" b="1" dirty="0"/>
              <a:t>. </a:t>
            </a:r>
            <a:r>
              <a:rPr lang="en-US" dirty="0"/>
              <a:t>Cargas </a:t>
            </a:r>
            <a:r>
              <a:rPr lang="en-US" dirty="0" err="1"/>
              <a:t>datos</a:t>
            </a:r>
            <a:r>
              <a:rPr lang="en-US" dirty="0"/>
              <a:t> de </a:t>
            </a:r>
            <a:r>
              <a:rPr lang="en-US" dirty="0" err="1"/>
              <a:t>tu</a:t>
            </a:r>
            <a:r>
              <a:rPr lang="en-US" dirty="0"/>
              <a:t> </a:t>
            </a:r>
            <a:r>
              <a:rPr lang="en-US" dirty="0" err="1"/>
              <a:t>dispositivo</a:t>
            </a:r>
            <a:r>
              <a:rPr lang="en-US" dirty="0"/>
              <a:t> </a:t>
            </a:r>
            <a:r>
              <a:rPr lang="en-US" dirty="0" err="1"/>
              <a:t>en</a:t>
            </a:r>
            <a:r>
              <a:rPr lang="en-US" dirty="0"/>
              <a:t> un sitio web, </a:t>
            </a:r>
            <a:r>
              <a:rPr lang="en-US" dirty="0" err="1"/>
              <a:t>el</a:t>
            </a:r>
            <a:r>
              <a:rPr lang="en-US" dirty="0"/>
              <a:t> </a:t>
            </a:r>
            <a:r>
              <a:rPr lang="en-US" dirty="0" err="1"/>
              <a:t>ordenador</a:t>
            </a:r>
            <a:r>
              <a:rPr lang="en-US" dirty="0"/>
              <a:t> de </a:t>
            </a:r>
            <a:r>
              <a:rPr lang="en-US" dirty="0" err="1"/>
              <a:t>otro</a:t>
            </a:r>
            <a:r>
              <a:rPr lang="en-US" dirty="0"/>
              <a:t> </a:t>
            </a:r>
            <a:r>
              <a:rPr lang="en-US" dirty="0" err="1"/>
              <a:t>usuario</a:t>
            </a:r>
            <a:r>
              <a:rPr lang="en-US" dirty="0"/>
              <a:t> o </a:t>
            </a:r>
            <a:r>
              <a:rPr lang="en-US" dirty="0" err="1"/>
              <a:t>alguna</a:t>
            </a:r>
            <a:r>
              <a:rPr lang="en-US" dirty="0"/>
              <a:t> </a:t>
            </a:r>
            <a:r>
              <a:rPr lang="en-US" dirty="0" err="1"/>
              <a:t>ubicación</a:t>
            </a:r>
            <a:r>
              <a:rPr lang="en-US" dirty="0"/>
              <a:t> de red, entre </a:t>
            </a:r>
            <a:r>
              <a:rPr lang="en-US" dirty="0" err="1"/>
              <a:t>otros</a:t>
            </a:r>
            <a:r>
              <a:rPr lang="en-US" dirty="0"/>
              <a:t>. </a:t>
            </a:r>
            <a:r>
              <a:rPr lang="en-US" dirty="0" err="1"/>
              <a:t>Así</a:t>
            </a:r>
            <a:r>
              <a:rPr lang="en-US" dirty="0"/>
              <a:t>, </a:t>
            </a:r>
            <a:r>
              <a:rPr lang="en-US" dirty="0" err="1"/>
              <a:t>envías</a:t>
            </a:r>
            <a:r>
              <a:rPr lang="en-US" dirty="0"/>
              <a:t> </a:t>
            </a:r>
            <a:r>
              <a:rPr lang="en-US" dirty="0" err="1"/>
              <a:t>información</a:t>
            </a:r>
            <a:r>
              <a:rPr lang="en-US" dirty="0"/>
              <a:t> de </a:t>
            </a:r>
            <a:r>
              <a:rPr lang="en-US" dirty="0" err="1"/>
              <a:t>tu</a:t>
            </a:r>
            <a:r>
              <a:rPr lang="en-US" dirty="0"/>
              <a:t> </a:t>
            </a:r>
            <a:r>
              <a:rPr lang="en-US" dirty="0" err="1"/>
              <a:t>dispositivo</a:t>
            </a:r>
            <a:r>
              <a:rPr lang="en-US" dirty="0"/>
              <a:t> a </a:t>
            </a:r>
            <a:r>
              <a:rPr lang="en-US" dirty="0" err="1"/>
              <a:t>otro</a:t>
            </a:r>
            <a:r>
              <a:rPr lang="en-US" dirty="0"/>
              <a:t>. Por </a:t>
            </a:r>
            <a:r>
              <a:rPr lang="en-US" dirty="0" err="1"/>
              <a:t>ejemplo</a:t>
            </a:r>
            <a:r>
              <a:rPr lang="en-US" dirty="0"/>
              <a:t>, </a:t>
            </a:r>
            <a:r>
              <a:rPr lang="en-US" dirty="0" err="1"/>
              <a:t>si</a:t>
            </a:r>
            <a:r>
              <a:rPr lang="en-US" dirty="0"/>
              <a:t> </a:t>
            </a:r>
            <a:r>
              <a:rPr lang="en-US" dirty="0" err="1"/>
              <a:t>subes</a:t>
            </a:r>
            <a:r>
              <a:rPr lang="en-US" dirty="0"/>
              <a:t> </a:t>
            </a:r>
            <a:r>
              <a:rPr lang="en-US" dirty="0" err="1"/>
              <a:t>una</a:t>
            </a:r>
            <a:r>
              <a:rPr lang="en-US" dirty="0"/>
              <a:t> imagen a Facebook, </a:t>
            </a:r>
            <a:r>
              <a:rPr lang="en-US" dirty="0" err="1"/>
              <a:t>estás</a:t>
            </a:r>
            <a:r>
              <a:rPr lang="en-US" dirty="0"/>
              <a:t> </a:t>
            </a:r>
            <a:r>
              <a:rPr lang="en-US" dirty="0" err="1"/>
              <a:t>enviando</a:t>
            </a:r>
            <a:r>
              <a:rPr lang="en-US" dirty="0"/>
              <a:t> la imagen </a:t>
            </a:r>
            <a:r>
              <a:rPr lang="en-US" dirty="0" err="1"/>
              <a:t>desde</a:t>
            </a:r>
            <a:r>
              <a:rPr lang="en-US" dirty="0"/>
              <a:t> </a:t>
            </a:r>
            <a:r>
              <a:rPr lang="en-US" dirty="0" err="1"/>
              <a:t>tu</a:t>
            </a:r>
            <a:r>
              <a:rPr lang="en-US" dirty="0"/>
              <a:t> </a:t>
            </a:r>
            <a:r>
              <a:rPr lang="en-US" dirty="0" err="1"/>
              <a:t>dispositivo</a:t>
            </a:r>
            <a:r>
              <a:rPr lang="en-US" dirty="0"/>
              <a:t> al sitio web de Facebook. </a:t>
            </a:r>
            <a:endParaRPr dirty="0"/>
          </a:p>
        </p:txBody>
      </p:sp>
      <p:sp>
        <p:nvSpPr>
          <p:cNvPr id="673" name="Google Shape;673;p62"/>
          <p:cNvSpPr txBox="1">
            <a:spLocks noGrp="1"/>
          </p:cNvSpPr>
          <p:nvPr>
            <p:ph type="body" idx="2"/>
          </p:nvPr>
        </p:nvSpPr>
        <p:spPr>
          <a:xfrm>
            <a:off x="730647" y="750314"/>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Diferencia entre DESCARGAR y SUBIR</a:t>
            </a:r>
            <a:endParaRPr/>
          </a:p>
        </p:txBody>
      </p:sp>
      <p:pic>
        <p:nvPicPr>
          <p:cNvPr id="674" name="Google Shape;674;p62"/>
          <p:cNvPicPr preferRelativeResize="0"/>
          <p:nvPr/>
        </p:nvPicPr>
        <p:blipFill rotWithShape="1">
          <a:blip r:embed="rId3">
            <a:alphaModFix/>
          </a:blip>
          <a:srcRect/>
          <a:stretch/>
        </p:blipFill>
        <p:spPr>
          <a:xfrm>
            <a:off x="8249200" y="1723378"/>
            <a:ext cx="3144418" cy="1970393"/>
          </a:xfrm>
          <a:prstGeom prst="rect">
            <a:avLst/>
          </a:prstGeom>
          <a:noFill/>
          <a:ln>
            <a:noFill/>
          </a:ln>
        </p:spPr>
      </p:pic>
      <p:pic>
        <p:nvPicPr>
          <p:cNvPr id="675" name="Google Shape;675;p62"/>
          <p:cNvPicPr preferRelativeResize="0"/>
          <p:nvPr/>
        </p:nvPicPr>
        <p:blipFill rotWithShape="1">
          <a:blip r:embed="rId4">
            <a:alphaModFix/>
          </a:blip>
          <a:srcRect/>
          <a:stretch/>
        </p:blipFill>
        <p:spPr>
          <a:xfrm>
            <a:off x="8249200" y="3876364"/>
            <a:ext cx="3067039" cy="197039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0"/>
          <p:cNvSpPr txBox="1"/>
          <p:nvPr/>
        </p:nvSpPr>
        <p:spPr>
          <a:xfrm>
            <a:off x="1288973" y="0"/>
            <a:ext cx="8240617" cy="584735"/>
          </a:xfrm>
          <a:prstGeom prst="rect">
            <a:avLst/>
          </a:prstGeom>
          <a:solidFill>
            <a:srgbClr val="7F349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1" u="none" strike="noStrike" cap="none">
                <a:solidFill>
                  <a:schemeClr val="lt1"/>
                </a:solidFill>
                <a:latin typeface="Calibri"/>
                <a:ea typeface="Calibri"/>
                <a:cs typeface="Calibri"/>
                <a:sym typeface="Calibri"/>
              </a:rPr>
              <a:t>Tablets</a:t>
            </a:r>
            <a:r>
              <a:rPr lang="en-US" sz="3200" b="1" i="0" u="none" strike="noStrike" cap="none">
                <a:solidFill>
                  <a:schemeClr val="lt1"/>
                </a:solidFill>
                <a:latin typeface="Calibri"/>
                <a:ea typeface="Calibri"/>
                <a:cs typeface="Calibri"/>
                <a:sym typeface="Calibri"/>
              </a:rPr>
              <a:t> y </a:t>
            </a:r>
            <a:r>
              <a:rPr lang="en-US" sz="3200" b="1" i="1" u="none" strike="noStrike" cap="none">
                <a:solidFill>
                  <a:schemeClr val="lt1"/>
                </a:solidFill>
                <a:latin typeface="Calibri"/>
                <a:ea typeface="Calibri"/>
                <a:cs typeface="Calibri"/>
                <a:sym typeface="Calibri"/>
              </a:rPr>
              <a:t>smartphones</a:t>
            </a:r>
            <a:r>
              <a:rPr lang="en-US" sz="3200" b="1" i="0" u="none" strike="noStrike" cap="none">
                <a:solidFill>
                  <a:schemeClr val="lt1"/>
                </a:solidFill>
                <a:latin typeface="Calibri"/>
                <a:ea typeface="Calibri"/>
                <a:cs typeface="Calibri"/>
                <a:sym typeface="Calibri"/>
              </a:rPr>
              <a:t> – Movimientos básicos</a:t>
            </a:r>
            <a:endParaRPr sz="1400" b="0" i="0" u="none" strike="noStrike" cap="none">
              <a:solidFill>
                <a:srgbClr val="000000"/>
              </a:solidFill>
              <a:latin typeface="Arial"/>
              <a:ea typeface="Arial"/>
              <a:cs typeface="Arial"/>
              <a:sym typeface="Arial"/>
            </a:endParaRPr>
          </a:p>
        </p:txBody>
      </p:sp>
      <p:pic>
        <p:nvPicPr>
          <p:cNvPr id="681" name="Google Shape;681;p10" descr="Image result for tablet ipad"/>
          <p:cNvPicPr preferRelativeResize="0"/>
          <p:nvPr/>
        </p:nvPicPr>
        <p:blipFill rotWithShape="1">
          <a:blip r:embed="rId3">
            <a:alphaModFix/>
          </a:blip>
          <a:srcRect/>
          <a:stretch/>
        </p:blipFill>
        <p:spPr>
          <a:xfrm>
            <a:off x="9873762" y="68239"/>
            <a:ext cx="2386475" cy="1677989"/>
          </a:xfrm>
          <a:prstGeom prst="rect">
            <a:avLst/>
          </a:prstGeom>
          <a:noFill/>
          <a:ln>
            <a:noFill/>
          </a:ln>
        </p:spPr>
      </p:pic>
      <p:grpSp>
        <p:nvGrpSpPr>
          <p:cNvPr id="682" name="Google Shape;682;p10"/>
          <p:cNvGrpSpPr/>
          <p:nvPr/>
        </p:nvGrpSpPr>
        <p:grpSpPr>
          <a:xfrm>
            <a:off x="2348868" y="1103688"/>
            <a:ext cx="774673" cy="1285080"/>
            <a:chOff x="9062559" y="918767"/>
            <a:chExt cx="774673" cy="1285080"/>
          </a:xfrm>
        </p:grpSpPr>
        <p:sp>
          <p:nvSpPr>
            <p:cNvPr id="683" name="Google Shape;683;p10"/>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4" name="Google Shape;684;p10"/>
            <p:cNvGrpSpPr/>
            <p:nvPr/>
          </p:nvGrpSpPr>
          <p:grpSpPr>
            <a:xfrm>
              <a:off x="9122194" y="1004094"/>
              <a:ext cx="715038" cy="1199753"/>
              <a:chOff x="9122194" y="1004094"/>
              <a:chExt cx="715038" cy="1199753"/>
            </a:xfrm>
          </p:grpSpPr>
          <p:sp>
            <p:nvSpPr>
              <p:cNvPr id="685" name="Google Shape;685;p10"/>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10"/>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10"/>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10"/>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10"/>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10"/>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10"/>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92" name="Google Shape;692;p10"/>
          <p:cNvGrpSpPr/>
          <p:nvPr/>
        </p:nvGrpSpPr>
        <p:grpSpPr>
          <a:xfrm>
            <a:off x="699277" y="3492258"/>
            <a:ext cx="717140" cy="1378898"/>
            <a:chOff x="3374151" y="2671121"/>
            <a:chExt cx="717140" cy="1378898"/>
          </a:xfrm>
        </p:grpSpPr>
        <p:grpSp>
          <p:nvGrpSpPr>
            <p:cNvPr id="693" name="Google Shape;693;p10"/>
            <p:cNvGrpSpPr/>
            <p:nvPr/>
          </p:nvGrpSpPr>
          <p:grpSpPr>
            <a:xfrm>
              <a:off x="3399819" y="2671121"/>
              <a:ext cx="446653" cy="439005"/>
              <a:chOff x="3399819" y="2671121"/>
              <a:chExt cx="446653" cy="439005"/>
            </a:xfrm>
          </p:grpSpPr>
          <p:sp>
            <p:nvSpPr>
              <p:cNvPr id="694" name="Google Shape;694;p10"/>
              <p:cNvSpPr/>
              <p:nvPr/>
            </p:nvSpPr>
            <p:spPr>
              <a:xfrm>
                <a:off x="3399819" y="2671121"/>
                <a:ext cx="446653" cy="439005"/>
              </a:xfrm>
              <a:custGeom>
                <a:avLst/>
                <a:gdLst/>
                <a:ahLst/>
                <a:cxnLst/>
                <a:rect l="l" t="t" r="r" b="b"/>
                <a:pathLst>
                  <a:path w="446653" h="439005" extrusionOk="0">
                    <a:moveTo>
                      <a:pt x="172741" y="439006"/>
                    </a:moveTo>
                    <a:cubicBezTo>
                      <a:pt x="171448" y="439006"/>
                      <a:pt x="168861" y="439006"/>
                      <a:pt x="167568" y="439006"/>
                    </a:cubicBezTo>
                    <a:cubicBezTo>
                      <a:pt x="149462" y="433834"/>
                      <a:pt x="131356" y="427370"/>
                      <a:pt x="114543" y="418320"/>
                    </a:cubicBezTo>
                    <a:cubicBezTo>
                      <a:pt x="7200" y="357557"/>
                      <a:pt x="-31598" y="221809"/>
                      <a:pt x="27893" y="114503"/>
                    </a:cubicBezTo>
                    <a:cubicBezTo>
                      <a:pt x="88677" y="7198"/>
                      <a:pt x="224472" y="-31587"/>
                      <a:pt x="331815" y="27883"/>
                    </a:cubicBezTo>
                    <a:cubicBezTo>
                      <a:pt x="383546" y="57618"/>
                      <a:pt x="421052" y="104160"/>
                      <a:pt x="437865" y="162338"/>
                    </a:cubicBezTo>
                    <a:cubicBezTo>
                      <a:pt x="454677" y="219223"/>
                      <a:pt x="446917" y="279986"/>
                      <a:pt x="418465" y="331700"/>
                    </a:cubicBezTo>
                    <a:cubicBezTo>
                      <a:pt x="388720" y="383413"/>
                      <a:pt x="340868" y="422199"/>
                      <a:pt x="283963" y="437713"/>
                    </a:cubicBezTo>
                    <a:cubicBezTo>
                      <a:pt x="273617" y="440298"/>
                      <a:pt x="263271" y="435127"/>
                      <a:pt x="259391" y="424784"/>
                    </a:cubicBezTo>
                    <a:cubicBezTo>
                      <a:pt x="256804" y="414441"/>
                      <a:pt x="261978" y="404099"/>
                      <a:pt x="272324" y="400220"/>
                    </a:cubicBezTo>
                    <a:cubicBezTo>
                      <a:pt x="320175" y="387292"/>
                      <a:pt x="358974" y="356264"/>
                      <a:pt x="383546" y="312307"/>
                    </a:cubicBezTo>
                    <a:cubicBezTo>
                      <a:pt x="408119" y="269644"/>
                      <a:pt x="413292" y="219223"/>
                      <a:pt x="400359" y="171388"/>
                    </a:cubicBezTo>
                    <a:cubicBezTo>
                      <a:pt x="387426" y="123553"/>
                      <a:pt x="356387" y="84768"/>
                      <a:pt x="312416" y="60204"/>
                    </a:cubicBezTo>
                    <a:cubicBezTo>
                      <a:pt x="269737" y="35640"/>
                      <a:pt x="219299" y="30469"/>
                      <a:pt x="171448" y="43397"/>
                    </a:cubicBezTo>
                    <a:cubicBezTo>
                      <a:pt x="123596" y="56326"/>
                      <a:pt x="84797" y="87354"/>
                      <a:pt x="60225" y="131310"/>
                    </a:cubicBezTo>
                    <a:cubicBezTo>
                      <a:pt x="11080" y="220516"/>
                      <a:pt x="42119" y="332993"/>
                      <a:pt x="131356" y="383413"/>
                    </a:cubicBezTo>
                    <a:cubicBezTo>
                      <a:pt x="145582" y="391171"/>
                      <a:pt x="159808" y="397635"/>
                      <a:pt x="175327" y="401513"/>
                    </a:cubicBezTo>
                    <a:cubicBezTo>
                      <a:pt x="185674" y="404099"/>
                      <a:pt x="192140" y="414441"/>
                      <a:pt x="189553" y="424784"/>
                    </a:cubicBezTo>
                    <a:cubicBezTo>
                      <a:pt x="189553" y="432541"/>
                      <a:pt x="181794" y="439006"/>
                      <a:pt x="172741" y="439006"/>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5" name="Google Shape;695;p10"/>
              <p:cNvGrpSpPr/>
              <p:nvPr/>
            </p:nvGrpSpPr>
            <p:grpSpPr>
              <a:xfrm>
                <a:off x="3486403" y="2754442"/>
                <a:ext cx="275777" cy="266477"/>
                <a:chOff x="3486403" y="2754442"/>
                <a:chExt cx="275777" cy="266477"/>
              </a:xfrm>
            </p:grpSpPr>
            <p:sp>
              <p:nvSpPr>
                <p:cNvPr id="696" name="Google Shape;696;p10"/>
                <p:cNvSpPr/>
                <p:nvPr/>
              </p:nvSpPr>
              <p:spPr>
                <a:xfrm>
                  <a:off x="3504277" y="2771664"/>
                  <a:ext cx="241322" cy="231378"/>
                </a:xfrm>
                <a:custGeom>
                  <a:avLst/>
                  <a:gdLst/>
                  <a:ahLst/>
                  <a:cxnLst/>
                  <a:rect l="l" t="t" r="r" b="b"/>
                  <a:pathLst>
                    <a:path w="241322" h="231378" extrusionOk="0">
                      <a:moveTo>
                        <a:pt x="61817" y="225986"/>
                      </a:moveTo>
                      <a:cubicBezTo>
                        <a:pt x="3619" y="193665"/>
                        <a:pt x="-17074" y="119973"/>
                        <a:pt x="15258" y="61795"/>
                      </a:cubicBezTo>
                      <a:cubicBezTo>
                        <a:pt x="47590" y="3617"/>
                        <a:pt x="121308" y="-17068"/>
                        <a:pt x="179505" y="15253"/>
                      </a:cubicBezTo>
                      <a:cubicBezTo>
                        <a:pt x="237703" y="47574"/>
                        <a:pt x="258396" y="121266"/>
                        <a:pt x="226064" y="179443"/>
                      </a:cubicBezTo>
                      <a:cubicBezTo>
                        <a:pt x="211838" y="204007"/>
                        <a:pt x="191145" y="222107"/>
                        <a:pt x="167866" y="231157"/>
                      </a:cubicBezTo>
                      <a:cubicBezTo>
                        <a:pt x="153640" y="237621"/>
                        <a:pt x="201491" y="100580"/>
                        <a:pt x="136827" y="88945"/>
                      </a:cubicBezTo>
                      <a:cubicBezTo>
                        <a:pt x="59230" y="73431"/>
                        <a:pt x="79922" y="236328"/>
                        <a:pt x="61817" y="225986"/>
                      </a:cubicBezTo>
                      <a:close/>
                    </a:path>
                  </a:pathLst>
                </a:custGeom>
                <a:solidFill>
                  <a:srgbClr val="C4F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10"/>
                <p:cNvSpPr/>
                <p:nvPr/>
              </p:nvSpPr>
              <p:spPr>
                <a:xfrm>
                  <a:off x="3486403" y="2754442"/>
                  <a:ext cx="275777" cy="266477"/>
                </a:xfrm>
                <a:custGeom>
                  <a:avLst/>
                  <a:gdLst/>
                  <a:ahLst/>
                  <a:cxnLst/>
                  <a:rect l="l" t="t" r="r" b="b"/>
                  <a:pathLst>
                    <a:path w="275777" h="266477" extrusionOk="0">
                      <a:moveTo>
                        <a:pt x="183154" y="266478"/>
                      </a:moveTo>
                      <a:cubicBezTo>
                        <a:pt x="179274" y="266478"/>
                        <a:pt x="175394" y="265185"/>
                        <a:pt x="171514" y="262600"/>
                      </a:cubicBezTo>
                      <a:cubicBezTo>
                        <a:pt x="161168" y="254842"/>
                        <a:pt x="162461" y="243207"/>
                        <a:pt x="166341" y="218643"/>
                      </a:cubicBezTo>
                      <a:cubicBezTo>
                        <a:pt x="170221" y="187615"/>
                        <a:pt x="177980" y="129437"/>
                        <a:pt x="150822" y="124266"/>
                      </a:cubicBezTo>
                      <a:cubicBezTo>
                        <a:pt x="140475" y="121680"/>
                        <a:pt x="136595" y="125559"/>
                        <a:pt x="132715" y="126852"/>
                      </a:cubicBezTo>
                      <a:cubicBezTo>
                        <a:pt x="114610" y="139780"/>
                        <a:pt x="109436" y="185029"/>
                        <a:pt x="106850" y="210886"/>
                      </a:cubicBezTo>
                      <a:cubicBezTo>
                        <a:pt x="104263" y="239328"/>
                        <a:pt x="101677" y="252257"/>
                        <a:pt x="90037" y="258721"/>
                      </a:cubicBezTo>
                      <a:cubicBezTo>
                        <a:pt x="83571" y="261307"/>
                        <a:pt x="77104" y="261307"/>
                        <a:pt x="70638" y="258721"/>
                      </a:cubicBezTo>
                      <a:lnTo>
                        <a:pt x="70638" y="258721"/>
                      </a:lnTo>
                      <a:cubicBezTo>
                        <a:pt x="4680" y="221229"/>
                        <a:pt x="-19892" y="137194"/>
                        <a:pt x="17613" y="71260"/>
                      </a:cubicBezTo>
                      <a:cubicBezTo>
                        <a:pt x="35719" y="38939"/>
                        <a:pt x="65465" y="15668"/>
                        <a:pt x="100383" y="5325"/>
                      </a:cubicBezTo>
                      <a:cubicBezTo>
                        <a:pt x="135302" y="-5018"/>
                        <a:pt x="172807" y="154"/>
                        <a:pt x="205140" y="16960"/>
                      </a:cubicBezTo>
                      <a:cubicBezTo>
                        <a:pt x="271097" y="54453"/>
                        <a:pt x="295670" y="138487"/>
                        <a:pt x="258164" y="204422"/>
                      </a:cubicBezTo>
                      <a:cubicBezTo>
                        <a:pt x="242645" y="231571"/>
                        <a:pt x="219366" y="252257"/>
                        <a:pt x="190913" y="263892"/>
                      </a:cubicBezTo>
                      <a:cubicBezTo>
                        <a:pt x="188327" y="266478"/>
                        <a:pt x="185740" y="266478"/>
                        <a:pt x="183154" y="266478"/>
                      </a:cubicBezTo>
                      <a:close/>
                      <a:moveTo>
                        <a:pt x="144355" y="88067"/>
                      </a:moveTo>
                      <a:cubicBezTo>
                        <a:pt x="148235" y="88067"/>
                        <a:pt x="153408" y="88067"/>
                        <a:pt x="157288" y="89359"/>
                      </a:cubicBezTo>
                      <a:cubicBezTo>
                        <a:pt x="215486" y="100995"/>
                        <a:pt x="206433" y="175979"/>
                        <a:pt x="201260" y="218643"/>
                      </a:cubicBezTo>
                      <a:cubicBezTo>
                        <a:pt x="211606" y="210886"/>
                        <a:pt x="220659" y="200543"/>
                        <a:pt x="227125" y="187615"/>
                      </a:cubicBezTo>
                      <a:cubicBezTo>
                        <a:pt x="240058" y="163051"/>
                        <a:pt x="243938" y="135901"/>
                        <a:pt x="236178" y="108752"/>
                      </a:cubicBezTo>
                      <a:cubicBezTo>
                        <a:pt x="228419" y="81602"/>
                        <a:pt x="211606" y="59624"/>
                        <a:pt x="187033" y="46696"/>
                      </a:cubicBezTo>
                      <a:cubicBezTo>
                        <a:pt x="137889" y="19546"/>
                        <a:pt x="74518" y="36353"/>
                        <a:pt x="47359" y="86774"/>
                      </a:cubicBezTo>
                      <a:cubicBezTo>
                        <a:pt x="22786" y="130730"/>
                        <a:pt x="34426" y="185029"/>
                        <a:pt x="70638" y="216057"/>
                      </a:cubicBezTo>
                      <a:cubicBezTo>
                        <a:pt x="70638" y="212179"/>
                        <a:pt x="71931" y="209593"/>
                        <a:pt x="71931" y="205715"/>
                      </a:cubicBezTo>
                      <a:cubicBezTo>
                        <a:pt x="75811" y="169515"/>
                        <a:pt x="82277" y="119095"/>
                        <a:pt x="112023" y="97116"/>
                      </a:cubicBezTo>
                      <a:cubicBezTo>
                        <a:pt x="121076" y="90652"/>
                        <a:pt x="132715" y="88067"/>
                        <a:pt x="144355" y="88067"/>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98" name="Google Shape;698;p10"/>
            <p:cNvGrpSpPr/>
            <p:nvPr/>
          </p:nvGrpSpPr>
          <p:grpSpPr>
            <a:xfrm>
              <a:off x="3374151" y="2839588"/>
              <a:ext cx="717140" cy="1210431"/>
              <a:chOff x="3374151" y="2839588"/>
              <a:chExt cx="717140" cy="1210431"/>
            </a:xfrm>
          </p:grpSpPr>
          <p:sp>
            <p:nvSpPr>
              <p:cNvPr id="699" name="Google Shape;699;p10"/>
              <p:cNvSpPr/>
              <p:nvPr/>
            </p:nvSpPr>
            <p:spPr>
              <a:xfrm>
                <a:off x="3374151" y="3227219"/>
                <a:ext cx="221156" cy="605603"/>
              </a:xfrm>
              <a:custGeom>
                <a:avLst/>
                <a:gdLst/>
                <a:ahLst/>
                <a:cxnLst/>
                <a:rect l="l" t="t" r="r" b="b"/>
                <a:pathLst>
                  <a:path w="221156" h="605603" extrusionOk="0">
                    <a:moveTo>
                      <a:pt x="199702" y="605603"/>
                    </a:moveTo>
                    <a:cubicBezTo>
                      <a:pt x="197115" y="605603"/>
                      <a:pt x="194529" y="605603"/>
                      <a:pt x="191942" y="604311"/>
                    </a:cubicBezTo>
                    <a:cubicBezTo>
                      <a:pt x="185476" y="600432"/>
                      <a:pt x="179009" y="596554"/>
                      <a:pt x="172543" y="592675"/>
                    </a:cubicBezTo>
                    <a:lnTo>
                      <a:pt x="168663" y="590089"/>
                    </a:lnTo>
                    <a:cubicBezTo>
                      <a:pt x="146677" y="573282"/>
                      <a:pt x="124691" y="552597"/>
                      <a:pt x="106585" y="530619"/>
                    </a:cubicBezTo>
                    <a:cubicBezTo>
                      <a:pt x="89772" y="509933"/>
                      <a:pt x="74253" y="487955"/>
                      <a:pt x="61320" y="464684"/>
                    </a:cubicBezTo>
                    <a:cubicBezTo>
                      <a:pt x="36748" y="420728"/>
                      <a:pt x="19935" y="375478"/>
                      <a:pt x="7002" y="325058"/>
                    </a:cubicBezTo>
                    <a:cubicBezTo>
                      <a:pt x="5709" y="318593"/>
                      <a:pt x="4416" y="312129"/>
                      <a:pt x="3122" y="305665"/>
                    </a:cubicBezTo>
                    <a:lnTo>
                      <a:pt x="3122" y="301787"/>
                    </a:lnTo>
                    <a:cubicBezTo>
                      <a:pt x="3122" y="299201"/>
                      <a:pt x="1829" y="296615"/>
                      <a:pt x="1829" y="294030"/>
                    </a:cubicBezTo>
                    <a:cubicBezTo>
                      <a:pt x="1829" y="294030"/>
                      <a:pt x="1829" y="292737"/>
                      <a:pt x="1829" y="292737"/>
                    </a:cubicBezTo>
                    <a:cubicBezTo>
                      <a:pt x="536" y="287565"/>
                      <a:pt x="536" y="282394"/>
                      <a:pt x="536" y="278515"/>
                    </a:cubicBezTo>
                    <a:cubicBezTo>
                      <a:pt x="-758" y="263001"/>
                      <a:pt x="536" y="252659"/>
                      <a:pt x="1829" y="242316"/>
                    </a:cubicBezTo>
                    <a:lnTo>
                      <a:pt x="1829" y="238438"/>
                    </a:lnTo>
                    <a:cubicBezTo>
                      <a:pt x="3122" y="222924"/>
                      <a:pt x="4416" y="209995"/>
                      <a:pt x="7002" y="197067"/>
                    </a:cubicBezTo>
                    <a:cubicBezTo>
                      <a:pt x="8295" y="189310"/>
                      <a:pt x="8295" y="182846"/>
                      <a:pt x="9589" y="175088"/>
                    </a:cubicBezTo>
                    <a:cubicBezTo>
                      <a:pt x="14762" y="132425"/>
                      <a:pt x="17348" y="97518"/>
                      <a:pt x="13469" y="66490"/>
                    </a:cubicBezTo>
                    <a:lnTo>
                      <a:pt x="13469" y="65197"/>
                    </a:lnTo>
                    <a:cubicBezTo>
                      <a:pt x="9589" y="32876"/>
                      <a:pt x="32868" y="4434"/>
                      <a:pt x="63907" y="555"/>
                    </a:cubicBezTo>
                    <a:cubicBezTo>
                      <a:pt x="91066" y="-3323"/>
                      <a:pt x="116931" y="13484"/>
                      <a:pt x="125984" y="39340"/>
                    </a:cubicBezTo>
                    <a:cubicBezTo>
                      <a:pt x="142797" y="85883"/>
                      <a:pt x="147970" y="131132"/>
                      <a:pt x="153144" y="177674"/>
                    </a:cubicBezTo>
                    <a:cubicBezTo>
                      <a:pt x="154437" y="185431"/>
                      <a:pt x="154437" y="193188"/>
                      <a:pt x="155730" y="200945"/>
                    </a:cubicBezTo>
                    <a:cubicBezTo>
                      <a:pt x="157023" y="213874"/>
                      <a:pt x="158317" y="226802"/>
                      <a:pt x="159610" y="238438"/>
                    </a:cubicBezTo>
                    <a:cubicBezTo>
                      <a:pt x="166076" y="286273"/>
                      <a:pt x="186769" y="309544"/>
                      <a:pt x="191942" y="314715"/>
                    </a:cubicBezTo>
                    <a:cubicBezTo>
                      <a:pt x="199702" y="322472"/>
                      <a:pt x="199702" y="334108"/>
                      <a:pt x="193235" y="341865"/>
                    </a:cubicBezTo>
                    <a:cubicBezTo>
                      <a:pt x="185476" y="349622"/>
                      <a:pt x="173836" y="349622"/>
                      <a:pt x="166076" y="343157"/>
                    </a:cubicBezTo>
                    <a:cubicBezTo>
                      <a:pt x="153144" y="330229"/>
                      <a:pt x="129864" y="301787"/>
                      <a:pt x="120811" y="243609"/>
                    </a:cubicBezTo>
                    <a:cubicBezTo>
                      <a:pt x="119518" y="230680"/>
                      <a:pt x="118225" y="217752"/>
                      <a:pt x="116931" y="204824"/>
                    </a:cubicBezTo>
                    <a:cubicBezTo>
                      <a:pt x="115638" y="197067"/>
                      <a:pt x="115638" y="189310"/>
                      <a:pt x="114345" y="181553"/>
                    </a:cubicBezTo>
                    <a:cubicBezTo>
                      <a:pt x="109172" y="136303"/>
                      <a:pt x="103999" y="94933"/>
                      <a:pt x="89772" y="52269"/>
                    </a:cubicBezTo>
                    <a:cubicBezTo>
                      <a:pt x="87186" y="43219"/>
                      <a:pt x="78133" y="38048"/>
                      <a:pt x="69080" y="39340"/>
                    </a:cubicBezTo>
                    <a:cubicBezTo>
                      <a:pt x="58734" y="40633"/>
                      <a:pt x="50974" y="50976"/>
                      <a:pt x="52267" y="61319"/>
                    </a:cubicBezTo>
                    <a:lnTo>
                      <a:pt x="52267" y="62612"/>
                    </a:lnTo>
                    <a:cubicBezTo>
                      <a:pt x="56147" y="97518"/>
                      <a:pt x="53560" y="135011"/>
                      <a:pt x="48387" y="180260"/>
                    </a:cubicBezTo>
                    <a:cubicBezTo>
                      <a:pt x="47094" y="188017"/>
                      <a:pt x="47094" y="194481"/>
                      <a:pt x="45801" y="202238"/>
                    </a:cubicBezTo>
                    <a:cubicBezTo>
                      <a:pt x="44507" y="215166"/>
                      <a:pt x="41921" y="228095"/>
                      <a:pt x="40627" y="242316"/>
                    </a:cubicBezTo>
                    <a:lnTo>
                      <a:pt x="40627" y="246195"/>
                    </a:lnTo>
                    <a:cubicBezTo>
                      <a:pt x="39334" y="256537"/>
                      <a:pt x="39334" y="265587"/>
                      <a:pt x="39334" y="277223"/>
                    </a:cubicBezTo>
                    <a:cubicBezTo>
                      <a:pt x="39334" y="279808"/>
                      <a:pt x="40627" y="284980"/>
                      <a:pt x="40627" y="287565"/>
                    </a:cubicBezTo>
                    <a:cubicBezTo>
                      <a:pt x="40627" y="291444"/>
                      <a:pt x="41921" y="292737"/>
                      <a:pt x="41921" y="295322"/>
                    </a:cubicBezTo>
                    <a:lnTo>
                      <a:pt x="41921" y="299201"/>
                    </a:lnTo>
                    <a:cubicBezTo>
                      <a:pt x="43214" y="304372"/>
                      <a:pt x="44507" y="310836"/>
                      <a:pt x="45801" y="316008"/>
                    </a:cubicBezTo>
                    <a:cubicBezTo>
                      <a:pt x="57440" y="362550"/>
                      <a:pt x="74253" y="405214"/>
                      <a:pt x="96239" y="445292"/>
                    </a:cubicBezTo>
                    <a:cubicBezTo>
                      <a:pt x="107879" y="467270"/>
                      <a:pt x="122105" y="486662"/>
                      <a:pt x="137624" y="506055"/>
                    </a:cubicBezTo>
                    <a:cubicBezTo>
                      <a:pt x="154437" y="525448"/>
                      <a:pt x="173836" y="543547"/>
                      <a:pt x="193235" y="560354"/>
                    </a:cubicBezTo>
                    <a:lnTo>
                      <a:pt x="197115" y="562940"/>
                    </a:lnTo>
                    <a:cubicBezTo>
                      <a:pt x="200995" y="565526"/>
                      <a:pt x="204875" y="568111"/>
                      <a:pt x="210048" y="570697"/>
                    </a:cubicBezTo>
                    <a:cubicBezTo>
                      <a:pt x="219101" y="575868"/>
                      <a:pt x="224274" y="586211"/>
                      <a:pt x="219101" y="596554"/>
                    </a:cubicBezTo>
                    <a:cubicBezTo>
                      <a:pt x="213928" y="601725"/>
                      <a:pt x="207462" y="605603"/>
                      <a:pt x="199702" y="6056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10"/>
              <p:cNvSpPr/>
              <p:nvPr/>
            </p:nvSpPr>
            <p:spPr>
              <a:xfrm>
                <a:off x="3926870" y="3282592"/>
                <a:ext cx="163127" cy="199871"/>
              </a:xfrm>
              <a:custGeom>
                <a:avLst/>
                <a:gdLst/>
                <a:ahLst/>
                <a:cxnLst/>
                <a:rect l="l" t="t" r="r" b="b"/>
                <a:pathLst>
                  <a:path w="163127" h="199871" extrusionOk="0">
                    <a:moveTo>
                      <a:pt x="144898" y="199871"/>
                    </a:moveTo>
                    <a:cubicBezTo>
                      <a:pt x="134552" y="199871"/>
                      <a:pt x="125499" y="190821"/>
                      <a:pt x="125499" y="180479"/>
                    </a:cubicBezTo>
                    <a:cubicBezTo>
                      <a:pt x="125499" y="131351"/>
                      <a:pt x="109979" y="97737"/>
                      <a:pt x="84114" y="56366"/>
                    </a:cubicBezTo>
                    <a:cubicBezTo>
                      <a:pt x="78941" y="47316"/>
                      <a:pt x="69887" y="40852"/>
                      <a:pt x="59541" y="39559"/>
                    </a:cubicBezTo>
                    <a:cubicBezTo>
                      <a:pt x="49195" y="36974"/>
                      <a:pt x="38849" y="38267"/>
                      <a:pt x="29795" y="44731"/>
                    </a:cubicBezTo>
                    <a:cubicBezTo>
                      <a:pt x="20743" y="49902"/>
                      <a:pt x="9103" y="47316"/>
                      <a:pt x="2637" y="38267"/>
                    </a:cubicBezTo>
                    <a:cubicBezTo>
                      <a:pt x="-2537" y="29217"/>
                      <a:pt x="50" y="17581"/>
                      <a:pt x="9103" y="11117"/>
                    </a:cubicBezTo>
                    <a:cubicBezTo>
                      <a:pt x="45315" y="-10861"/>
                      <a:pt x="93167" y="774"/>
                      <a:pt x="116446" y="36974"/>
                    </a:cubicBezTo>
                    <a:cubicBezTo>
                      <a:pt x="144898" y="83516"/>
                      <a:pt x="163004" y="123594"/>
                      <a:pt x="163004" y="181771"/>
                    </a:cubicBezTo>
                    <a:cubicBezTo>
                      <a:pt x="164298" y="190821"/>
                      <a:pt x="155244" y="199871"/>
                      <a:pt x="144898" y="199871"/>
                    </a:cubicBezTo>
                    <a:cubicBezTo>
                      <a:pt x="144898" y="199871"/>
                      <a:pt x="144898" y="199871"/>
                      <a:pt x="144898" y="19987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10"/>
              <p:cNvSpPr/>
              <p:nvPr/>
            </p:nvSpPr>
            <p:spPr>
              <a:xfrm>
                <a:off x="3789670" y="3225658"/>
                <a:ext cx="205957" cy="241291"/>
              </a:xfrm>
              <a:custGeom>
                <a:avLst/>
                <a:gdLst/>
                <a:ahLst/>
                <a:cxnLst/>
                <a:rect l="l" t="t" r="r" b="b"/>
                <a:pathLst>
                  <a:path w="205957" h="241291" extrusionOk="0">
                    <a:moveTo>
                      <a:pt x="187688" y="241292"/>
                    </a:moveTo>
                    <a:cubicBezTo>
                      <a:pt x="178635" y="241292"/>
                      <a:pt x="169582" y="234827"/>
                      <a:pt x="168289" y="224485"/>
                    </a:cubicBezTo>
                    <a:cubicBezTo>
                      <a:pt x="163116" y="189578"/>
                      <a:pt x="148889" y="161136"/>
                      <a:pt x="135957" y="132693"/>
                    </a:cubicBezTo>
                    <a:cubicBezTo>
                      <a:pt x="126904" y="113301"/>
                      <a:pt x="116557" y="92615"/>
                      <a:pt x="108798" y="69344"/>
                    </a:cubicBezTo>
                    <a:cubicBezTo>
                      <a:pt x="104918" y="59002"/>
                      <a:pt x="91985" y="42195"/>
                      <a:pt x="75172" y="39609"/>
                    </a:cubicBezTo>
                    <a:cubicBezTo>
                      <a:pt x="62240" y="37023"/>
                      <a:pt x="48013" y="44780"/>
                      <a:pt x="35080" y="61587"/>
                    </a:cubicBezTo>
                    <a:cubicBezTo>
                      <a:pt x="28614" y="70637"/>
                      <a:pt x="16974" y="71930"/>
                      <a:pt x="7921" y="65466"/>
                    </a:cubicBezTo>
                    <a:cubicBezTo>
                      <a:pt x="-1132" y="59002"/>
                      <a:pt x="-2425" y="47366"/>
                      <a:pt x="4041" y="38316"/>
                    </a:cubicBezTo>
                    <a:cubicBezTo>
                      <a:pt x="33787" y="-469"/>
                      <a:pt x="64826" y="-1762"/>
                      <a:pt x="81639" y="824"/>
                    </a:cubicBezTo>
                    <a:cubicBezTo>
                      <a:pt x="113971" y="5995"/>
                      <a:pt x="138543" y="33145"/>
                      <a:pt x="146303" y="56416"/>
                    </a:cubicBezTo>
                    <a:cubicBezTo>
                      <a:pt x="154063" y="78394"/>
                      <a:pt x="163116" y="97787"/>
                      <a:pt x="170876" y="115886"/>
                    </a:cubicBezTo>
                    <a:cubicBezTo>
                      <a:pt x="185102" y="146915"/>
                      <a:pt x="200621" y="177943"/>
                      <a:pt x="205794" y="218021"/>
                    </a:cubicBezTo>
                    <a:cubicBezTo>
                      <a:pt x="207087" y="228363"/>
                      <a:pt x="200621" y="238706"/>
                      <a:pt x="188981" y="239999"/>
                    </a:cubicBezTo>
                    <a:cubicBezTo>
                      <a:pt x="190275" y="241292"/>
                      <a:pt x="188981" y="241292"/>
                      <a:pt x="187688" y="24129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10"/>
              <p:cNvSpPr/>
              <p:nvPr/>
            </p:nvSpPr>
            <p:spPr>
              <a:xfrm>
                <a:off x="3675762" y="3180436"/>
                <a:ext cx="185859" cy="216700"/>
              </a:xfrm>
              <a:custGeom>
                <a:avLst/>
                <a:gdLst/>
                <a:ahLst/>
                <a:cxnLst/>
                <a:rect l="l" t="t" r="r" b="b"/>
                <a:pathLst>
                  <a:path w="185859" h="216700" extrusionOk="0">
                    <a:moveTo>
                      <a:pt x="165801" y="216700"/>
                    </a:moveTo>
                    <a:cubicBezTo>
                      <a:pt x="156748" y="216700"/>
                      <a:pt x="150282" y="211529"/>
                      <a:pt x="147695" y="202479"/>
                    </a:cubicBezTo>
                    <a:cubicBezTo>
                      <a:pt x="145109" y="193429"/>
                      <a:pt x="142522" y="184380"/>
                      <a:pt x="139935" y="176622"/>
                    </a:cubicBezTo>
                    <a:cubicBezTo>
                      <a:pt x="129589" y="141716"/>
                      <a:pt x="121829"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5"/>
                    </a:cubicBezTo>
                    <a:cubicBezTo>
                      <a:pt x="159335" y="102931"/>
                      <a:pt x="167094" y="130080"/>
                      <a:pt x="177441" y="166280"/>
                    </a:cubicBezTo>
                    <a:cubicBezTo>
                      <a:pt x="180027" y="174037"/>
                      <a:pt x="182614" y="183087"/>
                      <a:pt x="185200" y="192137"/>
                    </a:cubicBezTo>
                    <a:cubicBezTo>
                      <a:pt x="187787" y="202479"/>
                      <a:pt x="182614" y="212822"/>
                      <a:pt x="172267" y="216700"/>
                    </a:cubicBezTo>
                    <a:cubicBezTo>
                      <a:pt x="169681" y="216700"/>
                      <a:pt x="167094" y="216700"/>
                      <a:pt x="165801" y="2167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10"/>
              <p:cNvSpPr/>
              <p:nvPr/>
            </p:nvSpPr>
            <p:spPr>
              <a:xfrm>
                <a:off x="3557768" y="3797350"/>
                <a:ext cx="85195" cy="252669"/>
              </a:xfrm>
              <a:custGeom>
                <a:avLst/>
                <a:gdLst/>
                <a:ahLst/>
                <a:cxnLst/>
                <a:rect l="l" t="t" r="r" b="b"/>
                <a:pathLst>
                  <a:path w="85195" h="252669" extrusionOk="0">
                    <a:moveTo>
                      <a:pt x="65230" y="252669"/>
                    </a:moveTo>
                    <a:cubicBezTo>
                      <a:pt x="56177" y="252669"/>
                      <a:pt x="48418" y="246205"/>
                      <a:pt x="45831" y="237155"/>
                    </a:cubicBezTo>
                    <a:lnTo>
                      <a:pt x="566" y="23837"/>
                    </a:lnTo>
                    <a:cubicBezTo>
                      <a:pt x="-2020" y="13494"/>
                      <a:pt x="4446" y="3152"/>
                      <a:pt x="16086" y="566"/>
                    </a:cubicBezTo>
                    <a:cubicBezTo>
                      <a:pt x="26432" y="-2020"/>
                      <a:pt x="36778" y="4444"/>
                      <a:pt x="39365" y="16080"/>
                    </a:cubicBezTo>
                    <a:lnTo>
                      <a:pt x="84630" y="229398"/>
                    </a:lnTo>
                    <a:cubicBezTo>
                      <a:pt x="87216" y="239741"/>
                      <a:pt x="80750" y="250083"/>
                      <a:pt x="69110" y="252669"/>
                    </a:cubicBezTo>
                    <a:cubicBezTo>
                      <a:pt x="67817" y="251376"/>
                      <a:pt x="66524" y="252669"/>
                      <a:pt x="65230" y="25266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0"/>
              <p:cNvSpPr/>
              <p:nvPr/>
            </p:nvSpPr>
            <p:spPr>
              <a:xfrm>
                <a:off x="3927678" y="3447433"/>
                <a:ext cx="163613" cy="602585"/>
              </a:xfrm>
              <a:custGeom>
                <a:avLst/>
                <a:gdLst/>
                <a:ahLst/>
                <a:cxnLst/>
                <a:rect l="l" t="t" r="r" b="b"/>
                <a:pathLst>
                  <a:path w="163613" h="602585" extrusionOk="0">
                    <a:moveTo>
                      <a:pt x="62613" y="602586"/>
                    </a:moveTo>
                    <a:cubicBezTo>
                      <a:pt x="53561" y="602586"/>
                      <a:pt x="45801" y="596122"/>
                      <a:pt x="43214" y="587072"/>
                    </a:cubicBezTo>
                    <a:lnTo>
                      <a:pt x="536" y="341433"/>
                    </a:lnTo>
                    <a:cubicBezTo>
                      <a:pt x="-758" y="337554"/>
                      <a:pt x="536" y="333676"/>
                      <a:pt x="1829" y="329797"/>
                    </a:cubicBezTo>
                    <a:lnTo>
                      <a:pt x="5709" y="319455"/>
                    </a:lnTo>
                    <a:cubicBezTo>
                      <a:pt x="57440" y="209563"/>
                      <a:pt x="120811" y="71230"/>
                      <a:pt x="124691" y="18223"/>
                    </a:cubicBezTo>
                    <a:cubicBezTo>
                      <a:pt x="125984" y="7881"/>
                      <a:pt x="135037" y="-1169"/>
                      <a:pt x="145384" y="123"/>
                    </a:cubicBezTo>
                    <a:cubicBezTo>
                      <a:pt x="155730" y="1416"/>
                      <a:pt x="164783" y="10466"/>
                      <a:pt x="163490" y="20809"/>
                    </a:cubicBezTo>
                    <a:cubicBezTo>
                      <a:pt x="159610" y="81572"/>
                      <a:pt x="96239" y="216028"/>
                      <a:pt x="40628" y="336261"/>
                    </a:cubicBezTo>
                    <a:lnTo>
                      <a:pt x="38041" y="340140"/>
                    </a:lnTo>
                    <a:lnTo>
                      <a:pt x="79426" y="580608"/>
                    </a:lnTo>
                    <a:cubicBezTo>
                      <a:pt x="80719" y="590950"/>
                      <a:pt x="74253" y="601293"/>
                      <a:pt x="63907" y="602586"/>
                    </a:cubicBezTo>
                    <a:cubicBezTo>
                      <a:pt x="63907" y="602586"/>
                      <a:pt x="62613" y="602586"/>
                      <a:pt x="62613" y="60258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10"/>
              <p:cNvSpPr/>
              <p:nvPr/>
            </p:nvSpPr>
            <p:spPr>
              <a:xfrm>
                <a:off x="3528588" y="2839588"/>
                <a:ext cx="193992" cy="790259"/>
              </a:xfrm>
              <a:custGeom>
                <a:avLst/>
                <a:gdLst/>
                <a:ahLst/>
                <a:cxnLst/>
                <a:rect l="l" t="t" r="r" b="b"/>
                <a:pathLst>
                  <a:path w="193992" h="790259" extrusionOk="0">
                    <a:moveTo>
                      <a:pt x="19399" y="790259"/>
                    </a:moveTo>
                    <a:cubicBezTo>
                      <a:pt x="9053" y="790259"/>
                      <a:pt x="0" y="781210"/>
                      <a:pt x="0" y="770867"/>
                    </a:cubicBezTo>
                    <a:cubicBezTo>
                      <a:pt x="0" y="697175"/>
                      <a:pt x="5173" y="658390"/>
                      <a:pt x="11640" y="620898"/>
                    </a:cubicBezTo>
                    <a:cubicBezTo>
                      <a:pt x="15519" y="597627"/>
                      <a:pt x="18106" y="574356"/>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8" y="14557"/>
                      <a:pt x="81477" y="-6129"/>
                      <a:pt x="115103" y="1628"/>
                    </a:cubicBezTo>
                    <a:cubicBezTo>
                      <a:pt x="146141" y="9386"/>
                      <a:pt x="166834" y="39121"/>
                      <a:pt x="162954" y="71442"/>
                    </a:cubicBezTo>
                    <a:cubicBezTo>
                      <a:pt x="157781" y="105055"/>
                      <a:pt x="157781" y="138669"/>
                      <a:pt x="161661" y="177454"/>
                    </a:cubicBezTo>
                    <a:cubicBezTo>
                      <a:pt x="164247" y="203311"/>
                      <a:pt x="166834" y="229168"/>
                      <a:pt x="170714" y="256317"/>
                    </a:cubicBezTo>
                    <a:cubicBezTo>
                      <a:pt x="172007" y="269246"/>
                      <a:pt x="173300" y="283467"/>
                      <a:pt x="175887" y="296395"/>
                    </a:cubicBezTo>
                    <a:cubicBezTo>
                      <a:pt x="181060" y="337766"/>
                      <a:pt x="184940" y="379137"/>
                      <a:pt x="187526" y="419215"/>
                    </a:cubicBezTo>
                    <a:cubicBezTo>
                      <a:pt x="191406" y="461879"/>
                      <a:pt x="192700" y="505835"/>
                      <a:pt x="193993" y="543327"/>
                    </a:cubicBezTo>
                    <a:cubicBezTo>
                      <a:pt x="193993" y="553670"/>
                      <a:pt x="186233" y="562720"/>
                      <a:pt x="175887" y="564013"/>
                    </a:cubicBezTo>
                    <a:cubicBezTo>
                      <a:pt x="165541" y="564013"/>
                      <a:pt x="156488" y="556256"/>
                      <a:pt x="155194" y="545913"/>
                    </a:cubicBezTo>
                    <a:cubicBezTo>
                      <a:pt x="153901" y="508421"/>
                      <a:pt x="151314" y="465757"/>
                      <a:pt x="148728" y="423094"/>
                    </a:cubicBezTo>
                    <a:cubicBezTo>
                      <a:pt x="146141" y="381723"/>
                      <a:pt x="142261" y="341645"/>
                      <a:pt x="137088" y="301567"/>
                    </a:cubicBezTo>
                    <a:cubicBezTo>
                      <a:pt x="135795" y="288638"/>
                      <a:pt x="134502" y="274417"/>
                      <a:pt x="131915" y="261489"/>
                    </a:cubicBezTo>
                    <a:cubicBezTo>
                      <a:pt x="128035" y="234339"/>
                      <a:pt x="125449" y="207190"/>
                      <a:pt x="122862" y="181333"/>
                    </a:cubicBezTo>
                    <a:cubicBezTo>
                      <a:pt x="118982" y="138669"/>
                      <a:pt x="118982" y="102470"/>
                      <a:pt x="124156" y="66270"/>
                    </a:cubicBezTo>
                    <a:cubicBezTo>
                      <a:pt x="125449" y="53342"/>
                      <a:pt x="117689" y="41706"/>
                      <a:pt x="106049" y="37828"/>
                    </a:cubicBezTo>
                    <a:cubicBezTo>
                      <a:pt x="99583" y="36535"/>
                      <a:pt x="93117" y="37828"/>
                      <a:pt x="87943" y="40414"/>
                    </a:cubicBezTo>
                    <a:cubicBezTo>
                      <a:pt x="82770" y="44292"/>
                      <a:pt x="78891" y="49463"/>
                      <a:pt x="76304" y="55928"/>
                    </a:cubicBezTo>
                    <a:cubicBezTo>
                      <a:pt x="67251" y="93420"/>
                      <a:pt x="62078" y="136083"/>
                      <a:pt x="62078" y="182626"/>
                    </a:cubicBezTo>
                    <a:cubicBezTo>
                      <a:pt x="62078" y="211068"/>
                      <a:pt x="62078" y="238218"/>
                      <a:pt x="63371" y="265367"/>
                    </a:cubicBezTo>
                    <a:cubicBezTo>
                      <a:pt x="63371" y="278296"/>
                      <a:pt x="63371" y="291224"/>
                      <a:pt x="64664" y="304152"/>
                    </a:cubicBezTo>
                    <a:cubicBezTo>
                      <a:pt x="65958" y="383015"/>
                      <a:pt x="64664" y="460586"/>
                      <a:pt x="59491" y="543327"/>
                    </a:cubicBezTo>
                    <a:cubicBezTo>
                      <a:pt x="56905" y="576941"/>
                      <a:pt x="54318" y="601505"/>
                      <a:pt x="50438" y="624776"/>
                    </a:cubicBezTo>
                    <a:cubicBezTo>
                      <a:pt x="45265" y="660976"/>
                      <a:pt x="38799" y="698468"/>
                      <a:pt x="38799" y="768281"/>
                    </a:cubicBezTo>
                    <a:cubicBezTo>
                      <a:pt x="38799" y="781210"/>
                      <a:pt x="31039" y="790259"/>
                      <a:pt x="19399" y="79025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06" name="Google Shape;706;p10"/>
          <p:cNvGrpSpPr/>
          <p:nvPr/>
        </p:nvGrpSpPr>
        <p:grpSpPr>
          <a:xfrm>
            <a:off x="5031092" y="973829"/>
            <a:ext cx="717140" cy="1386497"/>
            <a:chOff x="9129274" y="2719113"/>
            <a:chExt cx="717140" cy="1386497"/>
          </a:xfrm>
        </p:grpSpPr>
        <p:grpSp>
          <p:nvGrpSpPr>
            <p:cNvPr id="707" name="Google Shape;707;p10"/>
            <p:cNvGrpSpPr/>
            <p:nvPr/>
          </p:nvGrpSpPr>
          <p:grpSpPr>
            <a:xfrm>
              <a:off x="9159507" y="2719113"/>
              <a:ext cx="446280" cy="440141"/>
              <a:chOff x="9159507" y="2719113"/>
              <a:chExt cx="446280" cy="440141"/>
            </a:xfrm>
          </p:grpSpPr>
          <p:sp>
            <p:nvSpPr>
              <p:cNvPr id="708" name="Google Shape;708;p10"/>
              <p:cNvSpPr/>
              <p:nvPr/>
            </p:nvSpPr>
            <p:spPr>
              <a:xfrm>
                <a:off x="9159507" y="2719113"/>
                <a:ext cx="446280" cy="440141"/>
              </a:xfrm>
              <a:custGeom>
                <a:avLst/>
                <a:gdLst/>
                <a:ahLst/>
                <a:cxnLst/>
                <a:rect l="l" t="t" r="r" b="b"/>
                <a:pathLst>
                  <a:path w="446280" h="440141" extrusionOk="0">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10"/>
              <p:cNvSpPr/>
              <p:nvPr/>
            </p:nvSpPr>
            <p:spPr>
              <a:xfrm>
                <a:off x="9245200" y="2800133"/>
                <a:ext cx="280068" cy="273794"/>
              </a:xfrm>
              <a:custGeom>
                <a:avLst/>
                <a:gdLst/>
                <a:ahLst/>
                <a:cxnLst/>
                <a:rect l="l" t="t" r="r" b="b"/>
                <a:pathLst>
                  <a:path w="280068" h="273794" extrusionOk="0">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0" name="Google Shape;710;p10"/>
            <p:cNvGrpSpPr/>
            <p:nvPr/>
          </p:nvGrpSpPr>
          <p:grpSpPr>
            <a:xfrm>
              <a:off x="9129274" y="2893887"/>
              <a:ext cx="717140" cy="1211723"/>
              <a:chOff x="9129274" y="2893887"/>
              <a:chExt cx="717140" cy="1211723"/>
            </a:xfrm>
          </p:grpSpPr>
          <p:sp>
            <p:nvSpPr>
              <p:cNvPr id="711" name="Google Shape;711;p10"/>
              <p:cNvSpPr/>
              <p:nvPr/>
            </p:nvSpPr>
            <p:spPr>
              <a:xfrm>
                <a:off x="9129274" y="3281518"/>
                <a:ext cx="222449" cy="606896"/>
              </a:xfrm>
              <a:custGeom>
                <a:avLst/>
                <a:gdLst/>
                <a:ahLst/>
                <a:cxnLst/>
                <a:rect l="l" t="t" r="r" b="b"/>
                <a:pathLst>
                  <a:path w="222449" h="606896" extrusionOk="0">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10"/>
              <p:cNvSpPr/>
              <p:nvPr/>
            </p:nvSpPr>
            <p:spPr>
              <a:xfrm>
                <a:off x="9683286" y="3335599"/>
                <a:ext cx="163004" cy="201164"/>
              </a:xfrm>
              <a:custGeom>
                <a:avLst/>
                <a:gdLst/>
                <a:ahLst/>
                <a:cxnLst/>
                <a:rect l="l" t="t" r="r" b="b"/>
                <a:pathLst>
                  <a:path w="163004" h="201164" extrusionOk="0">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0"/>
              <p:cNvSpPr/>
              <p:nvPr/>
            </p:nvSpPr>
            <p:spPr>
              <a:xfrm>
                <a:off x="9546086" y="3281250"/>
                <a:ext cx="205957" cy="241291"/>
              </a:xfrm>
              <a:custGeom>
                <a:avLst/>
                <a:gdLst/>
                <a:ahLst/>
                <a:cxnLst/>
                <a:rect l="l" t="t" r="r" b="b"/>
                <a:pathLst>
                  <a:path w="205957" h="241291" extrusionOk="0">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10"/>
              <p:cNvSpPr/>
              <p:nvPr/>
            </p:nvSpPr>
            <p:spPr>
              <a:xfrm>
                <a:off x="9432178" y="3236028"/>
                <a:ext cx="185859" cy="216700"/>
              </a:xfrm>
              <a:custGeom>
                <a:avLst/>
                <a:gdLst/>
                <a:ahLst/>
                <a:cxnLst/>
                <a:rect l="l" t="t" r="r" b="b"/>
                <a:pathLst>
                  <a:path w="185859" h="216700" extrusionOk="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10"/>
              <p:cNvSpPr/>
              <p:nvPr/>
            </p:nvSpPr>
            <p:spPr>
              <a:xfrm>
                <a:off x="9312890" y="3851649"/>
                <a:ext cx="85195" cy="252669"/>
              </a:xfrm>
              <a:custGeom>
                <a:avLst/>
                <a:gdLst/>
                <a:ahLst/>
                <a:cxnLst/>
                <a:rect l="l" t="t" r="r" b="b"/>
                <a:pathLst>
                  <a:path w="85195" h="252669" extrusionOk="0">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10"/>
              <p:cNvSpPr/>
              <p:nvPr/>
            </p:nvSpPr>
            <p:spPr>
              <a:xfrm>
                <a:off x="9682801" y="3503025"/>
                <a:ext cx="163613" cy="602585"/>
              </a:xfrm>
              <a:custGeom>
                <a:avLst/>
                <a:gdLst/>
                <a:ahLst/>
                <a:cxnLst/>
                <a:rect l="l" t="t" r="r" b="b"/>
                <a:pathLst>
                  <a:path w="163613" h="602585" extrusionOk="0">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10"/>
              <p:cNvSpPr/>
              <p:nvPr/>
            </p:nvSpPr>
            <p:spPr>
              <a:xfrm>
                <a:off x="9285004" y="2893887"/>
                <a:ext cx="193992" cy="790259"/>
              </a:xfrm>
              <a:custGeom>
                <a:avLst/>
                <a:gdLst/>
                <a:ahLst/>
                <a:cxnLst/>
                <a:rect l="l" t="t" r="r" b="b"/>
                <a:pathLst>
                  <a:path w="193992" h="790259" extrusionOk="0">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718" name="Google Shape;718;p10"/>
          <p:cNvSpPr txBox="1"/>
          <p:nvPr/>
        </p:nvSpPr>
        <p:spPr>
          <a:xfrm>
            <a:off x="614588" y="4959371"/>
            <a:ext cx="2286509"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92E4B"/>
                </a:solidFill>
                <a:latin typeface="Calibri"/>
                <a:ea typeface="Calibri"/>
                <a:cs typeface="Calibri"/>
                <a:sym typeface="Calibri"/>
              </a:rPr>
              <a:t>Si mantenemos pulsado y arrastramos, llevamos contenido de una ubicación a otra.</a:t>
            </a:r>
            <a:endParaRPr sz="1400" b="0" i="0" u="none" strike="noStrike" cap="none">
              <a:solidFill>
                <a:srgbClr val="000000"/>
              </a:solidFill>
              <a:latin typeface="Arial"/>
              <a:ea typeface="Arial"/>
              <a:cs typeface="Arial"/>
              <a:sym typeface="Arial"/>
            </a:endParaRPr>
          </a:p>
        </p:txBody>
      </p:sp>
      <p:grpSp>
        <p:nvGrpSpPr>
          <p:cNvPr id="719" name="Google Shape;719;p10"/>
          <p:cNvGrpSpPr/>
          <p:nvPr/>
        </p:nvGrpSpPr>
        <p:grpSpPr>
          <a:xfrm>
            <a:off x="1619413" y="3704703"/>
            <a:ext cx="926224" cy="1038198"/>
            <a:chOff x="6878150" y="2995014"/>
            <a:chExt cx="926224" cy="1038198"/>
          </a:xfrm>
        </p:grpSpPr>
        <p:grpSp>
          <p:nvGrpSpPr>
            <p:cNvPr id="720" name="Google Shape;720;p10"/>
            <p:cNvGrpSpPr/>
            <p:nvPr/>
          </p:nvGrpSpPr>
          <p:grpSpPr>
            <a:xfrm>
              <a:off x="7016580" y="2995014"/>
              <a:ext cx="384106" cy="173290"/>
              <a:chOff x="7016580" y="2995014"/>
              <a:chExt cx="384106" cy="173290"/>
            </a:xfrm>
          </p:grpSpPr>
          <p:sp>
            <p:nvSpPr>
              <p:cNvPr id="721" name="Google Shape;721;p10"/>
              <p:cNvSpPr/>
              <p:nvPr/>
            </p:nvSpPr>
            <p:spPr>
              <a:xfrm>
                <a:off x="7016580" y="3062291"/>
                <a:ext cx="384105" cy="38785"/>
              </a:xfrm>
              <a:custGeom>
                <a:avLst/>
                <a:gdLst/>
                <a:ahLst/>
                <a:cxnLst/>
                <a:rect l="l" t="t" r="r" b="b"/>
                <a:pathLst>
                  <a:path w="384105" h="38785" extrusionOk="0">
                    <a:moveTo>
                      <a:pt x="364706" y="38785"/>
                    </a:moveTo>
                    <a:lnTo>
                      <a:pt x="19399" y="38785"/>
                    </a:lnTo>
                    <a:cubicBezTo>
                      <a:pt x="9053" y="38785"/>
                      <a:pt x="0" y="29735"/>
                      <a:pt x="0" y="19393"/>
                    </a:cubicBezTo>
                    <a:cubicBezTo>
                      <a:pt x="0" y="9050"/>
                      <a:pt x="9053" y="0"/>
                      <a:pt x="19399" y="0"/>
                    </a:cubicBezTo>
                    <a:lnTo>
                      <a:pt x="364706" y="0"/>
                    </a:lnTo>
                    <a:cubicBezTo>
                      <a:pt x="375053" y="0"/>
                      <a:pt x="384106" y="9050"/>
                      <a:pt x="384106" y="19393"/>
                    </a:cubicBezTo>
                    <a:cubicBezTo>
                      <a:pt x="384106" y="29735"/>
                      <a:pt x="375053" y="38785"/>
                      <a:pt x="364706" y="3878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10"/>
              <p:cNvSpPr/>
              <p:nvPr/>
            </p:nvSpPr>
            <p:spPr>
              <a:xfrm>
                <a:off x="7255789" y="2995014"/>
                <a:ext cx="144897" cy="173290"/>
              </a:xfrm>
              <a:custGeom>
                <a:avLst/>
                <a:gdLst/>
                <a:ahLst/>
                <a:cxnLst/>
                <a:rect l="l" t="t" r="r" b="b"/>
                <a:pathLst>
                  <a:path w="144897" h="173290" extrusionOk="0">
                    <a:moveTo>
                      <a:pt x="19450" y="173290"/>
                    </a:moveTo>
                    <a:cubicBezTo>
                      <a:pt x="12983" y="173290"/>
                      <a:pt x="6517" y="170705"/>
                      <a:pt x="2636" y="164240"/>
                    </a:cubicBezTo>
                    <a:cubicBezTo>
                      <a:pt x="-2536" y="155190"/>
                      <a:pt x="50" y="143555"/>
                      <a:pt x="9103" y="137091"/>
                    </a:cubicBezTo>
                    <a:lnTo>
                      <a:pt x="89287" y="86670"/>
                    </a:lnTo>
                    <a:lnTo>
                      <a:pt x="9103" y="36249"/>
                    </a:lnTo>
                    <a:cubicBezTo>
                      <a:pt x="50" y="31078"/>
                      <a:pt x="-2536" y="18150"/>
                      <a:pt x="2636" y="9100"/>
                    </a:cubicBezTo>
                    <a:cubicBezTo>
                      <a:pt x="7810" y="50"/>
                      <a:pt x="20743" y="-2536"/>
                      <a:pt x="29796" y="2636"/>
                    </a:cubicBezTo>
                    <a:lnTo>
                      <a:pt x="135845" y="69863"/>
                    </a:lnTo>
                    <a:cubicBezTo>
                      <a:pt x="141018" y="73742"/>
                      <a:pt x="144898" y="80206"/>
                      <a:pt x="144898" y="86670"/>
                    </a:cubicBezTo>
                    <a:cubicBezTo>
                      <a:pt x="144898" y="93134"/>
                      <a:pt x="141018" y="99599"/>
                      <a:pt x="135845" y="103477"/>
                    </a:cubicBezTo>
                    <a:lnTo>
                      <a:pt x="29796" y="170705"/>
                    </a:lnTo>
                    <a:cubicBezTo>
                      <a:pt x="27209" y="173290"/>
                      <a:pt x="23329" y="173290"/>
                      <a:pt x="19450" y="17329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23" name="Google Shape;723;p10"/>
            <p:cNvGrpSpPr/>
            <p:nvPr/>
          </p:nvGrpSpPr>
          <p:grpSpPr>
            <a:xfrm>
              <a:off x="6878150" y="3028659"/>
              <a:ext cx="926224" cy="1004553"/>
              <a:chOff x="6878150" y="3028659"/>
              <a:chExt cx="926224" cy="1004553"/>
            </a:xfrm>
          </p:grpSpPr>
          <p:sp>
            <p:nvSpPr>
              <p:cNvPr id="724" name="Google Shape;724;p10"/>
              <p:cNvSpPr/>
              <p:nvPr/>
            </p:nvSpPr>
            <p:spPr>
              <a:xfrm>
                <a:off x="6878150" y="3585471"/>
                <a:ext cx="448819" cy="291307"/>
              </a:xfrm>
              <a:custGeom>
                <a:avLst/>
                <a:gdLst/>
                <a:ahLst/>
                <a:cxnLst/>
                <a:rect l="l" t="t" r="r" b="b"/>
                <a:pathLst>
                  <a:path w="448819" h="291307" extrusionOk="0">
                    <a:moveTo>
                      <a:pt x="429420" y="291308"/>
                    </a:moveTo>
                    <a:cubicBezTo>
                      <a:pt x="429420" y="291308"/>
                      <a:pt x="428126" y="291308"/>
                      <a:pt x="428126" y="291308"/>
                    </a:cubicBezTo>
                    <a:cubicBezTo>
                      <a:pt x="420367" y="290015"/>
                      <a:pt x="411314" y="288722"/>
                      <a:pt x="403554" y="286136"/>
                    </a:cubicBezTo>
                    <a:lnTo>
                      <a:pt x="400967" y="284843"/>
                    </a:lnTo>
                    <a:cubicBezTo>
                      <a:pt x="329837" y="261572"/>
                      <a:pt x="261292" y="229251"/>
                      <a:pt x="200508" y="189173"/>
                    </a:cubicBezTo>
                    <a:lnTo>
                      <a:pt x="168176" y="167195"/>
                    </a:lnTo>
                    <a:lnTo>
                      <a:pt x="159123" y="160731"/>
                    </a:lnTo>
                    <a:cubicBezTo>
                      <a:pt x="150070" y="154267"/>
                      <a:pt x="141017" y="147803"/>
                      <a:pt x="130670" y="143924"/>
                    </a:cubicBezTo>
                    <a:cubicBezTo>
                      <a:pt x="108685" y="133581"/>
                      <a:pt x="84112" y="127117"/>
                      <a:pt x="58247" y="125824"/>
                    </a:cubicBezTo>
                    <a:lnTo>
                      <a:pt x="55660" y="125824"/>
                    </a:lnTo>
                    <a:cubicBezTo>
                      <a:pt x="23328" y="124531"/>
                      <a:pt x="-1245" y="96089"/>
                      <a:pt x="49" y="63768"/>
                    </a:cubicBezTo>
                    <a:cubicBezTo>
                      <a:pt x="1342" y="37911"/>
                      <a:pt x="19448" y="17226"/>
                      <a:pt x="44020" y="10762"/>
                    </a:cubicBezTo>
                    <a:cubicBezTo>
                      <a:pt x="84112" y="419"/>
                      <a:pt x="125497" y="-2167"/>
                      <a:pt x="166883" y="1712"/>
                    </a:cubicBezTo>
                    <a:cubicBezTo>
                      <a:pt x="188868" y="4298"/>
                      <a:pt x="209561" y="9469"/>
                      <a:pt x="230254" y="15933"/>
                    </a:cubicBezTo>
                    <a:lnTo>
                      <a:pt x="335009" y="54718"/>
                    </a:lnTo>
                    <a:cubicBezTo>
                      <a:pt x="345356" y="58597"/>
                      <a:pt x="350529" y="68939"/>
                      <a:pt x="346649" y="79282"/>
                    </a:cubicBezTo>
                    <a:cubicBezTo>
                      <a:pt x="342770" y="89625"/>
                      <a:pt x="332423" y="94796"/>
                      <a:pt x="322077" y="90918"/>
                    </a:cubicBezTo>
                    <a:lnTo>
                      <a:pt x="217321" y="52133"/>
                    </a:lnTo>
                    <a:cubicBezTo>
                      <a:pt x="199215" y="45669"/>
                      <a:pt x="181109" y="41790"/>
                      <a:pt x="161710" y="40497"/>
                    </a:cubicBezTo>
                    <a:cubicBezTo>
                      <a:pt x="125497" y="36618"/>
                      <a:pt x="89285" y="39204"/>
                      <a:pt x="53073" y="48254"/>
                    </a:cubicBezTo>
                    <a:cubicBezTo>
                      <a:pt x="45314" y="50840"/>
                      <a:pt x="38847" y="57304"/>
                      <a:pt x="38847" y="66354"/>
                    </a:cubicBezTo>
                    <a:cubicBezTo>
                      <a:pt x="38847" y="76697"/>
                      <a:pt x="46607" y="87039"/>
                      <a:pt x="56953" y="87039"/>
                    </a:cubicBezTo>
                    <a:lnTo>
                      <a:pt x="59540" y="87039"/>
                    </a:lnTo>
                    <a:cubicBezTo>
                      <a:pt x="90579" y="88332"/>
                      <a:pt x="120324" y="96089"/>
                      <a:pt x="146190" y="107725"/>
                    </a:cubicBezTo>
                    <a:cubicBezTo>
                      <a:pt x="159123" y="114189"/>
                      <a:pt x="172056" y="120653"/>
                      <a:pt x="182402" y="129703"/>
                    </a:cubicBezTo>
                    <a:lnTo>
                      <a:pt x="190162" y="136167"/>
                    </a:lnTo>
                    <a:lnTo>
                      <a:pt x="221200" y="156852"/>
                    </a:lnTo>
                    <a:cubicBezTo>
                      <a:pt x="279398" y="194345"/>
                      <a:pt x="344063" y="225373"/>
                      <a:pt x="412607" y="247351"/>
                    </a:cubicBezTo>
                    <a:lnTo>
                      <a:pt x="415193" y="248644"/>
                    </a:lnTo>
                    <a:cubicBezTo>
                      <a:pt x="420367" y="249937"/>
                      <a:pt x="425539" y="251230"/>
                      <a:pt x="430713" y="251230"/>
                    </a:cubicBezTo>
                    <a:cubicBezTo>
                      <a:pt x="441059" y="252523"/>
                      <a:pt x="448819" y="261572"/>
                      <a:pt x="448819" y="271915"/>
                    </a:cubicBezTo>
                    <a:cubicBezTo>
                      <a:pt x="447525" y="283551"/>
                      <a:pt x="438472" y="291308"/>
                      <a:pt x="429420" y="29130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10"/>
              <p:cNvSpPr/>
              <p:nvPr/>
            </p:nvSpPr>
            <p:spPr>
              <a:xfrm>
                <a:off x="7460016" y="3210620"/>
                <a:ext cx="208375" cy="161952"/>
              </a:xfrm>
              <a:custGeom>
                <a:avLst/>
                <a:gdLst/>
                <a:ahLst/>
                <a:cxnLst/>
                <a:rect l="l" t="t" r="r" b="b"/>
                <a:pathLst>
                  <a:path w="208375" h="161952" extrusionOk="0">
                    <a:moveTo>
                      <a:pt x="188981" y="161953"/>
                    </a:moveTo>
                    <a:cubicBezTo>
                      <a:pt x="181222" y="161953"/>
                      <a:pt x="173462" y="156781"/>
                      <a:pt x="170876" y="149024"/>
                    </a:cubicBezTo>
                    <a:cubicBezTo>
                      <a:pt x="152770" y="102482"/>
                      <a:pt x="126904" y="76625"/>
                      <a:pt x="89398" y="46890"/>
                    </a:cubicBezTo>
                    <a:cubicBezTo>
                      <a:pt x="72586" y="33962"/>
                      <a:pt x="48014" y="36547"/>
                      <a:pt x="35081" y="53354"/>
                    </a:cubicBezTo>
                    <a:cubicBezTo>
                      <a:pt x="28614" y="62404"/>
                      <a:pt x="15682" y="63697"/>
                      <a:pt x="7921" y="57233"/>
                    </a:cubicBezTo>
                    <a:cubicBezTo>
                      <a:pt x="-1132" y="50769"/>
                      <a:pt x="-2425" y="37840"/>
                      <a:pt x="4042" y="30083"/>
                    </a:cubicBezTo>
                    <a:cubicBezTo>
                      <a:pt x="29907" y="-3531"/>
                      <a:pt x="79052" y="-9995"/>
                      <a:pt x="112678" y="15862"/>
                    </a:cubicBezTo>
                    <a:cubicBezTo>
                      <a:pt x="155356" y="49476"/>
                      <a:pt x="186395" y="80504"/>
                      <a:pt x="207088" y="134803"/>
                    </a:cubicBezTo>
                    <a:cubicBezTo>
                      <a:pt x="210967" y="145146"/>
                      <a:pt x="205794" y="155489"/>
                      <a:pt x="195448" y="159367"/>
                    </a:cubicBezTo>
                    <a:cubicBezTo>
                      <a:pt x="194155" y="161953"/>
                      <a:pt x="191568" y="161953"/>
                      <a:pt x="188981" y="16195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10"/>
              <p:cNvSpPr/>
              <p:nvPr/>
            </p:nvSpPr>
            <p:spPr>
              <a:xfrm>
                <a:off x="7346656" y="3203049"/>
                <a:ext cx="230940" cy="188915"/>
              </a:xfrm>
              <a:custGeom>
                <a:avLst/>
                <a:gdLst/>
                <a:ahLst/>
                <a:cxnLst/>
                <a:rect l="l" t="t" r="r" b="b"/>
                <a:pathLst>
                  <a:path w="230940" h="188915" extrusionOk="0">
                    <a:moveTo>
                      <a:pt x="210518" y="188916"/>
                    </a:moveTo>
                    <a:cubicBezTo>
                      <a:pt x="204051" y="188916"/>
                      <a:pt x="197585" y="185037"/>
                      <a:pt x="193705" y="178573"/>
                    </a:cubicBezTo>
                    <a:cubicBezTo>
                      <a:pt x="189825" y="172109"/>
                      <a:pt x="187239" y="166938"/>
                      <a:pt x="184652" y="160473"/>
                    </a:cubicBezTo>
                    <a:cubicBezTo>
                      <a:pt x="163959" y="121688"/>
                      <a:pt x="141974" y="81610"/>
                      <a:pt x="88949" y="45411"/>
                    </a:cubicBezTo>
                    <a:cubicBezTo>
                      <a:pt x="79895" y="40240"/>
                      <a:pt x="69549" y="37654"/>
                      <a:pt x="60496" y="38947"/>
                    </a:cubicBezTo>
                    <a:cubicBezTo>
                      <a:pt x="50150" y="41532"/>
                      <a:pt x="41097" y="46704"/>
                      <a:pt x="35924" y="55754"/>
                    </a:cubicBezTo>
                    <a:cubicBezTo>
                      <a:pt x="29458" y="64803"/>
                      <a:pt x="17818" y="67389"/>
                      <a:pt x="8765" y="60925"/>
                    </a:cubicBezTo>
                    <a:cubicBezTo>
                      <a:pt x="-288" y="54461"/>
                      <a:pt x="-2874" y="42825"/>
                      <a:pt x="3592" y="33775"/>
                    </a:cubicBezTo>
                    <a:cubicBezTo>
                      <a:pt x="15231" y="16968"/>
                      <a:pt x="32044" y="5333"/>
                      <a:pt x="52737" y="1454"/>
                    </a:cubicBezTo>
                    <a:cubicBezTo>
                      <a:pt x="73429" y="-2424"/>
                      <a:pt x="94122" y="1454"/>
                      <a:pt x="110935" y="13090"/>
                    </a:cubicBezTo>
                    <a:cubicBezTo>
                      <a:pt x="173012" y="54461"/>
                      <a:pt x="198878" y="102296"/>
                      <a:pt x="219571" y="141081"/>
                    </a:cubicBezTo>
                    <a:cubicBezTo>
                      <a:pt x="222157" y="146252"/>
                      <a:pt x="226037" y="152716"/>
                      <a:pt x="228623" y="157888"/>
                    </a:cubicBezTo>
                    <a:cubicBezTo>
                      <a:pt x="233797" y="166938"/>
                      <a:pt x="229917" y="178573"/>
                      <a:pt x="220864" y="183744"/>
                    </a:cubicBezTo>
                    <a:cubicBezTo>
                      <a:pt x="216984" y="187623"/>
                      <a:pt x="213105" y="188916"/>
                      <a:pt x="210518" y="1889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0"/>
              <p:cNvSpPr/>
              <p:nvPr/>
            </p:nvSpPr>
            <p:spPr>
              <a:xfrm>
                <a:off x="7196165" y="3195454"/>
                <a:ext cx="257556" cy="188754"/>
              </a:xfrm>
              <a:custGeom>
                <a:avLst/>
                <a:gdLst/>
                <a:ahLst/>
                <a:cxnLst/>
                <a:rect l="l" t="t" r="r" b="b"/>
                <a:pathLst>
                  <a:path w="257556" h="188754" extrusionOk="0">
                    <a:moveTo>
                      <a:pt x="236854" y="188754"/>
                    </a:moveTo>
                    <a:cubicBezTo>
                      <a:pt x="229094" y="188754"/>
                      <a:pt x="221335" y="183583"/>
                      <a:pt x="218748" y="175826"/>
                    </a:cubicBezTo>
                    <a:cubicBezTo>
                      <a:pt x="210988" y="156433"/>
                      <a:pt x="194175" y="129284"/>
                      <a:pt x="183829" y="115063"/>
                    </a:cubicBezTo>
                    <a:cubicBezTo>
                      <a:pt x="176070" y="103427"/>
                      <a:pt x="168310" y="93084"/>
                      <a:pt x="160550" y="84034"/>
                    </a:cubicBezTo>
                    <a:cubicBezTo>
                      <a:pt x="152790" y="74985"/>
                      <a:pt x="143738" y="64642"/>
                      <a:pt x="129511" y="54299"/>
                    </a:cubicBezTo>
                    <a:cubicBezTo>
                      <a:pt x="123045" y="50421"/>
                      <a:pt x="116578" y="45249"/>
                      <a:pt x="106232" y="41371"/>
                    </a:cubicBezTo>
                    <a:cubicBezTo>
                      <a:pt x="101058" y="40078"/>
                      <a:pt x="95886" y="38785"/>
                      <a:pt x="89419" y="37492"/>
                    </a:cubicBezTo>
                    <a:cubicBezTo>
                      <a:pt x="82953" y="37492"/>
                      <a:pt x="76487" y="37492"/>
                      <a:pt x="71313" y="40078"/>
                    </a:cubicBezTo>
                    <a:cubicBezTo>
                      <a:pt x="60967" y="43957"/>
                      <a:pt x="53208" y="49128"/>
                      <a:pt x="46741" y="59471"/>
                    </a:cubicBezTo>
                    <a:cubicBezTo>
                      <a:pt x="41568" y="67228"/>
                      <a:pt x="37688" y="73692"/>
                      <a:pt x="36394" y="80156"/>
                    </a:cubicBezTo>
                    <a:cubicBezTo>
                      <a:pt x="32514" y="90499"/>
                      <a:pt x="20875" y="94377"/>
                      <a:pt x="11822" y="90499"/>
                    </a:cubicBezTo>
                    <a:cubicBezTo>
                      <a:pt x="1476" y="86620"/>
                      <a:pt x="-2404" y="74985"/>
                      <a:pt x="1476" y="65935"/>
                    </a:cubicBezTo>
                    <a:cubicBezTo>
                      <a:pt x="5356" y="58178"/>
                      <a:pt x="9235" y="47835"/>
                      <a:pt x="16995" y="37492"/>
                    </a:cubicBezTo>
                    <a:cubicBezTo>
                      <a:pt x="28635" y="21978"/>
                      <a:pt x="42861" y="11636"/>
                      <a:pt x="59674" y="5171"/>
                    </a:cubicBezTo>
                    <a:cubicBezTo>
                      <a:pt x="70020" y="1293"/>
                      <a:pt x="81659" y="0"/>
                      <a:pt x="93299" y="0"/>
                    </a:cubicBezTo>
                    <a:cubicBezTo>
                      <a:pt x="102352" y="0"/>
                      <a:pt x="111405" y="2586"/>
                      <a:pt x="120458" y="5171"/>
                    </a:cubicBezTo>
                    <a:cubicBezTo>
                      <a:pt x="134684" y="10343"/>
                      <a:pt x="145031" y="16807"/>
                      <a:pt x="154084" y="23271"/>
                    </a:cubicBezTo>
                    <a:cubicBezTo>
                      <a:pt x="170896" y="36199"/>
                      <a:pt x="181242" y="49128"/>
                      <a:pt x="191589" y="59471"/>
                    </a:cubicBezTo>
                    <a:cubicBezTo>
                      <a:pt x="200642" y="69813"/>
                      <a:pt x="208402" y="80156"/>
                      <a:pt x="217454" y="93084"/>
                    </a:cubicBezTo>
                    <a:cubicBezTo>
                      <a:pt x="222628" y="99549"/>
                      <a:pt x="245907" y="134455"/>
                      <a:pt x="256253" y="161605"/>
                    </a:cubicBezTo>
                    <a:cubicBezTo>
                      <a:pt x="260133" y="171947"/>
                      <a:pt x="254960" y="182290"/>
                      <a:pt x="245907" y="186169"/>
                    </a:cubicBezTo>
                    <a:cubicBezTo>
                      <a:pt x="242027" y="188754"/>
                      <a:pt x="239440" y="188754"/>
                      <a:pt x="236854" y="18875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10"/>
              <p:cNvSpPr/>
              <p:nvPr/>
            </p:nvSpPr>
            <p:spPr>
              <a:xfrm>
                <a:off x="7292056" y="3840585"/>
                <a:ext cx="96986" cy="192627"/>
              </a:xfrm>
              <a:custGeom>
                <a:avLst/>
                <a:gdLst/>
                <a:ahLst/>
                <a:cxnLst/>
                <a:rect l="l" t="t" r="r" b="b"/>
                <a:pathLst>
                  <a:path w="96986" h="192627" extrusionOk="0">
                    <a:moveTo>
                      <a:pt x="77592" y="192628"/>
                    </a:moveTo>
                    <a:cubicBezTo>
                      <a:pt x="69832" y="192628"/>
                      <a:pt x="62073" y="187456"/>
                      <a:pt x="59486" y="179699"/>
                    </a:cubicBezTo>
                    <a:lnTo>
                      <a:pt x="1288" y="25852"/>
                    </a:lnTo>
                    <a:cubicBezTo>
                      <a:pt x="-2592" y="15509"/>
                      <a:pt x="2582" y="5166"/>
                      <a:pt x="12928" y="1288"/>
                    </a:cubicBezTo>
                    <a:cubicBezTo>
                      <a:pt x="23274" y="-2591"/>
                      <a:pt x="33620" y="2581"/>
                      <a:pt x="37500" y="12923"/>
                    </a:cubicBezTo>
                    <a:lnTo>
                      <a:pt x="95698" y="166771"/>
                    </a:lnTo>
                    <a:cubicBezTo>
                      <a:pt x="99578" y="177114"/>
                      <a:pt x="94405" y="187456"/>
                      <a:pt x="84059" y="191335"/>
                    </a:cubicBezTo>
                    <a:cubicBezTo>
                      <a:pt x="82765" y="191335"/>
                      <a:pt x="80179" y="192628"/>
                      <a:pt x="77592" y="19262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10"/>
              <p:cNvSpPr/>
              <p:nvPr/>
            </p:nvSpPr>
            <p:spPr>
              <a:xfrm>
                <a:off x="7627011" y="3338300"/>
                <a:ext cx="177363" cy="694912"/>
              </a:xfrm>
              <a:custGeom>
                <a:avLst/>
                <a:gdLst/>
                <a:ahLst/>
                <a:cxnLst/>
                <a:rect l="l" t="t" r="r" b="b"/>
                <a:pathLst>
                  <a:path w="177363" h="694912" extrusionOk="0">
                    <a:moveTo>
                      <a:pt x="156488" y="694913"/>
                    </a:moveTo>
                    <a:cubicBezTo>
                      <a:pt x="148728" y="694913"/>
                      <a:pt x="142261" y="691034"/>
                      <a:pt x="138382" y="683277"/>
                    </a:cubicBezTo>
                    <a:lnTo>
                      <a:pt x="1294" y="367825"/>
                    </a:lnTo>
                    <a:cubicBezTo>
                      <a:pt x="0" y="365239"/>
                      <a:pt x="0" y="361361"/>
                      <a:pt x="0" y="358775"/>
                    </a:cubicBezTo>
                    <a:cubicBezTo>
                      <a:pt x="9053" y="241127"/>
                      <a:pt x="20693" y="78229"/>
                      <a:pt x="5173" y="25223"/>
                    </a:cubicBezTo>
                    <a:cubicBezTo>
                      <a:pt x="2587" y="14880"/>
                      <a:pt x="7760" y="4537"/>
                      <a:pt x="18106" y="659"/>
                    </a:cubicBezTo>
                    <a:cubicBezTo>
                      <a:pt x="28452" y="-1927"/>
                      <a:pt x="38799" y="3245"/>
                      <a:pt x="42679" y="13587"/>
                    </a:cubicBezTo>
                    <a:cubicBezTo>
                      <a:pt x="59492" y="69179"/>
                      <a:pt x="51731" y="201049"/>
                      <a:pt x="40092" y="356189"/>
                    </a:cubicBezTo>
                    <a:lnTo>
                      <a:pt x="175887" y="667763"/>
                    </a:lnTo>
                    <a:cubicBezTo>
                      <a:pt x="179767" y="678106"/>
                      <a:pt x="175887" y="688449"/>
                      <a:pt x="165541" y="693620"/>
                    </a:cubicBezTo>
                    <a:cubicBezTo>
                      <a:pt x="161661" y="693620"/>
                      <a:pt x="159075" y="694913"/>
                      <a:pt x="156488" y="69491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10"/>
              <p:cNvSpPr/>
              <p:nvPr/>
            </p:nvSpPr>
            <p:spPr>
              <a:xfrm>
                <a:off x="7135568" y="3444976"/>
                <a:ext cx="88508" cy="233998"/>
              </a:xfrm>
              <a:custGeom>
                <a:avLst/>
                <a:gdLst/>
                <a:ahLst/>
                <a:cxnLst/>
                <a:rect l="l" t="t" r="r" b="b"/>
                <a:pathLst>
                  <a:path w="88508" h="233998" extrusionOk="0">
                    <a:moveTo>
                      <a:pt x="71125" y="233999"/>
                    </a:moveTo>
                    <a:cubicBezTo>
                      <a:pt x="62073" y="233999"/>
                      <a:pt x="54313" y="228827"/>
                      <a:pt x="53020" y="219777"/>
                    </a:cubicBezTo>
                    <a:cubicBezTo>
                      <a:pt x="43967" y="187456"/>
                      <a:pt x="38793" y="162892"/>
                      <a:pt x="33620" y="140914"/>
                    </a:cubicBezTo>
                    <a:cubicBezTo>
                      <a:pt x="25860" y="106007"/>
                      <a:pt x="19394" y="77565"/>
                      <a:pt x="1288" y="25852"/>
                    </a:cubicBezTo>
                    <a:cubicBezTo>
                      <a:pt x="-2592" y="15509"/>
                      <a:pt x="2581" y="5166"/>
                      <a:pt x="12927" y="1288"/>
                    </a:cubicBezTo>
                    <a:cubicBezTo>
                      <a:pt x="23274" y="-2591"/>
                      <a:pt x="33620" y="2580"/>
                      <a:pt x="37500" y="12923"/>
                    </a:cubicBezTo>
                    <a:cubicBezTo>
                      <a:pt x="55606" y="65930"/>
                      <a:pt x="62073" y="95665"/>
                      <a:pt x="69832" y="131864"/>
                    </a:cubicBezTo>
                    <a:cubicBezTo>
                      <a:pt x="75006" y="153843"/>
                      <a:pt x="80178" y="177114"/>
                      <a:pt x="87939" y="208142"/>
                    </a:cubicBezTo>
                    <a:cubicBezTo>
                      <a:pt x="90525" y="218485"/>
                      <a:pt x="84058" y="228827"/>
                      <a:pt x="73712" y="231413"/>
                    </a:cubicBezTo>
                    <a:cubicBezTo>
                      <a:pt x="73712" y="232706"/>
                      <a:pt x="72419" y="233999"/>
                      <a:pt x="71125" y="23399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10"/>
              <p:cNvSpPr/>
              <p:nvPr/>
            </p:nvSpPr>
            <p:spPr>
              <a:xfrm>
                <a:off x="6905615" y="3028659"/>
                <a:ext cx="400446" cy="456389"/>
              </a:xfrm>
              <a:custGeom>
                <a:avLst/>
                <a:gdLst/>
                <a:ahLst/>
                <a:cxnLst/>
                <a:rect l="l" t="t" r="r" b="b"/>
                <a:pathLst>
                  <a:path w="400446" h="456389" extrusionOk="0">
                    <a:moveTo>
                      <a:pt x="249347" y="455097"/>
                    </a:moveTo>
                    <a:cubicBezTo>
                      <a:pt x="241587" y="455097"/>
                      <a:pt x="233828" y="449926"/>
                      <a:pt x="231241" y="442169"/>
                    </a:cubicBezTo>
                    <a:cubicBezTo>
                      <a:pt x="209255" y="374941"/>
                      <a:pt x="179510" y="333570"/>
                      <a:pt x="143298" y="279271"/>
                    </a:cubicBezTo>
                    <a:lnTo>
                      <a:pt x="136831" y="270221"/>
                    </a:lnTo>
                    <a:cubicBezTo>
                      <a:pt x="101913" y="218508"/>
                      <a:pt x="63114" y="168087"/>
                      <a:pt x="23022" y="116374"/>
                    </a:cubicBezTo>
                    <a:lnTo>
                      <a:pt x="12676" y="102152"/>
                    </a:lnTo>
                    <a:cubicBezTo>
                      <a:pt x="-8017" y="73710"/>
                      <a:pt x="-2844" y="34925"/>
                      <a:pt x="24315" y="12947"/>
                    </a:cubicBezTo>
                    <a:cubicBezTo>
                      <a:pt x="50181" y="-6446"/>
                      <a:pt x="86393" y="-3860"/>
                      <a:pt x="108379" y="19411"/>
                    </a:cubicBezTo>
                    <a:cubicBezTo>
                      <a:pt x="121312" y="32339"/>
                      <a:pt x="143298" y="54317"/>
                      <a:pt x="167870" y="80174"/>
                    </a:cubicBezTo>
                    <a:cubicBezTo>
                      <a:pt x="240294" y="152573"/>
                      <a:pt x="351517" y="262464"/>
                      <a:pt x="396782" y="324521"/>
                    </a:cubicBezTo>
                    <a:cubicBezTo>
                      <a:pt x="403248" y="333570"/>
                      <a:pt x="400661" y="345206"/>
                      <a:pt x="392902" y="351670"/>
                    </a:cubicBezTo>
                    <a:cubicBezTo>
                      <a:pt x="383849" y="358134"/>
                      <a:pt x="372209" y="355549"/>
                      <a:pt x="365742" y="347791"/>
                    </a:cubicBezTo>
                    <a:cubicBezTo>
                      <a:pt x="321771" y="288321"/>
                      <a:pt x="213135" y="179723"/>
                      <a:pt x="140711" y="108616"/>
                    </a:cubicBezTo>
                    <a:cubicBezTo>
                      <a:pt x="113552" y="82760"/>
                      <a:pt x="92859" y="60782"/>
                      <a:pt x="79927" y="47853"/>
                    </a:cubicBezTo>
                    <a:cubicBezTo>
                      <a:pt x="70873" y="38803"/>
                      <a:pt x="56648" y="37510"/>
                      <a:pt x="47594" y="45268"/>
                    </a:cubicBezTo>
                    <a:cubicBezTo>
                      <a:pt x="37248" y="53025"/>
                      <a:pt x="34662" y="68539"/>
                      <a:pt x="42421" y="80174"/>
                    </a:cubicBezTo>
                    <a:lnTo>
                      <a:pt x="52767" y="94395"/>
                    </a:lnTo>
                    <a:cubicBezTo>
                      <a:pt x="91566" y="144816"/>
                      <a:pt x="131658" y="197822"/>
                      <a:pt x="167870" y="250829"/>
                    </a:cubicBezTo>
                    <a:lnTo>
                      <a:pt x="174336" y="259879"/>
                    </a:lnTo>
                    <a:cubicBezTo>
                      <a:pt x="211842" y="312885"/>
                      <a:pt x="242880" y="359427"/>
                      <a:pt x="267453" y="431826"/>
                    </a:cubicBezTo>
                    <a:cubicBezTo>
                      <a:pt x="271333" y="442169"/>
                      <a:pt x="264866" y="452511"/>
                      <a:pt x="255813" y="456390"/>
                    </a:cubicBezTo>
                    <a:cubicBezTo>
                      <a:pt x="253227" y="455097"/>
                      <a:pt x="251933" y="455097"/>
                      <a:pt x="249347" y="455097"/>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32" name="Google Shape;732;p10"/>
          <p:cNvGrpSpPr/>
          <p:nvPr/>
        </p:nvGrpSpPr>
        <p:grpSpPr>
          <a:xfrm>
            <a:off x="4616172" y="3369714"/>
            <a:ext cx="1101747" cy="1289010"/>
            <a:chOff x="6877540" y="843730"/>
            <a:chExt cx="1101747" cy="1289010"/>
          </a:xfrm>
        </p:grpSpPr>
        <p:grpSp>
          <p:nvGrpSpPr>
            <p:cNvPr id="733" name="Google Shape;733;p10"/>
            <p:cNvGrpSpPr/>
            <p:nvPr/>
          </p:nvGrpSpPr>
          <p:grpSpPr>
            <a:xfrm>
              <a:off x="7537274" y="843730"/>
              <a:ext cx="167345" cy="298697"/>
              <a:chOff x="7537274" y="843730"/>
              <a:chExt cx="167345" cy="298697"/>
            </a:xfrm>
          </p:grpSpPr>
          <p:sp>
            <p:nvSpPr>
              <p:cNvPr id="734" name="Google Shape;734;p10"/>
              <p:cNvSpPr/>
              <p:nvPr/>
            </p:nvSpPr>
            <p:spPr>
              <a:xfrm>
                <a:off x="7559751" y="843772"/>
                <a:ext cx="144868" cy="298655"/>
              </a:xfrm>
              <a:custGeom>
                <a:avLst/>
                <a:gdLst/>
                <a:ahLst/>
                <a:cxnLst/>
                <a:rect l="l" t="t" r="r" b="b"/>
                <a:pathLst>
                  <a:path w="144868" h="298655" extrusionOk="0">
                    <a:moveTo>
                      <a:pt x="125458" y="298656"/>
                    </a:moveTo>
                    <a:cubicBezTo>
                      <a:pt x="117699" y="298656"/>
                      <a:pt x="109940" y="293484"/>
                      <a:pt x="107353" y="287020"/>
                    </a:cubicBezTo>
                    <a:lnTo>
                      <a:pt x="1303" y="27160"/>
                    </a:lnTo>
                    <a:cubicBezTo>
                      <a:pt x="-2576" y="16817"/>
                      <a:pt x="2596" y="6474"/>
                      <a:pt x="11649" y="1303"/>
                    </a:cubicBezTo>
                    <a:cubicBezTo>
                      <a:pt x="21996" y="-2576"/>
                      <a:pt x="32343" y="2596"/>
                      <a:pt x="37515" y="11646"/>
                    </a:cubicBezTo>
                    <a:lnTo>
                      <a:pt x="143565" y="271506"/>
                    </a:lnTo>
                    <a:cubicBezTo>
                      <a:pt x="147444" y="281849"/>
                      <a:pt x="142272" y="292191"/>
                      <a:pt x="133219" y="297363"/>
                    </a:cubicBezTo>
                    <a:cubicBezTo>
                      <a:pt x="130632" y="297363"/>
                      <a:pt x="128045" y="298656"/>
                      <a:pt x="125458" y="298656"/>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10"/>
              <p:cNvSpPr/>
              <p:nvPr/>
            </p:nvSpPr>
            <p:spPr>
              <a:xfrm>
                <a:off x="7537274" y="843730"/>
                <a:ext cx="162323" cy="161657"/>
              </a:xfrm>
              <a:custGeom>
                <a:avLst/>
                <a:gdLst/>
                <a:ahLst/>
                <a:cxnLst/>
                <a:rect l="l" t="t" r="r" b="b"/>
                <a:pathLst>
                  <a:path w="162323" h="161657" extrusionOk="0">
                    <a:moveTo>
                      <a:pt x="19901" y="161657"/>
                    </a:moveTo>
                    <a:cubicBezTo>
                      <a:pt x="18607" y="161657"/>
                      <a:pt x="17314" y="161657"/>
                      <a:pt x="16021" y="161657"/>
                    </a:cubicBezTo>
                    <a:cubicBezTo>
                      <a:pt x="5674" y="160364"/>
                      <a:pt x="-2085" y="150022"/>
                      <a:pt x="501" y="139679"/>
                    </a:cubicBezTo>
                    <a:lnTo>
                      <a:pt x="22487" y="15566"/>
                    </a:lnTo>
                    <a:cubicBezTo>
                      <a:pt x="23780" y="9102"/>
                      <a:pt x="27660" y="3931"/>
                      <a:pt x="34127" y="1345"/>
                    </a:cubicBezTo>
                    <a:cubicBezTo>
                      <a:pt x="40593" y="-1240"/>
                      <a:pt x="47059" y="52"/>
                      <a:pt x="52233" y="3931"/>
                    </a:cubicBezTo>
                    <a:lnTo>
                      <a:pt x="154402" y="76330"/>
                    </a:lnTo>
                    <a:cubicBezTo>
                      <a:pt x="163455" y="82794"/>
                      <a:pt x="164749" y="94430"/>
                      <a:pt x="158282" y="103479"/>
                    </a:cubicBezTo>
                    <a:cubicBezTo>
                      <a:pt x="151816" y="112529"/>
                      <a:pt x="140176" y="113822"/>
                      <a:pt x="131123" y="107358"/>
                    </a:cubicBezTo>
                    <a:lnTo>
                      <a:pt x="53526" y="51766"/>
                    </a:lnTo>
                    <a:lnTo>
                      <a:pt x="36713" y="144850"/>
                    </a:lnTo>
                    <a:cubicBezTo>
                      <a:pt x="36713" y="155193"/>
                      <a:pt x="28954" y="161657"/>
                      <a:pt x="19901" y="161657"/>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6" name="Google Shape;736;p10"/>
            <p:cNvGrpSpPr/>
            <p:nvPr/>
          </p:nvGrpSpPr>
          <p:grpSpPr>
            <a:xfrm>
              <a:off x="7811941" y="1481141"/>
              <a:ext cx="167346" cy="299948"/>
              <a:chOff x="7811941" y="1481141"/>
              <a:chExt cx="167346" cy="299948"/>
            </a:xfrm>
          </p:grpSpPr>
          <p:sp>
            <p:nvSpPr>
              <p:cNvPr id="737" name="Google Shape;737;p10"/>
              <p:cNvSpPr/>
              <p:nvPr/>
            </p:nvSpPr>
            <p:spPr>
              <a:xfrm>
                <a:off x="7811941" y="1481141"/>
                <a:ext cx="144868" cy="299948"/>
              </a:xfrm>
              <a:custGeom>
                <a:avLst/>
                <a:gdLst/>
                <a:ahLst/>
                <a:cxnLst/>
                <a:rect l="l" t="t" r="r" b="b"/>
                <a:pathLst>
                  <a:path w="144868" h="299948" extrusionOk="0">
                    <a:moveTo>
                      <a:pt x="125458" y="299948"/>
                    </a:moveTo>
                    <a:cubicBezTo>
                      <a:pt x="117699" y="299948"/>
                      <a:pt x="109940" y="294777"/>
                      <a:pt x="107353" y="288313"/>
                    </a:cubicBezTo>
                    <a:lnTo>
                      <a:pt x="1303" y="27160"/>
                    </a:lnTo>
                    <a:cubicBezTo>
                      <a:pt x="-2576" y="16817"/>
                      <a:pt x="2596" y="6474"/>
                      <a:pt x="11649" y="1303"/>
                    </a:cubicBezTo>
                    <a:cubicBezTo>
                      <a:pt x="21996" y="-2576"/>
                      <a:pt x="32343" y="2596"/>
                      <a:pt x="37515" y="11646"/>
                    </a:cubicBezTo>
                    <a:lnTo>
                      <a:pt x="143565" y="271506"/>
                    </a:lnTo>
                    <a:cubicBezTo>
                      <a:pt x="147444" y="281849"/>
                      <a:pt x="142272" y="292191"/>
                      <a:pt x="133219" y="297363"/>
                    </a:cubicBezTo>
                    <a:cubicBezTo>
                      <a:pt x="129339" y="298656"/>
                      <a:pt x="128045" y="299948"/>
                      <a:pt x="125458" y="299948"/>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10"/>
              <p:cNvSpPr/>
              <p:nvPr/>
            </p:nvSpPr>
            <p:spPr>
              <a:xfrm>
                <a:off x="7815670" y="1620276"/>
                <a:ext cx="163617" cy="160813"/>
              </a:xfrm>
              <a:custGeom>
                <a:avLst/>
                <a:gdLst/>
                <a:ahLst/>
                <a:cxnLst/>
                <a:rect l="l" t="t" r="r" b="b"/>
                <a:pathLst>
                  <a:path w="163617" h="160813" extrusionOk="0">
                    <a:moveTo>
                      <a:pt x="121730" y="160813"/>
                    </a:moveTo>
                    <a:cubicBezTo>
                      <a:pt x="117851" y="160813"/>
                      <a:pt x="113971" y="159520"/>
                      <a:pt x="110091" y="156934"/>
                    </a:cubicBezTo>
                    <a:lnTo>
                      <a:pt x="7921" y="84536"/>
                    </a:lnTo>
                    <a:cubicBezTo>
                      <a:pt x="-1132" y="78071"/>
                      <a:pt x="-2425" y="66436"/>
                      <a:pt x="4042" y="57386"/>
                    </a:cubicBezTo>
                    <a:cubicBezTo>
                      <a:pt x="10508" y="48336"/>
                      <a:pt x="22148" y="47043"/>
                      <a:pt x="31200" y="53507"/>
                    </a:cubicBezTo>
                    <a:lnTo>
                      <a:pt x="108797" y="109100"/>
                    </a:lnTo>
                    <a:lnTo>
                      <a:pt x="125611" y="16015"/>
                    </a:lnTo>
                    <a:cubicBezTo>
                      <a:pt x="126904" y="5672"/>
                      <a:pt x="137250" y="-2085"/>
                      <a:pt x="147596" y="501"/>
                    </a:cubicBezTo>
                    <a:cubicBezTo>
                      <a:pt x="157943" y="1794"/>
                      <a:pt x="165702" y="12137"/>
                      <a:pt x="163116" y="22479"/>
                    </a:cubicBezTo>
                    <a:lnTo>
                      <a:pt x="141130" y="146592"/>
                    </a:lnTo>
                    <a:cubicBezTo>
                      <a:pt x="139837" y="153056"/>
                      <a:pt x="135957" y="158227"/>
                      <a:pt x="129491" y="160813"/>
                    </a:cubicBezTo>
                    <a:cubicBezTo>
                      <a:pt x="125611" y="159520"/>
                      <a:pt x="124317" y="160813"/>
                      <a:pt x="121730" y="160813"/>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9" name="Google Shape;739;p10"/>
            <p:cNvGrpSpPr/>
            <p:nvPr/>
          </p:nvGrpSpPr>
          <p:grpSpPr>
            <a:xfrm>
              <a:off x="6877540" y="907279"/>
              <a:ext cx="947747" cy="1225461"/>
              <a:chOff x="6877540" y="907279"/>
              <a:chExt cx="947747" cy="1225461"/>
            </a:xfrm>
          </p:grpSpPr>
          <p:sp>
            <p:nvSpPr>
              <p:cNvPr id="740" name="Google Shape;740;p10"/>
              <p:cNvSpPr/>
              <p:nvPr/>
            </p:nvSpPr>
            <p:spPr>
              <a:xfrm>
                <a:off x="7214312" y="1259935"/>
                <a:ext cx="159215" cy="344035"/>
              </a:xfrm>
              <a:custGeom>
                <a:avLst/>
                <a:gdLst/>
                <a:ahLst/>
                <a:cxnLst/>
                <a:rect l="l" t="t" r="r" b="b"/>
                <a:pathLst>
                  <a:path w="159215" h="344035" extrusionOk="0">
                    <a:moveTo>
                      <a:pt x="102310" y="344036"/>
                    </a:moveTo>
                    <a:cubicBezTo>
                      <a:pt x="99724" y="344036"/>
                      <a:pt x="98431" y="344036"/>
                      <a:pt x="95844" y="342743"/>
                    </a:cubicBezTo>
                    <a:cubicBezTo>
                      <a:pt x="85498" y="338864"/>
                      <a:pt x="80325" y="328522"/>
                      <a:pt x="84205" y="318179"/>
                    </a:cubicBezTo>
                    <a:cubicBezTo>
                      <a:pt x="95844" y="283272"/>
                      <a:pt x="106191" y="247073"/>
                      <a:pt x="112657" y="206995"/>
                    </a:cubicBezTo>
                    <a:cubicBezTo>
                      <a:pt x="116537" y="186310"/>
                      <a:pt x="119124" y="166917"/>
                      <a:pt x="120417" y="148817"/>
                    </a:cubicBezTo>
                    <a:cubicBezTo>
                      <a:pt x="121710" y="138475"/>
                      <a:pt x="121710" y="128132"/>
                      <a:pt x="121710" y="117789"/>
                    </a:cubicBezTo>
                    <a:cubicBezTo>
                      <a:pt x="121710" y="115203"/>
                      <a:pt x="121710" y="111325"/>
                      <a:pt x="121710" y="108739"/>
                    </a:cubicBezTo>
                    <a:lnTo>
                      <a:pt x="121710" y="106154"/>
                    </a:lnTo>
                    <a:cubicBezTo>
                      <a:pt x="121710" y="102275"/>
                      <a:pt x="121710" y="99689"/>
                      <a:pt x="119124" y="94518"/>
                    </a:cubicBezTo>
                    <a:lnTo>
                      <a:pt x="117830" y="91932"/>
                    </a:lnTo>
                    <a:cubicBezTo>
                      <a:pt x="117830" y="90640"/>
                      <a:pt x="116537" y="89347"/>
                      <a:pt x="116537" y="88054"/>
                    </a:cubicBezTo>
                    <a:cubicBezTo>
                      <a:pt x="115243" y="85468"/>
                      <a:pt x="113950" y="82883"/>
                      <a:pt x="112657" y="80297"/>
                    </a:cubicBezTo>
                    <a:cubicBezTo>
                      <a:pt x="110070" y="75126"/>
                      <a:pt x="107484" y="72540"/>
                      <a:pt x="104897" y="68661"/>
                    </a:cubicBezTo>
                    <a:cubicBezTo>
                      <a:pt x="102310" y="66076"/>
                      <a:pt x="99724" y="63490"/>
                      <a:pt x="97138" y="60904"/>
                    </a:cubicBezTo>
                    <a:cubicBezTo>
                      <a:pt x="95844" y="59611"/>
                      <a:pt x="93258" y="58319"/>
                      <a:pt x="90671" y="57026"/>
                    </a:cubicBezTo>
                    <a:cubicBezTo>
                      <a:pt x="81618" y="51854"/>
                      <a:pt x="73859" y="49269"/>
                      <a:pt x="67392" y="46683"/>
                    </a:cubicBezTo>
                    <a:cubicBezTo>
                      <a:pt x="60926" y="45390"/>
                      <a:pt x="55752" y="42805"/>
                      <a:pt x="49286" y="42805"/>
                    </a:cubicBezTo>
                    <a:cubicBezTo>
                      <a:pt x="36353" y="40219"/>
                      <a:pt x="26007" y="38926"/>
                      <a:pt x="16954" y="37633"/>
                    </a:cubicBezTo>
                    <a:cubicBezTo>
                      <a:pt x="6608" y="36340"/>
                      <a:pt x="-1153" y="27291"/>
                      <a:pt x="141" y="16948"/>
                    </a:cubicBezTo>
                    <a:cubicBezTo>
                      <a:pt x="1434" y="6605"/>
                      <a:pt x="10487" y="-1152"/>
                      <a:pt x="20833" y="141"/>
                    </a:cubicBezTo>
                    <a:cubicBezTo>
                      <a:pt x="29887" y="1434"/>
                      <a:pt x="42819" y="2727"/>
                      <a:pt x="57045" y="5312"/>
                    </a:cubicBezTo>
                    <a:cubicBezTo>
                      <a:pt x="63512" y="6605"/>
                      <a:pt x="71272" y="9191"/>
                      <a:pt x="79031" y="10484"/>
                    </a:cubicBezTo>
                    <a:cubicBezTo>
                      <a:pt x="86791" y="13069"/>
                      <a:pt x="97138" y="16948"/>
                      <a:pt x="110070" y="23412"/>
                    </a:cubicBezTo>
                    <a:cubicBezTo>
                      <a:pt x="112657" y="24705"/>
                      <a:pt x="117830" y="28583"/>
                      <a:pt x="120417" y="29876"/>
                    </a:cubicBezTo>
                    <a:cubicBezTo>
                      <a:pt x="124296" y="33755"/>
                      <a:pt x="128176" y="36340"/>
                      <a:pt x="133349" y="41512"/>
                    </a:cubicBezTo>
                    <a:cubicBezTo>
                      <a:pt x="137229" y="45390"/>
                      <a:pt x="142403" y="51854"/>
                      <a:pt x="146282" y="59611"/>
                    </a:cubicBezTo>
                    <a:cubicBezTo>
                      <a:pt x="147575" y="62197"/>
                      <a:pt x="150162" y="66076"/>
                      <a:pt x="152749" y="72540"/>
                    </a:cubicBezTo>
                    <a:cubicBezTo>
                      <a:pt x="154042" y="75126"/>
                      <a:pt x="154042" y="77711"/>
                      <a:pt x="155335" y="80297"/>
                    </a:cubicBezTo>
                    <a:lnTo>
                      <a:pt x="156628" y="84175"/>
                    </a:lnTo>
                    <a:cubicBezTo>
                      <a:pt x="159215" y="94518"/>
                      <a:pt x="159215" y="98397"/>
                      <a:pt x="159215" y="102275"/>
                    </a:cubicBezTo>
                    <a:lnTo>
                      <a:pt x="159215" y="104861"/>
                    </a:lnTo>
                    <a:cubicBezTo>
                      <a:pt x="159215" y="110032"/>
                      <a:pt x="159215" y="113911"/>
                      <a:pt x="159215" y="117789"/>
                    </a:cubicBezTo>
                    <a:cubicBezTo>
                      <a:pt x="159215" y="130718"/>
                      <a:pt x="157922" y="141060"/>
                      <a:pt x="157922" y="152696"/>
                    </a:cubicBezTo>
                    <a:cubicBezTo>
                      <a:pt x="156628" y="172088"/>
                      <a:pt x="152749" y="191481"/>
                      <a:pt x="148869" y="213459"/>
                    </a:cubicBezTo>
                    <a:cubicBezTo>
                      <a:pt x="141109" y="254830"/>
                      <a:pt x="130763" y="293615"/>
                      <a:pt x="117830" y="331107"/>
                    </a:cubicBezTo>
                    <a:cubicBezTo>
                      <a:pt x="117830" y="338864"/>
                      <a:pt x="110070" y="344036"/>
                      <a:pt x="102310" y="34403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0"/>
              <p:cNvSpPr/>
              <p:nvPr/>
            </p:nvSpPr>
            <p:spPr>
              <a:xfrm>
                <a:off x="6962573" y="1260076"/>
                <a:ext cx="141950" cy="134455"/>
              </a:xfrm>
              <a:custGeom>
                <a:avLst/>
                <a:gdLst/>
                <a:ahLst/>
                <a:cxnLst/>
                <a:rect l="l" t="t" r="r" b="b"/>
                <a:pathLst>
                  <a:path w="141950" h="134455" extrusionOk="0">
                    <a:moveTo>
                      <a:pt x="20382" y="134455"/>
                    </a:moveTo>
                    <a:cubicBezTo>
                      <a:pt x="11329" y="134455"/>
                      <a:pt x="2276" y="127991"/>
                      <a:pt x="982" y="117648"/>
                    </a:cubicBezTo>
                    <a:cubicBezTo>
                      <a:pt x="-2897" y="93084"/>
                      <a:pt x="4862" y="65935"/>
                      <a:pt x="21675" y="43956"/>
                    </a:cubicBezTo>
                    <a:cubicBezTo>
                      <a:pt x="38488" y="20685"/>
                      <a:pt x="61767" y="5171"/>
                      <a:pt x="86339" y="2586"/>
                    </a:cubicBezTo>
                    <a:cubicBezTo>
                      <a:pt x="88926" y="2586"/>
                      <a:pt x="91512" y="1293"/>
                      <a:pt x="94099" y="1293"/>
                    </a:cubicBezTo>
                    <a:cubicBezTo>
                      <a:pt x="103152" y="1293"/>
                      <a:pt x="112205" y="0"/>
                      <a:pt x="121258" y="0"/>
                    </a:cubicBezTo>
                    <a:cubicBezTo>
                      <a:pt x="131604" y="0"/>
                      <a:pt x="140657" y="7757"/>
                      <a:pt x="141951" y="18100"/>
                    </a:cubicBezTo>
                    <a:cubicBezTo>
                      <a:pt x="141951" y="28442"/>
                      <a:pt x="134191" y="37492"/>
                      <a:pt x="123844" y="38785"/>
                    </a:cubicBezTo>
                    <a:cubicBezTo>
                      <a:pt x="114792" y="38785"/>
                      <a:pt x="105738" y="40078"/>
                      <a:pt x="96686" y="40078"/>
                    </a:cubicBezTo>
                    <a:cubicBezTo>
                      <a:pt x="95392" y="40078"/>
                      <a:pt x="92806" y="40078"/>
                      <a:pt x="91512" y="40078"/>
                    </a:cubicBezTo>
                    <a:cubicBezTo>
                      <a:pt x="77286" y="42664"/>
                      <a:pt x="63060" y="51714"/>
                      <a:pt x="51421" y="67228"/>
                    </a:cubicBezTo>
                    <a:cubicBezTo>
                      <a:pt x="41074" y="81449"/>
                      <a:pt x="35901" y="98256"/>
                      <a:pt x="37194" y="112477"/>
                    </a:cubicBezTo>
                    <a:cubicBezTo>
                      <a:pt x="38488" y="122820"/>
                      <a:pt x="32021" y="133162"/>
                      <a:pt x="20382" y="134455"/>
                    </a:cubicBezTo>
                    <a:cubicBezTo>
                      <a:pt x="21675" y="134455"/>
                      <a:pt x="21675" y="134455"/>
                      <a:pt x="20382" y="134455"/>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10"/>
              <p:cNvSpPr/>
              <p:nvPr/>
            </p:nvSpPr>
            <p:spPr>
              <a:xfrm>
                <a:off x="7197477" y="1332311"/>
                <a:ext cx="249498" cy="426800"/>
              </a:xfrm>
              <a:custGeom>
                <a:avLst/>
                <a:gdLst/>
                <a:ahLst/>
                <a:cxnLst/>
                <a:rect l="l" t="t" r="r" b="b"/>
                <a:pathLst>
                  <a:path w="249498" h="426800" extrusionOk="0">
                    <a:moveTo>
                      <a:pt x="231662" y="426800"/>
                    </a:moveTo>
                    <a:cubicBezTo>
                      <a:pt x="229075" y="426800"/>
                      <a:pt x="225195" y="425507"/>
                      <a:pt x="222609" y="424215"/>
                    </a:cubicBezTo>
                    <a:cubicBezTo>
                      <a:pt x="183810" y="403529"/>
                      <a:pt x="51896" y="313031"/>
                      <a:pt x="164" y="22142"/>
                    </a:cubicBezTo>
                    <a:cubicBezTo>
                      <a:pt x="-1130" y="11799"/>
                      <a:pt x="5337" y="1457"/>
                      <a:pt x="15683" y="164"/>
                    </a:cubicBezTo>
                    <a:cubicBezTo>
                      <a:pt x="26030" y="-1129"/>
                      <a:pt x="36376" y="5335"/>
                      <a:pt x="37669" y="15678"/>
                    </a:cubicBezTo>
                    <a:cubicBezTo>
                      <a:pt x="76467" y="232875"/>
                      <a:pt x="166998" y="351816"/>
                      <a:pt x="239422" y="389308"/>
                    </a:cubicBezTo>
                    <a:cubicBezTo>
                      <a:pt x="248474" y="394479"/>
                      <a:pt x="252355" y="406115"/>
                      <a:pt x="247181" y="415165"/>
                    </a:cubicBezTo>
                    <a:cubicBezTo>
                      <a:pt x="245888" y="422922"/>
                      <a:pt x="239422" y="426800"/>
                      <a:pt x="231662" y="4268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0"/>
              <p:cNvSpPr/>
              <p:nvPr/>
            </p:nvSpPr>
            <p:spPr>
              <a:xfrm>
                <a:off x="6877540" y="1306477"/>
                <a:ext cx="123661" cy="826263"/>
              </a:xfrm>
              <a:custGeom>
                <a:avLst/>
                <a:gdLst/>
                <a:ahLst/>
                <a:cxnLst/>
                <a:rect l="l" t="t" r="r" b="b"/>
                <a:pathLst>
                  <a:path w="123661" h="826263" extrusionOk="0">
                    <a:moveTo>
                      <a:pt x="18765" y="826264"/>
                    </a:moveTo>
                    <a:cubicBezTo>
                      <a:pt x="17472" y="826264"/>
                      <a:pt x="14885" y="826264"/>
                      <a:pt x="13592" y="824971"/>
                    </a:cubicBezTo>
                    <a:cubicBezTo>
                      <a:pt x="3246" y="822385"/>
                      <a:pt x="-1928" y="810750"/>
                      <a:pt x="659" y="800407"/>
                    </a:cubicBezTo>
                    <a:lnTo>
                      <a:pt x="66616" y="578039"/>
                    </a:lnTo>
                    <a:lnTo>
                      <a:pt x="27818" y="137181"/>
                    </a:lnTo>
                    <a:cubicBezTo>
                      <a:pt x="27818" y="132010"/>
                      <a:pt x="26525" y="126839"/>
                      <a:pt x="26525" y="121667"/>
                    </a:cubicBezTo>
                    <a:cubicBezTo>
                      <a:pt x="23938" y="81589"/>
                      <a:pt x="17472" y="7898"/>
                      <a:pt x="102829" y="140"/>
                    </a:cubicBezTo>
                    <a:cubicBezTo>
                      <a:pt x="113175" y="-1152"/>
                      <a:pt x="123521" y="6605"/>
                      <a:pt x="123521" y="18240"/>
                    </a:cubicBezTo>
                    <a:cubicBezTo>
                      <a:pt x="124814" y="28583"/>
                      <a:pt x="117055" y="38926"/>
                      <a:pt x="105415" y="38926"/>
                    </a:cubicBezTo>
                    <a:cubicBezTo>
                      <a:pt x="62737" y="42804"/>
                      <a:pt x="60150" y="67368"/>
                      <a:pt x="65324" y="119082"/>
                    </a:cubicBezTo>
                    <a:cubicBezTo>
                      <a:pt x="65324" y="124253"/>
                      <a:pt x="66616" y="129424"/>
                      <a:pt x="66616" y="134596"/>
                    </a:cubicBezTo>
                    <a:lnTo>
                      <a:pt x="105415" y="578039"/>
                    </a:lnTo>
                    <a:cubicBezTo>
                      <a:pt x="105415" y="580625"/>
                      <a:pt x="105415" y="583210"/>
                      <a:pt x="104122" y="585796"/>
                    </a:cubicBezTo>
                    <a:lnTo>
                      <a:pt x="36871" y="812042"/>
                    </a:lnTo>
                    <a:cubicBezTo>
                      <a:pt x="34284" y="819799"/>
                      <a:pt x="27818" y="826264"/>
                      <a:pt x="18765" y="82626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10"/>
              <p:cNvSpPr/>
              <p:nvPr/>
            </p:nvSpPr>
            <p:spPr>
              <a:xfrm>
                <a:off x="7219056" y="1916267"/>
                <a:ext cx="276610" cy="216473"/>
              </a:xfrm>
              <a:custGeom>
                <a:avLst/>
                <a:gdLst/>
                <a:ahLst/>
                <a:cxnLst/>
                <a:rect l="l" t="t" r="r" b="b"/>
                <a:pathLst>
                  <a:path w="276610" h="216473" extrusionOk="0">
                    <a:moveTo>
                      <a:pt x="18676" y="216474"/>
                    </a:moveTo>
                    <a:cubicBezTo>
                      <a:pt x="17383" y="216474"/>
                      <a:pt x="16090" y="216474"/>
                      <a:pt x="14797" y="216474"/>
                    </a:cubicBezTo>
                    <a:cubicBezTo>
                      <a:pt x="4451" y="213888"/>
                      <a:pt x="-2016" y="203546"/>
                      <a:pt x="570" y="193203"/>
                    </a:cubicBezTo>
                    <a:lnTo>
                      <a:pt x="29023" y="67798"/>
                    </a:lnTo>
                    <a:cubicBezTo>
                      <a:pt x="30316" y="61333"/>
                      <a:pt x="36783" y="54869"/>
                      <a:pt x="43249" y="53576"/>
                    </a:cubicBezTo>
                    <a:lnTo>
                      <a:pt x="252761" y="570"/>
                    </a:lnTo>
                    <a:cubicBezTo>
                      <a:pt x="263108" y="-2015"/>
                      <a:pt x="273454" y="4449"/>
                      <a:pt x="276041" y="14791"/>
                    </a:cubicBezTo>
                    <a:cubicBezTo>
                      <a:pt x="278627" y="25134"/>
                      <a:pt x="272160" y="35477"/>
                      <a:pt x="261814" y="38062"/>
                    </a:cubicBezTo>
                    <a:lnTo>
                      <a:pt x="63941" y="87190"/>
                    </a:lnTo>
                    <a:lnTo>
                      <a:pt x="38076" y="200960"/>
                    </a:lnTo>
                    <a:cubicBezTo>
                      <a:pt x="35489" y="210010"/>
                      <a:pt x="27730" y="216474"/>
                      <a:pt x="18676" y="21647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0"/>
              <p:cNvSpPr/>
              <p:nvPr/>
            </p:nvSpPr>
            <p:spPr>
              <a:xfrm>
                <a:off x="7059076" y="907279"/>
                <a:ext cx="450088" cy="463980"/>
              </a:xfrm>
              <a:custGeom>
                <a:avLst/>
                <a:gdLst/>
                <a:ahLst/>
                <a:cxnLst/>
                <a:rect l="l" t="t" r="r" b="b"/>
                <a:pathLst>
                  <a:path w="450088" h="463980" extrusionOk="0">
                    <a:moveTo>
                      <a:pt x="157964" y="463981"/>
                    </a:moveTo>
                    <a:cubicBezTo>
                      <a:pt x="156670" y="463981"/>
                      <a:pt x="155377" y="463981"/>
                      <a:pt x="152790" y="463981"/>
                    </a:cubicBezTo>
                    <a:cubicBezTo>
                      <a:pt x="142444" y="461395"/>
                      <a:pt x="135978" y="451052"/>
                      <a:pt x="138565" y="440710"/>
                    </a:cubicBezTo>
                    <a:cubicBezTo>
                      <a:pt x="143737" y="420024"/>
                      <a:pt x="161844" y="333404"/>
                      <a:pt x="168310" y="301083"/>
                    </a:cubicBezTo>
                    <a:lnTo>
                      <a:pt x="177363" y="258419"/>
                    </a:lnTo>
                    <a:cubicBezTo>
                      <a:pt x="178656" y="253248"/>
                      <a:pt x="179949" y="248077"/>
                      <a:pt x="181243" y="242905"/>
                    </a:cubicBezTo>
                    <a:lnTo>
                      <a:pt x="181243" y="242905"/>
                    </a:lnTo>
                    <a:cubicBezTo>
                      <a:pt x="181243" y="240320"/>
                      <a:pt x="182536" y="236441"/>
                      <a:pt x="183830" y="233856"/>
                    </a:cubicBezTo>
                    <a:cubicBezTo>
                      <a:pt x="187709" y="226098"/>
                      <a:pt x="198055" y="214463"/>
                      <a:pt x="201935" y="209292"/>
                    </a:cubicBezTo>
                    <a:cubicBezTo>
                      <a:pt x="210988" y="198949"/>
                      <a:pt x="217455" y="191192"/>
                      <a:pt x="225214" y="183435"/>
                    </a:cubicBezTo>
                    <a:cubicBezTo>
                      <a:pt x="240734" y="167921"/>
                      <a:pt x="257546" y="151114"/>
                      <a:pt x="275653" y="135600"/>
                    </a:cubicBezTo>
                    <a:lnTo>
                      <a:pt x="296345" y="117500"/>
                    </a:lnTo>
                    <a:cubicBezTo>
                      <a:pt x="296345" y="117500"/>
                      <a:pt x="297639" y="117500"/>
                      <a:pt x="297639" y="116207"/>
                    </a:cubicBezTo>
                    <a:cubicBezTo>
                      <a:pt x="300225" y="114914"/>
                      <a:pt x="305398" y="111036"/>
                      <a:pt x="327384" y="103279"/>
                    </a:cubicBezTo>
                    <a:cubicBezTo>
                      <a:pt x="332557" y="101986"/>
                      <a:pt x="339024" y="99400"/>
                      <a:pt x="345490" y="98108"/>
                    </a:cubicBezTo>
                    <a:cubicBezTo>
                      <a:pt x="362303" y="92936"/>
                      <a:pt x="380408" y="87765"/>
                      <a:pt x="399808" y="78715"/>
                    </a:cubicBezTo>
                    <a:cubicBezTo>
                      <a:pt x="408861" y="73544"/>
                      <a:pt x="414034" y="63201"/>
                      <a:pt x="410155" y="52858"/>
                    </a:cubicBezTo>
                    <a:cubicBezTo>
                      <a:pt x="406274" y="42516"/>
                      <a:pt x="394635" y="37344"/>
                      <a:pt x="384289" y="41223"/>
                    </a:cubicBezTo>
                    <a:lnTo>
                      <a:pt x="381702" y="42516"/>
                    </a:lnTo>
                    <a:cubicBezTo>
                      <a:pt x="367476" y="47687"/>
                      <a:pt x="350663" y="51565"/>
                      <a:pt x="332557" y="55444"/>
                    </a:cubicBezTo>
                    <a:cubicBezTo>
                      <a:pt x="327384" y="56737"/>
                      <a:pt x="322211" y="58030"/>
                      <a:pt x="317038" y="59322"/>
                    </a:cubicBezTo>
                    <a:lnTo>
                      <a:pt x="313158" y="60615"/>
                    </a:lnTo>
                    <a:cubicBezTo>
                      <a:pt x="302811" y="63201"/>
                      <a:pt x="292465" y="65787"/>
                      <a:pt x="278239" y="72251"/>
                    </a:cubicBezTo>
                    <a:cubicBezTo>
                      <a:pt x="275653" y="73544"/>
                      <a:pt x="270479" y="76129"/>
                      <a:pt x="267893" y="78715"/>
                    </a:cubicBezTo>
                    <a:lnTo>
                      <a:pt x="258840" y="83886"/>
                    </a:lnTo>
                    <a:cubicBezTo>
                      <a:pt x="253667" y="87765"/>
                      <a:pt x="248494" y="90351"/>
                      <a:pt x="243320" y="94229"/>
                    </a:cubicBezTo>
                    <a:cubicBezTo>
                      <a:pt x="222628" y="109743"/>
                      <a:pt x="203229" y="123964"/>
                      <a:pt x="185123" y="139478"/>
                    </a:cubicBezTo>
                    <a:cubicBezTo>
                      <a:pt x="176069" y="147235"/>
                      <a:pt x="167016" y="154992"/>
                      <a:pt x="156670" y="164042"/>
                    </a:cubicBezTo>
                    <a:lnTo>
                      <a:pt x="155377" y="165335"/>
                    </a:lnTo>
                    <a:cubicBezTo>
                      <a:pt x="146324" y="174385"/>
                      <a:pt x="138565" y="182142"/>
                      <a:pt x="128218" y="195070"/>
                    </a:cubicBezTo>
                    <a:lnTo>
                      <a:pt x="126925" y="196363"/>
                    </a:lnTo>
                    <a:cubicBezTo>
                      <a:pt x="126925" y="197656"/>
                      <a:pt x="125632" y="197656"/>
                      <a:pt x="125632" y="198949"/>
                    </a:cubicBezTo>
                    <a:cubicBezTo>
                      <a:pt x="124338" y="201535"/>
                      <a:pt x="123045" y="204120"/>
                      <a:pt x="121751" y="206706"/>
                    </a:cubicBezTo>
                    <a:lnTo>
                      <a:pt x="116579" y="217049"/>
                    </a:lnTo>
                    <a:cubicBezTo>
                      <a:pt x="113992" y="223513"/>
                      <a:pt x="111405" y="229977"/>
                      <a:pt x="108818" y="235148"/>
                    </a:cubicBezTo>
                    <a:cubicBezTo>
                      <a:pt x="104939" y="244198"/>
                      <a:pt x="102352" y="253248"/>
                      <a:pt x="99766" y="261005"/>
                    </a:cubicBezTo>
                    <a:lnTo>
                      <a:pt x="97179" y="270055"/>
                    </a:lnTo>
                    <a:cubicBezTo>
                      <a:pt x="92006" y="284276"/>
                      <a:pt x="72606" y="335990"/>
                      <a:pt x="37688" y="421317"/>
                    </a:cubicBezTo>
                    <a:lnTo>
                      <a:pt x="36395" y="422610"/>
                    </a:lnTo>
                    <a:cubicBezTo>
                      <a:pt x="32515" y="432953"/>
                      <a:pt x="20875" y="436831"/>
                      <a:pt x="11822" y="432953"/>
                    </a:cubicBezTo>
                    <a:cubicBezTo>
                      <a:pt x="1476" y="429074"/>
                      <a:pt x="-2404" y="417438"/>
                      <a:pt x="1476" y="408389"/>
                    </a:cubicBezTo>
                    <a:lnTo>
                      <a:pt x="2769" y="407096"/>
                    </a:lnTo>
                    <a:cubicBezTo>
                      <a:pt x="45448" y="301083"/>
                      <a:pt x="57087" y="267469"/>
                      <a:pt x="60967" y="257127"/>
                    </a:cubicBezTo>
                    <a:lnTo>
                      <a:pt x="63554" y="248077"/>
                    </a:lnTo>
                    <a:cubicBezTo>
                      <a:pt x="66140" y="239027"/>
                      <a:pt x="70020" y="229977"/>
                      <a:pt x="72606" y="220927"/>
                    </a:cubicBezTo>
                    <a:cubicBezTo>
                      <a:pt x="75193" y="214463"/>
                      <a:pt x="77780" y="206706"/>
                      <a:pt x="80366" y="200242"/>
                    </a:cubicBezTo>
                    <a:lnTo>
                      <a:pt x="85539" y="188606"/>
                    </a:lnTo>
                    <a:cubicBezTo>
                      <a:pt x="86833" y="184728"/>
                      <a:pt x="89419" y="180849"/>
                      <a:pt x="90713" y="178263"/>
                    </a:cubicBezTo>
                    <a:cubicBezTo>
                      <a:pt x="92006" y="175678"/>
                      <a:pt x="93300" y="173092"/>
                      <a:pt x="94592" y="171799"/>
                    </a:cubicBezTo>
                    <a:lnTo>
                      <a:pt x="95885" y="170506"/>
                    </a:lnTo>
                    <a:cubicBezTo>
                      <a:pt x="107525" y="153700"/>
                      <a:pt x="117871" y="144650"/>
                      <a:pt x="126925" y="135600"/>
                    </a:cubicBezTo>
                    <a:lnTo>
                      <a:pt x="128218" y="134307"/>
                    </a:lnTo>
                    <a:cubicBezTo>
                      <a:pt x="139858" y="123964"/>
                      <a:pt x="148911" y="114914"/>
                      <a:pt x="157964" y="107157"/>
                    </a:cubicBezTo>
                    <a:cubicBezTo>
                      <a:pt x="177363" y="91643"/>
                      <a:pt x="196762" y="76129"/>
                      <a:pt x="218748" y="59322"/>
                    </a:cubicBezTo>
                    <a:cubicBezTo>
                      <a:pt x="223921" y="55444"/>
                      <a:pt x="229095" y="51565"/>
                      <a:pt x="235561" y="47687"/>
                    </a:cubicBezTo>
                    <a:lnTo>
                      <a:pt x="244613" y="42516"/>
                    </a:lnTo>
                    <a:cubicBezTo>
                      <a:pt x="244613" y="42516"/>
                      <a:pt x="254960" y="36051"/>
                      <a:pt x="260133" y="33466"/>
                    </a:cubicBezTo>
                    <a:cubicBezTo>
                      <a:pt x="276946" y="25709"/>
                      <a:pt x="289878" y="23123"/>
                      <a:pt x="301518" y="20537"/>
                    </a:cubicBezTo>
                    <a:lnTo>
                      <a:pt x="306692" y="19244"/>
                    </a:lnTo>
                    <a:cubicBezTo>
                      <a:pt x="313158" y="17952"/>
                      <a:pt x="318331" y="16659"/>
                      <a:pt x="323504" y="15366"/>
                    </a:cubicBezTo>
                    <a:cubicBezTo>
                      <a:pt x="341610" y="11487"/>
                      <a:pt x="357129" y="8902"/>
                      <a:pt x="367476" y="5023"/>
                    </a:cubicBezTo>
                    <a:lnTo>
                      <a:pt x="370062" y="3730"/>
                    </a:lnTo>
                    <a:cubicBezTo>
                      <a:pt x="384289" y="-1441"/>
                      <a:pt x="401101" y="-1441"/>
                      <a:pt x="415327" y="5023"/>
                    </a:cubicBezTo>
                    <a:cubicBezTo>
                      <a:pt x="429554" y="11487"/>
                      <a:pt x="441193" y="23123"/>
                      <a:pt x="446366" y="38637"/>
                    </a:cubicBezTo>
                    <a:cubicBezTo>
                      <a:pt x="456713" y="67079"/>
                      <a:pt x="445073" y="99400"/>
                      <a:pt x="416621" y="112329"/>
                    </a:cubicBezTo>
                    <a:cubicBezTo>
                      <a:pt x="394635" y="122671"/>
                      <a:pt x="375236" y="129136"/>
                      <a:pt x="357129" y="134307"/>
                    </a:cubicBezTo>
                    <a:cubicBezTo>
                      <a:pt x="350663" y="135600"/>
                      <a:pt x="345490" y="138186"/>
                      <a:pt x="340317" y="139478"/>
                    </a:cubicBezTo>
                    <a:cubicBezTo>
                      <a:pt x="328677" y="143357"/>
                      <a:pt x="322211" y="145943"/>
                      <a:pt x="320918" y="147235"/>
                    </a:cubicBezTo>
                    <a:lnTo>
                      <a:pt x="301518" y="164042"/>
                    </a:lnTo>
                    <a:cubicBezTo>
                      <a:pt x="284706" y="179556"/>
                      <a:pt x="267893" y="195070"/>
                      <a:pt x="253667" y="209292"/>
                    </a:cubicBezTo>
                    <a:cubicBezTo>
                      <a:pt x="247200" y="215756"/>
                      <a:pt x="240734" y="223513"/>
                      <a:pt x="231681" y="232563"/>
                    </a:cubicBezTo>
                    <a:cubicBezTo>
                      <a:pt x="226508" y="239027"/>
                      <a:pt x="222628" y="244198"/>
                      <a:pt x="220041" y="248077"/>
                    </a:cubicBezTo>
                    <a:lnTo>
                      <a:pt x="218748" y="251955"/>
                    </a:lnTo>
                    <a:cubicBezTo>
                      <a:pt x="217455" y="255834"/>
                      <a:pt x="216162" y="259712"/>
                      <a:pt x="214868" y="264884"/>
                    </a:cubicBezTo>
                    <a:lnTo>
                      <a:pt x="205815" y="307547"/>
                    </a:lnTo>
                    <a:cubicBezTo>
                      <a:pt x="198055" y="343747"/>
                      <a:pt x="181243" y="427781"/>
                      <a:pt x="176069" y="449759"/>
                    </a:cubicBezTo>
                    <a:cubicBezTo>
                      <a:pt x="174776" y="458809"/>
                      <a:pt x="167016" y="463981"/>
                      <a:pt x="157964" y="46398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10"/>
              <p:cNvSpPr/>
              <p:nvPr/>
            </p:nvSpPr>
            <p:spPr>
              <a:xfrm>
                <a:off x="7411338" y="1717740"/>
                <a:ext cx="413949" cy="236589"/>
              </a:xfrm>
              <a:custGeom>
                <a:avLst/>
                <a:gdLst/>
                <a:ahLst/>
                <a:cxnLst/>
                <a:rect l="l" t="t" r="r" b="b"/>
                <a:pathLst>
                  <a:path w="413949" h="236589" extrusionOk="0">
                    <a:moveTo>
                      <a:pt x="65652" y="236589"/>
                    </a:moveTo>
                    <a:cubicBezTo>
                      <a:pt x="56599" y="236589"/>
                      <a:pt x="47546" y="230125"/>
                      <a:pt x="46253" y="219782"/>
                    </a:cubicBezTo>
                    <a:cubicBezTo>
                      <a:pt x="44960" y="209440"/>
                      <a:pt x="51427" y="199097"/>
                      <a:pt x="63066" y="197804"/>
                    </a:cubicBezTo>
                    <a:cubicBezTo>
                      <a:pt x="97985" y="192633"/>
                      <a:pt x="132904" y="182290"/>
                      <a:pt x="172995" y="165483"/>
                    </a:cubicBezTo>
                    <a:cubicBezTo>
                      <a:pt x="192394" y="157726"/>
                      <a:pt x="209207" y="149969"/>
                      <a:pt x="226020" y="140919"/>
                    </a:cubicBezTo>
                    <a:cubicBezTo>
                      <a:pt x="238953" y="134455"/>
                      <a:pt x="251886" y="129284"/>
                      <a:pt x="263525" y="124112"/>
                    </a:cubicBezTo>
                    <a:cubicBezTo>
                      <a:pt x="297151" y="108598"/>
                      <a:pt x="324310" y="100841"/>
                      <a:pt x="350175" y="95670"/>
                    </a:cubicBezTo>
                    <a:lnTo>
                      <a:pt x="352762" y="95670"/>
                    </a:lnTo>
                    <a:cubicBezTo>
                      <a:pt x="364401" y="93084"/>
                      <a:pt x="373454" y="84034"/>
                      <a:pt x="374748" y="72399"/>
                    </a:cubicBezTo>
                    <a:cubicBezTo>
                      <a:pt x="377334" y="58178"/>
                      <a:pt x="365695" y="43956"/>
                      <a:pt x="351468" y="41371"/>
                    </a:cubicBezTo>
                    <a:cubicBezTo>
                      <a:pt x="320430" y="37492"/>
                      <a:pt x="285511" y="37492"/>
                      <a:pt x="242833" y="41371"/>
                    </a:cubicBezTo>
                    <a:cubicBezTo>
                      <a:pt x="226020" y="42664"/>
                      <a:pt x="210501" y="45249"/>
                      <a:pt x="196274" y="47835"/>
                    </a:cubicBezTo>
                    <a:cubicBezTo>
                      <a:pt x="178169" y="50421"/>
                      <a:pt x="160062" y="53006"/>
                      <a:pt x="143250" y="54299"/>
                    </a:cubicBezTo>
                    <a:cubicBezTo>
                      <a:pt x="129024" y="55592"/>
                      <a:pt x="57893" y="60763"/>
                      <a:pt x="11334" y="40078"/>
                    </a:cubicBezTo>
                    <a:cubicBezTo>
                      <a:pt x="988" y="36199"/>
                      <a:pt x="-2892" y="24564"/>
                      <a:pt x="2281" y="14221"/>
                    </a:cubicBezTo>
                    <a:cubicBezTo>
                      <a:pt x="6162" y="3879"/>
                      <a:pt x="17801" y="0"/>
                      <a:pt x="28147" y="5171"/>
                    </a:cubicBezTo>
                    <a:cubicBezTo>
                      <a:pt x="57893" y="18100"/>
                      <a:pt x="107038" y="19393"/>
                      <a:pt x="139370" y="16807"/>
                    </a:cubicBezTo>
                    <a:cubicBezTo>
                      <a:pt x="156183" y="15514"/>
                      <a:pt x="172995" y="12928"/>
                      <a:pt x="191101" y="10343"/>
                    </a:cubicBezTo>
                    <a:cubicBezTo>
                      <a:pt x="206621" y="7757"/>
                      <a:pt x="222140" y="6464"/>
                      <a:pt x="238953" y="3879"/>
                    </a:cubicBezTo>
                    <a:cubicBezTo>
                      <a:pt x="284218" y="-1293"/>
                      <a:pt x="321723" y="-1293"/>
                      <a:pt x="356642" y="3879"/>
                    </a:cubicBezTo>
                    <a:cubicBezTo>
                      <a:pt x="392854" y="9050"/>
                      <a:pt x="417426" y="42664"/>
                      <a:pt x="413547" y="77570"/>
                    </a:cubicBezTo>
                    <a:cubicBezTo>
                      <a:pt x="409666" y="106013"/>
                      <a:pt x="387681" y="127991"/>
                      <a:pt x="360522" y="133162"/>
                    </a:cubicBezTo>
                    <a:lnTo>
                      <a:pt x="357935" y="133162"/>
                    </a:lnTo>
                    <a:cubicBezTo>
                      <a:pt x="334656" y="137041"/>
                      <a:pt x="310084" y="144798"/>
                      <a:pt x="279045" y="159019"/>
                    </a:cubicBezTo>
                    <a:cubicBezTo>
                      <a:pt x="267405" y="164190"/>
                      <a:pt x="254472" y="169362"/>
                      <a:pt x="242833" y="175826"/>
                    </a:cubicBezTo>
                    <a:cubicBezTo>
                      <a:pt x="226020" y="183583"/>
                      <a:pt x="207914" y="192633"/>
                      <a:pt x="188515" y="200390"/>
                    </a:cubicBezTo>
                    <a:cubicBezTo>
                      <a:pt x="145836" y="218490"/>
                      <a:pt x="107038" y="230125"/>
                      <a:pt x="69532" y="235296"/>
                    </a:cubicBezTo>
                    <a:cubicBezTo>
                      <a:pt x="66945" y="236589"/>
                      <a:pt x="65652" y="236589"/>
                      <a:pt x="65652" y="23658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47" name="Google Shape;747;p10"/>
          <p:cNvGrpSpPr/>
          <p:nvPr/>
        </p:nvGrpSpPr>
        <p:grpSpPr>
          <a:xfrm>
            <a:off x="6013001" y="3566899"/>
            <a:ext cx="937477" cy="1176482"/>
            <a:chOff x="1313344" y="4740394"/>
            <a:chExt cx="937477" cy="1176482"/>
          </a:xfrm>
        </p:grpSpPr>
        <p:grpSp>
          <p:nvGrpSpPr>
            <p:cNvPr id="748" name="Google Shape;748;p10"/>
            <p:cNvGrpSpPr/>
            <p:nvPr/>
          </p:nvGrpSpPr>
          <p:grpSpPr>
            <a:xfrm>
              <a:off x="1743853" y="4740394"/>
              <a:ext cx="506968" cy="561091"/>
              <a:chOff x="1743853" y="4740394"/>
              <a:chExt cx="506968" cy="561091"/>
            </a:xfrm>
          </p:grpSpPr>
          <p:grpSp>
            <p:nvGrpSpPr>
              <p:cNvPr id="749" name="Google Shape;749;p10"/>
              <p:cNvGrpSpPr/>
              <p:nvPr/>
            </p:nvGrpSpPr>
            <p:grpSpPr>
              <a:xfrm>
                <a:off x="1830504" y="4832186"/>
                <a:ext cx="336254" cy="381387"/>
                <a:chOff x="1830504" y="4832186"/>
                <a:chExt cx="336254" cy="381387"/>
              </a:xfrm>
            </p:grpSpPr>
            <p:sp>
              <p:nvSpPr>
                <p:cNvPr id="750" name="Google Shape;750;p10"/>
                <p:cNvSpPr/>
                <p:nvPr/>
              </p:nvSpPr>
              <p:spPr>
                <a:xfrm>
                  <a:off x="1849903" y="4847700"/>
                  <a:ext cx="300042" cy="347773"/>
                </a:xfrm>
                <a:custGeom>
                  <a:avLst/>
                  <a:gdLst/>
                  <a:ahLst/>
                  <a:cxnLst/>
                  <a:rect l="l" t="t" r="r" b="b"/>
                  <a:pathLst>
                    <a:path w="300042" h="347773" extrusionOk="0">
                      <a:moveTo>
                        <a:pt x="0" y="347773"/>
                      </a:moveTo>
                      <a:lnTo>
                        <a:pt x="65958" y="347773"/>
                      </a:lnTo>
                      <a:cubicBezTo>
                        <a:pt x="65958" y="347773"/>
                        <a:pt x="113809" y="218489"/>
                        <a:pt x="172007" y="237882"/>
                      </a:cubicBezTo>
                      <a:cubicBezTo>
                        <a:pt x="243138" y="261153"/>
                        <a:pt x="182353" y="347773"/>
                        <a:pt x="182353" y="347773"/>
                      </a:cubicBezTo>
                      <a:lnTo>
                        <a:pt x="300042" y="347773"/>
                      </a:lnTo>
                      <a:lnTo>
                        <a:pt x="300042" y="0"/>
                      </a:lnTo>
                      <a:lnTo>
                        <a:pt x="0" y="0"/>
                      </a:lnTo>
                      <a:lnTo>
                        <a:pt x="0" y="100841"/>
                      </a:lnTo>
                      <a:cubicBezTo>
                        <a:pt x="9053" y="109891"/>
                        <a:pt x="84064" y="85327"/>
                        <a:pt x="87943" y="131869"/>
                      </a:cubicBezTo>
                      <a:cubicBezTo>
                        <a:pt x="93117" y="195218"/>
                        <a:pt x="0" y="188754"/>
                        <a:pt x="0" y="188754"/>
                      </a:cubicBezTo>
                      <a:lnTo>
                        <a:pt x="0" y="347773"/>
                      </a:lnTo>
                      <a:close/>
                    </a:path>
                  </a:pathLst>
                </a:custGeom>
                <a:solidFill>
                  <a:srgbClr val="C4F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10"/>
                <p:cNvSpPr/>
                <p:nvPr/>
              </p:nvSpPr>
              <p:spPr>
                <a:xfrm>
                  <a:off x="1830504" y="4832186"/>
                  <a:ext cx="336254" cy="381387"/>
                </a:xfrm>
                <a:custGeom>
                  <a:avLst/>
                  <a:gdLst/>
                  <a:ahLst/>
                  <a:cxnLst/>
                  <a:rect l="l" t="t" r="r" b="b"/>
                  <a:pathLst>
                    <a:path w="336254" h="381387" extrusionOk="0">
                      <a:moveTo>
                        <a:pt x="319442" y="380094"/>
                      </a:moveTo>
                      <a:lnTo>
                        <a:pt x="201753" y="380094"/>
                      </a:lnTo>
                      <a:cubicBezTo>
                        <a:pt x="195286" y="380094"/>
                        <a:pt x="188820" y="376216"/>
                        <a:pt x="186233" y="371045"/>
                      </a:cubicBezTo>
                      <a:cubicBezTo>
                        <a:pt x="183647" y="365873"/>
                        <a:pt x="183647" y="358116"/>
                        <a:pt x="187526" y="352945"/>
                      </a:cubicBezTo>
                      <a:cubicBezTo>
                        <a:pt x="195286" y="342602"/>
                        <a:pt x="214685" y="307695"/>
                        <a:pt x="206926" y="287010"/>
                      </a:cubicBezTo>
                      <a:cubicBezTo>
                        <a:pt x="205633" y="284424"/>
                        <a:pt x="203046" y="275374"/>
                        <a:pt x="186233" y="270203"/>
                      </a:cubicBezTo>
                      <a:cubicBezTo>
                        <a:pt x="155194" y="259860"/>
                        <a:pt x="115102" y="334845"/>
                        <a:pt x="102170" y="369752"/>
                      </a:cubicBezTo>
                      <a:cubicBezTo>
                        <a:pt x="99583" y="376216"/>
                        <a:pt x="93117" y="381387"/>
                        <a:pt x="85357" y="381387"/>
                      </a:cubicBezTo>
                      <a:lnTo>
                        <a:pt x="19399" y="381387"/>
                      </a:lnTo>
                      <a:cubicBezTo>
                        <a:pt x="10346" y="381387"/>
                        <a:pt x="1293" y="373630"/>
                        <a:pt x="1293" y="364580"/>
                      </a:cubicBezTo>
                      <a:lnTo>
                        <a:pt x="1293" y="205561"/>
                      </a:lnTo>
                      <a:cubicBezTo>
                        <a:pt x="1293" y="200390"/>
                        <a:pt x="3880" y="196511"/>
                        <a:pt x="6466" y="192633"/>
                      </a:cubicBezTo>
                      <a:cubicBezTo>
                        <a:pt x="10346" y="188754"/>
                        <a:pt x="14226" y="187461"/>
                        <a:pt x="19399" y="187461"/>
                      </a:cubicBezTo>
                      <a:cubicBezTo>
                        <a:pt x="31039" y="188754"/>
                        <a:pt x="65958" y="187461"/>
                        <a:pt x="81477" y="171947"/>
                      </a:cubicBezTo>
                      <a:cubicBezTo>
                        <a:pt x="86650" y="166776"/>
                        <a:pt x="89237" y="159019"/>
                        <a:pt x="87943" y="149969"/>
                      </a:cubicBezTo>
                      <a:cubicBezTo>
                        <a:pt x="86650" y="139626"/>
                        <a:pt x="80184" y="135748"/>
                        <a:pt x="42678" y="137041"/>
                      </a:cubicBezTo>
                      <a:cubicBezTo>
                        <a:pt x="25866" y="138334"/>
                        <a:pt x="14226" y="138334"/>
                        <a:pt x="5173" y="129284"/>
                      </a:cubicBezTo>
                      <a:cubicBezTo>
                        <a:pt x="2587" y="125405"/>
                        <a:pt x="0" y="121527"/>
                        <a:pt x="0" y="117648"/>
                      </a:cubicBezTo>
                      <a:lnTo>
                        <a:pt x="0" y="16807"/>
                      </a:lnTo>
                      <a:cubicBezTo>
                        <a:pt x="0" y="7757"/>
                        <a:pt x="7760" y="0"/>
                        <a:pt x="18106" y="0"/>
                      </a:cubicBezTo>
                      <a:lnTo>
                        <a:pt x="318148" y="0"/>
                      </a:lnTo>
                      <a:cubicBezTo>
                        <a:pt x="327201" y="0"/>
                        <a:pt x="336254" y="7757"/>
                        <a:pt x="336254" y="16807"/>
                      </a:cubicBezTo>
                      <a:lnTo>
                        <a:pt x="336254" y="364580"/>
                      </a:lnTo>
                      <a:cubicBezTo>
                        <a:pt x="336254" y="372337"/>
                        <a:pt x="328495" y="380094"/>
                        <a:pt x="319442" y="380094"/>
                      </a:cubicBezTo>
                      <a:close/>
                      <a:moveTo>
                        <a:pt x="231498" y="345188"/>
                      </a:moveTo>
                      <a:lnTo>
                        <a:pt x="301336" y="345188"/>
                      </a:lnTo>
                      <a:lnTo>
                        <a:pt x="301336" y="32321"/>
                      </a:lnTo>
                      <a:lnTo>
                        <a:pt x="36212" y="32321"/>
                      </a:lnTo>
                      <a:lnTo>
                        <a:pt x="36212" y="100841"/>
                      </a:lnTo>
                      <a:cubicBezTo>
                        <a:pt x="38799" y="100841"/>
                        <a:pt x="40092" y="100841"/>
                        <a:pt x="42678" y="100841"/>
                      </a:cubicBezTo>
                      <a:cubicBezTo>
                        <a:pt x="68544" y="99549"/>
                        <a:pt x="120276" y="96963"/>
                        <a:pt x="124155" y="146090"/>
                      </a:cubicBezTo>
                      <a:cubicBezTo>
                        <a:pt x="125449" y="165483"/>
                        <a:pt x="120276" y="182290"/>
                        <a:pt x="107343" y="195219"/>
                      </a:cubicBezTo>
                      <a:cubicBezTo>
                        <a:pt x="87943" y="214611"/>
                        <a:pt x="56905" y="219782"/>
                        <a:pt x="37505" y="221075"/>
                      </a:cubicBezTo>
                      <a:lnTo>
                        <a:pt x="37505" y="345188"/>
                      </a:lnTo>
                      <a:lnTo>
                        <a:pt x="75011" y="345188"/>
                      </a:lnTo>
                      <a:cubicBezTo>
                        <a:pt x="89237" y="310281"/>
                        <a:pt x="135795" y="214611"/>
                        <a:pt x="199166" y="235297"/>
                      </a:cubicBezTo>
                      <a:cubicBezTo>
                        <a:pt x="227618" y="244346"/>
                        <a:pt x="237965" y="262446"/>
                        <a:pt x="241844" y="275374"/>
                      </a:cubicBezTo>
                      <a:cubicBezTo>
                        <a:pt x="248311" y="298646"/>
                        <a:pt x="240551" y="325795"/>
                        <a:pt x="231498" y="345188"/>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2" name="Google Shape;752;p10"/>
              <p:cNvGrpSpPr/>
              <p:nvPr/>
            </p:nvGrpSpPr>
            <p:grpSpPr>
              <a:xfrm>
                <a:off x="1743853" y="4740394"/>
                <a:ext cx="506968" cy="561091"/>
                <a:chOff x="1743853" y="4740394"/>
                <a:chExt cx="506968" cy="561091"/>
              </a:xfrm>
            </p:grpSpPr>
            <p:sp>
              <p:nvSpPr>
                <p:cNvPr id="753" name="Google Shape;753;p10"/>
                <p:cNvSpPr/>
                <p:nvPr/>
              </p:nvSpPr>
              <p:spPr>
                <a:xfrm>
                  <a:off x="2090454" y="5141174"/>
                  <a:ext cx="160367" cy="160311"/>
                </a:xfrm>
                <a:custGeom>
                  <a:avLst/>
                  <a:gdLst/>
                  <a:ahLst/>
                  <a:cxnLst/>
                  <a:rect l="l" t="t" r="r" b="b"/>
                  <a:pathLst>
                    <a:path w="160367" h="160311" extrusionOk="0">
                      <a:moveTo>
                        <a:pt x="142261" y="160312"/>
                      </a:moveTo>
                      <a:cubicBezTo>
                        <a:pt x="142261" y="160312"/>
                        <a:pt x="142261" y="160312"/>
                        <a:pt x="142261" y="160312"/>
                      </a:cubicBezTo>
                      <a:lnTo>
                        <a:pt x="19399" y="159019"/>
                      </a:lnTo>
                      <a:cubicBezTo>
                        <a:pt x="9053" y="159019"/>
                        <a:pt x="0" y="149969"/>
                        <a:pt x="0" y="139627"/>
                      </a:cubicBezTo>
                      <a:cubicBezTo>
                        <a:pt x="0" y="129284"/>
                        <a:pt x="9053" y="120234"/>
                        <a:pt x="19399" y="120234"/>
                      </a:cubicBezTo>
                      <a:cubicBezTo>
                        <a:pt x="19399" y="120234"/>
                        <a:pt x="19399" y="120234"/>
                        <a:pt x="19399" y="120234"/>
                      </a:cubicBezTo>
                      <a:lnTo>
                        <a:pt x="121569" y="121527"/>
                      </a:lnTo>
                      <a:lnTo>
                        <a:pt x="120276" y="19393"/>
                      </a:lnTo>
                      <a:cubicBezTo>
                        <a:pt x="120276" y="9050"/>
                        <a:pt x="129329" y="0"/>
                        <a:pt x="139675" y="0"/>
                      </a:cubicBezTo>
                      <a:cubicBezTo>
                        <a:pt x="139675" y="0"/>
                        <a:pt x="139675" y="0"/>
                        <a:pt x="139675" y="0"/>
                      </a:cubicBezTo>
                      <a:cubicBezTo>
                        <a:pt x="150021" y="0"/>
                        <a:pt x="159074" y="9050"/>
                        <a:pt x="159074" y="19393"/>
                      </a:cubicBezTo>
                      <a:lnTo>
                        <a:pt x="160367" y="142212"/>
                      </a:lnTo>
                      <a:cubicBezTo>
                        <a:pt x="160367" y="147383"/>
                        <a:pt x="157781" y="152555"/>
                        <a:pt x="155194" y="156433"/>
                      </a:cubicBezTo>
                      <a:cubicBezTo>
                        <a:pt x="152608" y="157726"/>
                        <a:pt x="147435" y="160312"/>
                        <a:pt x="142261" y="160312"/>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10"/>
                <p:cNvSpPr/>
                <p:nvPr/>
              </p:nvSpPr>
              <p:spPr>
                <a:xfrm>
                  <a:off x="1743853" y="4740394"/>
                  <a:ext cx="161660" cy="161604"/>
                </a:xfrm>
                <a:custGeom>
                  <a:avLst/>
                  <a:gdLst/>
                  <a:ahLst/>
                  <a:cxnLst/>
                  <a:rect l="l" t="t" r="r" b="b"/>
                  <a:pathLst>
                    <a:path w="161660" h="161604" extrusionOk="0">
                      <a:moveTo>
                        <a:pt x="20693" y="161605"/>
                      </a:moveTo>
                      <a:cubicBezTo>
                        <a:pt x="10346" y="161605"/>
                        <a:pt x="1293" y="152555"/>
                        <a:pt x="1293" y="142212"/>
                      </a:cubicBezTo>
                      <a:lnTo>
                        <a:pt x="0" y="19393"/>
                      </a:lnTo>
                      <a:cubicBezTo>
                        <a:pt x="0" y="14221"/>
                        <a:pt x="2587" y="9050"/>
                        <a:pt x="5173" y="5171"/>
                      </a:cubicBezTo>
                      <a:cubicBezTo>
                        <a:pt x="9053" y="1293"/>
                        <a:pt x="14226" y="0"/>
                        <a:pt x="19399" y="0"/>
                      </a:cubicBezTo>
                      <a:lnTo>
                        <a:pt x="142261" y="1293"/>
                      </a:lnTo>
                      <a:cubicBezTo>
                        <a:pt x="152608" y="1293"/>
                        <a:pt x="161661" y="10343"/>
                        <a:pt x="161661" y="20685"/>
                      </a:cubicBezTo>
                      <a:cubicBezTo>
                        <a:pt x="161661" y="31028"/>
                        <a:pt x="152608" y="40078"/>
                        <a:pt x="142261" y="40078"/>
                      </a:cubicBezTo>
                      <a:lnTo>
                        <a:pt x="40092" y="38785"/>
                      </a:lnTo>
                      <a:lnTo>
                        <a:pt x="41385" y="140919"/>
                      </a:lnTo>
                      <a:cubicBezTo>
                        <a:pt x="40092" y="153848"/>
                        <a:pt x="32332" y="161605"/>
                        <a:pt x="20693" y="161605"/>
                      </a:cubicBezTo>
                      <a:cubicBezTo>
                        <a:pt x="20693" y="161605"/>
                        <a:pt x="20693" y="161605"/>
                        <a:pt x="20693" y="16160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55" name="Google Shape;755;p10"/>
            <p:cNvGrpSpPr/>
            <p:nvPr/>
          </p:nvGrpSpPr>
          <p:grpSpPr>
            <a:xfrm>
              <a:off x="1313344" y="4880021"/>
              <a:ext cx="760555" cy="1036855"/>
              <a:chOff x="1313344" y="4880021"/>
              <a:chExt cx="760555" cy="1036855"/>
            </a:xfrm>
          </p:grpSpPr>
          <p:sp>
            <p:nvSpPr>
              <p:cNvPr id="756" name="Google Shape;756;p10"/>
              <p:cNvSpPr/>
              <p:nvPr/>
            </p:nvSpPr>
            <p:spPr>
              <a:xfrm>
                <a:off x="1668848" y="5006724"/>
                <a:ext cx="192694" cy="328375"/>
              </a:xfrm>
              <a:custGeom>
                <a:avLst/>
                <a:gdLst/>
                <a:ahLst/>
                <a:cxnLst/>
                <a:rect l="l" t="t" r="r" b="b"/>
                <a:pathLst>
                  <a:path w="192694" h="328375" extrusionOk="0">
                    <a:moveTo>
                      <a:pt x="93111" y="328376"/>
                    </a:moveTo>
                    <a:cubicBezTo>
                      <a:pt x="89232" y="328376"/>
                      <a:pt x="84059" y="327083"/>
                      <a:pt x="81472" y="324497"/>
                    </a:cubicBezTo>
                    <a:cubicBezTo>
                      <a:pt x="73712" y="318033"/>
                      <a:pt x="72419" y="305105"/>
                      <a:pt x="78885" y="297348"/>
                    </a:cubicBezTo>
                    <a:cubicBezTo>
                      <a:pt x="104751" y="266320"/>
                      <a:pt x="120270" y="240463"/>
                      <a:pt x="139670" y="204263"/>
                    </a:cubicBezTo>
                    <a:cubicBezTo>
                      <a:pt x="143550" y="195213"/>
                      <a:pt x="148723" y="186163"/>
                      <a:pt x="152603" y="173235"/>
                    </a:cubicBezTo>
                    <a:cubicBezTo>
                      <a:pt x="153896" y="170650"/>
                      <a:pt x="153896" y="166771"/>
                      <a:pt x="155189" y="162893"/>
                    </a:cubicBezTo>
                    <a:lnTo>
                      <a:pt x="155189" y="161600"/>
                    </a:lnTo>
                    <a:cubicBezTo>
                      <a:pt x="155189" y="160307"/>
                      <a:pt x="155189" y="157721"/>
                      <a:pt x="156483" y="155135"/>
                    </a:cubicBezTo>
                    <a:lnTo>
                      <a:pt x="156483" y="149964"/>
                    </a:lnTo>
                    <a:cubicBezTo>
                      <a:pt x="156483" y="148671"/>
                      <a:pt x="156483" y="147378"/>
                      <a:pt x="156483" y="144793"/>
                    </a:cubicBezTo>
                    <a:cubicBezTo>
                      <a:pt x="156483" y="142207"/>
                      <a:pt x="156483" y="139621"/>
                      <a:pt x="155189" y="137036"/>
                    </a:cubicBezTo>
                    <a:cubicBezTo>
                      <a:pt x="155189" y="135743"/>
                      <a:pt x="153896" y="133157"/>
                      <a:pt x="153896" y="131864"/>
                    </a:cubicBezTo>
                    <a:cubicBezTo>
                      <a:pt x="152603" y="129279"/>
                      <a:pt x="152603" y="127986"/>
                      <a:pt x="151309" y="125400"/>
                    </a:cubicBezTo>
                    <a:cubicBezTo>
                      <a:pt x="150016" y="122814"/>
                      <a:pt x="148723" y="121522"/>
                      <a:pt x="147430" y="118936"/>
                    </a:cubicBezTo>
                    <a:lnTo>
                      <a:pt x="144843" y="115057"/>
                    </a:lnTo>
                    <a:cubicBezTo>
                      <a:pt x="140963" y="109886"/>
                      <a:pt x="138377" y="107300"/>
                      <a:pt x="135790" y="104715"/>
                    </a:cubicBezTo>
                    <a:cubicBezTo>
                      <a:pt x="124150" y="94372"/>
                      <a:pt x="115097" y="87908"/>
                      <a:pt x="107338" y="82736"/>
                    </a:cubicBezTo>
                    <a:cubicBezTo>
                      <a:pt x="98285" y="77565"/>
                      <a:pt x="90525" y="72394"/>
                      <a:pt x="80179" y="67223"/>
                    </a:cubicBezTo>
                    <a:cubicBezTo>
                      <a:pt x="58193" y="55587"/>
                      <a:pt x="36207" y="45244"/>
                      <a:pt x="12928" y="37487"/>
                    </a:cubicBezTo>
                    <a:cubicBezTo>
                      <a:pt x="2581" y="33609"/>
                      <a:pt x="-2592" y="23266"/>
                      <a:pt x="1288" y="12923"/>
                    </a:cubicBezTo>
                    <a:cubicBezTo>
                      <a:pt x="5168" y="2581"/>
                      <a:pt x="15514" y="-2591"/>
                      <a:pt x="25861" y="1288"/>
                    </a:cubicBezTo>
                    <a:cubicBezTo>
                      <a:pt x="50433" y="10337"/>
                      <a:pt x="75005" y="20680"/>
                      <a:pt x="98285" y="33609"/>
                    </a:cubicBezTo>
                    <a:cubicBezTo>
                      <a:pt x="108631" y="38780"/>
                      <a:pt x="118977" y="45244"/>
                      <a:pt x="128030" y="51708"/>
                    </a:cubicBezTo>
                    <a:cubicBezTo>
                      <a:pt x="137083" y="58173"/>
                      <a:pt x="148723" y="65930"/>
                      <a:pt x="161656" y="78858"/>
                    </a:cubicBezTo>
                    <a:cubicBezTo>
                      <a:pt x="165535" y="82736"/>
                      <a:pt x="169415" y="86615"/>
                      <a:pt x="174589" y="94372"/>
                    </a:cubicBezTo>
                    <a:lnTo>
                      <a:pt x="179762" y="100836"/>
                    </a:lnTo>
                    <a:cubicBezTo>
                      <a:pt x="182348" y="104715"/>
                      <a:pt x="183642" y="106008"/>
                      <a:pt x="184935" y="109886"/>
                    </a:cubicBezTo>
                    <a:cubicBezTo>
                      <a:pt x="186228" y="113764"/>
                      <a:pt x="187521" y="116350"/>
                      <a:pt x="188815" y="120229"/>
                    </a:cubicBezTo>
                    <a:cubicBezTo>
                      <a:pt x="190108" y="124107"/>
                      <a:pt x="191401" y="127986"/>
                      <a:pt x="191401" y="130572"/>
                    </a:cubicBezTo>
                    <a:cubicBezTo>
                      <a:pt x="192695" y="134450"/>
                      <a:pt x="192695" y="139621"/>
                      <a:pt x="192695" y="143500"/>
                    </a:cubicBezTo>
                    <a:cubicBezTo>
                      <a:pt x="192695" y="146085"/>
                      <a:pt x="192695" y="149964"/>
                      <a:pt x="192695" y="152550"/>
                    </a:cubicBezTo>
                    <a:lnTo>
                      <a:pt x="192695" y="159014"/>
                    </a:lnTo>
                    <a:cubicBezTo>
                      <a:pt x="192695" y="162893"/>
                      <a:pt x="191401" y="165478"/>
                      <a:pt x="191401" y="168064"/>
                    </a:cubicBezTo>
                    <a:lnTo>
                      <a:pt x="191401" y="169357"/>
                    </a:lnTo>
                    <a:cubicBezTo>
                      <a:pt x="190108" y="175821"/>
                      <a:pt x="188815" y="179699"/>
                      <a:pt x="187521" y="184871"/>
                    </a:cubicBezTo>
                    <a:cubicBezTo>
                      <a:pt x="182348" y="200385"/>
                      <a:pt x="177175" y="212020"/>
                      <a:pt x="172002" y="221070"/>
                    </a:cubicBezTo>
                    <a:cubicBezTo>
                      <a:pt x="151309" y="261148"/>
                      <a:pt x="134497" y="288298"/>
                      <a:pt x="107338" y="320618"/>
                    </a:cubicBezTo>
                    <a:cubicBezTo>
                      <a:pt x="103458" y="325790"/>
                      <a:pt x="98285" y="328376"/>
                      <a:pt x="93111" y="32837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0"/>
              <p:cNvSpPr/>
              <p:nvPr/>
            </p:nvSpPr>
            <p:spPr>
              <a:xfrm>
                <a:off x="1419452" y="4978600"/>
                <a:ext cx="169206" cy="125082"/>
              </a:xfrm>
              <a:custGeom>
                <a:avLst/>
                <a:gdLst/>
                <a:ahLst/>
                <a:cxnLst/>
                <a:rect l="l" t="t" r="r" b="b"/>
                <a:pathLst>
                  <a:path w="169206" h="125082" extrusionOk="0">
                    <a:moveTo>
                      <a:pt x="20479" y="125082"/>
                    </a:moveTo>
                    <a:cubicBezTo>
                      <a:pt x="11426" y="125082"/>
                      <a:pt x="2373" y="118618"/>
                      <a:pt x="1079" y="108275"/>
                    </a:cubicBezTo>
                    <a:cubicBezTo>
                      <a:pt x="-6680" y="57854"/>
                      <a:pt x="28239" y="10020"/>
                      <a:pt x="78677" y="2263"/>
                    </a:cubicBezTo>
                    <a:cubicBezTo>
                      <a:pt x="81263" y="2263"/>
                      <a:pt x="82557" y="2263"/>
                      <a:pt x="85143" y="970"/>
                    </a:cubicBezTo>
                    <a:cubicBezTo>
                      <a:pt x="107129" y="-323"/>
                      <a:pt x="129115" y="-323"/>
                      <a:pt x="151101" y="970"/>
                    </a:cubicBezTo>
                    <a:cubicBezTo>
                      <a:pt x="161447" y="2263"/>
                      <a:pt x="169207" y="11313"/>
                      <a:pt x="169207" y="21655"/>
                    </a:cubicBezTo>
                    <a:cubicBezTo>
                      <a:pt x="167913" y="31998"/>
                      <a:pt x="158860" y="41048"/>
                      <a:pt x="148514" y="39755"/>
                    </a:cubicBezTo>
                    <a:cubicBezTo>
                      <a:pt x="129115" y="38462"/>
                      <a:pt x="108422" y="38462"/>
                      <a:pt x="90316" y="39755"/>
                    </a:cubicBezTo>
                    <a:cubicBezTo>
                      <a:pt x="87730" y="39755"/>
                      <a:pt x="86436" y="39755"/>
                      <a:pt x="85143" y="39755"/>
                    </a:cubicBezTo>
                    <a:cubicBezTo>
                      <a:pt x="55398" y="43634"/>
                      <a:pt x="35998" y="72076"/>
                      <a:pt x="39878" y="100518"/>
                    </a:cubicBezTo>
                    <a:cubicBezTo>
                      <a:pt x="41171" y="110861"/>
                      <a:pt x="34705" y="121204"/>
                      <a:pt x="23065" y="122496"/>
                    </a:cubicBezTo>
                    <a:cubicBezTo>
                      <a:pt x="23065" y="125082"/>
                      <a:pt x="21772" y="125082"/>
                      <a:pt x="20479" y="12508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0"/>
              <p:cNvSpPr/>
              <p:nvPr/>
            </p:nvSpPr>
            <p:spPr>
              <a:xfrm>
                <a:off x="1666256" y="4982155"/>
                <a:ext cx="214380" cy="380094"/>
              </a:xfrm>
              <a:custGeom>
                <a:avLst/>
                <a:gdLst/>
                <a:ahLst/>
                <a:cxnLst/>
                <a:rect l="l" t="t" r="r" b="b"/>
                <a:pathLst>
                  <a:path w="214380" h="380094" extrusionOk="0">
                    <a:moveTo>
                      <a:pt x="151315" y="380094"/>
                    </a:moveTo>
                    <a:cubicBezTo>
                      <a:pt x="139675" y="380094"/>
                      <a:pt x="129329" y="377508"/>
                      <a:pt x="118982" y="373630"/>
                    </a:cubicBezTo>
                    <a:cubicBezTo>
                      <a:pt x="91823" y="363287"/>
                      <a:pt x="69837" y="338723"/>
                      <a:pt x="56905" y="305110"/>
                    </a:cubicBezTo>
                    <a:cubicBezTo>
                      <a:pt x="24572" y="222368"/>
                      <a:pt x="5173" y="129284"/>
                      <a:pt x="0" y="20685"/>
                    </a:cubicBezTo>
                    <a:cubicBezTo>
                      <a:pt x="0" y="10343"/>
                      <a:pt x="7760" y="1293"/>
                      <a:pt x="18106" y="0"/>
                    </a:cubicBezTo>
                    <a:cubicBezTo>
                      <a:pt x="28452" y="0"/>
                      <a:pt x="37505" y="7757"/>
                      <a:pt x="38799" y="18100"/>
                    </a:cubicBezTo>
                    <a:cubicBezTo>
                      <a:pt x="43972" y="122820"/>
                      <a:pt x="62078" y="212025"/>
                      <a:pt x="93117" y="289596"/>
                    </a:cubicBezTo>
                    <a:cubicBezTo>
                      <a:pt x="102170" y="314159"/>
                      <a:pt x="116396" y="329674"/>
                      <a:pt x="133209" y="336138"/>
                    </a:cubicBezTo>
                    <a:cubicBezTo>
                      <a:pt x="148728" y="342602"/>
                      <a:pt x="166834" y="340016"/>
                      <a:pt x="186233" y="329674"/>
                    </a:cubicBezTo>
                    <a:cubicBezTo>
                      <a:pt x="195286" y="324502"/>
                      <a:pt x="206926" y="328381"/>
                      <a:pt x="212099" y="338723"/>
                    </a:cubicBezTo>
                    <a:cubicBezTo>
                      <a:pt x="217272" y="347773"/>
                      <a:pt x="213392" y="359409"/>
                      <a:pt x="203046" y="364580"/>
                    </a:cubicBezTo>
                    <a:cubicBezTo>
                      <a:pt x="186233" y="376216"/>
                      <a:pt x="168127" y="380094"/>
                      <a:pt x="151315" y="38009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10"/>
              <p:cNvSpPr/>
              <p:nvPr/>
            </p:nvSpPr>
            <p:spPr>
              <a:xfrm>
                <a:off x="1313344" y="5001042"/>
                <a:ext cx="165526" cy="915834"/>
              </a:xfrm>
              <a:custGeom>
                <a:avLst/>
                <a:gdLst/>
                <a:ahLst/>
                <a:cxnLst/>
                <a:rect l="l" t="t" r="r" b="b"/>
                <a:pathLst>
                  <a:path w="165526" h="915834" extrusionOk="0">
                    <a:moveTo>
                      <a:pt x="19244" y="915835"/>
                    </a:moveTo>
                    <a:cubicBezTo>
                      <a:pt x="17951" y="915835"/>
                      <a:pt x="15364" y="915835"/>
                      <a:pt x="14071" y="914542"/>
                    </a:cubicBezTo>
                    <a:cubicBezTo>
                      <a:pt x="3725" y="911956"/>
                      <a:pt x="-2742" y="901613"/>
                      <a:pt x="1138" y="891271"/>
                    </a:cubicBezTo>
                    <a:lnTo>
                      <a:pt x="80029" y="602968"/>
                    </a:lnTo>
                    <a:lnTo>
                      <a:pt x="41230" y="162110"/>
                    </a:lnTo>
                    <a:cubicBezTo>
                      <a:pt x="41230" y="159525"/>
                      <a:pt x="39937" y="155646"/>
                      <a:pt x="39937" y="151767"/>
                    </a:cubicBezTo>
                    <a:cubicBezTo>
                      <a:pt x="36057" y="125911"/>
                      <a:pt x="29590" y="78076"/>
                      <a:pt x="55456" y="37998"/>
                    </a:cubicBezTo>
                    <a:cubicBezTo>
                      <a:pt x="85202" y="-7251"/>
                      <a:pt x="145986" y="506"/>
                      <a:pt x="148573" y="506"/>
                    </a:cubicBezTo>
                    <a:cubicBezTo>
                      <a:pt x="158919" y="1799"/>
                      <a:pt x="166679" y="12141"/>
                      <a:pt x="165385" y="22484"/>
                    </a:cubicBezTo>
                    <a:cubicBezTo>
                      <a:pt x="164092" y="32827"/>
                      <a:pt x="153746" y="40584"/>
                      <a:pt x="143400" y="39291"/>
                    </a:cubicBezTo>
                    <a:cubicBezTo>
                      <a:pt x="143400" y="39291"/>
                      <a:pt x="104601" y="34120"/>
                      <a:pt x="87788" y="59976"/>
                    </a:cubicBezTo>
                    <a:cubicBezTo>
                      <a:pt x="69682" y="87126"/>
                      <a:pt x="74855" y="124618"/>
                      <a:pt x="77442" y="146596"/>
                    </a:cubicBezTo>
                    <a:cubicBezTo>
                      <a:pt x="78735" y="151767"/>
                      <a:pt x="78735" y="155646"/>
                      <a:pt x="78735" y="159525"/>
                    </a:cubicBezTo>
                    <a:lnTo>
                      <a:pt x="117534" y="602968"/>
                    </a:lnTo>
                    <a:cubicBezTo>
                      <a:pt x="117534" y="605554"/>
                      <a:pt x="117534" y="608139"/>
                      <a:pt x="117534" y="609432"/>
                    </a:cubicBezTo>
                    <a:lnTo>
                      <a:pt x="37350" y="900321"/>
                    </a:lnTo>
                    <a:cubicBezTo>
                      <a:pt x="34764" y="910663"/>
                      <a:pt x="27004" y="915835"/>
                      <a:pt x="19244" y="915835"/>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10"/>
              <p:cNvSpPr/>
              <p:nvPr/>
            </p:nvSpPr>
            <p:spPr>
              <a:xfrm>
                <a:off x="1655340" y="5516057"/>
                <a:ext cx="270907" cy="400819"/>
              </a:xfrm>
              <a:custGeom>
                <a:avLst/>
                <a:gdLst/>
                <a:ahLst/>
                <a:cxnLst/>
                <a:rect l="l" t="t" r="r" b="b"/>
                <a:pathLst>
                  <a:path w="270907" h="400819" extrusionOk="0">
                    <a:moveTo>
                      <a:pt x="18676" y="400820"/>
                    </a:moveTo>
                    <a:cubicBezTo>
                      <a:pt x="17383" y="400820"/>
                      <a:pt x="16090" y="400820"/>
                      <a:pt x="14797" y="400820"/>
                    </a:cubicBezTo>
                    <a:cubicBezTo>
                      <a:pt x="4450" y="398234"/>
                      <a:pt x="-2016" y="387891"/>
                      <a:pt x="570" y="377549"/>
                    </a:cubicBezTo>
                    <a:lnTo>
                      <a:pt x="41955" y="187502"/>
                    </a:lnTo>
                    <a:cubicBezTo>
                      <a:pt x="43249" y="183623"/>
                      <a:pt x="44542" y="179745"/>
                      <a:pt x="48422" y="177159"/>
                    </a:cubicBezTo>
                    <a:lnTo>
                      <a:pt x="238535" y="5211"/>
                    </a:lnTo>
                    <a:cubicBezTo>
                      <a:pt x="246295" y="-2545"/>
                      <a:pt x="259228" y="-1253"/>
                      <a:pt x="265694" y="6504"/>
                    </a:cubicBezTo>
                    <a:cubicBezTo>
                      <a:pt x="273454" y="14261"/>
                      <a:pt x="272160" y="27190"/>
                      <a:pt x="264401" y="33654"/>
                    </a:cubicBezTo>
                    <a:lnTo>
                      <a:pt x="79461" y="201723"/>
                    </a:lnTo>
                    <a:lnTo>
                      <a:pt x="39369" y="385306"/>
                    </a:lnTo>
                    <a:cubicBezTo>
                      <a:pt x="35489" y="395649"/>
                      <a:pt x="27729" y="400820"/>
                      <a:pt x="18676" y="4008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0"/>
              <p:cNvSpPr/>
              <p:nvPr/>
            </p:nvSpPr>
            <p:spPr>
              <a:xfrm>
                <a:off x="1529006" y="4880021"/>
                <a:ext cx="425816" cy="175825"/>
              </a:xfrm>
              <a:custGeom>
                <a:avLst/>
                <a:gdLst/>
                <a:ahLst/>
                <a:cxnLst/>
                <a:rect l="l" t="t" r="r" b="b"/>
                <a:pathLst>
                  <a:path w="425816" h="175825" extrusionOk="0">
                    <a:moveTo>
                      <a:pt x="319603" y="175826"/>
                    </a:moveTo>
                    <a:cubicBezTo>
                      <a:pt x="318310" y="175826"/>
                      <a:pt x="317017" y="175826"/>
                      <a:pt x="315723" y="175826"/>
                    </a:cubicBezTo>
                    <a:cubicBezTo>
                      <a:pt x="291151" y="175826"/>
                      <a:pt x="269165" y="171947"/>
                      <a:pt x="252352" y="168069"/>
                    </a:cubicBezTo>
                    <a:cubicBezTo>
                      <a:pt x="232953" y="164190"/>
                      <a:pt x="214847" y="160312"/>
                      <a:pt x="198034" y="155141"/>
                    </a:cubicBezTo>
                    <a:cubicBezTo>
                      <a:pt x="188981" y="152555"/>
                      <a:pt x="155356" y="142212"/>
                      <a:pt x="151476" y="140919"/>
                    </a:cubicBezTo>
                    <a:cubicBezTo>
                      <a:pt x="141130" y="138333"/>
                      <a:pt x="135957" y="126698"/>
                      <a:pt x="138543" y="116355"/>
                    </a:cubicBezTo>
                    <a:cubicBezTo>
                      <a:pt x="141130" y="106012"/>
                      <a:pt x="152769" y="100841"/>
                      <a:pt x="163116" y="103427"/>
                    </a:cubicBezTo>
                    <a:cubicBezTo>
                      <a:pt x="173462" y="106012"/>
                      <a:pt x="200621" y="115062"/>
                      <a:pt x="207087" y="116355"/>
                    </a:cubicBezTo>
                    <a:cubicBezTo>
                      <a:pt x="223900" y="120234"/>
                      <a:pt x="242006" y="125405"/>
                      <a:pt x="260112" y="129284"/>
                    </a:cubicBezTo>
                    <a:cubicBezTo>
                      <a:pt x="274338" y="131869"/>
                      <a:pt x="295031" y="135748"/>
                      <a:pt x="317017" y="135748"/>
                    </a:cubicBezTo>
                    <a:cubicBezTo>
                      <a:pt x="339003" y="135748"/>
                      <a:pt x="358402" y="133162"/>
                      <a:pt x="376508" y="126698"/>
                    </a:cubicBezTo>
                    <a:cubicBezTo>
                      <a:pt x="385561" y="122820"/>
                      <a:pt x="392027" y="112477"/>
                      <a:pt x="389441" y="103427"/>
                    </a:cubicBezTo>
                    <a:cubicBezTo>
                      <a:pt x="386854" y="91791"/>
                      <a:pt x="376508" y="85327"/>
                      <a:pt x="364868" y="87913"/>
                    </a:cubicBezTo>
                    <a:lnTo>
                      <a:pt x="362282" y="87913"/>
                    </a:lnTo>
                    <a:cubicBezTo>
                      <a:pt x="340296" y="93084"/>
                      <a:pt x="310550" y="87913"/>
                      <a:pt x="274338" y="76277"/>
                    </a:cubicBezTo>
                    <a:cubicBezTo>
                      <a:pt x="260112" y="71106"/>
                      <a:pt x="244593" y="64642"/>
                      <a:pt x="227780" y="58178"/>
                    </a:cubicBezTo>
                    <a:lnTo>
                      <a:pt x="226487" y="56885"/>
                    </a:lnTo>
                    <a:cubicBezTo>
                      <a:pt x="218727" y="54299"/>
                      <a:pt x="212261" y="50421"/>
                      <a:pt x="203208" y="47835"/>
                    </a:cubicBezTo>
                    <a:lnTo>
                      <a:pt x="200621" y="46542"/>
                    </a:lnTo>
                    <a:cubicBezTo>
                      <a:pt x="192861" y="43956"/>
                      <a:pt x="185102" y="41371"/>
                      <a:pt x="172169" y="38785"/>
                    </a:cubicBezTo>
                    <a:lnTo>
                      <a:pt x="166996" y="38785"/>
                    </a:lnTo>
                    <a:cubicBezTo>
                      <a:pt x="165702" y="38785"/>
                      <a:pt x="163116" y="38785"/>
                      <a:pt x="160529" y="38785"/>
                    </a:cubicBezTo>
                    <a:cubicBezTo>
                      <a:pt x="157943" y="38785"/>
                      <a:pt x="155356" y="38785"/>
                      <a:pt x="152769" y="38785"/>
                    </a:cubicBezTo>
                    <a:cubicBezTo>
                      <a:pt x="151476" y="38785"/>
                      <a:pt x="147596" y="40078"/>
                      <a:pt x="143716" y="41371"/>
                    </a:cubicBezTo>
                    <a:lnTo>
                      <a:pt x="130784" y="46542"/>
                    </a:lnTo>
                    <a:cubicBezTo>
                      <a:pt x="128197" y="47835"/>
                      <a:pt x="126904" y="49128"/>
                      <a:pt x="124317" y="50421"/>
                    </a:cubicBezTo>
                    <a:lnTo>
                      <a:pt x="121731" y="51714"/>
                    </a:lnTo>
                    <a:cubicBezTo>
                      <a:pt x="110091" y="59470"/>
                      <a:pt x="102331" y="67227"/>
                      <a:pt x="94572" y="74984"/>
                    </a:cubicBezTo>
                    <a:cubicBezTo>
                      <a:pt x="86812" y="84034"/>
                      <a:pt x="68706" y="112477"/>
                      <a:pt x="57066" y="131869"/>
                    </a:cubicBezTo>
                    <a:cubicBezTo>
                      <a:pt x="48013" y="147383"/>
                      <a:pt x="40253" y="160312"/>
                      <a:pt x="35080" y="165483"/>
                    </a:cubicBezTo>
                    <a:cubicBezTo>
                      <a:pt x="28614" y="174533"/>
                      <a:pt x="16974" y="175826"/>
                      <a:pt x="7921" y="169361"/>
                    </a:cubicBezTo>
                    <a:cubicBezTo>
                      <a:pt x="-1132" y="162897"/>
                      <a:pt x="-2425" y="151262"/>
                      <a:pt x="4042" y="142212"/>
                    </a:cubicBezTo>
                    <a:cubicBezTo>
                      <a:pt x="7921" y="137040"/>
                      <a:pt x="15681" y="124112"/>
                      <a:pt x="23441" y="111184"/>
                    </a:cubicBezTo>
                    <a:cubicBezTo>
                      <a:pt x="38960" y="86620"/>
                      <a:pt x="55773" y="59470"/>
                      <a:pt x="66119" y="47835"/>
                    </a:cubicBezTo>
                    <a:cubicBezTo>
                      <a:pt x="75172" y="38785"/>
                      <a:pt x="85518" y="28442"/>
                      <a:pt x="101038" y="18100"/>
                    </a:cubicBezTo>
                    <a:lnTo>
                      <a:pt x="103625" y="16807"/>
                    </a:lnTo>
                    <a:cubicBezTo>
                      <a:pt x="106211" y="14221"/>
                      <a:pt x="110091" y="12928"/>
                      <a:pt x="113971" y="11635"/>
                    </a:cubicBezTo>
                    <a:lnTo>
                      <a:pt x="129490" y="5171"/>
                    </a:lnTo>
                    <a:cubicBezTo>
                      <a:pt x="134663" y="3878"/>
                      <a:pt x="141130" y="1293"/>
                      <a:pt x="147596" y="1293"/>
                    </a:cubicBezTo>
                    <a:cubicBezTo>
                      <a:pt x="150183" y="1293"/>
                      <a:pt x="155356" y="0"/>
                      <a:pt x="160529" y="0"/>
                    </a:cubicBezTo>
                    <a:cubicBezTo>
                      <a:pt x="163116" y="0"/>
                      <a:pt x="166996" y="0"/>
                      <a:pt x="169582" y="0"/>
                    </a:cubicBezTo>
                    <a:lnTo>
                      <a:pt x="176049" y="1293"/>
                    </a:lnTo>
                    <a:cubicBezTo>
                      <a:pt x="192861" y="3878"/>
                      <a:pt x="203208" y="7757"/>
                      <a:pt x="212261" y="10343"/>
                    </a:cubicBezTo>
                    <a:lnTo>
                      <a:pt x="214847" y="11635"/>
                    </a:lnTo>
                    <a:cubicBezTo>
                      <a:pt x="223900" y="15514"/>
                      <a:pt x="231660" y="18100"/>
                      <a:pt x="239420" y="21978"/>
                    </a:cubicBezTo>
                    <a:lnTo>
                      <a:pt x="240713" y="23271"/>
                    </a:lnTo>
                    <a:cubicBezTo>
                      <a:pt x="257526" y="29735"/>
                      <a:pt x="271752" y="36199"/>
                      <a:pt x="284685" y="41371"/>
                    </a:cubicBezTo>
                    <a:cubicBezTo>
                      <a:pt x="313137" y="51714"/>
                      <a:pt x="337709" y="55592"/>
                      <a:pt x="351936" y="51714"/>
                    </a:cubicBezTo>
                    <a:lnTo>
                      <a:pt x="354522" y="51714"/>
                    </a:lnTo>
                    <a:cubicBezTo>
                      <a:pt x="386854" y="45249"/>
                      <a:pt x="417893" y="65934"/>
                      <a:pt x="424360" y="96963"/>
                    </a:cubicBezTo>
                    <a:cubicBezTo>
                      <a:pt x="430826" y="125405"/>
                      <a:pt x="415306" y="153848"/>
                      <a:pt x="386854" y="164190"/>
                    </a:cubicBezTo>
                    <a:cubicBezTo>
                      <a:pt x="368748" y="170654"/>
                      <a:pt x="345469" y="175826"/>
                      <a:pt x="319603" y="17582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0"/>
              <p:cNvSpPr/>
              <p:nvPr/>
            </p:nvSpPr>
            <p:spPr>
              <a:xfrm>
                <a:off x="1839516" y="5065950"/>
                <a:ext cx="234383" cy="488931"/>
              </a:xfrm>
              <a:custGeom>
                <a:avLst/>
                <a:gdLst/>
                <a:ahLst/>
                <a:cxnLst/>
                <a:rect l="l" t="t" r="r" b="b"/>
                <a:pathLst>
                  <a:path w="234383" h="488931" extrusionOk="0">
                    <a:moveTo>
                      <a:pt x="65998" y="488932"/>
                    </a:moveTo>
                    <a:cubicBezTo>
                      <a:pt x="60825" y="488932"/>
                      <a:pt x="55652" y="487639"/>
                      <a:pt x="51772" y="483760"/>
                    </a:cubicBezTo>
                    <a:cubicBezTo>
                      <a:pt x="44012" y="476003"/>
                      <a:pt x="44012" y="464368"/>
                      <a:pt x="51772" y="456611"/>
                    </a:cubicBezTo>
                    <a:lnTo>
                      <a:pt x="53065" y="455318"/>
                    </a:lnTo>
                    <a:cubicBezTo>
                      <a:pt x="82811" y="425583"/>
                      <a:pt x="106090" y="394555"/>
                      <a:pt x="122902" y="362234"/>
                    </a:cubicBezTo>
                    <a:cubicBezTo>
                      <a:pt x="139715" y="331206"/>
                      <a:pt x="151355" y="295006"/>
                      <a:pt x="157821" y="256221"/>
                    </a:cubicBezTo>
                    <a:cubicBezTo>
                      <a:pt x="161701" y="232950"/>
                      <a:pt x="162994" y="212264"/>
                      <a:pt x="165581" y="191579"/>
                    </a:cubicBezTo>
                    <a:cubicBezTo>
                      <a:pt x="166874" y="179944"/>
                      <a:pt x="166874" y="169601"/>
                      <a:pt x="168167" y="160551"/>
                    </a:cubicBezTo>
                    <a:cubicBezTo>
                      <a:pt x="170754" y="134694"/>
                      <a:pt x="175927" y="107545"/>
                      <a:pt x="190153" y="84274"/>
                    </a:cubicBezTo>
                    <a:lnTo>
                      <a:pt x="194033" y="77809"/>
                    </a:lnTo>
                    <a:cubicBezTo>
                      <a:pt x="200500" y="67467"/>
                      <a:pt x="199206" y="53246"/>
                      <a:pt x="188860" y="44196"/>
                    </a:cubicBezTo>
                    <a:cubicBezTo>
                      <a:pt x="183687" y="39024"/>
                      <a:pt x="177220" y="36438"/>
                      <a:pt x="169461" y="37731"/>
                    </a:cubicBezTo>
                    <a:cubicBezTo>
                      <a:pt x="162994" y="37731"/>
                      <a:pt x="155235" y="41610"/>
                      <a:pt x="151355" y="46781"/>
                    </a:cubicBezTo>
                    <a:cubicBezTo>
                      <a:pt x="150061" y="49367"/>
                      <a:pt x="147475" y="50660"/>
                      <a:pt x="144888" y="53246"/>
                    </a:cubicBezTo>
                    <a:cubicBezTo>
                      <a:pt x="139715" y="58417"/>
                      <a:pt x="134542" y="63588"/>
                      <a:pt x="130662" y="68759"/>
                    </a:cubicBezTo>
                    <a:lnTo>
                      <a:pt x="126782" y="73931"/>
                    </a:lnTo>
                    <a:cubicBezTo>
                      <a:pt x="122902" y="80395"/>
                      <a:pt x="117729" y="86859"/>
                      <a:pt x="115143" y="92031"/>
                    </a:cubicBezTo>
                    <a:lnTo>
                      <a:pt x="107383" y="104959"/>
                    </a:lnTo>
                    <a:lnTo>
                      <a:pt x="102210" y="117887"/>
                    </a:lnTo>
                    <a:cubicBezTo>
                      <a:pt x="98330" y="125644"/>
                      <a:pt x="95743" y="132108"/>
                      <a:pt x="93157" y="139865"/>
                    </a:cubicBezTo>
                    <a:lnTo>
                      <a:pt x="91863" y="142451"/>
                    </a:lnTo>
                    <a:cubicBezTo>
                      <a:pt x="89277" y="150208"/>
                      <a:pt x="86690" y="159258"/>
                      <a:pt x="82811" y="170894"/>
                    </a:cubicBezTo>
                    <a:cubicBezTo>
                      <a:pt x="69878" y="210972"/>
                      <a:pt x="54358" y="261392"/>
                      <a:pt x="32372" y="282078"/>
                    </a:cubicBezTo>
                    <a:cubicBezTo>
                      <a:pt x="24613" y="289835"/>
                      <a:pt x="11680" y="288542"/>
                      <a:pt x="5213" y="280785"/>
                    </a:cubicBezTo>
                    <a:cubicBezTo>
                      <a:pt x="-2546" y="273028"/>
                      <a:pt x="-1253" y="260100"/>
                      <a:pt x="6507" y="253635"/>
                    </a:cubicBezTo>
                    <a:cubicBezTo>
                      <a:pt x="20733" y="239414"/>
                      <a:pt x="36252" y="191579"/>
                      <a:pt x="46598" y="159258"/>
                    </a:cubicBezTo>
                    <a:cubicBezTo>
                      <a:pt x="50478" y="147623"/>
                      <a:pt x="53065" y="137280"/>
                      <a:pt x="56945" y="129523"/>
                    </a:cubicBezTo>
                    <a:lnTo>
                      <a:pt x="58238" y="126937"/>
                    </a:lnTo>
                    <a:cubicBezTo>
                      <a:pt x="60825" y="119180"/>
                      <a:pt x="63411" y="111423"/>
                      <a:pt x="68584" y="102373"/>
                    </a:cubicBezTo>
                    <a:lnTo>
                      <a:pt x="73758" y="89445"/>
                    </a:lnTo>
                    <a:cubicBezTo>
                      <a:pt x="73758" y="89445"/>
                      <a:pt x="73758" y="88152"/>
                      <a:pt x="73758" y="88152"/>
                    </a:cubicBezTo>
                    <a:lnTo>
                      <a:pt x="81517" y="75224"/>
                    </a:lnTo>
                    <a:cubicBezTo>
                      <a:pt x="85397" y="67467"/>
                      <a:pt x="90570" y="59710"/>
                      <a:pt x="95743" y="51953"/>
                    </a:cubicBezTo>
                    <a:lnTo>
                      <a:pt x="99623" y="46781"/>
                    </a:lnTo>
                    <a:cubicBezTo>
                      <a:pt x="104796" y="39024"/>
                      <a:pt x="111263" y="32560"/>
                      <a:pt x="116436" y="26096"/>
                    </a:cubicBezTo>
                    <a:lnTo>
                      <a:pt x="121609" y="20925"/>
                    </a:lnTo>
                    <a:cubicBezTo>
                      <a:pt x="146182" y="-4932"/>
                      <a:pt x="187567" y="-7518"/>
                      <a:pt x="213432" y="17046"/>
                    </a:cubicBezTo>
                    <a:cubicBezTo>
                      <a:pt x="236712" y="37731"/>
                      <a:pt x="240591" y="72638"/>
                      <a:pt x="225072" y="98495"/>
                    </a:cubicBezTo>
                    <a:lnTo>
                      <a:pt x="221192" y="104959"/>
                    </a:lnTo>
                    <a:cubicBezTo>
                      <a:pt x="213432" y="119180"/>
                      <a:pt x="208259" y="135987"/>
                      <a:pt x="204379" y="165722"/>
                    </a:cubicBezTo>
                    <a:cubicBezTo>
                      <a:pt x="203086" y="174772"/>
                      <a:pt x="201793" y="185115"/>
                      <a:pt x="201793" y="195458"/>
                    </a:cubicBezTo>
                    <a:cubicBezTo>
                      <a:pt x="200500" y="216143"/>
                      <a:pt x="197913" y="239414"/>
                      <a:pt x="194033" y="262685"/>
                    </a:cubicBezTo>
                    <a:cubicBezTo>
                      <a:pt x="187567" y="306641"/>
                      <a:pt x="173341" y="345427"/>
                      <a:pt x="155235" y="380333"/>
                    </a:cubicBezTo>
                    <a:cubicBezTo>
                      <a:pt x="137129" y="415240"/>
                      <a:pt x="111263" y="450147"/>
                      <a:pt x="78931" y="482467"/>
                    </a:cubicBezTo>
                    <a:lnTo>
                      <a:pt x="77637" y="483760"/>
                    </a:lnTo>
                    <a:cubicBezTo>
                      <a:pt x="75051" y="487639"/>
                      <a:pt x="71171" y="488932"/>
                      <a:pt x="65998" y="48893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63" name="Google Shape;763;p10"/>
          <p:cNvGrpSpPr/>
          <p:nvPr/>
        </p:nvGrpSpPr>
        <p:grpSpPr>
          <a:xfrm>
            <a:off x="10435875" y="3266696"/>
            <a:ext cx="926224" cy="1038198"/>
            <a:chOff x="6878150" y="2995014"/>
            <a:chExt cx="926224" cy="1038198"/>
          </a:xfrm>
        </p:grpSpPr>
        <p:grpSp>
          <p:nvGrpSpPr>
            <p:cNvPr id="764" name="Google Shape;764;p10"/>
            <p:cNvGrpSpPr/>
            <p:nvPr/>
          </p:nvGrpSpPr>
          <p:grpSpPr>
            <a:xfrm>
              <a:off x="7016580" y="2995014"/>
              <a:ext cx="384106" cy="173290"/>
              <a:chOff x="7016580" y="2995014"/>
              <a:chExt cx="384106" cy="173290"/>
            </a:xfrm>
          </p:grpSpPr>
          <p:sp>
            <p:nvSpPr>
              <p:cNvPr id="765" name="Google Shape;765;p10"/>
              <p:cNvSpPr/>
              <p:nvPr/>
            </p:nvSpPr>
            <p:spPr>
              <a:xfrm>
                <a:off x="7016580" y="3062291"/>
                <a:ext cx="384105" cy="38785"/>
              </a:xfrm>
              <a:custGeom>
                <a:avLst/>
                <a:gdLst/>
                <a:ahLst/>
                <a:cxnLst/>
                <a:rect l="l" t="t" r="r" b="b"/>
                <a:pathLst>
                  <a:path w="384105" h="38785" extrusionOk="0">
                    <a:moveTo>
                      <a:pt x="364706" y="38785"/>
                    </a:moveTo>
                    <a:lnTo>
                      <a:pt x="19399" y="38785"/>
                    </a:lnTo>
                    <a:cubicBezTo>
                      <a:pt x="9053" y="38785"/>
                      <a:pt x="0" y="29735"/>
                      <a:pt x="0" y="19393"/>
                    </a:cubicBezTo>
                    <a:cubicBezTo>
                      <a:pt x="0" y="9050"/>
                      <a:pt x="9053" y="0"/>
                      <a:pt x="19399" y="0"/>
                    </a:cubicBezTo>
                    <a:lnTo>
                      <a:pt x="364706" y="0"/>
                    </a:lnTo>
                    <a:cubicBezTo>
                      <a:pt x="375053" y="0"/>
                      <a:pt x="384106" y="9050"/>
                      <a:pt x="384106" y="19393"/>
                    </a:cubicBezTo>
                    <a:cubicBezTo>
                      <a:pt x="384106" y="29735"/>
                      <a:pt x="375053" y="38785"/>
                      <a:pt x="364706" y="3878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10"/>
              <p:cNvSpPr/>
              <p:nvPr/>
            </p:nvSpPr>
            <p:spPr>
              <a:xfrm>
                <a:off x="7255789" y="2995014"/>
                <a:ext cx="144897" cy="173290"/>
              </a:xfrm>
              <a:custGeom>
                <a:avLst/>
                <a:gdLst/>
                <a:ahLst/>
                <a:cxnLst/>
                <a:rect l="l" t="t" r="r" b="b"/>
                <a:pathLst>
                  <a:path w="144897" h="173290" extrusionOk="0">
                    <a:moveTo>
                      <a:pt x="19450" y="173290"/>
                    </a:moveTo>
                    <a:cubicBezTo>
                      <a:pt x="12983" y="173290"/>
                      <a:pt x="6517" y="170705"/>
                      <a:pt x="2636" y="164240"/>
                    </a:cubicBezTo>
                    <a:cubicBezTo>
                      <a:pt x="-2536" y="155190"/>
                      <a:pt x="50" y="143555"/>
                      <a:pt x="9103" y="137091"/>
                    </a:cubicBezTo>
                    <a:lnTo>
                      <a:pt x="89287" y="86670"/>
                    </a:lnTo>
                    <a:lnTo>
                      <a:pt x="9103" y="36249"/>
                    </a:lnTo>
                    <a:cubicBezTo>
                      <a:pt x="50" y="31078"/>
                      <a:pt x="-2536" y="18150"/>
                      <a:pt x="2636" y="9100"/>
                    </a:cubicBezTo>
                    <a:cubicBezTo>
                      <a:pt x="7810" y="50"/>
                      <a:pt x="20743" y="-2536"/>
                      <a:pt x="29796" y="2636"/>
                    </a:cubicBezTo>
                    <a:lnTo>
                      <a:pt x="135845" y="69863"/>
                    </a:lnTo>
                    <a:cubicBezTo>
                      <a:pt x="141018" y="73742"/>
                      <a:pt x="144898" y="80206"/>
                      <a:pt x="144898" y="86670"/>
                    </a:cubicBezTo>
                    <a:cubicBezTo>
                      <a:pt x="144898" y="93134"/>
                      <a:pt x="141018" y="99599"/>
                      <a:pt x="135845" y="103477"/>
                    </a:cubicBezTo>
                    <a:lnTo>
                      <a:pt x="29796" y="170705"/>
                    </a:lnTo>
                    <a:cubicBezTo>
                      <a:pt x="27209" y="173290"/>
                      <a:pt x="23329" y="173290"/>
                      <a:pt x="19450" y="17329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67" name="Google Shape;767;p10"/>
            <p:cNvGrpSpPr/>
            <p:nvPr/>
          </p:nvGrpSpPr>
          <p:grpSpPr>
            <a:xfrm>
              <a:off x="6878150" y="3028659"/>
              <a:ext cx="926224" cy="1004553"/>
              <a:chOff x="6878150" y="3028659"/>
              <a:chExt cx="926224" cy="1004553"/>
            </a:xfrm>
          </p:grpSpPr>
          <p:sp>
            <p:nvSpPr>
              <p:cNvPr id="768" name="Google Shape;768;p10"/>
              <p:cNvSpPr/>
              <p:nvPr/>
            </p:nvSpPr>
            <p:spPr>
              <a:xfrm>
                <a:off x="6878150" y="3585471"/>
                <a:ext cx="448819" cy="291307"/>
              </a:xfrm>
              <a:custGeom>
                <a:avLst/>
                <a:gdLst/>
                <a:ahLst/>
                <a:cxnLst/>
                <a:rect l="l" t="t" r="r" b="b"/>
                <a:pathLst>
                  <a:path w="448819" h="291307" extrusionOk="0">
                    <a:moveTo>
                      <a:pt x="429420" y="291308"/>
                    </a:moveTo>
                    <a:cubicBezTo>
                      <a:pt x="429420" y="291308"/>
                      <a:pt x="428126" y="291308"/>
                      <a:pt x="428126" y="291308"/>
                    </a:cubicBezTo>
                    <a:cubicBezTo>
                      <a:pt x="420367" y="290015"/>
                      <a:pt x="411314" y="288722"/>
                      <a:pt x="403554" y="286136"/>
                    </a:cubicBezTo>
                    <a:lnTo>
                      <a:pt x="400967" y="284843"/>
                    </a:lnTo>
                    <a:cubicBezTo>
                      <a:pt x="329837" y="261572"/>
                      <a:pt x="261292" y="229251"/>
                      <a:pt x="200508" y="189173"/>
                    </a:cubicBezTo>
                    <a:lnTo>
                      <a:pt x="168176" y="167195"/>
                    </a:lnTo>
                    <a:lnTo>
                      <a:pt x="159123" y="160731"/>
                    </a:lnTo>
                    <a:cubicBezTo>
                      <a:pt x="150070" y="154267"/>
                      <a:pt x="141017" y="147803"/>
                      <a:pt x="130670" y="143924"/>
                    </a:cubicBezTo>
                    <a:cubicBezTo>
                      <a:pt x="108685" y="133581"/>
                      <a:pt x="84112" y="127117"/>
                      <a:pt x="58247" y="125824"/>
                    </a:cubicBezTo>
                    <a:lnTo>
                      <a:pt x="55660" y="125824"/>
                    </a:lnTo>
                    <a:cubicBezTo>
                      <a:pt x="23328" y="124531"/>
                      <a:pt x="-1245" y="96089"/>
                      <a:pt x="49" y="63768"/>
                    </a:cubicBezTo>
                    <a:cubicBezTo>
                      <a:pt x="1342" y="37911"/>
                      <a:pt x="19448" y="17226"/>
                      <a:pt x="44020" y="10762"/>
                    </a:cubicBezTo>
                    <a:cubicBezTo>
                      <a:pt x="84112" y="419"/>
                      <a:pt x="125497" y="-2167"/>
                      <a:pt x="166883" y="1712"/>
                    </a:cubicBezTo>
                    <a:cubicBezTo>
                      <a:pt x="188868" y="4298"/>
                      <a:pt x="209561" y="9469"/>
                      <a:pt x="230254" y="15933"/>
                    </a:cubicBezTo>
                    <a:lnTo>
                      <a:pt x="335009" y="54718"/>
                    </a:lnTo>
                    <a:cubicBezTo>
                      <a:pt x="345356" y="58597"/>
                      <a:pt x="350529" y="68939"/>
                      <a:pt x="346649" y="79282"/>
                    </a:cubicBezTo>
                    <a:cubicBezTo>
                      <a:pt x="342770" y="89625"/>
                      <a:pt x="332423" y="94796"/>
                      <a:pt x="322077" y="90918"/>
                    </a:cubicBezTo>
                    <a:lnTo>
                      <a:pt x="217321" y="52133"/>
                    </a:lnTo>
                    <a:cubicBezTo>
                      <a:pt x="199215" y="45669"/>
                      <a:pt x="181109" y="41790"/>
                      <a:pt x="161710" y="40497"/>
                    </a:cubicBezTo>
                    <a:cubicBezTo>
                      <a:pt x="125497" y="36618"/>
                      <a:pt x="89285" y="39204"/>
                      <a:pt x="53073" y="48254"/>
                    </a:cubicBezTo>
                    <a:cubicBezTo>
                      <a:pt x="45314" y="50840"/>
                      <a:pt x="38847" y="57304"/>
                      <a:pt x="38847" y="66354"/>
                    </a:cubicBezTo>
                    <a:cubicBezTo>
                      <a:pt x="38847" y="76697"/>
                      <a:pt x="46607" y="87039"/>
                      <a:pt x="56953" y="87039"/>
                    </a:cubicBezTo>
                    <a:lnTo>
                      <a:pt x="59540" y="87039"/>
                    </a:lnTo>
                    <a:cubicBezTo>
                      <a:pt x="90579" y="88332"/>
                      <a:pt x="120324" y="96089"/>
                      <a:pt x="146190" y="107725"/>
                    </a:cubicBezTo>
                    <a:cubicBezTo>
                      <a:pt x="159123" y="114189"/>
                      <a:pt x="172056" y="120653"/>
                      <a:pt x="182402" y="129703"/>
                    </a:cubicBezTo>
                    <a:lnTo>
                      <a:pt x="190162" y="136167"/>
                    </a:lnTo>
                    <a:lnTo>
                      <a:pt x="221200" y="156852"/>
                    </a:lnTo>
                    <a:cubicBezTo>
                      <a:pt x="279398" y="194345"/>
                      <a:pt x="344063" y="225373"/>
                      <a:pt x="412607" y="247351"/>
                    </a:cubicBezTo>
                    <a:lnTo>
                      <a:pt x="415193" y="248644"/>
                    </a:lnTo>
                    <a:cubicBezTo>
                      <a:pt x="420367" y="249937"/>
                      <a:pt x="425539" y="251230"/>
                      <a:pt x="430713" y="251230"/>
                    </a:cubicBezTo>
                    <a:cubicBezTo>
                      <a:pt x="441059" y="252523"/>
                      <a:pt x="448819" y="261572"/>
                      <a:pt x="448819" y="271915"/>
                    </a:cubicBezTo>
                    <a:cubicBezTo>
                      <a:pt x="447525" y="283551"/>
                      <a:pt x="438472" y="291308"/>
                      <a:pt x="429420" y="29130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0"/>
              <p:cNvSpPr/>
              <p:nvPr/>
            </p:nvSpPr>
            <p:spPr>
              <a:xfrm>
                <a:off x="7460016" y="3210620"/>
                <a:ext cx="208375" cy="161952"/>
              </a:xfrm>
              <a:custGeom>
                <a:avLst/>
                <a:gdLst/>
                <a:ahLst/>
                <a:cxnLst/>
                <a:rect l="l" t="t" r="r" b="b"/>
                <a:pathLst>
                  <a:path w="208375" h="161952" extrusionOk="0">
                    <a:moveTo>
                      <a:pt x="188981" y="161953"/>
                    </a:moveTo>
                    <a:cubicBezTo>
                      <a:pt x="181222" y="161953"/>
                      <a:pt x="173462" y="156781"/>
                      <a:pt x="170876" y="149024"/>
                    </a:cubicBezTo>
                    <a:cubicBezTo>
                      <a:pt x="152770" y="102482"/>
                      <a:pt x="126904" y="76625"/>
                      <a:pt x="89398" y="46890"/>
                    </a:cubicBezTo>
                    <a:cubicBezTo>
                      <a:pt x="72586" y="33962"/>
                      <a:pt x="48014" y="36547"/>
                      <a:pt x="35081" y="53354"/>
                    </a:cubicBezTo>
                    <a:cubicBezTo>
                      <a:pt x="28614" y="62404"/>
                      <a:pt x="15682" y="63697"/>
                      <a:pt x="7921" y="57233"/>
                    </a:cubicBezTo>
                    <a:cubicBezTo>
                      <a:pt x="-1132" y="50769"/>
                      <a:pt x="-2425" y="37840"/>
                      <a:pt x="4042" y="30083"/>
                    </a:cubicBezTo>
                    <a:cubicBezTo>
                      <a:pt x="29907" y="-3531"/>
                      <a:pt x="79052" y="-9995"/>
                      <a:pt x="112678" y="15862"/>
                    </a:cubicBezTo>
                    <a:cubicBezTo>
                      <a:pt x="155356" y="49476"/>
                      <a:pt x="186395" y="80504"/>
                      <a:pt x="207088" y="134803"/>
                    </a:cubicBezTo>
                    <a:cubicBezTo>
                      <a:pt x="210967" y="145146"/>
                      <a:pt x="205794" y="155489"/>
                      <a:pt x="195448" y="159367"/>
                    </a:cubicBezTo>
                    <a:cubicBezTo>
                      <a:pt x="194155" y="161953"/>
                      <a:pt x="191568" y="161953"/>
                      <a:pt x="188981" y="16195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10"/>
              <p:cNvSpPr/>
              <p:nvPr/>
            </p:nvSpPr>
            <p:spPr>
              <a:xfrm>
                <a:off x="7346656" y="3203049"/>
                <a:ext cx="230940" cy="188915"/>
              </a:xfrm>
              <a:custGeom>
                <a:avLst/>
                <a:gdLst/>
                <a:ahLst/>
                <a:cxnLst/>
                <a:rect l="l" t="t" r="r" b="b"/>
                <a:pathLst>
                  <a:path w="230940" h="188915" extrusionOk="0">
                    <a:moveTo>
                      <a:pt x="210518" y="188916"/>
                    </a:moveTo>
                    <a:cubicBezTo>
                      <a:pt x="204051" y="188916"/>
                      <a:pt x="197585" y="185037"/>
                      <a:pt x="193705" y="178573"/>
                    </a:cubicBezTo>
                    <a:cubicBezTo>
                      <a:pt x="189825" y="172109"/>
                      <a:pt x="187239" y="166938"/>
                      <a:pt x="184652" y="160473"/>
                    </a:cubicBezTo>
                    <a:cubicBezTo>
                      <a:pt x="163959" y="121688"/>
                      <a:pt x="141974" y="81610"/>
                      <a:pt x="88949" y="45411"/>
                    </a:cubicBezTo>
                    <a:cubicBezTo>
                      <a:pt x="79895" y="40240"/>
                      <a:pt x="69549" y="37654"/>
                      <a:pt x="60496" y="38947"/>
                    </a:cubicBezTo>
                    <a:cubicBezTo>
                      <a:pt x="50150" y="41532"/>
                      <a:pt x="41097" y="46704"/>
                      <a:pt x="35924" y="55754"/>
                    </a:cubicBezTo>
                    <a:cubicBezTo>
                      <a:pt x="29458" y="64803"/>
                      <a:pt x="17818" y="67389"/>
                      <a:pt x="8765" y="60925"/>
                    </a:cubicBezTo>
                    <a:cubicBezTo>
                      <a:pt x="-288" y="54461"/>
                      <a:pt x="-2874" y="42825"/>
                      <a:pt x="3592" y="33775"/>
                    </a:cubicBezTo>
                    <a:cubicBezTo>
                      <a:pt x="15231" y="16968"/>
                      <a:pt x="32044" y="5333"/>
                      <a:pt x="52737" y="1454"/>
                    </a:cubicBezTo>
                    <a:cubicBezTo>
                      <a:pt x="73429" y="-2424"/>
                      <a:pt x="94122" y="1454"/>
                      <a:pt x="110935" y="13090"/>
                    </a:cubicBezTo>
                    <a:cubicBezTo>
                      <a:pt x="173012" y="54461"/>
                      <a:pt x="198878" y="102296"/>
                      <a:pt x="219571" y="141081"/>
                    </a:cubicBezTo>
                    <a:cubicBezTo>
                      <a:pt x="222157" y="146252"/>
                      <a:pt x="226037" y="152716"/>
                      <a:pt x="228623" y="157888"/>
                    </a:cubicBezTo>
                    <a:cubicBezTo>
                      <a:pt x="233797" y="166938"/>
                      <a:pt x="229917" y="178573"/>
                      <a:pt x="220864" y="183744"/>
                    </a:cubicBezTo>
                    <a:cubicBezTo>
                      <a:pt x="216984" y="187623"/>
                      <a:pt x="213105" y="188916"/>
                      <a:pt x="210518" y="1889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10"/>
              <p:cNvSpPr/>
              <p:nvPr/>
            </p:nvSpPr>
            <p:spPr>
              <a:xfrm>
                <a:off x="7196165" y="3195454"/>
                <a:ext cx="257556" cy="188754"/>
              </a:xfrm>
              <a:custGeom>
                <a:avLst/>
                <a:gdLst/>
                <a:ahLst/>
                <a:cxnLst/>
                <a:rect l="l" t="t" r="r" b="b"/>
                <a:pathLst>
                  <a:path w="257556" h="188754" extrusionOk="0">
                    <a:moveTo>
                      <a:pt x="236854" y="188754"/>
                    </a:moveTo>
                    <a:cubicBezTo>
                      <a:pt x="229094" y="188754"/>
                      <a:pt x="221335" y="183583"/>
                      <a:pt x="218748" y="175826"/>
                    </a:cubicBezTo>
                    <a:cubicBezTo>
                      <a:pt x="210988" y="156433"/>
                      <a:pt x="194175" y="129284"/>
                      <a:pt x="183829" y="115063"/>
                    </a:cubicBezTo>
                    <a:cubicBezTo>
                      <a:pt x="176070" y="103427"/>
                      <a:pt x="168310" y="93084"/>
                      <a:pt x="160550" y="84034"/>
                    </a:cubicBezTo>
                    <a:cubicBezTo>
                      <a:pt x="152790" y="74985"/>
                      <a:pt x="143738" y="64642"/>
                      <a:pt x="129511" y="54299"/>
                    </a:cubicBezTo>
                    <a:cubicBezTo>
                      <a:pt x="123045" y="50421"/>
                      <a:pt x="116578" y="45249"/>
                      <a:pt x="106232" y="41371"/>
                    </a:cubicBezTo>
                    <a:cubicBezTo>
                      <a:pt x="101058" y="40078"/>
                      <a:pt x="95886" y="38785"/>
                      <a:pt x="89419" y="37492"/>
                    </a:cubicBezTo>
                    <a:cubicBezTo>
                      <a:pt x="82953" y="37492"/>
                      <a:pt x="76487" y="37492"/>
                      <a:pt x="71313" y="40078"/>
                    </a:cubicBezTo>
                    <a:cubicBezTo>
                      <a:pt x="60967" y="43957"/>
                      <a:pt x="53208" y="49128"/>
                      <a:pt x="46741" y="59471"/>
                    </a:cubicBezTo>
                    <a:cubicBezTo>
                      <a:pt x="41568" y="67228"/>
                      <a:pt x="37688" y="73692"/>
                      <a:pt x="36394" y="80156"/>
                    </a:cubicBezTo>
                    <a:cubicBezTo>
                      <a:pt x="32514" y="90499"/>
                      <a:pt x="20875" y="94377"/>
                      <a:pt x="11822" y="90499"/>
                    </a:cubicBezTo>
                    <a:cubicBezTo>
                      <a:pt x="1476" y="86620"/>
                      <a:pt x="-2404" y="74985"/>
                      <a:pt x="1476" y="65935"/>
                    </a:cubicBezTo>
                    <a:cubicBezTo>
                      <a:pt x="5356" y="58178"/>
                      <a:pt x="9235" y="47835"/>
                      <a:pt x="16995" y="37492"/>
                    </a:cubicBezTo>
                    <a:cubicBezTo>
                      <a:pt x="28635" y="21978"/>
                      <a:pt x="42861" y="11636"/>
                      <a:pt x="59674" y="5171"/>
                    </a:cubicBezTo>
                    <a:cubicBezTo>
                      <a:pt x="70020" y="1293"/>
                      <a:pt x="81659" y="0"/>
                      <a:pt x="93299" y="0"/>
                    </a:cubicBezTo>
                    <a:cubicBezTo>
                      <a:pt x="102352" y="0"/>
                      <a:pt x="111405" y="2586"/>
                      <a:pt x="120458" y="5171"/>
                    </a:cubicBezTo>
                    <a:cubicBezTo>
                      <a:pt x="134684" y="10343"/>
                      <a:pt x="145031" y="16807"/>
                      <a:pt x="154084" y="23271"/>
                    </a:cubicBezTo>
                    <a:cubicBezTo>
                      <a:pt x="170896" y="36199"/>
                      <a:pt x="181242" y="49128"/>
                      <a:pt x="191589" y="59471"/>
                    </a:cubicBezTo>
                    <a:cubicBezTo>
                      <a:pt x="200642" y="69813"/>
                      <a:pt x="208402" y="80156"/>
                      <a:pt x="217454" y="93084"/>
                    </a:cubicBezTo>
                    <a:cubicBezTo>
                      <a:pt x="222628" y="99549"/>
                      <a:pt x="245907" y="134455"/>
                      <a:pt x="256253" y="161605"/>
                    </a:cubicBezTo>
                    <a:cubicBezTo>
                      <a:pt x="260133" y="171947"/>
                      <a:pt x="254960" y="182290"/>
                      <a:pt x="245907" y="186169"/>
                    </a:cubicBezTo>
                    <a:cubicBezTo>
                      <a:pt x="242027" y="188754"/>
                      <a:pt x="239440" y="188754"/>
                      <a:pt x="236854" y="188754"/>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10"/>
              <p:cNvSpPr/>
              <p:nvPr/>
            </p:nvSpPr>
            <p:spPr>
              <a:xfrm>
                <a:off x="7292056" y="3840585"/>
                <a:ext cx="96986" cy="192627"/>
              </a:xfrm>
              <a:custGeom>
                <a:avLst/>
                <a:gdLst/>
                <a:ahLst/>
                <a:cxnLst/>
                <a:rect l="l" t="t" r="r" b="b"/>
                <a:pathLst>
                  <a:path w="96986" h="192627" extrusionOk="0">
                    <a:moveTo>
                      <a:pt x="77592" y="192628"/>
                    </a:moveTo>
                    <a:cubicBezTo>
                      <a:pt x="69832" y="192628"/>
                      <a:pt x="62073" y="187456"/>
                      <a:pt x="59486" y="179699"/>
                    </a:cubicBezTo>
                    <a:lnTo>
                      <a:pt x="1288" y="25852"/>
                    </a:lnTo>
                    <a:cubicBezTo>
                      <a:pt x="-2592" y="15509"/>
                      <a:pt x="2582" y="5166"/>
                      <a:pt x="12928" y="1288"/>
                    </a:cubicBezTo>
                    <a:cubicBezTo>
                      <a:pt x="23274" y="-2591"/>
                      <a:pt x="33620" y="2581"/>
                      <a:pt x="37500" y="12923"/>
                    </a:cubicBezTo>
                    <a:lnTo>
                      <a:pt x="95698" y="166771"/>
                    </a:lnTo>
                    <a:cubicBezTo>
                      <a:pt x="99578" y="177114"/>
                      <a:pt x="94405" y="187456"/>
                      <a:pt x="84059" y="191335"/>
                    </a:cubicBezTo>
                    <a:cubicBezTo>
                      <a:pt x="82765" y="191335"/>
                      <a:pt x="80179" y="192628"/>
                      <a:pt x="77592" y="19262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0"/>
              <p:cNvSpPr/>
              <p:nvPr/>
            </p:nvSpPr>
            <p:spPr>
              <a:xfrm>
                <a:off x="7627011" y="3338300"/>
                <a:ext cx="177363" cy="694912"/>
              </a:xfrm>
              <a:custGeom>
                <a:avLst/>
                <a:gdLst/>
                <a:ahLst/>
                <a:cxnLst/>
                <a:rect l="l" t="t" r="r" b="b"/>
                <a:pathLst>
                  <a:path w="177363" h="694912" extrusionOk="0">
                    <a:moveTo>
                      <a:pt x="156488" y="694913"/>
                    </a:moveTo>
                    <a:cubicBezTo>
                      <a:pt x="148728" y="694913"/>
                      <a:pt x="142261" y="691034"/>
                      <a:pt x="138382" y="683277"/>
                    </a:cubicBezTo>
                    <a:lnTo>
                      <a:pt x="1294" y="367825"/>
                    </a:lnTo>
                    <a:cubicBezTo>
                      <a:pt x="0" y="365239"/>
                      <a:pt x="0" y="361361"/>
                      <a:pt x="0" y="358775"/>
                    </a:cubicBezTo>
                    <a:cubicBezTo>
                      <a:pt x="9053" y="241127"/>
                      <a:pt x="20693" y="78229"/>
                      <a:pt x="5173" y="25223"/>
                    </a:cubicBezTo>
                    <a:cubicBezTo>
                      <a:pt x="2587" y="14880"/>
                      <a:pt x="7760" y="4537"/>
                      <a:pt x="18106" y="659"/>
                    </a:cubicBezTo>
                    <a:cubicBezTo>
                      <a:pt x="28452" y="-1927"/>
                      <a:pt x="38799" y="3245"/>
                      <a:pt x="42679" y="13587"/>
                    </a:cubicBezTo>
                    <a:cubicBezTo>
                      <a:pt x="59492" y="69179"/>
                      <a:pt x="51731" y="201049"/>
                      <a:pt x="40092" y="356189"/>
                    </a:cubicBezTo>
                    <a:lnTo>
                      <a:pt x="175887" y="667763"/>
                    </a:lnTo>
                    <a:cubicBezTo>
                      <a:pt x="179767" y="678106"/>
                      <a:pt x="175887" y="688449"/>
                      <a:pt x="165541" y="693620"/>
                    </a:cubicBezTo>
                    <a:cubicBezTo>
                      <a:pt x="161661" y="693620"/>
                      <a:pt x="159075" y="694913"/>
                      <a:pt x="156488" y="69491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10"/>
              <p:cNvSpPr/>
              <p:nvPr/>
            </p:nvSpPr>
            <p:spPr>
              <a:xfrm>
                <a:off x="7135568" y="3444976"/>
                <a:ext cx="88508" cy="233998"/>
              </a:xfrm>
              <a:custGeom>
                <a:avLst/>
                <a:gdLst/>
                <a:ahLst/>
                <a:cxnLst/>
                <a:rect l="l" t="t" r="r" b="b"/>
                <a:pathLst>
                  <a:path w="88508" h="233998" extrusionOk="0">
                    <a:moveTo>
                      <a:pt x="71125" y="233999"/>
                    </a:moveTo>
                    <a:cubicBezTo>
                      <a:pt x="62073" y="233999"/>
                      <a:pt x="54313" y="228827"/>
                      <a:pt x="53020" y="219777"/>
                    </a:cubicBezTo>
                    <a:cubicBezTo>
                      <a:pt x="43967" y="187456"/>
                      <a:pt x="38793" y="162892"/>
                      <a:pt x="33620" y="140914"/>
                    </a:cubicBezTo>
                    <a:cubicBezTo>
                      <a:pt x="25860" y="106007"/>
                      <a:pt x="19394" y="77565"/>
                      <a:pt x="1288" y="25852"/>
                    </a:cubicBezTo>
                    <a:cubicBezTo>
                      <a:pt x="-2592" y="15509"/>
                      <a:pt x="2581" y="5166"/>
                      <a:pt x="12927" y="1288"/>
                    </a:cubicBezTo>
                    <a:cubicBezTo>
                      <a:pt x="23274" y="-2591"/>
                      <a:pt x="33620" y="2580"/>
                      <a:pt x="37500" y="12923"/>
                    </a:cubicBezTo>
                    <a:cubicBezTo>
                      <a:pt x="55606" y="65930"/>
                      <a:pt x="62073" y="95665"/>
                      <a:pt x="69832" y="131864"/>
                    </a:cubicBezTo>
                    <a:cubicBezTo>
                      <a:pt x="75006" y="153843"/>
                      <a:pt x="80178" y="177114"/>
                      <a:pt x="87939" y="208142"/>
                    </a:cubicBezTo>
                    <a:cubicBezTo>
                      <a:pt x="90525" y="218485"/>
                      <a:pt x="84058" y="228827"/>
                      <a:pt x="73712" y="231413"/>
                    </a:cubicBezTo>
                    <a:cubicBezTo>
                      <a:pt x="73712" y="232706"/>
                      <a:pt x="72419" y="233999"/>
                      <a:pt x="71125" y="23399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0"/>
              <p:cNvSpPr/>
              <p:nvPr/>
            </p:nvSpPr>
            <p:spPr>
              <a:xfrm>
                <a:off x="6905615" y="3028659"/>
                <a:ext cx="400446" cy="456389"/>
              </a:xfrm>
              <a:custGeom>
                <a:avLst/>
                <a:gdLst/>
                <a:ahLst/>
                <a:cxnLst/>
                <a:rect l="l" t="t" r="r" b="b"/>
                <a:pathLst>
                  <a:path w="400446" h="456389" extrusionOk="0">
                    <a:moveTo>
                      <a:pt x="249347" y="455097"/>
                    </a:moveTo>
                    <a:cubicBezTo>
                      <a:pt x="241587" y="455097"/>
                      <a:pt x="233828" y="449926"/>
                      <a:pt x="231241" y="442169"/>
                    </a:cubicBezTo>
                    <a:cubicBezTo>
                      <a:pt x="209255" y="374941"/>
                      <a:pt x="179510" y="333570"/>
                      <a:pt x="143298" y="279271"/>
                    </a:cubicBezTo>
                    <a:lnTo>
                      <a:pt x="136831" y="270221"/>
                    </a:lnTo>
                    <a:cubicBezTo>
                      <a:pt x="101913" y="218508"/>
                      <a:pt x="63114" y="168087"/>
                      <a:pt x="23022" y="116374"/>
                    </a:cubicBezTo>
                    <a:lnTo>
                      <a:pt x="12676" y="102152"/>
                    </a:lnTo>
                    <a:cubicBezTo>
                      <a:pt x="-8017" y="73710"/>
                      <a:pt x="-2844" y="34925"/>
                      <a:pt x="24315" y="12947"/>
                    </a:cubicBezTo>
                    <a:cubicBezTo>
                      <a:pt x="50181" y="-6446"/>
                      <a:pt x="86393" y="-3860"/>
                      <a:pt x="108379" y="19411"/>
                    </a:cubicBezTo>
                    <a:cubicBezTo>
                      <a:pt x="121312" y="32339"/>
                      <a:pt x="143298" y="54317"/>
                      <a:pt x="167870" y="80174"/>
                    </a:cubicBezTo>
                    <a:cubicBezTo>
                      <a:pt x="240294" y="152573"/>
                      <a:pt x="351517" y="262464"/>
                      <a:pt x="396782" y="324521"/>
                    </a:cubicBezTo>
                    <a:cubicBezTo>
                      <a:pt x="403248" y="333570"/>
                      <a:pt x="400661" y="345206"/>
                      <a:pt x="392902" y="351670"/>
                    </a:cubicBezTo>
                    <a:cubicBezTo>
                      <a:pt x="383849" y="358134"/>
                      <a:pt x="372209" y="355549"/>
                      <a:pt x="365742" y="347791"/>
                    </a:cubicBezTo>
                    <a:cubicBezTo>
                      <a:pt x="321771" y="288321"/>
                      <a:pt x="213135" y="179723"/>
                      <a:pt x="140711" y="108616"/>
                    </a:cubicBezTo>
                    <a:cubicBezTo>
                      <a:pt x="113552" y="82760"/>
                      <a:pt x="92859" y="60782"/>
                      <a:pt x="79927" y="47853"/>
                    </a:cubicBezTo>
                    <a:cubicBezTo>
                      <a:pt x="70873" y="38803"/>
                      <a:pt x="56648" y="37510"/>
                      <a:pt x="47594" y="45268"/>
                    </a:cubicBezTo>
                    <a:cubicBezTo>
                      <a:pt x="37248" y="53025"/>
                      <a:pt x="34662" y="68539"/>
                      <a:pt x="42421" y="80174"/>
                    </a:cubicBezTo>
                    <a:lnTo>
                      <a:pt x="52767" y="94395"/>
                    </a:lnTo>
                    <a:cubicBezTo>
                      <a:pt x="91566" y="144816"/>
                      <a:pt x="131658" y="197822"/>
                      <a:pt x="167870" y="250829"/>
                    </a:cubicBezTo>
                    <a:lnTo>
                      <a:pt x="174336" y="259879"/>
                    </a:lnTo>
                    <a:cubicBezTo>
                      <a:pt x="211842" y="312885"/>
                      <a:pt x="242880" y="359427"/>
                      <a:pt x="267453" y="431826"/>
                    </a:cubicBezTo>
                    <a:cubicBezTo>
                      <a:pt x="271333" y="442169"/>
                      <a:pt x="264866" y="452511"/>
                      <a:pt x="255813" y="456390"/>
                    </a:cubicBezTo>
                    <a:cubicBezTo>
                      <a:pt x="253227" y="455097"/>
                      <a:pt x="251933" y="455097"/>
                      <a:pt x="249347" y="455097"/>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76" name="Google Shape;776;p10"/>
          <p:cNvGrpSpPr/>
          <p:nvPr/>
        </p:nvGrpSpPr>
        <p:grpSpPr>
          <a:xfrm>
            <a:off x="8884369" y="3228983"/>
            <a:ext cx="714909" cy="1214024"/>
            <a:chOff x="9105238" y="4713195"/>
            <a:chExt cx="714909" cy="1214024"/>
          </a:xfrm>
        </p:grpSpPr>
        <p:grpSp>
          <p:nvGrpSpPr>
            <p:cNvPr id="777" name="Google Shape;777;p10"/>
            <p:cNvGrpSpPr/>
            <p:nvPr/>
          </p:nvGrpSpPr>
          <p:grpSpPr>
            <a:xfrm>
              <a:off x="9154383" y="4713195"/>
              <a:ext cx="384106" cy="173290"/>
              <a:chOff x="9154383" y="4713195"/>
              <a:chExt cx="384106" cy="173290"/>
            </a:xfrm>
          </p:grpSpPr>
          <p:sp>
            <p:nvSpPr>
              <p:cNvPr id="778" name="Google Shape;778;p10"/>
              <p:cNvSpPr/>
              <p:nvPr/>
            </p:nvSpPr>
            <p:spPr>
              <a:xfrm>
                <a:off x="9154383" y="4780472"/>
                <a:ext cx="384106" cy="38785"/>
              </a:xfrm>
              <a:custGeom>
                <a:avLst/>
                <a:gdLst/>
                <a:ahLst/>
                <a:cxnLst/>
                <a:rect l="l" t="t" r="r" b="b"/>
                <a:pathLst>
                  <a:path w="384106" h="38785" extrusionOk="0">
                    <a:moveTo>
                      <a:pt x="364707" y="38785"/>
                    </a:moveTo>
                    <a:lnTo>
                      <a:pt x="19399" y="38785"/>
                    </a:lnTo>
                    <a:cubicBezTo>
                      <a:pt x="9053" y="38785"/>
                      <a:pt x="0" y="29735"/>
                      <a:pt x="0" y="19393"/>
                    </a:cubicBezTo>
                    <a:cubicBezTo>
                      <a:pt x="0" y="9050"/>
                      <a:pt x="9053" y="0"/>
                      <a:pt x="19399" y="0"/>
                    </a:cubicBezTo>
                    <a:lnTo>
                      <a:pt x="364707" y="0"/>
                    </a:lnTo>
                    <a:cubicBezTo>
                      <a:pt x="375053" y="0"/>
                      <a:pt x="384106" y="9050"/>
                      <a:pt x="384106" y="19393"/>
                    </a:cubicBezTo>
                    <a:cubicBezTo>
                      <a:pt x="384106" y="29735"/>
                      <a:pt x="375053" y="38785"/>
                      <a:pt x="364707" y="3878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0"/>
              <p:cNvSpPr/>
              <p:nvPr/>
            </p:nvSpPr>
            <p:spPr>
              <a:xfrm>
                <a:off x="9154383" y="4713195"/>
                <a:ext cx="144897" cy="173290"/>
              </a:xfrm>
              <a:custGeom>
                <a:avLst/>
                <a:gdLst/>
                <a:ahLst/>
                <a:cxnLst/>
                <a:rect l="l" t="t" r="r" b="b"/>
                <a:pathLst>
                  <a:path w="144897" h="173290" extrusionOk="0">
                    <a:moveTo>
                      <a:pt x="125449" y="173290"/>
                    </a:moveTo>
                    <a:cubicBezTo>
                      <a:pt x="121568" y="173290"/>
                      <a:pt x="117689" y="171997"/>
                      <a:pt x="115102" y="170705"/>
                    </a:cubicBezTo>
                    <a:lnTo>
                      <a:pt x="9053" y="103477"/>
                    </a:lnTo>
                    <a:cubicBezTo>
                      <a:pt x="3880" y="99598"/>
                      <a:pt x="0" y="93134"/>
                      <a:pt x="0" y="86670"/>
                    </a:cubicBezTo>
                    <a:cubicBezTo>
                      <a:pt x="0" y="80206"/>
                      <a:pt x="3880" y="73742"/>
                      <a:pt x="9053" y="69863"/>
                    </a:cubicBezTo>
                    <a:lnTo>
                      <a:pt x="115102" y="2636"/>
                    </a:lnTo>
                    <a:cubicBezTo>
                      <a:pt x="124155" y="-2536"/>
                      <a:pt x="135795" y="50"/>
                      <a:pt x="142261" y="9100"/>
                    </a:cubicBezTo>
                    <a:cubicBezTo>
                      <a:pt x="147434" y="18150"/>
                      <a:pt x="144848" y="29785"/>
                      <a:pt x="135795" y="36250"/>
                    </a:cubicBezTo>
                    <a:lnTo>
                      <a:pt x="55611" y="86670"/>
                    </a:lnTo>
                    <a:lnTo>
                      <a:pt x="135795" y="137091"/>
                    </a:lnTo>
                    <a:cubicBezTo>
                      <a:pt x="144848" y="142262"/>
                      <a:pt x="147434" y="155190"/>
                      <a:pt x="142261" y="164240"/>
                    </a:cubicBezTo>
                    <a:cubicBezTo>
                      <a:pt x="138382" y="169412"/>
                      <a:pt x="131915" y="173290"/>
                      <a:pt x="125449" y="17329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0" name="Google Shape;780;p10"/>
            <p:cNvGrpSpPr/>
            <p:nvPr/>
          </p:nvGrpSpPr>
          <p:grpSpPr>
            <a:xfrm>
              <a:off x="9105238" y="4754177"/>
              <a:ext cx="714909" cy="1173042"/>
              <a:chOff x="9105238" y="4754177"/>
              <a:chExt cx="714909" cy="1173042"/>
            </a:xfrm>
          </p:grpSpPr>
          <p:sp>
            <p:nvSpPr>
              <p:cNvPr id="781" name="Google Shape;781;p10"/>
              <p:cNvSpPr/>
              <p:nvPr/>
            </p:nvSpPr>
            <p:spPr>
              <a:xfrm>
                <a:off x="9105238" y="5079968"/>
                <a:ext cx="186276" cy="623590"/>
              </a:xfrm>
              <a:custGeom>
                <a:avLst/>
                <a:gdLst/>
                <a:ahLst/>
                <a:cxnLst/>
                <a:rect l="l" t="t" r="r" b="b"/>
                <a:pathLst>
                  <a:path w="186276" h="623590" extrusionOk="0">
                    <a:moveTo>
                      <a:pt x="121568" y="623591"/>
                    </a:moveTo>
                    <a:cubicBezTo>
                      <a:pt x="117689" y="623591"/>
                      <a:pt x="112515" y="622298"/>
                      <a:pt x="108636" y="619712"/>
                    </a:cubicBezTo>
                    <a:cubicBezTo>
                      <a:pt x="102169" y="614541"/>
                      <a:pt x="96996" y="609369"/>
                      <a:pt x="93116" y="602905"/>
                    </a:cubicBezTo>
                    <a:lnTo>
                      <a:pt x="90530" y="599027"/>
                    </a:lnTo>
                    <a:cubicBezTo>
                      <a:pt x="72424" y="577048"/>
                      <a:pt x="58198" y="552485"/>
                      <a:pt x="45265" y="525335"/>
                    </a:cubicBezTo>
                    <a:cubicBezTo>
                      <a:pt x="33625" y="500771"/>
                      <a:pt x="24572" y="476207"/>
                      <a:pt x="18106" y="450350"/>
                    </a:cubicBezTo>
                    <a:cubicBezTo>
                      <a:pt x="5173" y="401223"/>
                      <a:pt x="0" y="353388"/>
                      <a:pt x="0" y="301674"/>
                    </a:cubicBezTo>
                    <a:cubicBezTo>
                      <a:pt x="0" y="295210"/>
                      <a:pt x="0" y="288746"/>
                      <a:pt x="1293" y="282282"/>
                    </a:cubicBezTo>
                    <a:lnTo>
                      <a:pt x="1293" y="278403"/>
                    </a:lnTo>
                    <a:cubicBezTo>
                      <a:pt x="1293" y="275817"/>
                      <a:pt x="1293" y="273232"/>
                      <a:pt x="2586" y="270646"/>
                    </a:cubicBezTo>
                    <a:cubicBezTo>
                      <a:pt x="3880" y="264182"/>
                      <a:pt x="3880" y="259011"/>
                      <a:pt x="5173" y="255132"/>
                    </a:cubicBezTo>
                    <a:cubicBezTo>
                      <a:pt x="7759" y="240911"/>
                      <a:pt x="11639" y="230568"/>
                      <a:pt x="15519" y="220226"/>
                    </a:cubicBezTo>
                    <a:lnTo>
                      <a:pt x="16813" y="216347"/>
                    </a:lnTo>
                    <a:cubicBezTo>
                      <a:pt x="21985" y="202126"/>
                      <a:pt x="27159" y="189197"/>
                      <a:pt x="32332" y="177562"/>
                    </a:cubicBezTo>
                    <a:cubicBezTo>
                      <a:pt x="34918" y="171097"/>
                      <a:pt x="37505" y="163340"/>
                      <a:pt x="40092" y="156876"/>
                    </a:cubicBezTo>
                    <a:cubicBezTo>
                      <a:pt x="55611" y="116799"/>
                      <a:pt x="65957" y="83185"/>
                      <a:pt x="69837" y="52157"/>
                    </a:cubicBezTo>
                    <a:lnTo>
                      <a:pt x="69837" y="50864"/>
                    </a:lnTo>
                    <a:cubicBezTo>
                      <a:pt x="73717" y="18543"/>
                      <a:pt x="103463" y="-3436"/>
                      <a:pt x="134501" y="443"/>
                    </a:cubicBezTo>
                    <a:cubicBezTo>
                      <a:pt x="161661" y="4322"/>
                      <a:pt x="182353" y="26300"/>
                      <a:pt x="184940" y="53449"/>
                    </a:cubicBezTo>
                    <a:cubicBezTo>
                      <a:pt x="188819" y="102577"/>
                      <a:pt x="183646" y="147827"/>
                      <a:pt x="177180" y="193076"/>
                    </a:cubicBezTo>
                    <a:cubicBezTo>
                      <a:pt x="175887" y="200833"/>
                      <a:pt x="174594" y="208590"/>
                      <a:pt x="173300" y="216347"/>
                    </a:cubicBezTo>
                    <a:cubicBezTo>
                      <a:pt x="170713" y="229275"/>
                      <a:pt x="169420" y="242204"/>
                      <a:pt x="168127" y="253839"/>
                    </a:cubicBezTo>
                    <a:cubicBezTo>
                      <a:pt x="162954" y="301674"/>
                      <a:pt x="175887" y="326238"/>
                      <a:pt x="181060" y="335288"/>
                    </a:cubicBezTo>
                    <a:cubicBezTo>
                      <a:pt x="186233" y="344338"/>
                      <a:pt x="183646" y="355974"/>
                      <a:pt x="174594" y="362438"/>
                    </a:cubicBezTo>
                    <a:cubicBezTo>
                      <a:pt x="165540" y="367609"/>
                      <a:pt x="153901" y="365023"/>
                      <a:pt x="147434" y="355974"/>
                    </a:cubicBezTo>
                    <a:cubicBezTo>
                      <a:pt x="138381" y="340459"/>
                      <a:pt x="122862" y="306845"/>
                      <a:pt x="129329" y="248668"/>
                    </a:cubicBezTo>
                    <a:cubicBezTo>
                      <a:pt x="130622" y="235739"/>
                      <a:pt x="133208" y="222811"/>
                      <a:pt x="134501" y="209883"/>
                    </a:cubicBezTo>
                    <a:cubicBezTo>
                      <a:pt x="135795" y="202126"/>
                      <a:pt x="137088" y="194369"/>
                      <a:pt x="138381" y="186612"/>
                    </a:cubicBezTo>
                    <a:cubicBezTo>
                      <a:pt x="144847" y="141362"/>
                      <a:pt x="150021" y="99991"/>
                      <a:pt x="146141" y="56035"/>
                    </a:cubicBezTo>
                    <a:cubicBezTo>
                      <a:pt x="144847" y="46985"/>
                      <a:pt x="138381" y="39228"/>
                      <a:pt x="129329" y="37935"/>
                    </a:cubicBezTo>
                    <a:cubicBezTo>
                      <a:pt x="118982" y="36642"/>
                      <a:pt x="108636" y="44400"/>
                      <a:pt x="107343" y="54742"/>
                    </a:cubicBezTo>
                    <a:lnTo>
                      <a:pt x="107343" y="56035"/>
                    </a:lnTo>
                    <a:cubicBezTo>
                      <a:pt x="102169" y="90942"/>
                      <a:pt x="90530" y="127141"/>
                      <a:pt x="75010" y="169805"/>
                    </a:cubicBezTo>
                    <a:cubicBezTo>
                      <a:pt x="72424" y="176269"/>
                      <a:pt x="69837" y="184026"/>
                      <a:pt x="67250" y="190490"/>
                    </a:cubicBezTo>
                    <a:cubicBezTo>
                      <a:pt x="62078" y="202126"/>
                      <a:pt x="58198" y="215054"/>
                      <a:pt x="53024" y="227982"/>
                    </a:cubicBezTo>
                    <a:lnTo>
                      <a:pt x="51731" y="231861"/>
                    </a:lnTo>
                    <a:cubicBezTo>
                      <a:pt x="49145" y="240911"/>
                      <a:pt x="45265" y="249961"/>
                      <a:pt x="42678" y="261596"/>
                    </a:cubicBezTo>
                    <a:cubicBezTo>
                      <a:pt x="42678" y="264182"/>
                      <a:pt x="41385" y="269353"/>
                      <a:pt x="41385" y="273232"/>
                    </a:cubicBezTo>
                    <a:cubicBezTo>
                      <a:pt x="41385" y="277110"/>
                      <a:pt x="41385" y="278403"/>
                      <a:pt x="41385" y="280989"/>
                    </a:cubicBezTo>
                    <a:lnTo>
                      <a:pt x="41385" y="284867"/>
                    </a:lnTo>
                    <a:cubicBezTo>
                      <a:pt x="41385" y="290039"/>
                      <a:pt x="41385" y="296503"/>
                      <a:pt x="41385" y="302967"/>
                    </a:cubicBezTo>
                    <a:cubicBezTo>
                      <a:pt x="41385" y="350802"/>
                      <a:pt x="46558" y="396051"/>
                      <a:pt x="58198" y="441300"/>
                    </a:cubicBezTo>
                    <a:cubicBezTo>
                      <a:pt x="64664" y="464572"/>
                      <a:pt x="72424" y="487843"/>
                      <a:pt x="82770" y="509821"/>
                    </a:cubicBezTo>
                    <a:cubicBezTo>
                      <a:pt x="94410" y="533092"/>
                      <a:pt x="107343" y="555070"/>
                      <a:pt x="124155" y="575756"/>
                    </a:cubicBezTo>
                    <a:lnTo>
                      <a:pt x="126742" y="579634"/>
                    </a:lnTo>
                    <a:cubicBezTo>
                      <a:pt x="129329" y="583513"/>
                      <a:pt x="133208" y="587391"/>
                      <a:pt x="137088" y="589977"/>
                    </a:cubicBezTo>
                    <a:cubicBezTo>
                      <a:pt x="144847" y="596441"/>
                      <a:pt x="146141" y="609369"/>
                      <a:pt x="139675" y="617126"/>
                    </a:cubicBezTo>
                    <a:cubicBezTo>
                      <a:pt x="133208" y="622298"/>
                      <a:pt x="126742" y="623591"/>
                      <a:pt x="121568" y="62359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0"/>
              <p:cNvSpPr/>
              <p:nvPr/>
            </p:nvSpPr>
            <p:spPr>
              <a:xfrm>
                <a:off x="9693024" y="5265574"/>
                <a:ext cx="127123" cy="220787"/>
              </a:xfrm>
              <a:custGeom>
                <a:avLst/>
                <a:gdLst/>
                <a:ahLst/>
                <a:cxnLst/>
                <a:rect l="l" t="t" r="r" b="b"/>
                <a:pathLst>
                  <a:path w="127123" h="220787" extrusionOk="0">
                    <a:moveTo>
                      <a:pt x="102828" y="220788"/>
                    </a:moveTo>
                    <a:cubicBezTo>
                      <a:pt x="101535" y="220788"/>
                      <a:pt x="100242" y="220788"/>
                      <a:pt x="97656" y="220788"/>
                    </a:cubicBezTo>
                    <a:cubicBezTo>
                      <a:pt x="87309" y="218202"/>
                      <a:pt x="80842" y="207859"/>
                      <a:pt x="83429" y="197516"/>
                    </a:cubicBezTo>
                    <a:cubicBezTo>
                      <a:pt x="95069" y="149682"/>
                      <a:pt x="88603" y="113482"/>
                      <a:pt x="74376" y="66940"/>
                    </a:cubicBezTo>
                    <a:cubicBezTo>
                      <a:pt x="71790" y="56597"/>
                      <a:pt x="64030" y="48840"/>
                      <a:pt x="54977" y="43669"/>
                    </a:cubicBezTo>
                    <a:cubicBezTo>
                      <a:pt x="45924" y="38498"/>
                      <a:pt x="35577" y="38498"/>
                      <a:pt x="25231" y="41083"/>
                    </a:cubicBezTo>
                    <a:cubicBezTo>
                      <a:pt x="14885" y="43669"/>
                      <a:pt x="4539" y="38498"/>
                      <a:pt x="659" y="28155"/>
                    </a:cubicBezTo>
                    <a:cubicBezTo>
                      <a:pt x="-1927" y="17812"/>
                      <a:pt x="3245" y="7469"/>
                      <a:pt x="13592" y="3591"/>
                    </a:cubicBezTo>
                    <a:cubicBezTo>
                      <a:pt x="32991" y="-2873"/>
                      <a:pt x="54977" y="-288"/>
                      <a:pt x="73083" y="8762"/>
                    </a:cubicBezTo>
                    <a:cubicBezTo>
                      <a:pt x="91189" y="17812"/>
                      <a:pt x="105415" y="34619"/>
                      <a:pt x="110589" y="54012"/>
                    </a:cubicBezTo>
                    <a:cubicBezTo>
                      <a:pt x="126107" y="105725"/>
                      <a:pt x="133868" y="149682"/>
                      <a:pt x="119641" y="205273"/>
                    </a:cubicBezTo>
                    <a:cubicBezTo>
                      <a:pt x="119641" y="215616"/>
                      <a:pt x="111882" y="220788"/>
                      <a:pt x="102828" y="22078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10"/>
              <p:cNvSpPr/>
              <p:nvPr/>
            </p:nvSpPr>
            <p:spPr>
              <a:xfrm>
                <a:off x="9569267" y="5186131"/>
                <a:ext cx="159212" cy="264030"/>
              </a:xfrm>
              <a:custGeom>
                <a:avLst/>
                <a:gdLst/>
                <a:ahLst/>
                <a:cxnLst/>
                <a:rect l="l" t="t" r="r" b="b"/>
                <a:pathLst>
                  <a:path w="159212" h="264030" extrusionOk="0">
                    <a:moveTo>
                      <a:pt x="139935" y="264031"/>
                    </a:moveTo>
                    <a:cubicBezTo>
                      <a:pt x="138642" y="264031"/>
                      <a:pt x="138642" y="264031"/>
                      <a:pt x="137349" y="264031"/>
                    </a:cubicBezTo>
                    <a:cubicBezTo>
                      <a:pt x="127002" y="262738"/>
                      <a:pt x="119243" y="253688"/>
                      <a:pt x="120536" y="243346"/>
                    </a:cubicBezTo>
                    <a:cubicBezTo>
                      <a:pt x="124416" y="208439"/>
                      <a:pt x="117950" y="177411"/>
                      <a:pt x="111484" y="146383"/>
                    </a:cubicBezTo>
                    <a:cubicBezTo>
                      <a:pt x="107603" y="125697"/>
                      <a:pt x="102430" y="103719"/>
                      <a:pt x="101137" y="77862"/>
                    </a:cubicBezTo>
                    <a:cubicBezTo>
                      <a:pt x="99844" y="66227"/>
                      <a:pt x="90790" y="48127"/>
                      <a:pt x="75271" y="40370"/>
                    </a:cubicBezTo>
                    <a:cubicBezTo>
                      <a:pt x="62338" y="35199"/>
                      <a:pt x="48112" y="39077"/>
                      <a:pt x="31300" y="52005"/>
                    </a:cubicBezTo>
                    <a:cubicBezTo>
                      <a:pt x="23539" y="58470"/>
                      <a:pt x="10607" y="57177"/>
                      <a:pt x="4140" y="49420"/>
                    </a:cubicBezTo>
                    <a:cubicBezTo>
                      <a:pt x="-2326" y="41663"/>
                      <a:pt x="-1033" y="28735"/>
                      <a:pt x="6727" y="22270"/>
                    </a:cubicBezTo>
                    <a:cubicBezTo>
                      <a:pt x="44232" y="-7465"/>
                      <a:pt x="75271" y="-1001"/>
                      <a:pt x="90790" y="5463"/>
                    </a:cubicBezTo>
                    <a:cubicBezTo>
                      <a:pt x="120536" y="18392"/>
                      <a:pt x="137349" y="50713"/>
                      <a:pt x="139935" y="75277"/>
                    </a:cubicBezTo>
                    <a:cubicBezTo>
                      <a:pt x="141229" y="98548"/>
                      <a:pt x="145109" y="119233"/>
                      <a:pt x="148988" y="138626"/>
                    </a:cubicBezTo>
                    <a:cubicBezTo>
                      <a:pt x="155455" y="169654"/>
                      <a:pt x="161921" y="205853"/>
                      <a:pt x="158042" y="245931"/>
                    </a:cubicBezTo>
                    <a:cubicBezTo>
                      <a:pt x="158042" y="256274"/>
                      <a:pt x="148988" y="264031"/>
                      <a:pt x="139935" y="26403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10"/>
              <p:cNvSpPr/>
              <p:nvPr/>
            </p:nvSpPr>
            <p:spPr>
              <a:xfrm>
                <a:off x="9468866" y="5109676"/>
                <a:ext cx="143480" cy="238352"/>
              </a:xfrm>
              <a:custGeom>
                <a:avLst/>
                <a:gdLst/>
                <a:ahLst/>
                <a:cxnLst/>
                <a:rect l="l" t="t" r="r" b="b"/>
                <a:pathLst>
                  <a:path w="143480" h="238352" extrusionOk="0">
                    <a:moveTo>
                      <a:pt x="125234" y="238352"/>
                    </a:moveTo>
                    <a:cubicBezTo>
                      <a:pt x="114888" y="238352"/>
                      <a:pt x="105835" y="230595"/>
                      <a:pt x="105835" y="220253"/>
                    </a:cubicBezTo>
                    <a:cubicBezTo>
                      <a:pt x="105835" y="211203"/>
                      <a:pt x="105835" y="203446"/>
                      <a:pt x="104541" y="195689"/>
                    </a:cubicBezTo>
                    <a:lnTo>
                      <a:pt x="104541" y="193103"/>
                    </a:lnTo>
                    <a:cubicBezTo>
                      <a:pt x="103248" y="156904"/>
                      <a:pt x="103248" y="128461"/>
                      <a:pt x="95489" y="75455"/>
                    </a:cubicBezTo>
                    <a:cubicBezTo>
                      <a:pt x="94195" y="63819"/>
                      <a:pt x="83849" y="48305"/>
                      <a:pt x="69623" y="41841"/>
                    </a:cubicBezTo>
                    <a:cubicBezTo>
                      <a:pt x="57983" y="36669"/>
                      <a:pt x="45050" y="39255"/>
                      <a:pt x="30824" y="48305"/>
                    </a:cubicBezTo>
                    <a:cubicBezTo>
                      <a:pt x="21771" y="54769"/>
                      <a:pt x="10131" y="52184"/>
                      <a:pt x="3665" y="44427"/>
                    </a:cubicBezTo>
                    <a:cubicBezTo>
                      <a:pt x="-2801" y="35377"/>
                      <a:pt x="-215" y="23741"/>
                      <a:pt x="7545" y="17277"/>
                    </a:cubicBezTo>
                    <a:cubicBezTo>
                      <a:pt x="32117" y="-823"/>
                      <a:pt x="59276" y="-4701"/>
                      <a:pt x="83849" y="5641"/>
                    </a:cubicBezTo>
                    <a:cubicBezTo>
                      <a:pt x="109715" y="15984"/>
                      <a:pt x="129114" y="43134"/>
                      <a:pt x="132994" y="68990"/>
                    </a:cubicBezTo>
                    <a:cubicBezTo>
                      <a:pt x="140754" y="124583"/>
                      <a:pt x="140754" y="154318"/>
                      <a:pt x="142047" y="190517"/>
                    </a:cubicBezTo>
                    <a:lnTo>
                      <a:pt x="142047" y="193103"/>
                    </a:lnTo>
                    <a:cubicBezTo>
                      <a:pt x="142047" y="200860"/>
                      <a:pt x="142047" y="208617"/>
                      <a:pt x="143340" y="216374"/>
                    </a:cubicBezTo>
                    <a:cubicBezTo>
                      <a:pt x="144633" y="229303"/>
                      <a:pt x="136873" y="238352"/>
                      <a:pt x="125234" y="238352"/>
                    </a:cubicBezTo>
                    <a:cubicBezTo>
                      <a:pt x="125234" y="238352"/>
                      <a:pt x="125234" y="238352"/>
                      <a:pt x="125234" y="23835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10"/>
              <p:cNvSpPr/>
              <p:nvPr/>
            </p:nvSpPr>
            <p:spPr>
              <a:xfrm>
                <a:off x="9209853" y="5668511"/>
                <a:ext cx="62359" cy="257415"/>
              </a:xfrm>
              <a:custGeom>
                <a:avLst/>
                <a:gdLst/>
                <a:ahLst/>
                <a:cxnLst/>
                <a:rect l="l" t="t" r="r" b="b"/>
                <a:pathLst>
                  <a:path w="62359" h="257415" extrusionOk="0">
                    <a:moveTo>
                      <a:pt x="42819" y="257416"/>
                    </a:moveTo>
                    <a:cubicBezTo>
                      <a:pt x="32473" y="257416"/>
                      <a:pt x="24714" y="249658"/>
                      <a:pt x="23420" y="240608"/>
                    </a:cubicBezTo>
                    <a:lnTo>
                      <a:pt x="141" y="22119"/>
                    </a:lnTo>
                    <a:cubicBezTo>
                      <a:pt x="-1152" y="11776"/>
                      <a:pt x="6607" y="1434"/>
                      <a:pt x="16954" y="141"/>
                    </a:cubicBezTo>
                    <a:cubicBezTo>
                      <a:pt x="27300" y="-1152"/>
                      <a:pt x="37647" y="6605"/>
                      <a:pt x="38940" y="16948"/>
                    </a:cubicBezTo>
                    <a:lnTo>
                      <a:pt x="62219" y="235437"/>
                    </a:lnTo>
                    <a:cubicBezTo>
                      <a:pt x="63512" y="245780"/>
                      <a:pt x="55752" y="256123"/>
                      <a:pt x="45406" y="257416"/>
                    </a:cubicBezTo>
                    <a:cubicBezTo>
                      <a:pt x="44113" y="257416"/>
                      <a:pt x="42819" y="257416"/>
                      <a:pt x="42819" y="2574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10"/>
              <p:cNvSpPr/>
              <p:nvPr/>
            </p:nvSpPr>
            <p:spPr>
              <a:xfrm>
                <a:off x="9575509" y="5449503"/>
                <a:ext cx="239108" cy="477716"/>
              </a:xfrm>
              <a:custGeom>
                <a:avLst/>
                <a:gdLst/>
                <a:ahLst/>
                <a:cxnLst/>
                <a:rect l="l" t="t" r="r" b="b"/>
                <a:pathLst>
                  <a:path w="239108" h="477716" extrusionOk="0">
                    <a:moveTo>
                      <a:pt x="47044" y="477716"/>
                    </a:moveTo>
                    <a:cubicBezTo>
                      <a:pt x="37990" y="477716"/>
                      <a:pt x="28937" y="471252"/>
                      <a:pt x="27644" y="460909"/>
                    </a:cubicBezTo>
                    <a:lnTo>
                      <a:pt x="485" y="300597"/>
                    </a:lnTo>
                    <a:cubicBezTo>
                      <a:pt x="-808" y="295426"/>
                      <a:pt x="485" y="288962"/>
                      <a:pt x="4365" y="285083"/>
                    </a:cubicBezTo>
                    <a:lnTo>
                      <a:pt x="10831" y="276033"/>
                    </a:lnTo>
                    <a:cubicBezTo>
                      <a:pt x="88428" y="181656"/>
                      <a:pt x="184132" y="64008"/>
                      <a:pt x="200944" y="13587"/>
                    </a:cubicBezTo>
                    <a:cubicBezTo>
                      <a:pt x="204824" y="3245"/>
                      <a:pt x="215171" y="-1927"/>
                      <a:pt x="225517" y="659"/>
                    </a:cubicBezTo>
                    <a:cubicBezTo>
                      <a:pt x="235863" y="4538"/>
                      <a:pt x="241037" y="14880"/>
                      <a:pt x="238450" y="25223"/>
                    </a:cubicBezTo>
                    <a:cubicBezTo>
                      <a:pt x="219051" y="83401"/>
                      <a:pt x="124641" y="198463"/>
                      <a:pt x="41870" y="299304"/>
                    </a:cubicBezTo>
                    <a:lnTo>
                      <a:pt x="40577" y="300597"/>
                    </a:lnTo>
                    <a:lnTo>
                      <a:pt x="66443" y="451859"/>
                    </a:lnTo>
                    <a:cubicBezTo>
                      <a:pt x="67736" y="462202"/>
                      <a:pt x="61269" y="472545"/>
                      <a:pt x="50923" y="473837"/>
                    </a:cubicBezTo>
                    <a:cubicBezTo>
                      <a:pt x="49630" y="477716"/>
                      <a:pt x="48337" y="477716"/>
                      <a:pt x="47044" y="47771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10"/>
              <p:cNvSpPr/>
              <p:nvPr/>
            </p:nvSpPr>
            <p:spPr>
              <a:xfrm>
                <a:off x="9232702" y="4754177"/>
                <a:ext cx="400047" cy="746406"/>
              </a:xfrm>
              <a:custGeom>
                <a:avLst/>
                <a:gdLst/>
                <a:ahLst/>
                <a:cxnLst/>
                <a:rect l="l" t="t" r="r" b="b"/>
                <a:pathLst>
                  <a:path w="400047" h="746406" extrusionOk="0">
                    <a:moveTo>
                      <a:pt x="19970" y="746407"/>
                    </a:moveTo>
                    <a:cubicBezTo>
                      <a:pt x="18677" y="746407"/>
                      <a:pt x="17383" y="746407"/>
                      <a:pt x="14797" y="746407"/>
                    </a:cubicBezTo>
                    <a:cubicBezTo>
                      <a:pt x="4450" y="743821"/>
                      <a:pt x="-2016" y="733478"/>
                      <a:pt x="570" y="723135"/>
                    </a:cubicBezTo>
                    <a:cubicBezTo>
                      <a:pt x="30316" y="609366"/>
                      <a:pt x="76875" y="480082"/>
                      <a:pt x="76875" y="478789"/>
                    </a:cubicBezTo>
                    <a:cubicBezTo>
                      <a:pt x="98861" y="407683"/>
                      <a:pt x="190684" y="178850"/>
                      <a:pt x="281214" y="32760"/>
                    </a:cubicBezTo>
                    <a:cubicBezTo>
                      <a:pt x="288973" y="18539"/>
                      <a:pt x="301906" y="6903"/>
                      <a:pt x="318719" y="3025"/>
                    </a:cubicBezTo>
                    <a:cubicBezTo>
                      <a:pt x="335532" y="-2147"/>
                      <a:pt x="352344" y="-854"/>
                      <a:pt x="366570" y="8196"/>
                    </a:cubicBezTo>
                    <a:cubicBezTo>
                      <a:pt x="395023" y="23710"/>
                      <a:pt x="407956" y="57324"/>
                      <a:pt x="395023" y="88352"/>
                    </a:cubicBezTo>
                    <a:cubicBezTo>
                      <a:pt x="395023" y="88352"/>
                      <a:pt x="393730" y="89645"/>
                      <a:pt x="393730" y="90938"/>
                    </a:cubicBezTo>
                    <a:cubicBezTo>
                      <a:pt x="250174" y="388290"/>
                      <a:pt x="243708" y="535674"/>
                      <a:pt x="242415" y="551188"/>
                    </a:cubicBezTo>
                    <a:cubicBezTo>
                      <a:pt x="242415" y="561530"/>
                      <a:pt x="233362" y="570581"/>
                      <a:pt x="223016" y="570581"/>
                    </a:cubicBezTo>
                    <a:cubicBezTo>
                      <a:pt x="212670" y="570581"/>
                      <a:pt x="203616" y="561530"/>
                      <a:pt x="203616" y="551188"/>
                    </a:cubicBezTo>
                    <a:cubicBezTo>
                      <a:pt x="203616" y="524038"/>
                      <a:pt x="213963" y="374069"/>
                      <a:pt x="358811" y="75423"/>
                    </a:cubicBezTo>
                    <a:cubicBezTo>
                      <a:pt x="363984" y="63788"/>
                      <a:pt x="358811" y="50860"/>
                      <a:pt x="347171" y="44395"/>
                    </a:cubicBezTo>
                    <a:cubicBezTo>
                      <a:pt x="340704" y="41810"/>
                      <a:pt x="334238" y="40517"/>
                      <a:pt x="327772" y="43103"/>
                    </a:cubicBezTo>
                    <a:cubicBezTo>
                      <a:pt x="321305" y="44395"/>
                      <a:pt x="316133" y="49567"/>
                      <a:pt x="313546" y="54738"/>
                    </a:cubicBezTo>
                    <a:cubicBezTo>
                      <a:pt x="313546" y="54738"/>
                      <a:pt x="313546" y="56031"/>
                      <a:pt x="312253" y="56031"/>
                    </a:cubicBezTo>
                    <a:cubicBezTo>
                      <a:pt x="223016" y="199536"/>
                      <a:pt x="133779" y="424490"/>
                      <a:pt x="110500" y="494303"/>
                    </a:cubicBezTo>
                    <a:cubicBezTo>
                      <a:pt x="109207" y="496889"/>
                      <a:pt x="62648" y="623587"/>
                      <a:pt x="34196" y="736064"/>
                    </a:cubicBezTo>
                    <a:cubicBezTo>
                      <a:pt x="36782" y="741235"/>
                      <a:pt x="29023" y="746407"/>
                      <a:pt x="19970" y="746407"/>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88" name="Google Shape;788;p10"/>
          <p:cNvGrpSpPr/>
          <p:nvPr/>
        </p:nvGrpSpPr>
        <p:grpSpPr>
          <a:xfrm>
            <a:off x="9490020" y="2015291"/>
            <a:ext cx="1082734" cy="1406607"/>
            <a:chOff x="3040815" y="4466313"/>
            <a:chExt cx="1082734" cy="1406607"/>
          </a:xfrm>
        </p:grpSpPr>
        <p:grpSp>
          <p:nvGrpSpPr>
            <p:cNvPr id="789" name="Google Shape;789;p10"/>
            <p:cNvGrpSpPr/>
            <p:nvPr/>
          </p:nvGrpSpPr>
          <p:grpSpPr>
            <a:xfrm>
              <a:off x="3951443" y="4466313"/>
              <a:ext cx="172106" cy="396900"/>
              <a:chOff x="3951443" y="4466313"/>
              <a:chExt cx="172106" cy="396900"/>
            </a:xfrm>
          </p:grpSpPr>
          <p:sp>
            <p:nvSpPr>
              <p:cNvPr id="790" name="Google Shape;790;p10"/>
              <p:cNvSpPr/>
              <p:nvPr/>
            </p:nvSpPr>
            <p:spPr>
              <a:xfrm>
                <a:off x="4018744" y="4466313"/>
                <a:ext cx="38798" cy="396900"/>
              </a:xfrm>
              <a:custGeom>
                <a:avLst/>
                <a:gdLst/>
                <a:ahLst/>
                <a:cxnLst/>
                <a:rect l="l" t="t" r="r" b="b"/>
                <a:pathLst>
                  <a:path w="38798" h="396900" extrusionOk="0">
                    <a:moveTo>
                      <a:pt x="19399" y="396901"/>
                    </a:moveTo>
                    <a:cubicBezTo>
                      <a:pt x="9053" y="396901"/>
                      <a:pt x="0" y="387851"/>
                      <a:pt x="0" y="377508"/>
                    </a:cubicBezTo>
                    <a:lnTo>
                      <a:pt x="0" y="19393"/>
                    </a:lnTo>
                    <a:cubicBezTo>
                      <a:pt x="0" y="9050"/>
                      <a:pt x="9053" y="0"/>
                      <a:pt x="19399" y="0"/>
                    </a:cubicBezTo>
                    <a:cubicBezTo>
                      <a:pt x="29745" y="0"/>
                      <a:pt x="38799" y="9050"/>
                      <a:pt x="38799" y="19393"/>
                    </a:cubicBezTo>
                    <a:lnTo>
                      <a:pt x="38799" y="377508"/>
                    </a:lnTo>
                    <a:cubicBezTo>
                      <a:pt x="38799" y="389144"/>
                      <a:pt x="31039" y="396901"/>
                      <a:pt x="19399" y="396901"/>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10"/>
              <p:cNvSpPr/>
              <p:nvPr/>
            </p:nvSpPr>
            <p:spPr>
              <a:xfrm>
                <a:off x="3951443" y="4469222"/>
                <a:ext cx="172106" cy="144524"/>
              </a:xfrm>
              <a:custGeom>
                <a:avLst/>
                <a:gdLst/>
                <a:ahLst/>
                <a:cxnLst/>
                <a:rect l="l" t="t" r="r" b="b"/>
                <a:pathLst>
                  <a:path w="172106" h="144524" extrusionOk="0">
                    <a:moveTo>
                      <a:pt x="153951" y="144475"/>
                    </a:moveTo>
                    <a:cubicBezTo>
                      <a:pt x="147484" y="144475"/>
                      <a:pt x="141018" y="141889"/>
                      <a:pt x="137138" y="135425"/>
                    </a:cubicBezTo>
                    <a:lnTo>
                      <a:pt x="86700" y="55269"/>
                    </a:lnTo>
                    <a:lnTo>
                      <a:pt x="36262" y="135425"/>
                    </a:lnTo>
                    <a:cubicBezTo>
                      <a:pt x="31089" y="144475"/>
                      <a:pt x="18156" y="147060"/>
                      <a:pt x="9103" y="141889"/>
                    </a:cubicBezTo>
                    <a:cubicBezTo>
                      <a:pt x="50" y="136717"/>
                      <a:pt x="-2536" y="123789"/>
                      <a:pt x="2637" y="114739"/>
                    </a:cubicBezTo>
                    <a:lnTo>
                      <a:pt x="69887" y="8727"/>
                    </a:lnTo>
                    <a:cubicBezTo>
                      <a:pt x="77647" y="-2909"/>
                      <a:pt x="95753" y="-2909"/>
                      <a:pt x="102219" y="8727"/>
                    </a:cubicBezTo>
                    <a:lnTo>
                      <a:pt x="169470" y="114739"/>
                    </a:lnTo>
                    <a:cubicBezTo>
                      <a:pt x="174643" y="123789"/>
                      <a:pt x="172057" y="135425"/>
                      <a:pt x="163004" y="141889"/>
                    </a:cubicBezTo>
                    <a:cubicBezTo>
                      <a:pt x="161711" y="143182"/>
                      <a:pt x="157831" y="144475"/>
                      <a:pt x="153951" y="144475"/>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2" name="Google Shape;792;p10"/>
            <p:cNvGrpSpPr/>
            <p:nvPr/>
          </p:nvGrpSpPr>
          <p:grpSpPr>
            <a:xfrm>
              <a:off x="3040815" y="4836187"/>
              <a:ext cx="1053298" cy="1036733"/>
              <a:chOff x="3040815" y="4836187"/>
              <a:chExt cx="1053298" cy="1036733"/>
            </a:xfrm>
          </p:grpSpPr>
          <p:sp>
            <p:nvSpPr>
              <p:cNvPr id="793" name="Google Shape;793;p10"/>
              <p:cNvSpPr/>
              <p:nvPr/>
            </p:nvSpPr>
            <p:spPr>
              <a:xfrm>
                <a:off x="3518965" y="5307163"/>
                <a:ext cx="515298" cy="408030"/>
              </a:xfrm>
              <a:custGeom>
                <a:avLst/>
                <a:gdLst/>
                <a:ahLst/>
                <a:cxnLst/>
                <a:rect l="l" t="t" r="r" b="b"/>
                <a:pathLst>
                  <a:path w="515298" h="408030" extrusionOk="0">
                    <a:moveTo>
                      <a:pt x="52302" y="408031"/>
                    </a:moveTo>
                    <a:cubicBezTo>
                      <a:pt x="49715" y="408031"/>
                      <a:pt x="45835" y="408031"/>
                      <a:pt x="43249" y="408031"/>
                    </a:cubicBezTo>
                    <a:lnTo>
                      <a:pt x="38076" y="408031"/>
                    </a:lnTo>
                    <a:cubicBezTo>
                      <a:pt x="30316" y="408031"/>
                      <a:pt x="22556" y="406738"/>
                      <a:pt x="14797" y="405445"/>
                    </a:cubicBezTo>
                    <a:cubicBezTo>
                      <a:pt x="4450" y="402860"/>
                      <a:pt x="-2016" y="392517"/>
                      <a:pt x="570" y="382174"/>
                    </a:cubicBezTo>
                    <a:cubicBezTo>
                      <a:pt x="3157" y="371832"/>
                      <a:pt x="13503" y="365367"/>
                      <a:pt x="23850" y="367953"/>
                    </a:cubicBezTo>
                    <a:cubicBezTo>
                      <a:pt x="29023" y="369246"/>
                      <a:pt x="34196" y="369246"/>
                      <a:pt x="38076" y="370539"/>
                    </a:cubicBezTo>
                    <a:lnTo>
                      <a:pt x="43249" y="370539"/>
                    </a:lnTo>
                    <a:cubicBezTo>
                      <a:pt x="69115" y="371832"/>
                      <a:pt x="94980" y="369246"/>
                      <a:pt x="120846" y="364074"/>
                    </a:cubicBezTo>
                    <a:cubicBezTo>
                      <a:pt x="144125" y="358903"/>
                      <a:pt x="167404" y="352439"/>
                      <a:pt x="190683" y="343389"/>
                    </a:cubicBezTo>
                    <a:cubicBezTo>
                      <a:pt x="233362" y="326582"/>
                      <a:pt x="273454" y="303311"/>
                      <a:pt x="310959" y="274869"/>
                    </a:cubicBezTo>
                    <a:cubicBezTo>
                      <a:pt x="316132" y="270990"/>
                      <a:pt x="320012" y="267112"/>
                      <a:pt x="325185" y="263233"/>
                    </a:cubicBezTo>
                    <a:lnTo>
                      <a:pt x="327772" y="260647"/>
                    </a:lnTo>
                    <a:cubicBezTo>
                      <a:pt x="329065" y="259355"/>
                      <a:pt x="330358" y="258062"/>
                      <a:pt x="332945" y="256769"/>
                    </a:cubicBezTo>
                    <a:cubicBezTo>
                      <a:pt x="336825" y="254183"/>
                      <a:pt x="339411" y="250305"/>
                      <a:pt x="341998" y="249012"/>
                    </a:cubicBezTo>
                    <a:cubicBezTo>
                      <a:pt x="349758" y="239962"/>
                      <a:pt x="354931" y="232205"/>
                      <a:pt x="361397" y="224448"/>
                    </a:cubicBezTo>
                    <a:lnTo>
                      <a:pt x="363984" y="220569"/>
                    </a:lnTo>
                    <a:cubicBezTo>
                      <a:pt x="371744" y="208934"/>
                      <a:pt x="378210" y="197298"/>
                      <a:pt x="385969" y="186956"/>
                    </a:cubicBezTo>
                    <a:cubicBezTo>
                      <a:pt x="389850" y="180492"/>
                      <a:pt x="393729" y="174028"/>
                      <a:pt x="397609" y="168856"/>
                    </a:cubicBezTo>
                    <a:cubicBezTo>
                      <a:pt x="422182" y="130071"/>
                      <a:pt x="442874" y="99043"/>
                      <a:pt x="468740" y="74479"/>
                    </a:cubicBezTo>
                    <a:lnTo>
                      <a:pt x="470033" y="73186"/>
                    </a:lnTo>
                    <a:cubicBezTo>
                      <a:pt x="473913" y="69308"/>
                      <a:pt x="476499" y="64136"/>
                      <a:pt x="476499" y="58965"/>
                    </a:cubicBezTo>
                    <a:cubicBezTo>
                      <a:pt x="476499" y="53793"/>
                      <a:pt x="475206" y="48622"/>
                      <a:pt x="471326" y="44744"/>
                    </a:cubicBezTo>
                    <a:cubicBezTo>
                      <a:pt x="464860" y="38280"/>
                      <a:pt x="454514" y="36987"/>
                      <a:pt x="446754" y="42158"/>
                    </a:cubicBezTo>
                    <a:cubicBezTo>
                      <a:pt x="409249" y="65429"/>
                      <a:pt x="378210" y="93871"/>
                      <a:pt x="345878" y="126192"/>
                    </a:cubicBezTo>
                    <a:cubicBezTo>
                      <a:pt x="340704" y="131364"/>
                      <a:pt x="334238" y="137828"/>
                      <a:pt x="329065" y="142999"/>
                    </a:cubicBezTo>
                    <a:cubicBezTo>
                      <a:pt x="320012" y="152049"/>
                      <a:pt x="310959" y="162392"/>
                      <a:pt x="301906" y="170149"/>
                    </a:cubicBezTo>
                    <a:cubicBezTo>
                      <a:pt x="257934" y="211520"/>
                      <a:pt x="219136" y="217984"/>
                      <a:pt x="204910" y="219277"/>
                    </a:cubicBezTo>
                    <a:cubicBezTo>
                      <a:pt x="194563" y="220569"/>
                      <a:pt x="185510" y="211520"/>
                      <a:pt x="184217" y="201177"/>
                    </a:cubicBezTo>
                    <a:cubicBezTo>
                      <a:pt x="182924" y="190834"/>
                      <a:pt x="191977" y="181784"/>
                      <a:pt x="202323" y="180492"/>
                    </a:cubicBezTo>
                    <a:cubicBezTo>
                      <a:pt x="210083" y="180492"/>
                      <a:pt x="239828" y="175320"/>
                      <a:pt x="276040" y="141707"/>
                    </a:cubicBezTo>
                    <a:cubicBezTo>
                      <a:pt x="283800" y="133950"/>
                      <a:pt x="292853" y="124899"/>
                      <a:pt x="301906" y="115850"/>
                    </a:cubicBezTo>
                    <a:cubicBezTo>
                      <a:pt x="307079" y="110678"/>
                      <a:pt x="313546" y="104214"/>
                      <a:pt x="318719" y="99043"/>
                    </a:cubicBezTo>
                    <a:cubicBezTo>
                      <a:pt x="351051" y="66722"/>
                      <a:pt x="384676" y="34401"/>
                      <a:pt x="426061" y="8544"/>
                    </a:cubicBezTo>
                    <a:cubicBezTo>
                      <a:pt x="449341" y="-5677"/>
                      <a:pt x="479086" y="-1798"/>
                      <a:pt x="498485" y="17594"/>
                    </a:cubicBezTo>
                    <a:cubicBezTo>
                      <a:pt x="508832" y="29230"/>
                      <a:pt x="515298" y="43451"/>
                      <a:pt x="515298" y="58965"/>
                    </a:cubicBezTo>
                    <a:cubicBezTo>
                      <a:pt x="515298" y="74479"/>
                      <a:pt x="508832" y="88700"/>
                      <a:pt x="497192" y="100336"/>
                    </a:cubicBezTo>
                    <a:lnTo>
                      <a:pt x="495899" y="101629"/>
                    </a:lnTo>
                    <a:cubicBezTo>
                      <a:pt x="472620" y="123607"/>
                      <a:pt x="453220" y="152049"/>
                      <a:pt x="429941" y="188248"/>
                    </a:cubicBezTo>
                    <a:cubicBezTo>
                      <a:pt x="426061" y="194713"/>
                      <a:pt x="422182" y="199884"/>
                      <a:pt x="418302" y="206348"/>
                    </a:cubicBezTo>
                    <a:cubicBezTo>
                      <a:pt x="411835" y="217984"/>
                      <a:pt x="404076" y="229619"/>
                      <a:pt x="396316" y="241255"/>
                    </a:cubicBezTo>
                    <a:lnTo>
                      <a:pt x="393729" y="245134"/>
                    </a:lnTo>
                    <a:cubicBezTo>
                      <a:pt x="387263" y="254183"/>
                      <a:pt x="380796" y="263233"/>
                      <a:pt x="371744" y="273576"/>
                    </a:cubicBezTo>
                    <a:cubicBezTo>
                      <a:pt x="369157" y="276162"/>
                      <a:pt x="365277" y="280040"/>
                      <a:pt x="361397" y="283919"/>
                    </a:cubicBezTo>
                    <a:cubicBezTo>
                      <a:pt x="357517" y="286504"/>
                      <a:pt x="356224" y="289090"/>
                      <a:pt x="354931" y="290383"/>
                    </a:cubicBezTo>
                    <a:lnTo>
                      <a:pt x="352344" y="292968"/>
                    </a:lnTo>
                    <a:cubicBezTo>
                      <a:pt x="347171" y="298140"/>
                      <a:pt x="341998" y="302018"/>
                      <a:pt x="336825" y="305897"/>
                    </a:cubicBezTo>
                    <a:cubicBezTo>
                      <a:pt x="295440" y="336925"/>
                      <a:pt x="254054" y="361489"/>
                      <a:pt x="207496" y="379589"/>
                    </a:cubicBezTo>
                    <a:cubicBezTo>
                      <a:pt x="181630" y="389931"/>
                      <a:pt x="157058" y="397688"/>
                      <a:pt x="131192" y="402860"/>
                    </a:cubicBezTo>
                    <a:cubicBezTo>
                      <a:pt x="102740" y="405445"/>
                      <a:pt x="78168" y="408031"/>
                      <a:pt x="52302" y="40803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10"/>
              <p:cNvSpPr/>
              <p:nvPr/>
            </p:nvSpPr>
            <p:spPr>
              <a:xfrm>
                <a:off x="3353734" y="5008618"/>
                <a:ext cx="231753" cy="118335"/>
              </a:xfrm>
              <a:custGeom>
                <a:avLst/>
                <a:gdLst/>
                <a:ahLst/>
                <a:cxnLst/>
                <a:rect l="l" t="t" r="r" b="b"/>
                <a:pathLst>
                  <a:path w="231753" h="118335" extrusionOk="0">
                    <a:moveTo>
                      <a:pt x="19660" y="118335"/>
                    </a:moveTo>
                    <a:cubicBezTo>
                      <a:pt x="15780" y="118335"/>
                      <a:pt x="10607" y="117043"/>
                      <a:pt x="6727" y="114457"/>
                    </a:cubicBezTo>
                    <a:cubicBezTo>
                      <a:pt x="-1033" y="107993"/>
                      <a:pt x="-2326" y="95064"/>
                      <a:pt x="4140" y="87307"/>
                    </a:cubicBezTo>
                    <a:cubicBezTo>
                      <a:pt x="41646" y="42058"/>
                      <a:pt x="80444" y="22665"/>
                      <a:pt x="130882" y="4566"/>
                    </a:cubicBezTo>
                    <a:cubicBezTo>
                      <a:pt x="150282" y="-1899"/>
                      <a:pt x="170974" y="-1899"/>
                      <a:pt x="190373" y="7151"/>
                    </a:cubicBezTo>
                    <a:cubicBezTo>
                      <a:pt x="208480" y="16201"/>
                      <a:pt x="222706" y="31715"/>
                      <a:pt x="230465" y="51108"/>
                    </a:cubicBezTo>
                    <a:cubicBezTo>
                      <a:pt x="234345" y="61450"/>
                      <a:pt x="229172" y="71793"/>
                      <a:pt x="218826" y="75672"/>
                    </a:cubicBezTo>
                    <a:cubicBezTo>
                      <a:pt x="208480" y="79550"/>
                      <a:pt x="198133" y="74379"/>
                      <a:pt x="194253" y="64036"/>
                    </a:cubicBezTo>
                    <a:cubicBezTo>
                      <a:pt x="190373" y="53693"/>
                      <a:pt x="183907" y="45936"/>
                      <a:pt x="174854" y="42058"/>
                    </a:cubicBezTo>
                    <a:cubicBezTo>
                      <a:pt x="165801" y="38179"/>
                      <a:pt x="155455" y="36886"/>
                      <a:pt x="145108" y="40765"/>
                    </a:cubicBezTo>
                    <a:cubicBezTo>
                      <a:pt x="98550" y="57572"/>
                      <a:pt x="66218" y="74379"/>
                      <a:pt x="35179" y="111871"/>
                    </a:cubicBezTo>
                    <a:cubicBezTo>
                      <a:pt x="30006" y="115750"/>
                      <a:pt x="24833" y="118335"/>
                      <a:pt x="19660" y="118335"/>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10"/>
              <p:cNvSpPr/>
              <p:nvPr/>
            </p:nvSpPr>
            <p:spPr>
              <a:xfrm>
                <a:off x="3435431" y="5039273"/>
                <a:ext cx="276992" cy="134221"/>
              </a:xfrm>
              <a:custGeom>
                <a:avLst/>
                <a:gdLst/>
                <a:ahLst/>
                <a:cxnLst/>
                <a:rect l="l" t="t" r="r" b="b"/>
                <a:pathLst>
                  <a:path w="276992" h="134221" extrusionOk="0">
                    <a:moveTo>
                      <a:pt x="19440" y="134222"/>
                    </a:moveTo>
                    <a:cubicBezTo>
                      <a:pt x="14266" y="134222"/>
                      <a:pt x="9093" y="131636"/>
                      <a:pt x="5213" y="127757"/>
                    </a:cubicBezTo>
                    <a:cubicBezTo>
                      <a:pt x="-2546" y="120000"/>
                      <a:pt x="-1253" y="107072"/>
                      <a:pt x="6507" y="100608"/>
                    </a:cubicBezTo>
                    <a:cubicBezTo>
                      <a:pt x="36252" y="73458"/>
                      <a:pt x="68584" y="57944"/>
                      <a:pt x="98330" y="43723"/>
                    </a:cubicBezTo>
                    <a:cubicBezTo>
                      <a:pt x="116436" y="34673"/>
                      <a:pt x="135835" y="25623"/>
                      <a:pt x="155235" y="12695"/>
                    </a:cubicBezTo>
                    <a:cubicBezTo>
                      <a:pt x="175927" y="-234"/>
                      <a:pt x="212139" y="-6698"/>
                      <a:pt x="240592" y="10109"/>
                    </a:cubicBezTo>
                    <a:cubicBezTo>
                      <a:pt x="254818" y="17866"/>
                      <a:pt x="279390" y="38552"/>
                      <a:pt x="276803" y="87679"/>
                    </a:cubicBezTo>
                    <a:cubicBezTo>
                      <a:pt x="276803" y="98022"/>
                      <a:pt x="267750" y="107072"/>
                      <a:pt x="257404" y="105779"/>
                    </a:cubicBezTo>
                    <a:cubicBezTo>
                      <a:pt x="247058" y="105779"/>
                      <a:pt x="238005" y="96729"/>
                      <a:pt x="239298" y="86387"/>
                    </a:cubicBezTo>
                    <a:cubicBezTo>
                      <a:pt x="240592" y="65701"/>
                      <a:pt x="234125" y="51480"/>
                      <a:pt x="222485" y="43723"/>
                    </a:cubicBezTo>
                    <a:cubicBezTo>
                      <a:pt x="208259" y="35966"/>
                      <a:pt x="187567" y="39845"/>
                      <a:pt x="177220" y="45016"/>
                    </a:cubicBezTo>
                    <a:cubicBezTo>
                      <a:pt x="156528" y="59237"/>
                      <a:pt x="135835" y="68287"/>
                      <a:pt x="116436" y="77337"/>
                    </a:cubicBezTo>
                    <a:cubicBezTo>
                      <a:pt x="87984" y="90265"/>
                      <a:pt x="59531" y="104486"/>
                      <a:pt x="33666" y="127757"/>
                    </a:cubicBezTo>
                    <a:cubicBezTo>
                      <a:pt x="28493" y="132929"/>
                      <a:pt x="24613" y="134222"/>
                      <a:pt x="19440" y="13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10"/>
              <p:cNvSpPr/>
              <p:nvPr/>
            </p:nvSpPr>
            <p:spPr>
              <a:xfrm>
                <a:off x="3585780" y="5078627"/>
                <a:ext cx="250609" cy="125895"/>
              </a:xfrm>
              <a:custGeom>
                <a:avLst/>
                <a:gdLst/>
                <a:ahLst/>
                <a:cxnLst/>
                <a:rect l="l" t="t" r="r" b="b"/>
                <a:pathLst>
                  <a:path w="250609" h="125895" extrusionOk="0">
                    <a:moveTo>
                      <a:pt x="19112" y="125896"/>
                    </a:moveTo>
                    <a:cubicBezTo>
                      <a:pt x="12645" y="125896"/>
                      <a:pt x="7472" y="123310"/>
                      <a:pt x="3592" y="118139"/>
                    </a:cubicBezTo>
                    <a:cubicBezTo>
                      <a:pt x="-2874" y="109089"/>
                      <a:pt x="-288" y="97454"/>
                      <a:pt x="8765" y="90989"/>
                    </a:cubicBezTo>
                    <a:cubicBezTo>
                      <a:pt x="16525" y="85818"/>
                      <a:pt x="22991" y="81939"/>
                      <a:pt x="28165" y="76768"/>
                    </a:cubicBezTo>
                    <a:lnTo>
                      <a:pt x="30751" y="75475"/>
                    </a:lnTo>
                    <a:cubicBezTo>
                      <a:pt x="60497" y="53497"/>
                      <a:pt x="85069" y="36690"/>
                      <a:pt x="134214" y="9540"/>
                    </a:cubicBezTo>
                    <a:cubicBezTo>
                      <a:pt x="157493" y="-3388"/>
                      <a:pt x="191118" y="-3388"/>
                      <a:pt x="214398" y="10833"/>
                    </a:cubicBezTo>
                    <a:cubicBezTo>
                      <a:pt x="237677" y="23762"/>
                      <a:pt x="250610" y="48326"/>
                      <a:pt x="250610" y="79354"/>
                    </a:cubicBezTo>
                    <a:cubicBezTo>
                      <a:pt x="250610" y="89697"/>
                      <a:pt x="241557" y="98747"/>
                      <a:pt x="231210" y="98747"/>
                    </a:cubicBezTo>
                    <a:cubicBezTo>
                      <a:pt x="231210" y="98747"/>
                      <a:pt x="231210" y="98747"/>
                      <a:pt x="231210" y="98747"/>
                    </a:cubicBezTo>
                    <a:cubicBezTo>
                      <a:pt x="220864" y="98747"/>
                      <a:pt x="211811" y="89697"/>
                      <a:pt x="211811" y="79354"/>
                    </a:cubicBezTo>
                    <a:cubicBezTo>
                      <a:pt x="211811" y="62547"/>
                      <a:pt x="205345" y="50911"/>
                      <a:pt x="194998" y="44447"/>
                    </a:cubicBezTo>
                    <a:cubicBezTo>
                      <a:pt x="182066" y="36690"/>
                      <a:pt x="162666" y="37983"/>
                      <a:pt x="152320" y="43154"/>
                    </a:cubicBezTo>
                    <a:cubicBezTo>
                      <a:pt x="104468" y="70304"/>
                      <a:pt x="81189" y="85818"/>
                      <a:pt x="52737" y="106503"/>
                    </a:cubicBezTo>
                    <a:lnTo>
                      <a:pt x="50150" y="107796"/>
                    </a:lnTo>
                    <a:cubicBezTo>
                      <a:pt x="43684" y="111675"/>
                      <a:pt x="37218" y="116846"/>
                      <a:pt x="30751" y="122017"/>
                    </a:cubicBezTo>
                    <a:cubicBezTo>
                      <a:pt x="26871" y="124603"/>
                      <a:pt x="22991" y="125896"/>
                      <a:pt x="19112" y="125896"/>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10"/>
              <p:cNvSpPr/>
              <p:nvPr/>
            </p:nvSpPr>
            <p:spPr>
              <a:xfrm>
                <a:off x="3453395" y="5674933"/>
                <a:ext cx="99948" cy="195400"/>
              </a:xfrm>
              <a:custGeom>
                <a:avLst/>
                <a:gdLst/>
                <a:ahLst/>
                <a:cxnLst/>
                <a:rect l="l" t="t" r="r" b="b"/>
                <a:pathLst>
                  <a:path w="99948" h="195400" extrusionOk="0">
                    <a:moveTo>
                      <a:pt x="19582" y="195401"/>
                    </a:moveTo>
                    <a:cubicBezTo>
                      <a:pt x="16995" y="195401"/>
                      <a:pt x="14409" y="195401"/>
                      <a:pt x="11822" y="194108"/>
                    </a:cubicBezTo>
                    <a:cubicBezTo>
                      <a:pt x="1476" y="190230"/>
                      <a:pt x="-2404" y="178594"/>
                      <a:pt x="1476" y="169544"/>
                    </a:cubicBezTo>
                    <a:lnTo>
                      <a:pt x="63554" y="11818"/>
                    </a:lnTo>
                    <a:cubicBezTo>
                      <a:pt x="67434" y="1475"/>
                      <a:pt x="79073" y="-2403"/>
                      <a:pt x="88126" y="1475"/>
                    </a:cubicBezTo>
                    <a:cubicBezTo>
                      <a:pt x="98472" y="5354"/>
                      <a:pt x="102352" y="16989"/>
                      <a:pt x="98472" y="26039"/>
                    </a:cubicBezTo>
                    <a:lnTo>
                      <a:pt x="36395" y="183765"/>
                    </a:lnTo>
                    <a:cubicBezTo>
                      <a:pt x="33808" y="190230"/>
                      <a:pt x="27342" y="195401"/>
                      <a:pt x="19582" y="195401"/>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10"/>
              <p:cNvSpPr/>
              <p:nvPr/>
            </p:nvSpPr>
            <p:spPr>
              <a:xfrm>
                <a:off x="3040815" y="5089022"/>
                <a:ext cx="348537" cy="783898"/>
              </a:xfrm>
              <a:custGeom>
                <a:avLst/>
                <a:gdLst/>
                <a:ahLst/>
                <a:cxnLst/>
                <a:rect l="l" t="t" r="r" b="b"/>
                <a:pathLst>
                  <a:path w="348537" h="783898" extrusionOk="0">
                    <a:moveTo>
                      <a:pt x="19604" y="783899"/>
                    </a:moveTo>
                    <a:cubicBezTo>
                      <a:pt x="17018" y="783899"/>
                      <a:pt x="14431" y="783899"/>
                      <a:pt x="10551" y="781313"/>
                    </a:cubicBezTo>
                    <a:cubicBezTo>
                      <a:pt x="1498" y="776141"/>
                      <a:pt x="-2382" y="764506"/>
                      <a:pt x="1498" y="755456"/>
                    </a:cubicBezTo>
                    <a:lnTo>
                      <a:pt x="207131" y="339162"/>
                    </a:lnTo>
                    <a:lnTo>
                      <a:pt x="209717" y="330112"/>
                    </a:lnTo>
                    <a:cubicBezTo>
                      <a:pt x="242049" y="202122"/>
                      <a:pt x="278261" y="58617"/>
                      <a:pt x="313180" y="8196"/>
                    </a:cubicBezTo>
                    <a:cubicBezTo>
                      <a:pt x="319646" y="-854"/>
                      <a:pt x="331286" y="-2147"/>
                      <a:pt x="340339" y="3025"/>
                    </a:cubicBezTo>
                    <a:cubicBezTo>
                      <a:pt x="349392" y="9489"/>
                      <a:pt x="350685" y="21124"/>
                      <a:pt x="345512" y="30174"/>
                    </a:cubicBezTo>
                    <a:cubicBezTo>
                      <a:pt x="314473" y="74131"/>
                      <a:pt x="278261" y="221514"/>
                      <a:pt x="248516" y="339162"/>
                    </a:cubicBezTo>
                    <a:lnTo>
                      <a:pt x="245929" y="350798"/>
                    </a:lnTo>
                    <a:cubicBezTo>
                      <a:pt x="245929" y="352091"/>
                      <a:pt x="244636" y="353384"/>
                      <a:pt x="244636" y="354676"/>
                    </a:cubicBezTo>
                    <a:lnTo>
                      <a:pt x="37710" y="772263"/>
                    </a:lnTo>
                    <a:cubicBezTo>
                      <a:pt x="33830" y="780020"/>
                      <a:pt x="27364" y="783899"/>
                      <a:pt x="19604" y="78389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10"/>
              <p:cNvSpPr/>
              <p:nvPr/>
            </p:nvSpPr>
            <p:spPr>
              <a:xfrm>
                <a:off x="3668003" y="4836187"/>
                <a:ext cx="426110" cy="734209"/>
              </a:xfrm>
              <a:custGeom>
                <a:avLst/>
                <a:gdLst/>
                <a:ahLst/>
                <a:cxnLst/>
                <a:rect l="l" t="t" r="r" b="b"/>
                <a:pathLst>
                  <a:path w="426110" h="734209" extrusionOk="0">
                    <a:moveTo>
                      <a:pt x="18366" y="734209"/>
                    </a:moveTo>
                    <a:cubicBezTo>
                      <a:pt x="14487" y="734209"/>
                      <a:pt x="9313" y="732916"/>
                      <a:pt x="6727" y="730330"/>
                    </a:cubicBezTo>
                    <a:cubicBezTo>
                      <a:pt x="-1033" y="723866"/>
                      <a:pt x="-2326" y="710938"/>
                      <a:pt x="4140" y="703181"/>
                    </a:cubicBezTo>
                    <a:cubicBezTo>
                      <a:pt x="76564" y="613975"/>
                      <a:pt x="151575" y="500205"/>
                      <a:pt x="151575" y="498913"/>
                    </a:cubicBezTo>
                    <a:cubicBezTo>
                      <a:pt x="194253" y="438149"/>
                      <a:pt x="322289" y="231295"/>
                      <a:pt x="383073" y="74862"/>
                    </a:cubicBezTo>
                    <a:cubicBezTo>
                      <a:pt x="383073" y="74862"/>
                      <a:pt x="383073" y="73569"/>
                      <a:pt x="383073" y="73569"/>
                    </a:cubicBezTo>
                    <a:cubicBezTo>
                      <a:pt x="388246" y="60641"/>
                      <a:pt x="383073" y="46419"/>
                      <a:pt x="371434" y="41248"/>
                    </a:cubicBezTo>
                    <a:cubicBezTo>
                      <a:pt x="359794" y="36077"/>
                      <a:pt x="346861" y="39955"/>
                      <a:pt x="340395" y="50298"/>
                    </a:cubicBezTo>
                    <a:cubicBezTo>
                      <a:pt x="187787" y="343772"/>
                      <a:pt x="72685" y="442028"/>
                      <a:pt x="50699" y="458834"/>
                    </a:cubicBezTo>
                    <a:cubicBezTo>
                      <a:pt x="41646" y="465299"/>
                      <a:pt x="30006" y="464006"/>
                      <a:pt x="23540" y="454956"/>
                    </a:cubicBezTo>
                    <a:cubicBezTo>
                      <a:pt x="17073" y="445906"/>
                      <a:pt x="18366" y="434271"/>
                      <a:pt x="27420" y="427806"/>
                    </a:cubicBezTo>
                    <a:cubicBezTo>
                      <a:pt x="40352" y="417464"/>
                      <a:pt x="152868" y="324379"/>
                      <a:pt x="306769" y="32198"/>
                    </a:cubicBezTo>
                    <a:cubicBezTo>
                      <a:pt x="306769" y="32198"/>
                      <a:pt x="308062" y="30906"/>
                      <a:pt x="308062" y="30906"/>
                    </a:cubicBezTo>
                    <a:cubicBezTo>
                      <a:pt x="324875" y="2463"/>
                      <a:pt x="359794" y="-7880"/>
                      <a:pt x="389540" y="6341"/>
                    </a:cubicBezTo>
                    <a:cubicBezTo>
                      <a:pt x="420578" y="20563"/>
                      <a:pt x="434805" y="58055"/>
                      <a:pt x="420578" y="90376"/>
                    </a:cubicBezTo>
                    <a:cubicBezTo>
                      <a:pt x="358501" y="250688"/>
                      <a:pt x="227879" y="461420"/>
                      <a:pt x="185200" y="522184"/>
                    </a:cubicBezTo>
                    <a:cubicBezTo>
                      <a:pt x="185200" y="522184"/>
                      <a:pt x="110190" y="637246"/>
                      <a:pt x="35179" y="729038"/>
                    </a:cubicBezTo>
                    <a:cubicBezTo>
                      <a:pt x="30006" y="731623"/>
                      <a:pt x="24833" y="734209"/>
                      <a:pt x="18366" y="734209"/>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800" name="Google Shape;800;p10"/>
          <p:cNvSpPr txBox="1"/>
          <p:nvPr/>
        </p:nvSpPr>
        <p:spPr>
          <a:xfrm>
            <a:off x="8678338" y="4420418"/>
            <a:ext cx="2784547" cy="20312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92E4B"/>
                </a:solidFill>
                <a:latin typeface="Calibri"/>
                <a:ea typeface="Calibri"/>
                <a:cs typeface="Calibri"/>
                <a:sym typeface="Calibri"/>
              </a:rPr>
              <a:t>Deslizando el dedo podemos pasar a la siguiente página, ocultar el menú para volver a la página de inicio o desplazarnos por las páginas.</a:t>
            </a:r>
            <a:endParaRPr sz="1400" b="0" i="0" u="none" strike="noStrike" cap="none">
              <a:solidFill>
                <a:srgbClr val="000000"/>
              </a:solidFill>
              <a:latin typeface="Arial"/>
              <a:ea typeface="Arial"/>
              <a:cs typeface="Arial"/>
              <a:sym typeface="Arial"/>
            </a:endParaRPr>
          </a:p>
        </p:txBody>
      </p:sp>
      <p:sp>
        <p:nvSpPr>
          <p:cNvPr id="801" name="Google Shape;801;p10"/>
          <p:cNvSpPr txBox="1"/>
          <p:nvPr/>
        </p:nvSpPr>
        <p:spPr>
          <a:xfrm>
            <a:off x="2068232" y="2372221"/>
            <a:ext cx="250715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92E4B"/>
                </a:solidFill>
                <a:latin typeface="Calibri"/>
                <a:ea typeface="Calibri"/>
                <a:cs typeface="Calibri"/>
                <a:sym typeface="Calibri"/>
              </a:rPr>
              <a:t>Pulsando se activa una pantalla o un icono, entre otras cosas. </a:t>
            </a:r>
            <a:endParaRPr sz="1400" b="0" i="0" u="none" strike="noStrike" cap="none">
              <a:solidFill>
                <a:srgbClr val="000000"/>
              </a:solidFill>
              <a:latin typeface="Arial"/>
              <a:ea typeface="Arial"/>
              <a:cs typeface="Arial"/>
              <a:sym typeface="Arial"/>
            </a:endParaRPr>
          </a:p>
        </p:txBody>
      </p:sp>
      <p:sp>
        <p:nvSpPr>
          <p:cNvPr id="802" name="Google Shape;802;p10"/>
          <p:cNvSpPr txBox="1"/>
          <p:nvPr/>
        </p:nvSpPr>
        <p:spPr>
          <a:xfrm>
            <a:off x="6011491" y="1434575"/>
            <a:ext cx="250715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92E4B"/>
                </a:solidFill>
                <a:latin typeface="Calibri"/>
                <a:ea typeface="Calibri"/>
                <a:cs typeface="Calibri"/>
                <a:sym typeface="Calibri"/>
              </a:rPr>
              <a:t>Pulsando dos veces activamos instrucciones de edición, como copiar y pegar.</a:t>
            </a:r>
            <a:endParaRPr sz="1400" b="0" i="0" u="none" strike="noStrike" cap="none">
              <a:solidFill>
                <a:srgbClr val="000000"/>
              </a:solidFill>
              <a:latin typeface="Arial"/>
              <a:ea typeface="Arial"/>
              <a:cs typeface="Arial"/>
              <a:sym typeface="Arial"/>
            </a:endParaRPr>
          </a:p>
        </p:txBody>
      </p:sp>
      <p:sp>
        <p:nvSpPr>
          <p:cNvPr id="803" name="Google Shape;803;p10"/>
          <p:cNvSpPr txBox="1"/>
          <p:nvPr/>
        </p:nvSpPr>
        <p:spPr>
          <a:xfrm>
            <a:off x="4494529" y="4882750"/>
            <a:ext cx="2507157"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92E4B"/>
                </a:solidFill>
                <a:latin typeface="Calibri"/>
                <a:ea typeface="Calibri"/>
                <a:cs typeface="Calibri"/>
                <a:sym typeface="Calibri"/>
              </a:rPr>
              <a:t>Expandiendo y contrayendo hacemos zoom en un objeto para agrandarlo o minimizarlo.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63"/>
          <p:cNvSpPr txBox="1">
            <a:spLocks noGrp="1"/>
          </p:cNvSpPr>
          <p:nvPr>
            <p:ph type="body" idx="1"/>
          </p:nvPr>
        </p:nvSpPr>
        <p:spPr>
          <a:xfrm>
            <a:off x="411245" y="429619"/>
            <a:ext cx="11035279"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3600"/>
              <a:buFont typeface="Arial"/>
              <a:buNone/>
            </a:pPr>
            <a:r>
              <a:rPr lang="en-US">
                <a:solidFill>
                  <a:srgbClr val="092E4B"/>
                </a:solidFill>
              </a:rPr>
              <a:t>Los cuatro pasos básicos para configurar un </a:t>
            </a:r>
            <a:r>
              <a:rPr lang="en-US" i="1">
                <a:solidFill>
                  <a:srgbClr val="092E4B"/>
                </a:solidFill>
              </a:rPr>
              <a:t>smartphone</a:t>
            </a:r>
            <a:endParaRPr i="1">
              <a:solidFill>
                <a:srgbClr val="092E4B"/>
              </a:solidFill>
            </a:endParaRPr>
          </a:p>
        </p:txBody>
      </p:sp>
      <p:sp>
        <p:nvSpPr>
          <p:cNvPr id="809" name="Google Shape;809;p63"/>
          <p:cNvSpPr txBox="1">
            <a:spLocks noGrp="1"/>
          </p:cNvSpPr>
          <p:nvPr>
            <p:ph type="body" idx="2"/>
          </p:nvPr>
        </p:nvSpPr>
        <p:spPr>
          <a:xfrm>
            <a:off x="1866700" y="3291600"/>
            <a:ext cx="2093228"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2000" b="1">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Carga completa </a:t>
            </a:r>
            <a:r>
              <a:rPr lang="en-US" sz="1800">
                <a:solidFill>
                  <a:schemeClr val="lt1"/>
                </a:solidFill>
                <a:latin typeface="Calibri"/>
                <a:ea typeface="Calibri"/>
                <a:cs typeface="Calibri"/>
                <a:sym typeface="Calibri"/>
              </a:rPr>
              <a:t>– Antes del primer uso, enchufa el teléfono unas 1-3 horas para que se cargue.</a:t>
            </a:r>
            <a:endParaRPr sz="1800">
              <a:solidFill>
                <a:schemeClr val="lt1"/>
              </a:solidFill>
              <a:latin typeface="Calibri"/>
              <a:ea typeface="Calibri"/>
              <a:cs typeface="Calibri"/>
              <a:sym typeface="Calibri"/>
            </a:endParaRPr>
          </a:p>
        </p:txBody>
      </p:sp>
      <p:sp>
        <p:nvSpPr>
          <p:cNvPr id="810" name="Google Shape;810;p63"/>
          <p:cNvSpPr txBox="1">
            <a:spLocks noGrp="1"/>
          </p:cNvSpPr>
          <p:nvPr>
            <p:ph type="body" idx="6"/>
          </p:nvPr>
        </p:nvSpPr>
        <p:spPr>
          <a:xfrm>
            <a:off x="2218064" y="2319441"/>
            <a:ext cx="695250" cy="734798"/>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4800"/>
              <a:buNone/>
            </a:pPr>
            <a:r>
              <a:rPr lang="en-US"/>
              <a:t>1</a:t>
            </a:r>
            <a:endParaRPr/>
          </a:p>
        </p:txBody>
      </p:sp>
      <p:sp>
        <p:nvSpPr>
          <p:cNvPr id="811" name="Google Shape;811;p63"/>
          <p:cNvSpPr txBox="1">
            <a:spLocks noGrp="1"/>
          </p:cNvSpPr>
          <p:nvPr>
            <p:ph type="body" idx="7"/>
          </p:nvPr>
        </p:nvSpPr>
        <p:spPr>
          <a:xfrm>
            <a:off x="4548217" y="2291895"/>
            <a:ext cx="695250" cy="73479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000000"/>
              </a:buClr>
              <a:buSzPts val="4800"/>
              <a:buFont typeface="Arial"/>
              <a:buNone/>
            </a:pPr>
            <a:r>
              <a:rPr lang="en-US"/>
              <a:t>2</a:t>
            </a:r>
            <a:endParaRPr/>
          </a:p>
        </p:txBody>
      </p:sp>
      <p:sp>
        <p:nvSpPr>
          <p:cNvPr id="812" name="Google Shape;812;p63"/>
          <p:cNvSpPr txBox="1">
            <a:spLocks noGrp="1"/>
          </p:cNvSpPr>
          <p:nvPr>
            <p:ph type="body" idx="8"/>
          </p:nvPr>
        </p:nvSpPr>
        <p:spPr>
          <a:xfrm>
            <a:off x="6882108" y="2291895"/>
            <a:ext cx="695250" cy="73479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000000"/>
              </a:buClr>
              <a:buSzPts val="4800"/>
              <a:buFont typeface="Arial"/>
              <a:buNone/>
            </a:pPr>
            <a:r>
              <a:rPr lang="en-US"/>
              <a:t>3</a:t>
            </a:r>
            <a:endParaRPr/>
          </a:p>
        </p:txBody>
      </p:sp>
      <p:sp>
        <p:nvSpPr>
          <p:cNvPr id="813" name="Google Shape;813;p63"/>
          <p:cNvSpPr txBox="1">
            <a:spLocks noGrp="1"/>
          </p:cNvSpPr>
          <p:nvPr>
            <p:ph type="body" idx="9"/>
          </p:nvPr>
        </p:nvSpPr>
        <p:spPr>
          <a:xfrm>
            <a:off x="9105795" y="2319441"/>
            <a:ext cx="695250" cy="73479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000000"/>
              </a:buClr>
              <a:buSzPts val="4800"/>
              <a:buFont typeface="Arial"/>
              <a:buNone/>
            </a:pPr>
            <a:r>
              <a:rPr lang="en-US"/>
              <a:t>4</a:t>
            </a:r>
            <a:endParaRPr/>
          </a:p>
        </p:txBody>
      </p:sp>
      <p:sp>
        <p:nvSpPr>
          <p:cNvPr id="814" name="Google Shape;814;p63"/>
          <p:cNvSpPr txBox="1"/>
          <p:nvPr/>
        </p:nvSpPr>
        <p:spPr>
          <a:xfrm>
            <a:off x="4262988" y="3291600"/>
            <a:ext cx="2093228" cy="12020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a:solidFill>
                  <a:schemeClr val="lt1"/>
                </a:solidFill>
                <a:latin typeface="Calibri"/>
                <a:ea typeface="Calibri"/>
                <a:cs typeface="Calibri"/>
                <a:sym typeface="Calibri"/>
              </a:rPr>
              <a:t>Tarjeta SIM</a:t>
            </a:r>
            <a:r>
              <a:rPr lang="en-US" sz="1600" b="0" i="0" u="none" strike="noStrike" cap="none">
                <a:solidFill>
                  <a:schemeClr val="lt1"/>
                </a:solidFill>
                <a:latin typeface="Calibri"/>
                <a:ea typeface="Calibri"/>
                <a:cs typeface="Calibri"/>
                <a:sym typeface="Calibri"/>
              </a:rPr>
              <a:t>– Inserta la tarjeta SIM en la ranura correspondiente. Esto lo conectará con tu proveedor de servicios móviles. </a:t>
            </a:r>
            <a:endParaRPr sz="1600" b="0" i="0" u="none" strike="noStrike" cap="none">
              <a:solidFill>
                <a:schemeClr val="lt1"/>
              </a:solidFill>
              <a:latin typeface="Calibri"/>
              <a:ea typeface="Calibri"/>
              <a:cs typeface="Calibri"/>
              <a:sym typeface="Calibri"/>
            </a:endParaRPr>
          </a:p>
        </p:txBody>
      </p:sp>
      <p:sp>
        <p:nvSpPr>
          <p:cNvPr id="815" name="Google Shape;815;p63"/>
          <p:cNvSpPr txBox="1"/>
          <p:nvPr/>
        </p:nvSpPr>
        <p:spPr>
          <a:xfrm>
            <a:off x="6530744" y="3323730"/>
            <a:ext cx="2093228" cy="12020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a:solidFill>
                  <a:schemeClr val="lt1"/>
                </a:solidFill>
                <a:latin typeface="Calibri"/>
                <a:ea typeface="Calibri"/>
                <a:cs typeface="Calibri"/>
                <a:sym typeface="Calibri"/>
              </a:rPr>
              <a:t>Conéctalo a la wifi </a:t>
            </a:r>
            <a:r>
              <a:rPr lang="en-US" sz="1800" b="0" i="0" u="none" strike="noStrike" cap="none">
                <a:solidFill>
                  <a:schemeClr val="lt1"/>
                </a:solidFill>
                <a:latin typeface="Calibri"/>
                <a:ea typeface="Calibri"/>
                <a:cs typeface="Calibri"/>
                <a:sym typeface="Calibri"/>
              </a:rPr>
              <a:t>– Elige una red segura preferiblemente con contraseña. </a:t>
            </a:r>
            <a:endParaRPr sz="1800" b="0" i="0" u="none" strike="noStrike" cap="none">
              <a:solidFill>
                <a:schemeClr val="lt1"/>
              </a:solidFill>
              <a:latin typeface="Calibri"/>
              <a:ea typeface="Calibri"/>
              <a:cs typeface="Calibri"/>
              <a:sym typeface="Calibri"/>
            </a:endParaRPr>
          </a:p>
        </p:txBody>
      </p:sp>
      <p:sp>
        <p:nvSpPr>
          <p:cNvPr id="816" name="Google Shape;816;p63"/>
          <p:cNvSpPr txBox="1"/>
          <p:nvPr/>
        </p:nvSpPr>
        <p:spPr>
          <a:xfrm>
            <a:off x="8851280" y="3263585"/>
            <a:ext cx="2323929" cy="12020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a:solidFill>
                  <a:schemeClr val="lt1"/>
                </a:solidFill>
                <a:latin typeface="Calibri"/>
                <a:ea typeface="Calibri"/>
                <a:cs typeface="Calibri"/>
                <a:sym typeface="Calibri"/>
              </a:rPr>
              <a:t>Configuración</a:t>
            </a:r>
            <a:r>
              <a:rPr lang="en-US" sz="1800" b="0" i="0" u="none" strike="noStrike" cap="none">
                <a:solidFill>
                  <a:schemeClr val="lt1"/>
                </a:solidFill>
                <a:latin typeface="Calibri"/>
                <a:ea typeface="Calibri"/>
                <a:cs typeface="Calibri"/>
                <a:sym typeface="Calibri"/>
              </a:rPr>
              <a:t> – Sigue las instrucciones de configuración del teléfono para su adecuado funcionamiento.</a:t>
            </a:r>
            <a:endParaRPr sz="1800" b="0" i="0" u="none" strike="noStrike" cap="none">
              <a:solidFill>
                <a:schemeClr val="lt1"/>
              </a:solidFill>
              <a:latin typeface="Calibri"/>
              <a:ea typeface="Calibri"/>
              <a:cs typeface="Calibri"/>
              <a:sym typeface="Calibri"/>
            </a:endParaRPr>
          </a:p>
        </p:txBody>
      </p:sp>
      <p:pic>
        <p:nvPicPr>
          <p:cNvPr id="817" name="Google Shape;817;p63" descr="Plugged Unplugged with solid fill"/>
          <p:cNvPicPr preferRelativeResize="0"/>
          <p:nvPr/>
        </p:nvPicPr>
        <p:blipFill rotWithShape="1">
          <a:blip r:embed="rId3">
            <a:alphaModFix/>
          </a:blip>
          <a:srcRect/>
          <a:stretch/>
        </p:blipFill>
        <p:spPr>
          <a:xfrm>
            <a:off x="2456114" y="5333999"/>
            <a:ext cx="914400" cy="914400"/>
          </a:xfrm>
          <a:prstGeom prst="rect">
            <a:avLst/>
          </a:prstGeom>
          <a:noFill/>
          <a:ln>
            <a:noFill/>
          </a:ln>
        </p:spPr>
      </p:pic>
      <p:pic>
        <p:nvPicPr>
          <p:cNvPr id="818" name="Google Shape;818;p63" descr="Smart Phone with solid fill"/>
          <p:cNvPicPr preferRelativeResize="0"/>
          <p:nvPr/>
        </p:nvPicPr>
        <p:blipFill rotWithShape="1">
          <a:blip r:embed="rId4">
            <a:alphaModFix/>
          </a:blip>
          <a:srcRect/>
          <a:stretch/>
        </p:blipFill>
        <p:spPr>
          <a:xfrm>
            <a:off x="4852402" y="5444067"/>
            <a:ext cx="914400" cy="914400"/>
          </a:xfrm>
          <a:prstGeom prst="rect">
            <a:avLst/>
          </a:prstGeom>
          <a:noFill/>
          <a:ln>
            <a:noFill/>
          </a:ln>
        </p:spPr>
      </p:pic>
      <p:sp>
        <p:nvSpPr>
          <p:cNvPr id="819" name="Google Shape;819;p63"/>
          <p:cNvSpPr/>
          <p:nvPr/>
        </p:nvSpPr>
        <p:spPr>
          <a:xfrm>
            <a:off x="5652697" y="6019516"/>
            <a:ext cx="423333" cy="152400"/>
          </a:xfrm>
          <a:prstGeom prst="leftArrow">
            <a:avLst>
              <a:gd name="adj1" fmla="val 50000"/>
              <a:gd name="adj2" fmla="val 50000"/>
            </a:avLst>
          </a:prstGeom>
          <a:solidFill>
            <a:srgbClr val="010F0F"/>
          </a:solidFill>
          <a:ln w="25400" cap="flat" cmpd="sng">
            <a:solidFill>
              <a:srgbClr val="010F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20" name="Google Shape;820;p63" descr="Wi-Fi with solid fill"/>
          <p:cNvPicPr preferRelativeResize="0"/>
          <p:nvPr/>
        </p:nvPicPr>
        <p:blipFill rotWithShape="1">
          <a:blip r:embed="rId5">
            <a:alphaModFix/>
          </a:blip>
          <a:srcRect/>
          <a:stretch/>
        </p:blipFill>
        <p:spPr>
          <a:xfrm>
            <a:off x="6984692" y="5244250"/>
            <a:ext cx="1185333" cy="1185333"/>
          </a:xfrm>
          <a:prstGeom prst="rect">
            <a:avLst/>
          </a:prstGeom>
          <a:noFill/>
          <a:ln>
            <a:noFill/>
          </a:ln>
        </p:spPr>
      </p:pic>
      <p:grpSp>
        <p:nvGrpSpPr>
          <p:cNvPr id="821" name="Google Shape;821;p63"/>
          <p:cNvGrpSpPr/>
          <p:nvPr/>
        </p:nvGrpSpPr>
        <p:grpSpPr>
          <a:xfrm>
            <a:off x="9690208" y="5498500"/>
            <a:ext cx="824158" cy="805533"/>
            <a:chOff x="10404966" y="1987546"/>
            <a:chExt cx="1091621" cy="1086133"/>
          </a:xfrm>
        </p:grpSpPr>
        <p:sp>
          <p:nvSpPr>
            <p:cNvPr id="822" name="Google Shape;822;p63"/>
            <p:cNvSpPr/>
            <p:nvPr/>
          </p:nvSpPr>
          <p:spPr>
            <a:xfrm>
              <a:off x="10643587" y="2308449"/>
              <a:ext cx="853000" cy="342845"/>
            </a:xfrm>
            <a:custGeom>
              <a:avLst/>
              <a:gdLst/>
              <a:ahLst/>
              <a:cxnLst/>
              <a:rect l="l" t="t" r="r" b="b"/>
              <a:pathLst>
                <a:path w="853000" h="342845" extrusionOk="0">
                  <a:moveTo>
                    <a:pt x="740547" y="0"/>
                  </a:moveTo>
                  <a:cubicBezTo>
                    <a:pt x="685692" y="0"/>
                    <a:pt x="639064" y="41141"/>
                    <a:pt x="630837" y="93254"/>
                  </a:cubicBezTo>
                  <a:lnTo>
                    <a:pt x="584209" y="93254"/>
                  </a:lnTo>
                  <a:cubicBezTo>
                    <a:pt x="575981" y="93254"/>
                    <a:pt x="567753" y="101482"/>
                    <a:pt x="567753" y="109710"/>
                  </a:cubicBezTo>
                  <a:cubicBezTo>
                    <a:pt x="567753" y="117939"/>
                    <a:pt x="575981" y="126167"/>
                    <a:pt x="584209" y="126167"/>
                  </a:cubicBezTo>
                  <a:lnTo>
                    <a:pt x="644550" y="126167"/>
                  </a:lnTo>
                  <a:cubicBezTo>
                    <a:pt x="652778" y="126167"/>
                    <a:pt x="661007" y="117939"/>
                    <a:pt x="661007" y="109710"/>
                  </a:cubicBezTo>
                  <a:cubicBezTo>
                    <a:pt x="661007" y="65827"/>
                    <a:pt x="696663" y="30171"/>
                    <a:pt x="740547" y="30171"/>
                  </a:cubicBezTo>
                  <a:cubicBezTo>
                    <a:pt x="784432" y="30171"/>
                    <a:pt x="820087" y="65827"/>
                    <a:pt x="820087" y="109710"/>
                  </a:cubicBezTo>
                  <a:lnTo>
                    <a:pt x="820087" y="172794"/>
                  </a:lnTo>
                  <a:cubicBezTo>
                    <a:pt x="820087" y="216678"/>
                    <a:pt x="784432" y="252334"/>
                    <a:pt x="740547" y="252334"/>
                  </a:cubicBezTo>
                  <a:cubicBezTo>
                    <a:pt x="696663" y="252334"/>
                    <a:pt x="661007" y="216678"/>
                    <a:pt x="661007" y="172794"/>
                  </a:cubicBezTo>
                  <a:cubicBezTo>
                    <a:pt x="661007" y="164566"/>
                    <a:pt x="652778" y="156337"/>
                    <a:pt x="644550" y="156337"/>
                  </a:cubicBezTo>
                  <a:lnTo>
                    <a:pt x="126167" y="156337"/>
                  </a:lnTo>
                  <a:cubicBezTo>
                    <a:pt x="117939" y="156337"/>
                    <a:pt x="109711" y="148109"/>
                    <a:pt x="109711" y="139881"/>
                  </a:cubicBezTo>
                  <a:cubicBezTo>
                    <a:pt x="109711" y="131653"/>
                    <a:pt x="117939" y="123424"/>
                    <a:pt x="126167" y="123424"/>
                  </a:cubicBezTo>
                  <a:lnTo>
                    <a:pt x="515640" y="123424"/>
                  </a:lnTo>
                  <a:cubicBezTo>
                    <a:pt x="523869" y="123424"/>
                    <a:pt x="532097" y="115196"/>
                    <a:pt x="532097" y="106968"/>
                  </a:cubicBezTo>
                  <a:cubicBezTo>
                    <a:pt x="532097" y="98740"/>
                    <a:pt x="523869" y="90511"/>
                    <a:pt x="515640" y="90511"/>
                  </a:cubicBezTo>
                  <a:lnTo>
                    <a:pt x="222164" y="90511"/>
                  </a:lnTo>
                  <a:cubicBezTo>
                    <a:pt x="202965" y="49370"/>
                    <a:pt x="161823" y="24685"/>
                    <a:pt x="117939" y="24685"/>
                  </a:cubicBezTo>
                  <a:cubicBezTo>
                    <a:pt x="52112" y="24685"/>
                    <a:pt x="0" y="76797"/>
                    <a:pt x="0" y="142624"/>
                  </a:cubicBezTo>
                  <a:cubicBezTo>
                    <a:pt x="0" y="181022"/>
                    <a:pt x="19200" y="213936"/>
                    <a:pt x="46627" y="235878"/>
                  </a:cubicBezTo>
                  <a:lnTo>
                    <a:pt x="30171" y="282505"/>
                  </a:lnTo>
                  <a:cubicBezTo>
                    <a:pt x="24685" y="296218"/>
                    <a:pt x="27428" y="309932"/>
                    <a:pt x="35656" y="323646"/>
                  </a:cubicBezTo>
                  <a:cubicBezTo>
                    <a:pt x="43884" y="334617"/>
                    <a:pt x="57598" y="342845"/>
                    <a:pt x="71312" y="342845"/>
                  </a:cubicBezTo>
                  <a:lnTo>
                    <a:pt x="161823" y="342845"/>
                  </a:lnTo>
                  <a:cubicBezTo>
                    <a:pt x="175537" y="342845"/>
                    <a:pt x="189251" y="334617"/>
                    <a:pt x="197480" y="323646"/>
                  </a:cubicBezTo>
                  <a:cubicBezTo>
                    <a:pt x="205708" y="312675"/>
                    <a:pt x="208450" y="296218"/>
                    <a:pt x="202965" y="282505"/>
                  </a:cubicBezTo>
                  <a:lnTo>
                    <a:pt x="186508" y="235878"/>
                  </a:lnTo>
                  <a:cubicBezTo>
                    <a:pt x="202965" y="222164"/>
                    <a:pt x="216678" y="205707"/>
                    <a:pt x="224907" y="186508"/>
                  </a:cubicBezTo>
                  <a:lnTo>
                    <a:pt x="630837" y="186508"/>
                  </a:lnTo>
                  <a:cubicBezTo>
                    <a:pt x="639064" y="238620"/>
                    <a:pt x="685692" y="279762"/>
                    <a:pt x="740547" y="279762"/>
                  </a:cubicBezTo>
                  <a:cubicBezTo>
                    <a:pt x="800888" y="279762"/>
                    <a:pt x="853001" y="230392"/>
                    <a:pt x="853001" y="167309"/>
                  </a:cubicBezTo>
                  <a:lnTo>
                    <a:pt x="853001" y="104225"/>
                  </a:lnTo>
                  <a:cubicBezTo>
                    <a:pt x="853001" y="52113"/>
                    <a:pt x="800888" y="0"/>
                    <a:pt x="740547" y="0"/>
                  </a:cubicBezTo>
                  <a:lnTo>
                    <a:pt x="740547" y="0"/>
                  </a:lnTo>
                  <a:close/>
                  <a:moveTo>
                    <a:pt x="159080" y="222164"/>
                  </a:moveTo>
                  <a:cubicBezTo>
                    <a:pt x="153595" y="224906"/>
                    <a:pt x="150852" y="233135"/>
                    <a:pt x="150852" y="241363"/>
                  </a:cubicBezTo>
                  <a:lnTo>
                    <a:pt x="172794" y="301704"/>
                  </a:lnTo>
                  <a:cubicBezTo>
                    <a:pt x="172794" y="304447"/>
                    <a:pt x="172794" y="309932"/>
                    <a:pt x="170052" y="312675"/>
                  </a:cubicBezTo>
                  <a:cubicBezTo>
                    <a:pt x="167309" y="315418"/>
                    <a:pt x="164566" y="318161"/>
                    <a:pt x="159080" y="318161"/>
                  </a:cubicBezTo>
                  <a:lnTo>
                    <a:pt x="68569" y="318161"/>
                  </a:lnTo>
                  <a:cubicBezTo>
                    <a:pt x="65826" y="318161"/>
                    <a:pt x="60341" y="315418"/>
                    <a:pt x="57598" y="312675"/>
                  </a:cubicBezTo>
                  <a:cubicBezTo>
                    <a:pt x="54855" y="309932"/>
                    <a:pt x="54855" y="304447"/>
                    <a:pt x="54855" y="301704"/>
                  </a:cubicBezTo>
                  <a:lnTo>
                    <a:pt x="76797" y="241363"/>
                  </a:lnTo>
                  <a:cubicBezTo>
                    <a:pt x="79540" y="233135"/>
                    <a:pt x="76797" y="224906"/>
                    <a:pt x="68569" y="222164"/>
                  </a:cubicBezTo>
                  <a:cubicBezTo>
                    <a:pt x="41142" y="205707"/>
                    <a:pt x="24685" y="178280"/>
                    <a:pt x="24685" y="148109"/>
                  </a:cubicBezTo>
                  <a:cubicBezTo>
                    <a:pt x="24685" y="101482"/>
                    <a:pt x="63083" y="63084"/>
                    <a:pt x="109711" y="63084"/>
                  </a:cubicBezTo>
                  <a:cubicBezTo>
                    <a:pt x="137138" y="63084"/>
                    <a:pt x="161823" y="76797"/>
                    <a:pt x="178280" y="95997"/>
                  </a:cubicBezTo>
                  <a:lnTo>
                    <a:pt x="117939" y="95997"/>
                  </a:lnTo>
                  <a:cubicBezTo>
                    <a:pt x="90511" y="95997"/>
                    <a:pt x="68569" y="117939"/>
                    <a:pt x="68569" y="145366"/>
                  </a:cubicBezTo>
                  <a:cubicBezTo>
                    <a:pt x="68569" y="172794"/>
                    <a:pt x="90511" y="194736"/>
                    <a:pt x="117939" y="194736"/>
                  </a:cubicBezTo>
                  <a:lnTo>
                    <a:pt x="181023" y="194736"/>
                  </a:lnTo>
                  <a:cubicBezTo>
                    <a:pt x="181023" y="202965"/>
                    <a:pt x="170052" y="213936"/>
                    <a:pt x="159080" y="222164"/>
                  </a:cubicBezTo>
                  <a:lnTo>
                    <a:pt x="159080" y="222164"/>
                  </a:lnTo>
                  <a:close/>
                </a:path>
              </a:pathLst>
            </a:custGeom>
            <a:solidFill>
              <a:srgbClr val="24BAA2"/>
            </a:solidFill>
            <a:ln w="19050"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3" name="Google Shape;823;p63"/>
            <p:cNvGrpSpPr/>
            <p:nvPr/>
          </p:nvGrpSpPr>
          <p:grpSpPr>
            <a:xfrm>
              <a:off x="10404966" y="1987546"/>
              <a:ext cx="685692" cy="1086133"/>
              <a:chOff x="10404966" y="1987546"/>
              <a:chExt cx="685692" cy="1086133"/>
            </a:xfrm>
          </p:grpSpPr>
          <p:sp>
            <p:nvSpPr>
              <p:cNvPr id="824" name="Google Shape;824;p63"/>
              <p:cNvSpPr/>
              <p:nvPr/>
            </p:nvSpPr>
            <p:spPr>
              <a:xfrm>
                <a:off x="10404966" y="2250851"/>
                <a:ext cx="681982" cy="822828"/>
              </a:xfrm>
              <a:custGeom>
                <a:avLst/>
                <a:gdLst/>
                <a:ahLst/>
                <a:cxnLst/>
                <a:rect l="l" t="t" r="r" b="b"/>
                <a:pathLst>
                  <a:path w="681982" h="822828" extrusionOk="0">
                    <a:moveTo>
                      <a:pt x="669236" y="290733"/>
                    </a:moveTo>
                    <a:cubicBezTo>
                      <a:pt x="661007" y="290733"/>
                      <a:pt x="652779" y="298961"/>
                      <a:pt x="652779" y="307189"/>
                    </a:cubicBezTo>
                    <a:lnTo>
                      <a:pt x="652779" y="704890"/>
                    </a:lnTo>
                    <a:cubicBezTo>
                      <a:pt x="652779" y="754260"/>
                      <a:pt x="614381" y="792658"/>
                      <a:pt x="565010" y="792658"/>
                    </a:cubicBezTo>
                    <a:lnTo>
                      <a:pt x="120682" y="792658"/>
                    </a:lnTo>
                    <a:cubicBezTo>
                      <a:pt x="71312" y="792658"/>
                      <a:pt x="32914" y="754260"/>
                      <a:pt x="32914" y="704890"/>
                    </a:cubicBezTo>
                    <a:lnTo>
                      <a:pt x="32914" y="16456"/>
                    </a:lnTo>
                    <a:cubicBezTo>
                      <a:pt x="32914" y="8228"/>
                      <a:pt x="24686" y="0"/>
                      <a:pt x="16457" y="0"/>
                    </a:cubicBezTo>
                    <a:cubicBezTo>
                      <a:pt x="8229" y="0"/>
                      <a:pt x="0" y="8228"/>
                      <a:pt x="0" y="16456"/>
                    </a:cubicBezTo>
                    <a:lnTo>
                      <a:pt x="0" y="704890"/>
                    </a:lnTo>
                    <a:cubicBezTo>
                      <a:pt x="0" y="770716"/>
                      <a:pt x="52113" y="822829"/>
                      <a:pt x="117940" y="822829"/>
                    </a:cubicBezTo>
                    <a:lnTo>
                      <a:pt x="562267" y="822829"/>
                    </a:lnTo>
                    <a:cubicBezTo>
                      <a:pt x="628094" y="822829"/>
                      <a:pt x="680207" y="770716"/>
                      <a:pt x="680207" y="704890"/>
                    </a:cubicBezTo>
                    <a:lnTo>
                      <a:pt x="680207" y="307189"/>
                    </a:lnTo>
                    <a:cubicBezTo>
                      <a:pt x="685692" y="296218"/>
                      <a:pt x="677464" y="290733"/>
                      <a:pt x="669236" y="290733"/>
                    </a:cubicBezTo>
                    <a:lnTo>
                      <a:pt x="669236" y="290733"/>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63"/>
              <p:cNvSpPr/>
              <p:nvPr/>
            </p:nvSpPr>
            <p:spPr>
              <a:xfrm>
                <a:off x="10409739" y="1987546"/>
                <a:ext cx="680919" cy="381243"/>
              </a:xfrm>
              <a:custGeom>
                <a:avLst/>
                <a:gdLst/>
                <a:ahLst/>
                <a:cxnLst/>
                <a:rect l="l" t="t" r="r" b="b"/>
                <a:pathLst>
                  <a:path w="680919" h="381243" extrusionOk="0">
                    <a:moveTo>
                      <a:pt x="11684" y="224906"/>
                    </a:moveTo>
                    <a:cubicBezTo>
                      <a:pt x="19913" y="224906"/>
                      <a:pt x="28141" y="216678"/>
                      <a:pt x="28141" y="208450"/>
                    </a:cubicBezTo>
                    <a:lnTo>
                      <a:pt x="28141" y="117939"/>
                    </a:lnTo>
                    <a:cubicBezTo>
                      <a:pt x="28141" y="68569"/>
                      <a:pt x="66540" y="30171"/>
                      <a:pt x="115910" y="30171"/>
                    </a:cubicBezTo>
                    <a:lnTo>
                      <a:pt x="560238" y="30171"/>
                    </a:lnTo>
                    <a:cubicBezTo>
                      <a:pt x="609608" y="30171"/>
                      <a:pt x="648007" y="68569"/>
                      <a:pt x="648007" y="117939"/>
                    </a:cubicBezTo>
                    <a:lnTo>
                      <a:pt x="648007" y="364787"/>
                    </a:lnTo>
                    <a:cubicBezTo>
                      <a:pt x="648007" y="373016"/>
                      <a:pt x="656235" y="381244"/>
                      <a:pt x="664464" y="381244"/>
                    </a:cubicBezTo>
                    <a:cubicBezTo>
                      <a:pt x="672692" y="381244"/>
                      <a:pt x="680920" y="373016"/>
                      <a:pt x="680920" y="364787"/>
                    </a:cubicBezTo>
                    <a:lnTo>
                      <a:pt x="680920" y="117939"/>
                    </a:lnTo>
                    <a:cubicBezTo>
                      <a:pt x="680920" y="52112"/>
                      <a:pt x="628807" y="0"/>
                      <a:pt x="562981" y="0"/>
                    </a:cubicBezTo>
                    <a:lnTo>
                      <a:pt x="118652" y="0"/>
                    </a:lnTo>
                    <a:cubicBezTo>
                      <a:pt x="52826" y="0"/>
                      <a:pt x="714" y="52112"/>
                      <a:pt x="714" y="117939"/>
                    </a:cubicBezTo>
                    <a:lnTo>
                      <a:pt x="714" y="208450"/>
                    </a:lnTo>
                    <a:cubicBezTo>
                      <a:pt x="-2029" y="219421"/>
                      <a:pt x="3456" y="224906"/>
                      <a:pt x="11684" y="224906"/>
                    </a:cubicBezTo>
                    <a:lnTo>
                      <a:pt x="11684" y="224906"/>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63"/>
              <p:cNvSpPr/>
              <p:nvPr/>
            </p:nvSpPr>
            <p:spPr>
              <a:xfrm>
                <a:off x="10473536" y="2050629"/>
                <a:ext cx="554039" cy="954481"/>
              </a:xfrm>
              <a:custGeom>
                <a:avLst/>
                <a:gdLst/>
                <a:ahLst/>
                <a:cxnLst/>
                <a:rect l="l" t="t" r="r" b="b"/>
                <a:pathLst>
                  <a:path w="554039" h="954481" extrusionOk="0">
                    <a:moveTo>
                      <a:pt x="537583" y="318160"/>
                    </a:moveTo>
                    <a:cubicBezTo>
                      <a:pt x="545811" y="318160"/>
                      <a:pt x="554039" y="309932"/>
                      <a:pt x="554039" y="301704"/>
                    </a:cubicBezTo>
                    <a:lnTo>
                      <a:pt x="554039" y="54855"/>
                    </a:lnTo>
                    <a:cubicBezTo>
                      <a:pt x="554039" y="24685"/>
                      <a:pt x="529355" y="0"/>
                      <a:pt x="499184" y="0"/>
                    </a:cubicBezTo>
                    <a:lnTo>
                      <a:pt x="447072" y="0"/>
                    </a:lnTo>
                    <a:cubicBezTo>
                      <a:pt x="430615" y="0"/>
                      <a:pt x="419644" y="10971"/>
                      <a:pt x="414158" y="24685"/>
                    </a:cubicBezTo>
                    <a:cubicBezTo>
                      <a:pt x="411415" y="32913"/>
                      <a:pt x="405930" y="38399"/>
                      <a:pt x="397701" y="38399"/>
                    </a:cubicBezTo>
                    <a:lnTo>
                      <a:pt x="156338" y="38399"/>
                    </a:lnTo>
                    <a:cubicBezTo>
                      <a:pt x="148110" y="38399"/>
                      <a:pt x="142624" y="32913"/>
                      <a:pt x="139881" y="24685"/>
                    </a:cubicBezTo>
                    <a:cubicBezTo>
                      <a:pt x="134396" y="10971"/>
                      <a:pt x="120682" y="0"/>
                      <a:pt x="106969" y="0"/>
                    </a:cubicBezTo>
                    <a:lnTo>
                      <a:pt x="54855" y="0"/>
                    </a:lnTo>
                    <a:cubicBezTo>
                      <a:pt x="24686" y="0"/>
                      <a:pt x="0" y="24685"/>
                      <a:pt x="0" y="54855"/>
                    </a:cubicBezTo>
                    <a:lnTo>
                      <a:pt x="0" y="899626"/>
                    </a:lnTo>
                    <a:cubicBezTo>
                      <a:pt x="0" y="929796"/>
                      <a:pt x="24686" y="954481"/>
                      <a:pt x="54855" y="954481"/>
                    </a:cubicBezTo>
                    <a:lnTo>
                      <a:pt x="392216" y="954481"/>
                    </a:lnTo>
                    <a:cubicBezTo>
                      <a:pt x="400444" y="954481"/>
                      <a:pt x="408673" y="946253"/>
                      <a:pt x="408673" y="938025"/>
                    </a:cubicBezTo>
                    <a:cubicBezTo>
                      <a:pt x="408673" y="929796"/>
                      <a:pt x="400444" y="921568"/>
                      <a:pt x="392216" y="921568"/>
                    </a:cubicBezTo>
                    <a:lnTo>
                      <a:pt x="54855" y="921568"/>
                    </a:lnTo>
                    <a:cubicBezTo>
                      <a:pt x="41142" y="921568"/>
                      <a:pt x="30171" y="910597"/>
                      <a:pt x="30171" y="896883"/>
                    </a:cubicBezTo>
                    <a:lnTo>
                      <a:pt x="30171" y="52112"/>
                    </a:lnTo>
                    <a:cubicBezTo>
                      <a:pt x="30171" y="38399"/>
                      <a:pt x="41142" y="27428"/>
                      <a:pt x="54855" y="27428"/>
                    </a:cubicBezTo>
                    <a:lnTo>
                      <a:pt x="106969" y="27428"/>
                    </a:lnTo>
                    <a:cubicBezTo>
                      <a:pt x="109711" y="27428"/>
                      <a:pt x="109711" y="27428"/>
                      <a:pt x="109711" y="30170"/>
                    </a:cubicBezTo>
                    <a:cubicBezTo>
                      <a:pt x="115197" y="49370"/>
                      <a:pt x="134396" y="63084"/>
                      <a:pt x="156338" y="63084"/>
                    </a:cubicBezTo>
                    <a:lnTo>
                      <a:pt x="394959" y="63084"/>
                    </a:lnTo>
                    <a:cubicBezTo>
                      <a:pt x="416901" y="63084"/>
                      <a:pt x="436101" y="49370"/>
                      <a:pt x="441586" y="30170"/>
                    </a:cubicBezTo>
                    <a:cubicBezTo>
                      <a:pt x="441586" y="30170"/>
                      <a:pt x="444329" y="27428"/>
                      <a:pt x="444329" y="27428"/>
                    </a:cubicBezTo>
                    <a:lnTo>
                      <a:pt x="496441" y="27428"/>
                    </a:lnTo>
                    <a:cubicBezTo>
                      <a:pt x="510155" y="27428"/>
                      <a:pt x="521126" y="38399"/>
                      <a:pt x="521126" y="52112"/>
                    </a:cubicBezTo>
                    <a:lnTo>
                      <a:pt x="521126" y="298961"/>
                    </a:lnTo>
                    <a:cubicBezTo>
                      <a:pt x="521126" y="312675"/>
                      <a:pt x="529355" y="318160"/>
                      <a:pt x="537583" y="318160"/>
                    </a:cubicBezTo>
                    <a:lnTo>
                      <a:pt x="537583" y="31816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63"/>
              <p:cNvSpPr/>
              <p:nvPr/>
            </p:nvSpPr>
            <p:spPr>
              <a:xfrm>
                <a:off x="10915121" y="2538841"/>
                <a:ext cx="112453" cy="469012"/>
              </a:xfrm>
              <a:custGeom>
                <a:avLst/>
                <a:gdLst/>
                <a:ahLst/>
                <a:cxnLst/>
                <a:rect l="l" t="t" r="r" b="b"/>
                <a:pathLst>
                  <a:path w="112453" h="469012" extrusionOk="0">
                    <a:moveTo>
                      <a:pt x="0" y="452556"/>
                    </a:moveTo>
                    <a:cubicBezTo>
                      <a:pt x="0" y="460784"/>
                      <a:pt x="8229" y="469012"/>
                      <a:pt x="16457" y="469012"/>
                    </a:cubicBezTo>
                    <a:lnTo>
                      <a:pt x="57598" y="469012"/>
                    </a:lnTo>
                    <a:cubicBezTo>
                      <a:pt x="87769" y="469012"/>
                      <a:pt x="112454" y="444327"/>
                      <a:pt x="112454" y="414157"/>
                    </a:cubicBezTo>
                    <a:lnTo>
                      <a:pt x="112454" y="16456"/>
                    </a:lnTo>
                    <a:cubicBezTo>
                      <a:pt x="112454" y="8228"/>
                      <a:pt x="104226" y="0"/>
                      <a:pt x="95997" y="0"/>
                    </a:cubicBezTo>
                    <a:cubicBezTo>
                      <a:pt x="87769" y="0"/>
                      <a:pt x="79540" y="8228"/>
                      <a:pt x="79540" y="16456"/>
                    </a:cubicBezTo>
                    <a:lnTo>
                      <a:pt x="79540" y="414157"/>
                    </a:lnTo>
                    <a:cubicBezTo>
                      <a:pt x="79540" y="427871"/>
                      <a:pt x="68569" y="438842"/>
                      <a:pt x="54855" y="438842"/>
                    </a:cubicBezTo>
                    <a:lnTo>
                      <a:pt x="16457" y="438842"/>
                    </a:lnTo>
                    <a:cubicBezTo>
                      <a:pt x="8229" y="438842"/>
                      <a:pt x="0" y="444327"/>
                      <a:pt x="0" y="452556"/>
                    </a:cubicBezTo>
                    <a:lnTo>
                      <a:pt x="0" y="452556"/>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63"/>
              <p:cNvSpPr/>
              <p:nvPr/>
            </p:nvSpPr>
            <p:spPr>
              <a:xfrm>
                <a:off x="10544848" y="2733577"/>
                <a:ext cx="405930" cy="178279"/>
              </a:xfrm>
              <a:custGeom>
                <a:avLst/>
                <a:gdLst/>
                <a:ahLst/>
                <a:cxnLst/>
                <a:rect l="l" t="t" r="r" b="b"/>
                <a:pathLst>
                  <a:path w="405930" h="178279" extrusionOk="0">
                    <a:moveTo>
                      <a:pt x="367531" y="0"/>
                    </a:moveTo>
                    <a:lnTo>
                      <a:pt x="38399" y="0"/>
                    </a:lnTo>
                    <a:cubicBezTo>
                      <a:pt x="16457" y="0"/>
                      <a:pt x="0" y="16457"/>
                      <a:pt x="0" y="38399"/>
                    </a:cubicBezTo>
                    <a:lnTo>
                      <a:pt x="0" y="139881"/>
                    </a:lnTo>
                    <a:cubicBezTo>
                      <a:pt x="0" y="161823"/>
                      <a:pt x="16457" y="178280"/>
                      <a:pt x="38399" y="178280"/>
                    </a:cubicBezTo>
                    <a:lnTo>
                      <a:pt x="367531" y="178280"/>
                    </a:lnTo>
                    <a:cubicBezTo>
                      <a:pt x="389473" y="178280"/>
                      <a:pt x="405930" y="161823"/>
                      <a:pt x="405930" y="139881"/>
                    </a:cubicBezTo>
                    <a:lnTo>
                      <a:pt x="405930" y="38399"/>
                    </a:lnTo>
                    <a:cubicBezTo>
                      <a:pt x="405930" y="19199"/>
                      <a:pt x="389473" y="0"/>
                      <a:pt x="367531" y="0"/>
                    </a:cubicBezTo>
                    <a:lnTo>
                      <a:pt x="367531" y="0"/>
                    </a:lnTo>
                    <a:close/>
                    <a:moveTo>
                      <a:pt x="375759" y="139881"/>
                    </a:moveTo>
                    <a:cubicBezTo>
                      <a:pt x="375759" y="142624"/>
                      <a:pt x="373017" y="145366"/>
                      <a:pt x="370274" y="145366"/>
                    </a:cubicBezTo>
                    <a:lnTo>
                      <a:pt x="41142" y="145366"/>
                    </a:lnTo>
                    <a:cubicBezTo>
                      <a:pt x="38399" y="145366"/>
                      <a:pt x="35656" y="142624"/>
                      <a:pt x="35656" y="139881"/>
                    </a:cubicBezTo>
                    <a:lnTo>
                      <a:pt x="35656" y="38399"/>
                    </a:lnTo>
                    <a:cubicBezTo>
                      <a:pt x="35656" y="35656"/>
                      <a:pt x="38399" y="32913"/>
                      <a:pt x="41142" y="32913"/>
                    </a:cubicBezTo>
                    <a:lnTo>
                      <a:pt x="370274" y="32913"/>
                    </a:lnTo>
                    <a:cubicBezTo>
                      <a:pt x="373017" y="32913"/>
                      <a:pt x="375759" y="35656"/>
                      <a:pt x="375759" y="38399"/>
                    </a:cubicBezTo>
                    <a:lnTo>
                      <a:pt x="375759" y="139881"/>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63"/>
              <p:cNvSpPr/>
              <p:nvPr/>
            </p:nvSpPr>
            <p:spPr>
              <a:xfrm>
                <a:off x="10731356" y="2807631"/>
                <a:ext cx="41141" cy="32913"/>
              </a:xfrm>
              <a:custGeom>
                <a:avLst/>
                <a:gdLst/>
                <a:ahLst/>
                <a:cxnLst/>
                <a:rect l="l" t="t" r="r" b="b"/>
                <a:pathLst>
                  <a:path w="41141" h="32913" extrusionOk="0">
                    <a:moveTo>
                      <a:pt x="24685" y="0"/>
                    </a:moveTo>
                    <a:lnTo>
                      <a:pt x="16456" y="0"/>
                    </a:lnTo>
                    <a:cubicBezTo>
                      <a:pt x="8228" y="0"/>
                      <a:pt x="0" y="8228"/>
                      <a:pt x="0" y="16457"/>
                    </a:cubicBezTo>
                    <a:cubicBezTo>
                      <a:pt x="0" y="24685"/>
                      <a:pt x="8228" y="32913"/>
                      <a:pt x="16456" y="32913"/>
                    </a:cubicBezTo>
                    <a:lnTo>
                      <a:pt x="24685" y="32913"/>
                    </a:lnTo>
                    <a:cubicBezTo>
                      <a:pt x="32913" y="32913"/>
                      <a:pt x="41142" y="24685"/>
                      <a:pt x="41142" y="16457"/>
                    </a:cubicBezTo>
                    <a:cubicBezTo>
                      <a:pt x="41142" y="8228"/>
                      <a:pt x="35656" y="0"/>
                      <a:pt x="24685" y="0"/>
                    </a:cubicBezTo>
                    <a:lnTo>
                      <a:pt x="24685" y="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63"/>
              <p:cNvSpPr/>
              <p:nvPr/>
            </p:nvSpPr>
            <p:spPr>
              <a:xfrm>
                <a:off x="10640844" y="2807631"/>
                <a:ext cx="41141" cy="32913"/>
              </a:xfrm>
              <a:custGeom>
                <a:avLst/>
                <a:gdLst/>
                <a:ahLst/>
                <a:cxnLst/>
                <a:rect l="l" t="t" r="r" b="b"/>
                <a:pathLst>
                  <a:path w="41141" h="32913" extrusionOk="0">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41142" y="8228"/>
                      <a:pt x="35656" y="0"/>
                      <a:pt x="24685" y="0"/>
                    </a:cubicBezTo>
                    <a:lnTo>
                      <a:pt x="24685" y="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63"/>
              <p:cNvSpPr/>
              <p:nvPr/>
            </p:nvSpPr>
            <p:spPr>
              <a:xfrm>
                <a:off x="10832838" y="2807631"/>
                <a:ext cx="41141" cy="32913"/>
              </a:xfrm>
              <a:custGeom>
                <a:avLst/>
                <a:gdLst/>
                <a:ahLst/>
                <a:cxnLst/>
                <a:rect l="l" t="t" r="r" b="b"/>
                <a:pathLst>
                  <a:path w="41141" h="32913" extrusionOk="0">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38399" y="8228"/>
                      <a:pt x="32914" y="0"/>
                      <a:pt x="24685" y="0"/>
                    </a:cubicBezTo>
                    <a:lnTo>
                      <a:pt x="24685" y="0"/>
                    </a:lnTo>
                    <a:close/>
                  </a:path>
                </a:pathLst>
              </a:custGeom>
              <a:solidFill>
                <a:srgbClr val="000000"/>
              </a:solidFill>
              <a:ln w="19050" cap="flat" cmpd="sng">
                <a:solidFill>
                  <a:srgbClr val="010F0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64"/>
          <p:cNvSpPr txBox="1">
            <a:spLocks noGrp="1"/>
          </p:cNvSpPr>
          <p:nvPr>
            <p:ph type="body" idx="1"/>
          </p:nvPr>
        </p:nvSpPr>
        <p:spPr>
          <a:xfrm>
            <a:off x="5837577" y="1709936"/>
            <a:ext cx="5384800" cy="3913188"/>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chemeClr val="lt1"/>
              </a:buClr>
              <a:buSzPts val="2400"/>
              <a:buFont typeface="Arial"/>
              <a:buNone/>
            </a:pPr>
            <a:r>
              <a:rPr lang="en-US"/>
              <a:t>En este vídeo:  </a:t>
            </a:r>
            <a:endParaRPr/>
          </a:p>
          <a:p>
            <a:pPr marL="571500" lvl="0" indent="-342900" algn="just" rtl="0">
              <a:lnSpc>
                <a:spcPct val="90000"/>
              </a:lnSpc>
              <a:spcBef>
                <a:spcPts val="1000"/>
              </a:spcBef>
              <a:spcAft>
                <a:spcPts val="0"/>
              </a:spcAft>
              <a:buSzPts val="2400"/>
              <a:buFont typeface="Arial"/>
              <a:buChar char="•"/>
            </a:pPr>
            <a:r>
              <a:rPr lang="en-US"/>
              <a:t>Aprenderás a </a:t>
            </a:r>
            <a:r>
              <a:rPr lang="en-US" b="1">
                <a:solidFill>
                  <a:srgbClr val="24BAA2"/>
                </a:solidFill>
              </a:rPr>
              <a:t>CONECTAR</a:t>
            </a:r>
            <a:r>
              <a:rPr lang="en-US"/>
              <a:t>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tu teléfono Android a una red</a:t>
            </a:r>
            <a:r>
              <a:rPr lang="en-US"/>
              <a:t> wifi.</a:t>
            </a:r>
            <a:endParaRPr/>
          </a:p>
          <a:p>
            <a:pPr marL="571500" lvl="0" indent="-342900" algn="just" rtl="0">
              <a:lnSpc>
                <a:spcPct val="90000"/>
              </a:lnSpc>
              <a:spcBef>
                <a:spcPts val="1000"/>
              </a:spcBef>
              <a:spcAft>
                <a:spcPts val="0"/>
              </a:spcAft>
              <a:buSzPts val="2400"/>
              <a:buFont typeface="Arial"/>
              <a:buChar char="•"/>
            </a:pPr>
            <a:r>
              <a:rPr lang="en-US"/>
              <a:t>Aprenderás a </a:t>
            </a:r>
            <a:r>
              <a:rPr lang="en-US" b="1">
                <a:solidFill>
                  <a:srgbClr val="24BAA2"/>
                </a:solidFill>
              </a:rPr>
              <a:t>BUSCAR </a:t>
            </a:r>
            <a:r>
              <a:rPr lang="en-US" i="1"/>
              <a:t>apps</a:t>
            </a:r>
            <a:r>
              <a:rPr lang="en-US"/>
              <a:t> en la tienda Google Play Store.</a:t>
            </a:r>
            <a:endParaRPr/>
          </a:p>
          <a:p>
            <a:pPr marL="571500" lvl="0" indent="-342900" algn="just" rtl="0">
              <a:lnSpc>
                <a:spcPct val="90000"/>
              </a:lnSpc>
              <a:spcBef>
                <a:spcPts val="1000"/>
              </a:spcBef>
              <a:spcAft>
                <a:spcPts val="0"/>
              </a:spcAft>
              <a:buSzPts val="2400"/>
              <a:buFont typeface="Arial"/>
              <a:buChar char="•"/>
            </a:pPr>
            <a:r>
              <a:rPr lang="en-US"/>
              <a:t>Aprenderás a </a:t>
            </a:r>
            <a:r>
              <a:rPr lang="en-US" b="1">
                <a:solidFill>
                  <a:srgbClr val="24BAA2"/>
                </a:solidFill>
              </a:rPr>
              <a:t>COMPARTIR </a:t>
            </a:r>
            <a:r>
              <a:rPr lang="en-US"/>
              <a:t>fotos o vídeos que hayas hecho con tu </a:t>
            </a:r>
            <a:r>
              <a:rPr lang="en-US" i="1">
                <a:solidFill>
                  <a:schemeClr val="lt1"/>
                </a:solidFill>
              </a:rPr>
              <a:t>smartphone.</a:t>
            </a:r>
            <a:endParaRPr/>
          </a:p>
          <a:p>
            <a:pPr marL="228600" lvl="0" indent="0" algn="just" rtl="0">
              <a:lnSpc>
                <a:spcPct val="90000"/>
              </a:lnSpc>
              <a:spcBef>
                <a:spcPts val="1000"/>
              </a:spcBef>
              <a:spcAft>
                <a:spcPts val="0"/>
              </a:spcAft>
              <a:buSzPts val="2400"/>
              <a:buNone/>
            </a:pPr>
            <a:r>
              <a:rPr lang="en-US"/>
              <a:t>Estas indicaciones también se pueden aplicar a iPhones salvo para las </a:t>
            </a:r>
            <a:r>
              <a:rPr lang="en-US" i="1"/>
              <a:t>apps</a:t>
            </a:r>
            <a:r>
              <a:rPr lang="en-US"/>
              <a:t>. Las aplicaciones para iPhone pueden encontrarse en la tienda Apple App-Store.</a:t>
            </a:r>
            <a:endParaRPr/>
          </a:p>
        </p:txBody>
      </p:sp>
      <p:sp>
        <p:nvSpPr>
          <p:cNvPr id="837" name="Google Shape;837;p64"/>
          <p:cNvSpPr txBox="1">
            <a:spLocks noGrp="1"/>
          </p:cNvSpPr>
          <p:nvPr>
            <p:ph type="body" idx="2"/>
          </p:nvPr>
        </p:nvSpPr>
        <p:spPr>
          <a:xfrm>
            <a:off x="4935557" y="381993"/>
            <a:ext cx="6389783" cy="992652"/>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24BAA2"/>
              </a:buClr>
              <a:buSzPts val="3600"/>
              <a:buFont typeface="Arial"/>
              <a:buNone/>
            </a:pPr>
            <a:r>
              <a:rPr lang="en-US" sz="3400"/>
              <a:t>Algunas funciones sencillas, pero muy útiles, de los </a:t>
            </a:r>
            <a:r>
              <a:rPr lang="en-US" sz="3400" i="1"/>
              <a:t>smartphones</a:t>
            </a:r>
            <a:r>
              <a:rPr lang="en-US" sz="3400"/>
              <a:t>. </a:t>
            </a:r>
            <a:endParaRPr sz="3400"/>
          </a:p>
        </p:txBody>
      </p:sp>
      <p:sp>
        <p:nvSpPr>
          <p:cNvPr id="838" name="Google Shape;838;p64"/>
          <p:cNvSpPr>
            <a:spLocks noGrp="1"/>
          </p:cNvSpPr>
          <p:nvPr>
            <p:ph type="pic" idx="3"/>
          </p:nvPr>
        </p:nvSpPr>
        <p:spPr>
          <a:xfrm>
            <a:off x="0" y="1866787"/>
            <a:ext cx="5130800" cy="3913188"/>
          </a:xfrm>
          <a:prstGeom prst="rect">
            <a:avLst/>
          </a:prstGeom>
          <a:solidFill>
            <a:srgbClr val="D8D8D8"/>
          </a:solidFill>
          <a:ln>
            <a:noFill/>
          </a:ln>
        </p:spPr>
      </p:sp>
      <p:sp>
        <p:nvSpPr>
          <p:cNvPr id="839" name="Google Shape;839;p64"/>
          <p:cNvSpPr txBox="1"/>
          <p:nvPr/>
        </p:nvSpPr>
        <p:spPr>
          <a:xfrm>
            <a:off x="0" y="6334820"/>
            <a:ext cx="431861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4BAA2"/>
                </a:solidFill>
                <a:latin typeface="Arial"/>
                <a:ea typeface="Arial"/>
                <a:cs typeface="Arial"/>
                <a:sym typeface="Arial"/>
                <a:hlinkClick r:id="rId3">
                  <a:extLst>
                    <a:ext uri="{A12FA001-AC4F-418D-AE19-62706E023703}">
                      <ahyp:hlinkClr xmlns:ahyp="http://schemas.microsoft.com/office/drawing/2018/hyperlinkcolor" val="tx"/>
                    </a:ext>
                  </a:extLst>
                </a:hlinkClick>
              </a:rPr>
              <a:t>Conocimientos básicos  sobre smartphones (Android) - YouTube</a:t>
            </a:r>
            <a:endParaRPr sz="1400" b="0" i="0" u="none" strike="noStrike" cap="none">
              <a:solidFill>
                <a:srgbClr val="24BAA2"/>
              </a:solidFill>
              <a:latin typeface="Arial"/>
              <a:ea typeface="Arial"/>
              <a:cs typeface="Arial"/>
              <a:sym typeface="Arial"/>
            </a:endParaRPr>
          </a:p>
        </p:txBody>
      </p:sp>
      <p:pic>
        <p:nvPicPr>
          <p:cNvPr id="840" name="Google Shape;840;p64"/>
          <p:cNvPicPr preferRelativeResize="0"/>
          <p:nvPr/>
        </p:nvPicPr>
        <p:blipFill rotWithShape="1">
          <a:blip r:embed="rId4">
            <a:alphaModFix/>
          </a:blip>
          <a:srcRect/>
          <a:stretch/>
        </p:blipFill>
        <p:spPr>
          <a:xfrm>
            <a:off x="0" y="1866787"/>
            <a:ext cx="5301574" cy="39321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6"/>
                                        </p:tgtEl>
                                        <p:attrNameLst>
                                          <p:attrName>style.visibility</p:attrName>
                                        </p:attrNameLst>
                                      </p:cBhvr>
                                      <p:to>
                                        <p:strVal val="visible"/>
                                      </p:to>
                                    </p:set>
                                    <p:animEffect transition="in" filter="fade">
                                      <p:cBhvr>
                                        <p:cTn id="7" dur="1"/>
                                        <p:tgtEl>
                                          <p:spTgt spid="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6"/>
          <p:cNvSpPr txBox="1">
            <a:spLocks noGrp="1"/>
          </p:cNvSpPr>
          <p:nvPr>
            <p:ph type="body" idx="1"/>
          </p:nvPr>
        </p:nvSpPr>
        <p:spPr>
          <a:xfrm>
            <a:off x="178696" y="1221860"/>
            <a:ext cx="8237652" cy="5134475"/>
          </a:xfrm>
          <a:prstGeom prst="rect">
            <a:avLst/>
          </a:prstGeom>
          <a:noFill/>
          <a:ln>
            <a:noFill/>
          </a:ln>
        </p:spPr>
        <p:txBody>
          <a:bodyPr spcFirstLastPara="1" wrap="square" lIns="91425" tIns="45700" rIns="91425" bIns="45700" anchor="t" anchorCtr="0">
            <a:noAutofit/>
          </a:bodyPr>
          <a:lstStyle/>
          <a:p>
            <a:pPr marL="702900" lvl="0" indent="-342900" algn="just" rtl="0">
              <a:lnSpc>
                <a:spcPct val="100000"/>
              </a:lnSpc>
              <a:spcBef>
                <a:spcPts val="600"/>
              </a:spcBef>
              <a:spcAft>
                <a:spcPts val="0"/>
              </a:spcAft>
              <a:buSzPts val="2400"/>
              <a:buFont typeface="Arial"/>
              <a:buChar char="•"/>
            </a:pPr>
            <a:r>
              <a:rPr lang="en-US" sz="2300"/>
              <a:t>Los </a:t>
            </a:r>
            <a:r>
              <a:rPr lang="en-US" sz="2300" i="1">
                <a:solidFill>
                  <a:srgbClr val="002060"/>
                </a:solidFill>
              </a:rPr>
              <a:t>smartphones</a:t>
            </a:r>
            <a:r>
              <a:rPr lang="en-US" sz="2300"/>
              <a:t> son la primera elección para </a:t>
            </a:r>
            <a:r>
              <a:rPr lang="en-US" sz="2300" b="1">
                <a:solidFill>
                  <a:srgbClr val="24BAA2"/>
                </a:solidFill>
              </a:rPr>
              <a:t>comunicarse</a:t>
            </a:r>
            <a:r>
              <a:rPr lang="en-US" sz="2300">
                <a:solidFill>
                  <a:srgbClr val="002060"/>
                </a:solidFill>
              </a:rPr>
              <a:t>,</a:t>
            </a:r>
            <a:r>
              <a:rPr lang="en-US" sz="2300" b="1">
                <a:solidFill>
                  <a:srgbClr val="002060"/>
                </a:solidFill>
              </a:rPr>
              <a:t> </a:t>
            </a:r>
            <a:r>
              <a:rPr lang="en-US" sz="2300"/>
              <a:t>ya que ofrecen la posibilidad de llamar, mandar mensajes de texto y usar una enorme variedad de </a:t>
            </a:r>
            <a:r>
              <a:rPr lang="en-US" sz="2300" i="1">
                <a:solidFill>
                  <a:srgbClr val="002060"/>
                </a:solidFill>
              </a:rPr>
              <a:t>apps</a:t>
            </a:r>
            <a:r>
              <a:rPr lang="en-US" sz="2300"/>
              <a:t> de mensajería, lo que hace muy fácil estar en contacto con los clientes y los compañeros. </a:t>
            </a:r>
            <a:endParaRPr sz="2300"/>
          </a:p>
          <a:p>
            <a:pPr marL="702900" lvl="0" indent="-342900" algn="just" rtl="0">
              <a:lnSpc>
                <a:spcPct val="100000"/>
              </a:lnSpc>
              <a:spcBef>
                <a:spcPts val="600"/>
              </a:spcBef>
              <a:spcAft>
                <a:spcPts val="0"/>
              </a:spcAft>
              <a:buSzPts val="2400"/>
              <a:buFont typeface="Arial"/>
              <a:buChar char="•"/>
            </a:pPr>
            <a:r>
              <a:rPr lang="en-US" sz="2300"/>
              <a:t>Pueden </a:t>
            </a:r>
            <a:r>
              <a:rPr lang="en-US" sz="2300" b="1">
                <a:solidFill>
                  <a:srgbClr val="24BAA2"/>
                </a:solidFill>
              </a:rPr>
              <a:t>almacenar datos personales importantes </a:t>
            </a:r>
            <a:r>
              <a:rPr lang="en-US" sz="2300"/>
              <a:t>facilitando la interacción instantánea. Los datos de los clientes (números de teléfono, direcciones, información médica) pueden guardarse fácilmente. </a:t>
            </a:r>
            <a:endParaRPr/>
          </a:p>
          <a:p>
            <a:pPr marL="702900" lvl="0" indent="-342900" algn="just" rtl="0">
              <a:lnSpc>
                <a:spcPct val="100000"/>
              </a:lnSpc>
              <a:spcBef>
                <a:spcPts val="600"/>
              </a:spcBef>
              <a:spcAft>
                <a:spcPts val="0"/>
              </a:spcAft>
              <a:buSzPts val="2400"/>
              <a:buFont typeface="Arial"/>
              <a:buChar char="•"/>
            </a:pPr>
            <a:r>
              <a:rPr lang="en-US" sz="2300"/>
              <a:t>Los </a:t>
            </a:r>
            <a:r>
              <a:rPr lang="en-US" sz="2300" i="1">
                <a:solidFill>
                  <a:srgbClr val="002060"/>
                </a:solidFill>
              </a:rPr>
              <a:t>smartphones</a:t>
            </a:r>
            <a:r>
              <a:rPr lang="en-US" sz="2300"/>
              <a:t> facilitan la </a:t>
            </a:r>
            <a:r>
              <a:rPr lang="en-US" sz="2300" b="1">
                <a:solidFill>
                  <a:srgbClr val="24BAA2"/>
                </a:solidFill>
              </a:rPr>
              <a:t>recuperación instantánea de datos </a:t>
            </a:r>
            <a:r>
              <a:rPr lang="en-US" sz="2300"/>
              <a:t>cuando lo necesites. Es fácil encontrar información con las funciones de búsqueda. </a:t>
            </a:r>
            <a:endParaRPr/>
          </a:p>
          <a:p>
            <a:pPr marL="702900" lvl="0" indent="-342900" algn="just" rtl="0">
              <a:lnSpc>
                <a:spcPct val="100000"/>
              </a:lnSpc>
              <a:spcBef>
                <a:spcPts val="600"/>
              </a:spcBef>
              <a:spcAft>
                <a:spcPts val="0"/>
              </a:spcAft>
              <a:buSzPts val="2400"/>
              <a:buFont typeface="Arial"/>
              <a:buChar char="•"/>
            </a:pPr>
            <a:r>
              <a:rPr lang="en-US" sz="2300"/>
              <a:t>Te permiten acceder a un </a:t>
            </a:r>
            <a:r>
              <a:rPr lang="en-US" sz="2300" b="1">
                <a:solidFill>
                  <a:srgbClr val="24BAA2"/>
                </a:solidFill>
              </a:rPr>
              <a:t>número ilimitado de funciones </a:t>
            </a:r>
            <a:r>
              <a:rPr lang="en-US" sz="2300"/>
              <a:t>y aplicaciones simplemente tocando un botón (ver Módulo 3). </a:t>
            </a:r>
            <a:endParaRPr sz="2300"/>
          </a:p>
        </p:txBody>
      </p:sp>
      <p:sp>
        <p:nvSpPr>
          <p:cNvPr id="846" name="Google Shape;846;p6"/>
          <p:cNvSpPr txBox="1">
            <a:spLocks noGrp="1"/>
          </p:cNvSpPr>
          <p:nvPr>
            <p:ph type="body" idx="2"/>
          </p:nvPr>
        </p:nvSpPr>
        <p:spPr>
          <a:xfrm>
            <a:off x="817628" y="477044"/>
            <a:ext cx="8616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4BAA2"/>
              </a:buClr>
              <a:buSzPts val="3600"/>
              <a:buNone/>
            </a:pPr>
            <a:r>
              <a:rPr lang="en-US"/>
              <a:t>Ventajas de usar un </a:t>
            </a:r>
            <a:r>
              <a:rPr lang="en-US" i="1"/>
              <a:t>smartphone</a:t>
            </a:r>
            <a:r>
              <a:rPr lang="en-US"/>
              <a:t> </a:t>
            </a:r>
            <a:endParaRPr/>
          </a:p>
        </p:txBody>
      </p:sp>
      <p:pic>
        <p:nvPicPr>
          <p:cNvPr id="847" name="Google Shape;847;p6" descr="White office desk with work accessories"/>
          <p:cNvPicPr preferRelativeResize="0"/>
          <p:nvPr/>
        </p:nvPicPr>
        <p:blipFill rotWithShape="1">
          <a:blip r:embed="rId3">
            <a:alphaModFix/>
          </a:blip>
          <a:srcRect l="19136" r="19505"/>
          <a:stretch/>
        </p:blipFill>
        <p:spPr>
          <a:xfrm>
            <a:off x="8472792" y="1845013"/>
            <a:ext cx="3224608" cy="38164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01</a:t>
            </a:r>
            <a:endParaRPr/>
          </a:p>
        </p:txBody>
      </p:sp>
      <p:sp>
        <p:nvSpPr>
          <p:cNvPr id="243" name="Google Shape;243;p4"/>
          <p:cNvSpPr txBox="1">
            <a:spLocks noGrp="1"/>
          </p:cNvSpPr>
          <p:nvPr>
            <p:ph type="body" idx="2"/>
          </p:nvPr>
        </p:nvSpPr>
        <p:spPr>
          <a:xfrm>
            <a:off x="1400830" y="3249075"/>
            <a:ext cx="6874800" cy="68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Uso</a:t>
            </a:r>
            <a:r>
              <a:rPr lang="en-US" dirty="0"/>
              <a:t> </a:t>
            </a:r>
            <a:r>
              <a:rPr lang="en-US" dirty="0" err="1"/>
              <a:t>Eficaz</a:t>
            </a:r>
            <a:r>
              <a:rPr lang="en-US" dirty="0"/>
              <a:t> de </a:t>
            </a:r>
            <a:r>
              <a:rPr lang="en-US" dirty="0" err="1"/>
              <a:t>los</a:t>
            </a:r>
            <a:r>
              <a:rPr lang="en-US" dirty="0"/>
              <a:t> </a:t>
            </a:r>
            <a:r>
              <a:rPr lang="en-US" i="1" dirty="0"/>
              <a:t>Smartphones</a:t>
            </a:r>
            <a:endParaRPr i="1" dirty="0"/>
          </a:p>
        </p:txBody>
      </p:sp>
      <p:sp>
        <p:nvSpPr>
          <p:cNvPr id="244" name="Google Shape;244;p4"/>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02</a:t>
            </a:r>
            <a:endParaRPr/>
          </a:p>
        </p:txBody>
      </p:sp>
      <p:sp>
        <p:nvSpPr>
          <p:cNvPr id="245" name="Google Shape;245;p4"/>
          <p:cNvSpPr txBox="1">
            <a:spLocks noGrp="1"/>
          </p:cNvSpPr>
          <p:nvPr>
            <p:ph type="body" idx="4"/>
          </p:nvPr>
        </p:nvSpPr>
        <p:spPr>
          <a:xfrm>
            <a:off x="1400970" y="3968071"/>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Uso</a:t>
            </a:r>
            <a:r>
              <a:rPr lang="en-US" dirty="0"/>
              <a:t> </a:t>
            </a:r>
            <a:r>
              <a:rPr lang="en-US" dirty="0" err="1"/>
              <a:t>Eficaz</a:t>
            </a:r>
            <a:r>
              <a:rPr lang="en-US" dirty="0"/>
              <a:t> de las </a:t>
            </a:r>
            <a:r>
              <a:rPr lang="en-US" i="1" dirty="0"/>
              <a:t>Tablets</a:t>
            </a:r>
            <a:endParaRPr i="1" dirty="0"/>
          </a:p>
        </p:txBody>
      </p:sp>
      <p:sp>
        <p:nvSpPr>
          <p:cNvPr id="246" name="Google Shape;246;p4"/>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03</a:t>
            </a:r>
            <a:endParaRPr/>
          </a:p>
        </p:txBody>
      </p:sp>
      <p:sp>
        <p:nvSpPr>
          <p:cNvPr id="247" name="Google Shape;247;p4"/>
          <p:cNvSpPr txBox="1">
            <a:spLocks noGrp="1"/>
          </p:cNvSpPr>
          <p:nvPr>
            <p:ph type="body" idx="6"/>
          </p:nvPr>
        </p:nvSpPr>
        <p:spPr>
          <a:xfrm>
            <a:off x="1400970" y="4716782"/>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Uso</a:t>
            </a:r>
            <a:r>
              <a:rPr lang="en-US" dirty="0"/>
              <a:t> </a:t>
            </a:r>
            <a:r>
              <a:rPr lang="en-US" dirty="0" err="1"/>
              <a:t>Eficaz</a:t>
            </a:r>
            <a:r>
              <a:rPr lang="en-US" dirty="0"/>
              <a:t> de </a:t>
            </a:r>
            <a:r>
              <a:rPr lang="en-US" dirty="0" err="1"/>
              <a:t>los</a:t>
            </a:r>
            <a:r>
              <a:rPr lang="en-US" dirty="0"/>
              <a:t> </a:t>
            </a:r>
            <a:r>
              <a:rPr lang="en-US" i="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Smart TV</a:t>
            </a:r>
            <a:r>
              <a:rPr lang="en-US" i="1" dirty="0"/>
              <a:t> </a:t>
            </a:r>
            <a:endParaRPr i="1" dirty="0"/>
          </a:p>
        </p:txBody>
      </p:sp>
      <p:sp>
        <p:nvSpPr>
          <p:cNvPr id="248" name="Google Shape;248;p4"/>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04</a:t>
            </a:r>
            <a:endParaRPr/>
          </a:p>
        </p:txBody>
      </p:sp>
      <p:sp>
        <p:nvSpPr>
          <p:cNvPr id="249" name="Google Shape;249;p4"/>
          <p:cNvSpPr txBox="1">
            <a:spLocks noGrp="1"/>
          </p:cNvSpPr>
          <p:nvPr>
            <p:ph type="body" idx="8"/>
          </p:nvPr>
        </p:nvSpPr>
        <p:spPr>
          <a:xfrm>
            <a:off x="1400830" y="2566766"/>
            <a:ext cx="548243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a:t>La Importancia de la Competencia Digital en nuestra Vida Cotidiana</a:t>
            </a:r>
            <a:endParaRPr/>
          </a:p>
        </p:txBody>
      </p:sp>
      <p:sp>
        <p:nvSpPr>
          <p:cNvPr id="250" name="Google Shape;250;p4"/>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05</a:t>
            </a:r>
            <a:endParaRPr/>
          </a:p>
        </p:txBody>
      </p:sp>
      <p:sp>
        <p:nvSpPr>
          <p:cNvPr id="251" name="Google Shape;251;p4"/>
          <p:cNvSpPr txBox="1">
            <a:spLocks noGrp="1"/>
          </p:cNvSpPr>
          <p:nvPr>
            <p:ph type="body" idx="13"/>
          </p:nvPr>
        </p:nvSpPr>
        <p:spPr>
          <a:xfrm>
            <a:off x="1400970" y="5332549"/>
            <a:ext cx="613013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a:t>La Importancia de la Seguridad de los Datos</a:t>
            </a:r>
            <a:endParaRPr/>
          </a:p>
        </p:txBody>
      </p:sp>
      <p:sp>
        <p:nvSpPr>
          <p:cNvPr id="252" name="Google Shape;252;p4"/>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a:t>contenido</a:t>
            </a:r>
            <a:endParaRPr/>
          </a:p>
        </p:txBody>
      </p:sp>
      <p:pic>
        <p:nvPicPr>
          <p:cNvPr id="253" name="Google Shape;253;p4"/>
          <p:cNvPicPr preferRelativeResize="0"/>
          <p:nvPr/>
        </p:nvPicPr>
        <p:blipFill rotWithShape="1">
          <a:blip r:embed="rId3">
            <a:alphaModFix/>
          </a:blip>
          <a:srcRect/>
          <a:stretch/>
        </p:blipFill>
        <p:spPr>
          <a:xfrm>
            <a:off x="7666010" y="2178136"/>
            <a:ext cx="3778044" cy="4038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g136ea598341_1_12"/>
          <p:cNvSpPr txBox="1">
            <a:spLocks noGrp="1"/>
          </p:cNvSpPr>
          <p:nvPr>
            <p:ph type="body" idx="1"/>
          </p:nvPr>
        </p:nvSpPr>
        <p:spPr>
          <a:xfrm>
            <a:off x="710275" y="1354282"/>
            <a:ext cx="10954351" cy="4005844"/>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400"/>
              <a:buFont typeface="Arial"/>
              <a:buChar char="•"/>
            </a:pPr>
            <a:r>
              <a:rPr lang="en-US" dirty="0">
                <a:latin typeface="Calibri"/>
                <a:ea typeface="Calibri"/>
                <a:cs typeface="Calibri"/>
                <a:sym typeface="Calibri"/>
              </a:rPr>
              <a:t>Los </a:t>
            </a:r>
            <a:r>
              <a:rPr lang="en-US" i="1" dirty="0">
                <a:solidFill>
                  <a:srgbClr val="002060"/>
                </a:solidFill>
              </a:rPr>
              <a:t>s</a:t>
            </a:r>
            <a:r>
              <a:rPr lang="en-US" i="1" dirty="0">
                <a:solidFill>
                  <a:srgbClr val="002060"/>
                </a:solidFill>
                <a:latin typeface="Calibri"/>
                <a:ea typeface="Calibri"/>
                <a:cs typeface="Calibri"/>
                <a:sym typeface="Calibri"/>
              </a:rPr>
              <a:t>martphones</a:t>
            </a:r>
            <a:r>
              <a:rPr lang="en-US" dirty="0">
                <a:latin typeface="Calibri"/>
                <a:ea typeface="Calibri"/>
                <a:cs typeface="Calibri"/>
                <a:sym typeface="Calibri"/>
              </a:rPr>
              <a:t> </a:t>
            </a:r>
            <a:r>
              <a:rPr lang="en-US" dirty="0" err="1">
                <a:latin typeface="Calibri"/>
                <a:ea typeface="Calibri"/>
                <a:cs typeface="Calibri"/>
                <a:sym typeface="Calibri"/>
              </a:rPr>
              <a:t>hacen</a:t>
            </a:r>
            <a:r>
              <a:rPr lang="en-US" dirty="0">
                <a:latin typeface="Calibri"/>
                <a:ea typeface="Calibri"/>
                <a:cs typeface="Calibri"/>
                <a:sym typeface="Calibri"/>
              </a:rPr>
              <a:t> que la </a:t>
            </a:r>
            <a:r>
              <a:rPr lang="en-US" b="1" dirty="0" err="1">
                <a:latin typeface="Calibri"/>
                <a:ea typeface="Calibri"/>
                <a:cs typeface="Calibri"/>
                <a:sym typeface="Calibri"/>
              </a:rPr>
              <a:t>comunicación</a:t>
            </a:r>
            <a:r>
              <a:rPr lang="en-US" b="1" dirty="0">
                <a:latin typeface="Calibri"/>
                <a:ea typeface="Calibri"/>
                <a:cs typeface="Calibri"/>
                <a:sym typeface="Calibri"/>
              </a:rPr>
              <a:t> sea </a:t>
            </a:r>
            <a:r>
              <a:rPr lang="en-US" b="1" dirty="0" err="1">
                <a:latin typeface="Calibri"/>
                <a:ea typeface="Calibri"/>
                <a:cs typeface="Calibri"/>
                <a:sym typeface="Calibri"/>
              </a:rPr>
              <a:t>muy</a:t>
            </a:r>
            <a:r>
              <a:rPr lang="en-US" b="1" dirty="0">
                <a:latin typeface="Calibri"/>
                <a:ea typeface="Calibri"/>
                <a:cs typeface="Calibri"/>
                <a:sym typeface="Calibri"/>
              </a:rPr>
              <a:t> </a:t>
            </a:r>
            <a:r>
              <a:rPr lang="en-US" b="1" dirty="0" err="1">
                <a:latin typeface="Calibri"/>
                <a:ea typeface="Calibri"/>
                <a:cs typeface="Calibri"/>
                <a:sym typeface="Calibri"/>
              </a:rPr>
              <a:t>accesible</a:t>
            </a:r>
            <a:r>
              <a:rPr lang="en-US" dirty="0">
                <a:latin typeface="Calibri"/>
                <a:ea typeface="Calibri"/>
                <a:cs typeface="Calibri"/>
                <a:sym typeface="Calibri"/>
              </a:rPr>
              <a:t>, lo que </a:t>
            </a:r>
            <a:r>
              <a:rPr lang="en-US" dirty="0" err="1">
                <a:latin typeface="Calibri"/>
                <a:ea typeface="Calibri"/>
                <a:cs typeface="Calibri"/>
                <a:sym typeface="Calibri"/>
              </a:rPr>
              <a:t>permite</a:t>
            </a:r>
            <a:r>
              <a:rPr lang="en-US" dirty="0">
                <a:latin typeface="Calibri"/>
                <a:ea typeface="Calibri"/>
                <a:cs typeface="Calibri"/>
                <a:sym typeface="Calibri"/>
              </a:rPr>
              <a:t> a </a:t>
            </a:r>
            <a:r>
              <a:rPr lang="en-US" dirty="0" err="1">
                <a:latin typeface="Calibri"/>
                <a:ea typeface="Calibri"/>
                <a:cs typeface="Calibri"/>
                <a:sym typeface="Calibri"/>
              </a:rPr>
              <a:t>todo</a:t>
            </a:r>
            <a:r>
              <a:rPr lang="en-US" dirty="0">
                <a:latin typeface="Calibri"/>
                <a:ea typeface="Calibri"/>
                <a:cs typeface="Calibri"/>
                <a:sym typeface="Calibri"/>
              </a:rPr>
              <a:t> </a:t>
            </a:r>
            <a:r>
              <a:rPr lang="en-US" dirty="0" err="1">
                <a:latin typeface="Calibri"/>
                <a:ea typeface="Calibri"/>
                <a:cs typeface="Calibri"/>
                <a:sym typeface="Calibri"/>
              </a:rPr>
              <a:t>el</a:t>
            </a:r>
            <a:r>
              <a:rPr lang="en-US" dirty="0">
                <a:latin typeface="Calibri"/>
                <a:ea typeface="Calibri"/>
                <a:cs typeface="Calibri"/>
                <a:sym typeface="Calibri"/>
              </a:rPr>
              <a:t> </a:t>
            </a:r>
            <a:r>
              <a:rPr lang="en-US" dirty="0" err="1">
                <a:latin typeface="Calibri"/>
                <a:ea typeface="Calibri"/>
                <a:cs typeface="Calibri"/>
                <a:sym typeface="Calibri"/>
              </a:rPr>
              <a:t>mundo</a:t>
            </a:r>
            <a:r>
              <a:rPr lang="en-US" dirty="0">
                <a:latin typeface="Calibri"/>
                <a:ea typeface="Calibri"/>
                <a:cs typeface="Calibri"/>
                <a:sym typeface="Calibri"/>
              </a:rPr>
              <a:t> </a:t>
            </a:r>
            <a:r>
              <a:rPr lang="en-US" dirty="0" err="1">
                <a:latin typeface="Calibri"/>
                <a:ea typeface="Calibri"/>
                <a:cs typeface="Calibri"/>
                <a:sym typeface="Calibri"/>
              </a:rPr>
              <a:t>estar</a:t>
            </a:r>
            <a:r>
              <a:rPr lang="en-US" dirty="0">
                <a:latin typeface="Calibri"/>
                <a:ea typeface="Calibri"/>
                <a:cs typeface="Calibri"/>
                <a:sym typeface="Calibri"/>
              </a:rPr>
              <a:t> </a:t>
            </a:r>
            <a:r>
              <a:rPr lang="en-US" dirty="0" err="1">
                <a:latin typeface="Calibri"/>
                <a:ea typeface="Calibri"/>
                <a:cs typeface="Calibri"/>
                <a:sym typeface="Calibri"/>
              </a:rPr>
              <a:t>en</a:t>
            </a:r>
            <a:r>
              <a:rPr lang="en-US" dirty="0">
                <a:latin typeface="Calibri"/>
                <a:ea typeface="Calibri"/>
                <a:cs typeface="Calibri"/>
                <a:sym typeface="Calibri"/>
              </a:rPr>
              <a:t> </a:t>
            </a:r>
            <a:r>
              <a:rPr lang="en-US" dirty="0" err="1">
                <a:latin typeface="Calibri"/>
                <a:ea typeface="Calibri"/>
                <a:cs typeface="Calibri"/>
                <a:sym typeface="Calibri"/>
              </a:rPr>
              <a:t>contacto</a:t>
            </a:r>
            <a:r>
              <a:rPr lang="en-US" dirty="0">
                <a:latin typeface="Calibri"/>
                <a:ea typeface="Calibri"/>
                <a:cs typeface="Calibri"/>
                <a:sym typeface="Calibri"/>
              </a:rPr>
              <a:t>. Por </a:t>
            </a:r>
            <a:r>
              <a:rPr lang="en-US" dirty="0" err="1">
                <a:latin typeface="Calibri"/>
                <a:ea typeface="Calibri"/>
                <a:cs typeface="Calibri"/>
                <a:sym typeface="Calibri"/>
              </a:rPr>
              <a:t>ejemplo</a:t>
            </a:r>
            <a:r>
              <a:rPr lang="en-US" dirty="0">
                <a:latin typeface="Calibri"/>
                <a:ea typeface="Calibri"/>
                <a:cs typeface="Calibri"/>
                <a:sym typeface="Calibri"/>
              </a:rPr>
              <a:t>: las </a:t>
            </a:r>
            <a:r>
              <a:rPr lang="en-US" dirty="0"/>
              <a:t>personas con </a:t>
            </a:r>
            <a:r>
              <a:rPr lang="en-US" dirty="0" err="1"/>
              <a:t>problemas</a:t>
            </a:r>
            <a:r>
              <a:rPr lang="en-US" dirty="0"/>
              <a:t> de </a:t>
            </a:r>
            <a:r>
              <a:rPr lang="en-US" dirty="0" err="1"/>
              <a:t>visión</a:t>
            </a:r>
            <a:r>
              <a:rPr lang="en-US" dirty="0"/>
              <a:t> </a:t>
            </a:r>
            <a:r>
              <a:rPr lang="en-US" dirty="0" err="1"/>
              <a:t>tienen</a:t>
            </a:r>
            <a:r>
              <a:rPr lang="en-US" dirty="0"/>
              <a:t> la </a:t>
            </a:r>
            <a:r>
              <a:rPr lang="en-US" dirty="0" err="1"/>
              <a:t>posibilidad</a:t>
            </a:r>
            <a:r>
              <a:rPr lang="en-US" dirty="0"/>
              <a:t> de usar la </a:t>
            </a:r>
            <a:r>
              <a:rPr lang="en-US" dirty="0" err="1"/>
              <a:t>función</a:t>
            </a:r>
            <a:r>
              <a:rPr lang="en-US" dirty="0"/>
              <a:t> de zoom para </a:t>
            </a:r>
            <a:r>
              <a:rPr lang="en-US" dirty="0" err="1"/>
              <a:t>ver</a:t>
            </a:r>
            <a:r>
              <a:rPr lang="en-US" dirty="0"/>
              <a:t> </a:t>
            </a:r>
            <a:r>
              <a:rPr lang="en-US" dirty="0" err="1"/>
              <a:t>mensajes</a:t>
            </a:r>
            <a:r>
              <a:rPr lang="en-US" dirty="0"/>
              <a:t> o de </a:t>
            </a:r>
            <a:r>
              <a:rPr lang="en-US" dirty="0" err="1"/>
              <a:t>leerlos</a:t>
            </a:r>
            <a:r>
              <a:rPr lang="en-US" dirty="0"/>
              <a:t> gracias al </a:t>
            </a:r>
            <a:r>
              <a:rPr lang="en-US" dirty="0" err="1"/>
              <a:t>asistente</a:t>
            </a:r>
            <a:r>
              <a:rPr lang="en-US" dirty="0"/>
              <a:t> de </a:t>
            </a:r>
            <a:r>
              <a:rPr lang="en-US" dirty="0" err="1"/>
              <a:t>voz</a:t>
            </a:r>
            <a:r>
              <a:rPr lang="en-US" dirty="0"/>
              <a:t>. </a:t>
            </a:r>
            <a:endParaRPr dirty="0"/>
          </a:p>
          <a:p>
            <a:pPr marL="171450" lvl="0" indent="-19050" algn="just" rtl="0">
              <a:lnSpc>
                <a:spcPct val="100000"/>
              </a:lnSpc>
              <a:spcBef>
                <a:spcPts val="0"/>
              </a:spcBef>
              <a:spcAft>
                <a:spcPts val="0"/>
              </a:spcAft>
              <a:buSzPts val="2400"/>
              <a:buFont typeface="Arial"/>
              <a:buNone/>
            </a:pPr>
            <a:endParaRPr sz="800" dirty="0">
              <a:latin typeface="Calibri"/>
              <a:ea typeface="Calibri"/>
              <a:cs typeface="Calibri"/>
              <a:sym typeface="Calibri"/>
            </a:endParaRPr>
          </a:p>
          <a:p>
            <a:pPr marL="342900" lvl="0" indent="-342900" algn="just" rtl="0">
              <a:lnSpc>
                <a:spcPct val="100000"/>
              </a:lnSpc>
              <a:spcBef>
                <a:spcPts val="0"/>
              </a:spcBef>
              <a:spcAft>
                <a:spcPts val="0"/>
              </a:spcAft>
              <a:buSzPts val="2400"/>
              <a:buFont typeface="Arial"/>
              <a:buChar char="•"/>
            </a:pPr>
            <a:r>
              <a:rPr lang="en-US" b="1" dirty="0">
                <a:latin typeface="Calibri"/>
                <a:ea typeface="Calibri"/>
                <a:cs typeface="Calibri"/>
                <a:sym typeface="Calibri"/>
              </a:rPr>
              <a:t>Acceder</a:t>
            </a:r>
            <a:r>
              <a:rPr lang="en-US" dirty="0">
                <a:latin typeface="Calibri"/>
                <a:ea typeface="Calibri"/>
                <a:cs typeface="Calibri"/>
                <a:sym typeface="Calibri"/>
              </a:rPr>
              <a:t> </a:t>
            </a:r>
            <a:r>
              <a:rPr lang="en-US" dirty="0">
                <a:solidFill>
                  <a:srgbClr val="002060"/>
                </a:solidFill>
                <a:latin typeface="Calibri"/>
                <a:ea typeface="Calibri"/>
                <a:cs typeface="Calibri"/>
                <a:sym typeface="Calibri"/>
              </a:rPr>
              <a:t>a </a:t>
            </a:r>
            <a:r>
              <a:rPr lang="en-US" dirty="0" err="1">
                <a:solidFill>
                  <a:srgbClr val="002060"/>
                </a:solidFill>
                <a:latin typeface="Calibri"/>
                <a:ea typeface="Calibri"/>
                <a:cs typeface="Calibri"/>
                <a:sym typeface="Calibri"/>
              </a:rPr>
              <a:t>información</a:t>
            </a:r>
            <a:r>
              <a:rPr lang="en-US" dirty="0">
                <a:solidFill>
                  <a:srgbClr val="002060"/>
                </a:solidFill>
                <a:latin typeface="Calibri"/>
                <a:ea typeface="Calibri"/>
                <a:cs typeface="Calibri"/>
                <a:sym typeface="Calibri"/>
              </a:rPr>
              <a:t> </a:t>
            </a:r>
            <a:r>
              <a:rPr lang="en-US" dirty="0" err="1">
                <a:solidFill>
                  <a:srgbClr val="002060"/>
                </a:solidFill>
                <a:latin typeface="Calibri"/>
                <a:ea typeface="Calibri"/>
                <a:cs typeface="Calibri"/>
                <a:sym typeface="Calibri"/>
              </a:rPr>
              <a:t>en</a:t>
            </a:r>
            <a:r>
              <a:rPr lang="en-US" dirty="0">
                <a:solidFill>
                  <a:srgbClr val="002060"/>
                </a:solidFill>
                <a:latin typeface="Calibri"/>
                <a:ea typeface="Calibri"/>
                <a:cs typeface="Calibri"/>
                <a:sym typeface="Calibri"/>
              </a:rPr>
              <a:t> </a:t>
            </a:r>
            <a:r>
              <a:rPr lang="en-US" dirty="0" err="1">
                <a:solidFill>
                  <a:srgbClr val="002060"/>
                </a:solidFill>
                <a:latin typeface="Calibri"/>
                <a:ea typeface="Calibri"/>
                <a:cs typeface="Calibri"/>
                <a:sym typeface="Calibri"/>
              </a:rPr>
              <a:t>tiempo</a:t>
            </a:r>
            <a:r>
              <a:rPr lang="en-US" dirty="0">
                <a:solidFill>
                  <a:srgbClr val="002060"/>
                </a:solidFill>
                <a:latin typeface="Calibri"/>
                <a:ea typeface="Calibri"/>
                <a:cs typeface="Calibri"/>
                <a:sym typeface="Calibri"/>
              </a:rPr>
              <a:t> </a:t>
            </a:r>
            <a:r>
              <a:rPr lang="en-US" dirty="0">
                <a:latin typeface="Calibri"/>
                <a:ea typeface="Calibri"/>
                <a:cs typeface="Calibri"/>
                <a:sym typeface="Calibri"/>
              </a:rPr>
              <a:t>real </a:t>
            </a:r>
            <a:r>
              <a:rPr lang="en-US" dirty="0" err="1">
                <a:latin typeface="Calibri"/>
                <a:ea typeface="Calibri"/>
                <a:cs typeface="Calibri"/>
                <a:sym typeface="Calibri"/>
              </a:rPr>
              <a:t>nos</a:t>
            </a:r>
            <a:r>
              <a:rPr lang="en-US" dirty="0">
                <a:latin typeface="Calibri"/>
                <a:ea typeface="Calibri"/>
                <a:cs typeface="Calibri"/>
                <a:sym typeface="Calibri"/>
              </a:rPr>
              <a:t> </a:t>
            </a:r>
            <a:r>
              <a:rPr lang="en-US" dirty="0" err="1">
                <a:latin typeface="Calibri"/>
                <a:ea typeface="Calibri"/>
                <a:cs typeface="Calibri"/>
                <a:sym typeface="Calibri"/>
              </a:rPr>
              <a:t>permite</a:t>
            </a:r>
            <a:r>
              <a:rPr lang="en-US" dirty="0">
                <a:latin typeface="Calibri"/>
                <a:ea typeface="Calibri"/>
                <a:cs typeface="Calibri"/>
                <a:sym typeface="Calibri"/>
              </a:rPr>
              <a:t> </a:t>
            </a:r>
            <a:r>
              <a:rPr lang="en-US" dirty="0" err="1">
                <a:latin typeface="Calibri"/>
                <a:ea typeface="Calibri"/>
                <a:cs typeface="Calibri"/>
                <a:sym typeface="Calibri"/>
              </a:rPr>
              <a:t>estar</a:t>
            </a:r>
            <a:r>
              <a:rPr lang="en-US" dirty="0">
                <a:latin typeface="Calibri"/>
                <a:ea typeface="Calibri"/>
                <a:cs typeface="Calibri"/>
                <a:sym typeface="Calibri"/>
              </a:rPr>
              <a:t> al </a:t>
            </a:r>
            <a:r>
              <a:rPr lang="en-US" dirty="0"/>
              <a:t>día de las </a:t>
            </a:r>
            <a:r>
              <a:rPr lang="en-US" dirty="0" err="1"/>
              <a:t>noticias</a:t>
            </a:r>
            <a:r>
              <a:rPr lang="en-US" dirty="0"/>
              <a:t>, lo que </a:t>
            </a:r>
            <a:r>
              <a:rPr lang="en-US" dirty="0" err="1"/>
              <a:t>posibilita</a:t>
            </a:r>
            <a:r>
              <a:rPr lang="en-US" dirty="0"/>
              <a:t> y </a:t>
            </a:r>
            <a:r>
              <a:rPr lang="en-US" dirty="0" err="1"/>
              <a:t>mejora</a:t>
            </a:r>
            <a:r>
              <a:rPr lang="en-US" dirty="0"/>
              <a:t> </a:t>
            </a:r>
            <a:r>
              <a:rPr lang="en-US" dirty="0" err="1"/>
              <a:t>el</a:t>
            </a:r>
            <a:r>
              <a:rPr lang="en-US" dirty="0"/>
              <a:t> </a:t>
            </a:r>
            <a:r>
              <a:rPr lang="en-US" dirty="0" err="1"/>
              <a:t>aprendizaje</a:t>
            </a:r>
            <a:r>
              <a:rPr lang="en-US" dirty="0"/>
              <a:t>, </a:t>
            </a:r>
            <a:r>
              <a:rPr lang="en-US" dirty="0" err="1"/>
              <a:t>el</a:t>
            </a:r>
            <a:r>
              <a:rPr lang="en-US" dirty="0"/>
              <a:t> </a:t>
            </a:r>
            <a:r>
              <a:rPr lang="en-US" dirty="0" err="1"/>
              <a:t>asesoramiento</a:t>
            </a:r>
            <a:r>
              <a:rPr lang="en-US" dirty="0"/>
              <a:t> y la </a:t>
            </a:r>
            <a:r>
              <a:rPr lang="en-US" dirty="0" err="1"/>
              <a:t>orientación</a:t>
            </a:r>
            <a:r>
              <a:rPr lang="en-US" dirty="0"/>
              <a:t> que </a:t>
            </a:r>
            <a:r>
              <a:rPr lang="en-US" dirty="0" err="1"/>
              <a:t>podemos</a:t>
            </a:r>
            <a:r>
              <a:rPr lang="en-US" dirty="0"/>
              <a:t> </a:t>
            </a:r>
            <a:r>
              <a:rPr lang="en-US" dirty="0" err="1"/>
              <a:t>aplicar</a:t>
            </a:r>
            <a:r>
              <a:rPr lang="en-US" dirty="0"/>
              <a:t> a </a:t>
            </a:r>
            <a:r>
              <a:rPr lang="en-US" dirty="0" err="1"/>
              <a:t>situaciones</a:t>
            </a:r>
            <a:r>
              <a:rPr lang="en-US" dirty="0"/>
              <a:t> de la </a:t>
            </a:r>
            <a:r>
              <a:rPr lang="en-US" dirty="0" err="1"/>
              <a:t>vida</a:t>
            </a:r>
            <a:r>
              <a:rPr lang="en-US" dirty="0"/>
              <a:t> real.</a:t>
            </a:r>
            <a:r>
              <a:rPr lang="en-US" dirty="0">
                <a:latin typeface="Calibri"/>
                <a:ea typeface="Calibri"/>
                <a:cs typeface="Calibri"/>
                <a:sym typeface="Calibri"/>
              </a:rPr>
              <a:t> </a:t>
            </a:r>
            <a:endParaRPr dirty="0"/>
          </a:p>
          <a:p>
            <a:pPr marL="342900" lvl="0" indent="-342900" algn="just" rtl="0">
              <a:lnSpc>
                <a:spcPct val="115000"/>
              </a:lnSpc>
              <a:spcBef>
                <a:spcPts val="1200"/>
              </a:spcBef>
              <a:spcAft>
                <a:spcPts val="0"/>
              </a:spcAft>
              <a:buSzPts val="2400"/>
              <a:buFont typeface="Arial"/>
              <a:buChar char="•"/>
            </a:pPr>
            <a:r>
              <a:rPr lang="en-US" dirty="0"/>
              <a:t>Las </a:t>
            </a:r>
            <a:r>
              <a:rPr lang="en-US" dirty="0" err="1"/>
              <a:t>cámaras</a:t>
            </a:r>
            <a:r>
              <a:rPr lang="en-US" dirty="0"/>
              <a:t> de </a:t>
            </a:r>
            <a:r>
              <a:rPr lang="en-US" dirty="0" err="1"/>
              <a:t>los</a:t>
            </a:r>
            <a:r>
              <a:rPr lang="en-US" dirty="0"/>
              <a:t> </a:t>
            </a:r>
            <a:r>
              <a:rPr lang="en-US" dirty="0" err="1"/>
              <a:t>teléfonos</a:t>
            </a:r>
            <a:r>
              <a:rPr lang="en-US" dirty="0"/>
              <a:t> </a:t>
            </a:r>
            <a:r>
              <a:rPr lang="en-US" dirty="0" err="1"/>
              <a:t>suelen</a:t>
            </a:r>
            <a:r>
              <a:rPr lang="en-US" dirty="0"/>
              <a:t> ser </a:t>
            </a:r>
            <a:r>
              <a:rPr lang="en-US" dirty="0" err="1"/>
              <a:t>mejores</a:t>
            </a:r>
            <a:r>
              <a:rPr lang="en-US" dirty="0"/>
              <a:t> que las de </a:t>
            </a:r>
            <a:r>
              <a:rPr lang="en-US" dirty="0" err="1"/>
              <a:t>muchos</a:t>
            </a:r>
            <a:r>
              <a:rPr lang="en-US" dirty="0"/>
              <a:t> </a:t>
            </a:r>
            <a:r>
              <a:rPr lang="en-US" dirty="0" err="1"/>
              <a:t>otros</a:t>
            </a:r>
            <a:r>
              <a:rPr lang="en-US" dirty="0"/>
              <a:t> </a:t>
            </a:r>
            <a:r>
              <a:rPr lang="en-US" dirty="0" err="1"/>
              <a:t>dispositivos</a:t>
            </a:r>
            <a:r>
              <a:rPr lang="en-US" dirty="0"/>
              <a:t>, lo que </a:t>
            </a:r>
            <a:r>
              <a:rPr lang="en-US" dirty="0" err="1"/>
              <a:t>brinda</a:t>
            </a:r>
            <a:r>
              <a:rPr lang="en-US" dirty="0"/>
              <a:t> un </a:t>
            </a:r>
            <a:r>
              <a:rPr lang="en-US" dirty="0" err="1"/>
              <a:t>abanico</a:t>
            </a:r>
            <a:r>
              <a:rPr lang="en-US" dirty="0"/>
              <a:t> de </a:t>
            </a:r>
            <a:r>
              <a:rPr lang="en-US" dirty="0" err="1"/>
              <a:t>oportunidades</a:t>
            </a:r>
            <a:r>
              <a:rPr lang="en-US" dirty="0"/>
              <a:t> </a:t>
            </a:r>
            <a:r>
              <a:rPr lang="en-US" b="1" dirty="0" err="1"/>
              <a:t>fotográficas</a:t>
            </a:r>
            <a:r>
              <a:rPr lang="en-US" b="1" dirty="0"/>
              <a:t> y de </a:t>
            </a:r>
            <a:r>
              <a:rPr lang="en-US" b="1" dirty="0" err="1"/>
              <a:t>vídeo</a:t>
            </a:r>
            <a:r>
              <a:rPr lang="en-US" b="1" dirty="0"/>
              <a:t> </a:t>
            </a:r>
            <a:r>
              <a:rPr lang="en-US" dirty="0"/>
              <a:t>al </a:t>
            </a:r>
            <a:r>
              <a:rPr lang="en-US" dirty="0" err="1"/>
              <a:t>instante</a:t>
            </a:r>
            <a:r>
              <a:rPr lang="en-US" dirty="0"/>
              <a:t>. </a:t>
            </a:r>
            <a:r>
              <a:rPr lang="en-US" dirty="0" err="1"/>
              <a:t>Esto</a:t>
            </a:r>
            <a:r>
              <a:rPr lang="en-US" dirty="0"/>
              <a:t> </a:t>
            </a:r>
            <a:r>
              <a:rPr lang="en-US" dirty="0" err="1"/>
              <a:t>puede</a:t>
            </a:r>
            <a:r>
              <a:rPr lang="en-US" dirty="0"/>
              <a:t> ser </a:t>
            </a:r>
            <a:r>
              <a:rPr lang="en-US" dirty="0" err="1"/>
              <a:t>útil</a:t>
            </a:r>
            <a:r>
              <a:rPr lang="en-US" dirty="0"/>
              <a:t> para </a:t>
            </a:r>
            <a:r>
              <a:rPr lang="en-US" dirty="0" err="1"/>
              <a:t>documentar</a:t>
            </a:r>
            <a:r>
              <a:rPr lang="en-US" dirty="0"/>
              <a:t> </a:t>
            </a:r>
            <a:r>
              <a:rPr lang="en-US" dirty="0" err="1"/>
              <a:t>eventos</a:t>
            </a:r>
            <a:r>
              <a:rPr lang="en-US" dirty="0"/>
              <a:t> o </a:t>
            </a:r>
            <a:r>
              <a:rPr lang="en-US" dirty="0" err="1"/>
              <a:t>acontecimientos</a:t>
            </a:r>
            <a:r>
              <a:rPr lang="en-US" dirty="0"/>
              <a:t>.</a:t>
            </a:r>
            <a:endParaRPr dirty="0"/>
          </a:p>
          <a:p>
            <a:pPr marL="342900" lvl="0" indent="-342900" algn="just" rtl="0">
              <a:lnSpc>
                <a:spcPct val="115000"/>
              </a:lnSpc>
              <a:spcBef>
                <a:spcPts val="1200"/>
              </a:spcBef>
              <a:spcAft>
                <a:spcPts val="0"/>
              </a:spcAft>
              <a:buSzPts val="2400"/>
              <a:buFont typeface="Arial"/>
              <a:buChar char="•"/>
            </a:pPr>
            <a:r>
              <a:rPr lang="en-US" dirty="0"/>
              <a:t>Las </a:t>
            </a:r>
            <a:r>
              <a:rPr lang="en-US" dirty="0" err="1">
                <a:solidFill>
                  <a:srgbClr val="002060"/>
                </a:solidFill>
              </a:rPr>
              <a:t>posibilidades</a:t>
            </a:r>
            <a:r>
              <a:rPr lang="en-US" dirty="0"/>
              <a:t> que </a:t>
            </a:r>
            <a:r>
              <a:rPr lang="en-US" dirty="0" err="1"/>
              <a:t>ofrece</a:t>
            </a:r>
            <a:r>
              <a:rPr lang="en-US" dirty="0"/>
              <a:t> </a:t>
            </a:r>
            <a:r>
              <a:rPr lang="en-US" dirty="0" err="1"/>
              <a:t>el</a:t>
            </a:r>
            <a:r>
              <a:rPr lang="en-US" dirty="0"/>
              <a:t> </a:t>
            </a:r>
            <a:r>
              <a:rPr lang="en-US" dirty="0" err="1"/>
              <a:t>uso</a:t>
            </a:r>
            <a:r>
              <a:rPr lang="en-US" dirty="0"/>
              <a:t> de </a:t>
            </a:r>
            <a:r>
              <a:rPr lang="en-US" i="1" dirty="0">
                <a:solidFill>
                  <a:srgbClr val="002060"/>
                </a:solidFill>
              </a:rPr>
              <a:t>apps</a:t>
            </a:r>
            <a:r>
              <a:rPr lang="en-US" dirty="0"/>
              <a:t> son </a:t>
            </a:r>
            <a:r>
              <a:rPr lang="en-US" dirty="0" err="1"/>
              <a:t>infinitas</a:t>
            </a:r>
            <a:r>
              <a:rPr lang="en-US" dirty="0"/>
              <a:t> y </a:t>
            </a:r>
            <a:r>
              <a:rPr lang="en-US" dirty="0" err="1"/>
              <a:t>pueden</a:t>
            </a:r>
            <a:r>
              <a:rPr lang="en-US" dirty="0"/>
              <a:t> </a:t>
            </a:r>
            <a:r>
              <a:rPr lang="en-US" dirty="0" err="1"/>
              <a:t>satisfacer</a:t>
            </a:r>
            <a:r>
              <a:rPr lang="en-US" dirty="0"/>
              <a:t>  </a:t>
            </a:r>
            <a:r>
              <a:rPr lang="en-US" dirty="0" err="1"/>
              <a:t>todas</a:t>
            </a:r>
            <a:r>
              <a:rPr lang="en-US" dirty="0"/>
              <a:t> las </a:t>
            </a:r>
            <a:r>
              <a:rPr lang="en-US" dirty="0" err="1"/>
              <a:t>necesidades</a:t>
            </a:r>
            <a:r>
              <a:rPr lang="en-US" dirty="0"/>
              <a:t>, </a:t>
            </a:r>
            <a:r>
              <a:rPr lang="en-US" dirty="0" err="1"/>
              <a:t>ya</a:t>
            </a:r>
            <a:r>
              <a:rPr lang="en-US" dirty="0"/>
              <a:t> </a:t>
            </a:r>
            <a:r>
              <a:rPr lang="en-US" dirty="0" err="1"/>
              <a:t>sean</a:t>
            </a:r>
            <a:r>
              <a:rPr lang="en-US" dirty="0"/>
              <a:t> </a:t>
            </a:r>
            <a:r>
              <a:rPr lang="en-US" dirty="0" err="1"/>
              <a:t>sociales</a:t>
            </a:r>
            <a:r>
              <a:rPr lang="en-US" dirty="0"/>
              <a:t>, </a:t>
            </a:r>
            <a:r>
              <a:rPr lang="en-US" dirty="0" err="1"/>
              <a:t>médicas</a:t>
            </a:r>
            <a:r>
              <a:rPr lang="en-US" dirty="0"/>
              <a:t> o </a:t>
            </a:r>
            <a:r>
              <a:rPr lang="en-US" dirty="0" err="1"/>
              <a:t>educativas</a:t>
            </a:r>
            <a:r>
              <a:rPr lang="en-US" dirty="0"/>
              <a:t>. </a:t>
            </a:r>
            <a:endParaRPr dirty="0">
              <a:latin typeface="Calibri"/>
              <a:ea typeface="Calibri"/>
              <a:cs typeface="Calibri"/>
              <a:sym typeface="Calibri"/>
            </a:endParaRPr>
          </a:p>
        </p:txBody>
      </p:sp>
      <p:sp>
        <p:nvSpPr>
          <p:cNvPr id="854" name="Google Shape;854;g136ea598341_1_12"/>
          <p:cNvSpPr txBox="1">
            <a:spLocks noGrp="1"/>
          </p:cNvSpPr>
          <p:nvPr>
            <p:ph type="body" idx="2"/>
          </p:nvPr>
        </p:nvSpPr>
        <p:spPr>
          <a:xfrm>
            <a:off x="1069527" y="550582"/>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sz="4000"/>
              <a:t>Ventajas de usar un </a:t>
            </a:r>
            <a:r>
              <a:rPr lang="en-US" sz="4000" i="1"/>
              <a:t>smartphone</a:t>
            </a:r>
            <a:r>
              <a:rPr lang="en-US" sz="4000"/>
              <a:t> </a:t>
            </a:r>
            <a:endParaRPr sz="4000"/>
          </a:p>
        </p:txBody>
      </p:sp>
      <p:pic>
        <p:nvPicPr>
          <p:cNvPr id="855" name="Google Shape;855;g136ea598341_1_12" descr="Icon&#10;&#10;Description automatically generated"/>
          <p:cNvPicPr preferRelativeResize="0"/>
          <p:nvPr/>
        </p:nvPicPr>
        <p:blipFill rotWithShape="1">
          <a:blip r:embed="rId3">
            <a:alphaModFix/>
          </a:blip>
          <a:srcRect/>
          <a:stretch/>
        </p:blipFill>
        <p:spPr>
          <a:xfrm>
            <a:off x="9192638" y="397289"/>
            <a:ext cx="1929835" cy="119792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g136ea598341_1_69"/>
          <p:cNvSpPr txBox="1">
            <a:spLocks noGrp="1"/>
          </p:cNvSpPr>
          <p:nvPr>
            <p:ph type="body" idx="1"/>
          </p:nvPr>
        </p:nvSpPr>
        <p:spPr>
          <a:xfrm>
            <a:off x="798375" y="1565300"/>
            <a:ext cx="10595100" cy="47385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a:t>Además de las llamadas y los mensajes de texto, otras posibles funciones de los </a:t>
            </a:r>
            <a:r>
              <a:rPr lang="en-US" i="1">
                <a:solidFill>
                  <a:srgbClr val="002060"/>
                </a:solidFill>
              </a:rPr>
              <a:t>smartphones</a:t>
            </a:r>
            <a:r>
              <a:rPr lang="en-US"/>
              <a:t> son:</a:t>
            </a:r>
            <a:endParaRPr/>
          </a:p>
          <a:p>
            <a:pPr marL="457200" lvl="0" indent="-381000" algn="just" rtl="0">
              <a:lnSpc>
                <a:spcPct val="90000"/>
              </a:lnSpc>
              <a:spcBef>
                <a:spcPts val="600"/>
              </a:spcBef>
              <a:spcAft>
                <a:spcPts val="0"/>
              </a:spcAft>
              <a:buSzPts val="2400"/>
              <a:buChar char="●"/>
            </a:pPr>
            <a:r>
              <a:rPr lang="en-US"/>
              <a:t>Comunicación instantánea y de calidad mediante voz y vídeo &gt; Reduce el aislamiento </a:t>
            </a:r>
            <a:r>
              <a:rPr lang="en-US">
                <a:solidFill>
                  <a:srgbClr val="002060"/>
                </a:solidFill>
              </a:rPr>
              <a:t>y los riesgos.</a:t>
            </a:r>
            <a:endParaRPr/>
          </a:p>
          <a:p>
            <a:pPr marL="457200" lvl="0" indent="-381000" algn="just" rtl="0">
              <a:lnSpc>
                <a:spcPct val="90000"/>
              </a:lnSpc>
              <a:spcBef>
                <a:spcPts val="600"/>
              </a:spcBef>
              <a:spcAft>
                <a:spcPts val="0"/>
              </a:spcAft>
              <a:buSzPts val="2400"/>
              <a:buChar char="●"/>
            </a:pPr>
            <a:r>
              <a:rPr lang="en-US"/>
              <a:t>Seguimiento de la salud optimizado y personalizado (ver Módulo 3) &gt; Lleva a una mejora de la actividad física.</a:t>
            </a:r>
            <a:endParaRPr/>
          </a:p>
          <a:p>
            <a:pPr marL="457200" lvl="0" indent="-381000" algn="just" rtl="0">
              <a:lnSpc>
                <a:spcPct val="90000"/>
              </a:lnSpc>
              <a:spcBef>
                <a:spcPts val="600"/>
              </a:spcBef>
              <a:spcAft>
                <a:spcPts val="0"/>
              </a:spcAft>
              <a:buSzPts val="2400"/>
              <a:buChar char="●"/>
            </a:pPr>
            <a:r>
              <a:rPr lang="en-US"/>
              <a:t>Mejora del GPS. Por ejemplo, asistencia en la búsqueda de direcciones rurales/urbanas cuando intentamos localizar la ubicación de los clientes.</a:t>
            </a:r>
            <a:endParaRPr/>
          </a:p>
          <a:p>
            <a:pPr marL="457200" lvl="0" indent="-381000" algn="just" rtl="0">
              <a:lnSpc>
                <a:spcPct val="90000"/>
              </a:lnSpc>
              <a:spcBef>
                <a:spcPts val="600"/>
              </a:spcBef>
              <a:spcAft>
                <a:spcPts val="0"/>
              </a:spcAft>
              <a:buSzPts val="2400"/>
              <a:buChar char="●"/>
            </a:pPr>
            <a:r>
              <a:rPr lang="en-US"/>
              <a:t>Capacidad de conexión inalámbrica por wifi o </a:t>
            </a:r>
            <a:r>
              <a:rPr lang="en-US" i="1"/>
              <a:t>bluetooth</a:t>
            </a:r>
            <a:r>
              <a:rPr lang="en-US"/>
              <a:t> entre el teléfono y otros dispositivos.</a:t>
            </a:r>
            <a:endParaRPr>
              <a:solidFill>
                <a:srgbClr val="FF0000"/>
              </a:solidFill>
            </a:endParaRPr>
          </a:p>
          <a:p>
            <a:pPr marL="457200" lvl="0" indent="-381000" algn="just" rtl="0">
              <a:lnSpc>
                <a:spcPct val="90000"/>
              </a:lnSpc>
              <a:spcBef>
                <a:spcPts val="600"/>
              </a:spcBef>
              <a:spcAft>
                <a:spcPts val="0"/>
              </a:spcAft>
              <a:buSzPts val="2400"/>
              <a:buChar char="●"/>
            </a:pPr>
            <a:r>
              <a:rPr lang="en-US"/>
              <a:t>Los </a:t>
            </a:r>
            <a:r>
              <a:rPr lang="en-US" i="1"/>
              <a:t>smartphones</a:t>
            </a:r>
            <a:r>
              <a:rPr lang="en-US"/>
              <a:t>, mediante aplicaciones, tienen un sinfín de funciones: pueden hacer seguimiento de la alimentación y la salud, ampliar las capacidades y conexiones sociales, controlar y fomentar el bienestar y la vida sana, etc.</a:t>
            </a:r>
            <a:endParaRPr/>
          </a:p>
          <a:p>
            <a:pPr marL="0" lvl="0" indent="0" algn="l" rtl="0">
              <a:lnSpc>
                <a:spcPct val="90000"/>
              </a:lnSpc>
              <a:spcBef>
                <a:spcPts val="1000"/>
              </a:spcBef>
              <a:spcAft>
                <a:spcPts val="0"/>
              </a:spcAft>
              <a:buSzPts val="2400"/>
              <a:buNone/>
            </a:pPr>
            <a:endParaRPr/>
          </a:p>
        </p:txBody>
      </p:sp>
      <p:sp>
        <p:nvSpPr>
          <p:cNvPr id="862" name="Google Shape;862;g136ea598341_1_69"/>
          <p:cNvSpPr txBox="1">
            <a:spLocks noGrp="1"/>
          </p:cNvSpPr>
          <p:nvPr>
            <p:ph type="body" idx="2"/>
          </p:nvPr>
        </p:nvSpPr>
        <p:spPr>
          <a:xfrm>
            <a:off x="798381" y="761603"/>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Posibilidades que ofrecen los </a:t>
            </a:r>
            <a:r>
              <a:rPr lang="en-US" i="1"/>
              <a:t>smartphones</a:t>
            </a:r>
            <a:r>
              <a:rPr lang="en-US"/>
              <a:t> </a:t>
            </a:r>
            <a:endParaRPr/>
          </a:p>
        </p:txBody>
      </p:sp>
      <p:pic>
        <p:nvPicPr>
          <p:cNvPr id="863" name="Google Shape;863;g136ea598341_1_69" descr="Icon&#10;&#10;Description automatically generated"/>
          <p:cNvPicPr preferRelativeResize="0"/>
          <p:nvPr/>
        </p:nvPicPr>
        <p:blipFill rotWithShape="1">
          <a:blip r:embed="rId3">
            <a:alphaModFix/>
          </a:blip>
          <a:srcRect/>
          <a:stretch/>
        </p:blipFill>
        <p:spPr>
          <a:xfrm>
            <a:off x="9212093" y="465383"/>
            <a:ext cx="1929835" cy="119792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65"/>
          <p:cNvSpPr txBox="1">
            <a:spLocks noGrp="1"/>
          </p:cNvSpPr>
          <p:nvPr>
            <p:ph type="body" idx="1"/>
          </p:nvPr>
        </p:nvSpPr>
        <p:spPr>
          <a:xfrm>
            <a:off x="5460183" y="1510239"/>
            <a:ext cx="6011333" cy="4236686"/>
          </a:xfrm>
          <a:prstGeom prst="rect">
            <a:avLst/>
          </a:prstGeom>
          <a:noFill/>
          <a:ln>
            <a:noFill/>
          </a:ln>
        </p:spPr>
        <p:txBody>
          <a:bodyPr spcFirstLastPara="1" wrap="square" lIns="91425" tIns="45700" rIns="91425" bIns="45700" anchor="t" anchorCtr="0">
            <a:noAutofit/>
          </a:bodyPr>
          <a:lstStyle/>
          <a:p>
            <a:pPr marL="180000" lvl="0" indent="0" algn="just" rtl="0">
              <a:lnSpc>
                <a:spcPct val="90000"/>
              </a:lnSpc>
              <a:spcBef>
                <a:spcPts val="1000"/>
              </a:spcBef>
              <a:spcAft>
                <a:spcPts val="0"/>
              </a:spcAft>
              <a:buSzPts val="2400"/>
              <a:buNone/>
            </a:pPr>
            <a:r>
              <a:rPr lang="en-US" sz="2000" u="sng" dirty="0">
                <a:solidFill>
                  <a:srgbClr val="24BAA2"/>
                </a:solidFill>
                <a:hlinkClick r:id="rId3">
                  <a:extLst>
                    <a:ext uri="{A12FA001-AC4F-418D-AE19-62706E023703}">
                      <ahyp:hlinkClr xmlns:ahyp="http://schemas.microsoft.com/office/drawing/2018/hyperlinkcolor" val="tx"/>
                    </a:ext>
                  </a:extLst>
                </a:hlinkClick>
              </a:rPr>
              <a:t>iPhone - </a:t>
            </a:r>
            <a:r>
              <a:rPr lang="en-US" sz="2000" u="sng" dirty="0" err="1">
                <a:solidFill>
                  <a:srgbClr val="24BAA2"/>
                </a:solidFill>
                <a:hlinkClick r:id="rId3">
                  <a:extLst>
                    <a:ext uri="{A12FA001-AC4F-418D-AE19-62706E023703}">
                      <ahyp:hlinkClr xmlns:ahyp="http://schemas.microsoft.com/office/drawing/2018/hyperlinkcolor" val="tx"/>
                    </a:ext>
                  </a:extLst>
                </a:hlinkClick>
              </a:rPr>
              <a:t>Consejos</a:t>
            </a:r>
            <a:r>
              <a:rPr lang="en-US" sz="2000" u="sng" dirty="0">
                <a:solidFill>
                  <a:srgbClr val="24BAA2"/>
                </a:solidFill>
                <a:hlinkClick r:id="rId3">
                  <a:extLst>
                    <a:ext uri="{A12FA001-AC4F-418D-AE19-62706E023703}">
                      <ahyp:hlinkClr xmlns:ahyp="http://schemas.microsoft.com/office/drawing/2018/hyperlinkcolor" val="tx"/>
                    </a:ext>
                  </a:extLst>
                </a:hlinkClick>
              </a:rPr>
              <a:t> para </a:t>
            </a:r>
            <a:r>
              <a:rPr lang="en-US" sz="2000" u="sng" dirty="0" err="1">
                <a:solidFill>
                  <a:srgbClr val="24BAA2"/>
                </a:solidFill>
                <a:hlinkClick r:id="rId3">
                  <a:extLst>
                    <a:ext uri="{A12FA001-AC4F-418D-AE19-62706E023703}">
                      <ahyp:hlinkClr xmlns:ahyp="http://schemas.microsoft.com/office/drawing/2018/hyperlinkcolor" val="tx"/>
                    </a:ext>
                  </a:extLst>
                </a:hlinkClick>
              </a:rPr>
              <a:t>mayores</a:t>
            </a:r>
            <a:r>
              <a:rPr lang="en-US" sz="2000" u="sng" dirty="0">
                <a:solidFill>
                  <a:srgbClr val="24BAA2"/>
                </a:solidFill>
                <a:hlinkClick r:id="rId3">
                  <a:extLst>
                    <a:ext uri="{A12FA001-AC4F-418D-AE19-62706E023703}">
                      <ahyp:hlinkClr xmlns:ahyp="http://schemas.microsoft.com/office/drawing/2018/hyperlinkcolor" val="tx"/>
                    </a:ext>
                  </a:extLst>
                </a:hlinkClick>
              </a:rPr>
              <a:t>: </a:t>
            </a:r>
            <a:r>
              <a:rPr lang="en-US" sz="2000" u="sng" dirty="0" err="1">
                <a:solidFill>
                  <a:srgbClr val="24BAA2"/>
                </a:solidFill>
                <a:hlinkClick r:id="rId3">
                  <a:extLst>
                    <a:ext uri="{A12FA001-AC4F-418D-AE19-62706E023703}">
                      <ahyp:hlinkClr xmlns:ahyp="http://schemas.microsoft.com/office/drawing/2018/hyperlinkcolor" val="tx"/>
                    </a:ext>
                  </a:extLst>
                </a:hlinkClick>
              </a:rPr>
              <a:t>Configuración</a:t>
            </a:r>
            <a:r>
              <a:rPr lang="en-US" sz="2000" u="sng" dirty="0">
                <a:solidFill>
                  <a:srgbClr val="24BAA2"/>
                </a:solidFill>
                <a:hlinkClick r:id="rId3">
                  <a:extLst>
                    <a:ext uri="{A12FA001-AC4F-418D-AE19-62706E023703}">
                      <ahyp:hlinkClr xmlns:ahyp="http://schemas.microsoft.com/office/drawing/2018/hyperlinkcolor" val="tx"/>
                    </a:ext>
                  </a:extLst>
                </a:hlinkClick>
              </a:rPr>
              <a:t> </a:t>
            </a:r>
            <a:r>
              <a:rPr lang="en-US" sz="2000" u="sng" dirty="0" err="1">
                <a:solidFill>
                  <a:srgbClr val="24BAA2"/>
                </a:solidFill>
                <a:hlinkClick r:id="rId3">
                  <a:extLst>
                    <a:ext uri="{A12FA001-AC4F-418D-AE19-62706E023703}">
                      <ahyp:hlinkClr xmlns:ahyp="http://schemas.microsoft.com/office/drawing/2018/hyperlinkcolor" val="tx"/>
                    </a:ext>
                  </a:extLst>
                </a:hlinkClick>
              </a:rPr>
              <a:t>básica</a:t>
            </a:r>
            <a:r>
              <a:rPr lang="en-US" sz="2000" u="sng" dirty="0">
                <a:solidFill>
                  <a:srgbClr val="24BAA2"/>
                </a:solidFill>
                <a:hlinkClick r:id="rId3">
                  <a:extLst>
                    <a:ext uri="{A12FA001-AC4F-418D-AE19-62706E023703}">
                      <ahyp:hlinkClr xmlns:ahyp="http://schemas.microsoft.com/office/drawing/2018/hyperlinkcolor" val="tx"/>
                    </a:ext>
                  </a:extLst>
                </a:hlinkClick>
              </a:rPr>
              <a:t> – YouTube</a:t>
            </a:r>
            <a:r>
              <a:rPr lang="en-US" sz="2000" dirty="0">
                <a:solidFill>
                  <a:srgbClr val="24BAA2"/>
                </a:solidFill>
              </a:rPr>
              <a:t> </a:t>
            </a:r>
            <a:r>
              <a:rPr lang="en-US" sz="2000" dirty="0" err="1">
                <a:solidFill>
                  <a:schemeClr val="lt1"/>
                </a:solidFill>
              </a:rPr>
              <a:t>Consejos</a:t>
            </a:r>
            <a:r>
              <a:rPr lang="en-US" sz="2000" dirty="0">
                <a:solidFill>
                  <a:schemeClr val="lt1"/>
                </a:solidFill>
              </a:rPr>
              <a:t> para </a:t>
            </a:r>
            <a:r>
              <a:rPr lang="en-US" sz="2000" dirty="0" err="1">
                <a:solidFill>
                  <a:schemeClr val="lt1"/>
                </a:solidFill>
              </a:rPr>
              <a:t>configurar</a:t>
            </a:r>
            <a:r>
              <a:rPr lang="en-US" sz="2000" dirty="0">
                <a:solidFill>
                  <a:schemeClr val="lt1"/>
                </a:solidFill>
              </a:rPr>
              <a:t> </a:t>
            </a:r>
            <a:r>
              <a:rPr lang="en-US" sz="2000" dirty="0" err="1">
                <a:solidFill>
                  <a:schemeClr val="lt1"/>
                </a:solidFill>
              </a:rPr>
              <a:t>el</a:t>
            </a:r>
            <a:r>
              <a:rPr lang="en-US" sz="2000" dirty="0">
                <a:solidFill>
                  <a:schemeClr val="lt1"/>
                </a:solidFill>
              </a:rPr>
              <a:t> </a:t>
            </a:r>
            <a:r>
              <a:rPr lang="en-US" sz="2000" dirty="0" err="1">
                <a:solidFill>
                  <a:schemeClr val="lt1"/>
                </a:solidFill>
              </a:rPr>
              <a:t>brillo</a:t>
            </a:r>
            <a:r>
              <a:rPr lang="en-US" sz="2000" dirty="0">
                <a:solidFill>
                  <a:schemeClr val="lt1"/>
                </a:solidFill>
              </a:rPr>
              <a:t> de la </a:t>
            </a:r>
            <a:r>
              <a:rPr lang="en-US" sz="2000" dirty="0" err="1">
                <a:solidFill>
                  <a:schemeClr val="lt1"/>
                </a:solidFill>
              </a:rPr>
              <a:t>pantalla</a:t>
            </a:r>
            <a:r>
              <a:rPr lang="en-US" sz="2000" dirty="0">
                <a:solidFill>
                  <a:schemeClr val="lt1"/>
                </a:solidFill>
              </a:rPr>
              <a:t>, </a:t>
            </a:r>
            <a:r>
              <a:rPr lang="en-US" sz="2000" dirty="0" err="1">
                <a:solidFill>
                  <a:schemeClr val="lt1"/>
                </a:solidFill>
              </a:rPr>
              <a:t>el</a:t>
            </a:r>
            <a:r>
              <a:rPr lang="en-US" sz="2000" dirty="0">
                <a:solidFill>
                  <a:schemeClr val="lt1"/>
                </a:solidFill>
              </a:rPr>
              <a:t> </a:t>
            </a:r>
            <a:r>
              <a:rPr lang="en-US" sz="2000" dirty="0" err="1">
                <a:solidFill>
                  <a:schemeClr val="lt1"/>
                </a:solidFill>
              </a:rPr>
              <a:t>tamaño</a:t>
            </a:r>
            <a:r>
              <a:rPr lang="en-US" sz="2000" dirty="0">
                <a:solidFill>
                  <a:schemeClr val="lt1"/>
                </a:solidFill>
              </a:rPr>
              <a:t> del </a:t>
            </a:r>
            <a:r>
              <a:rPr lang="en-US" sz="2000" dirty="0" err="1">
                <a:solidFill>
                  <a:schemeClr val="lt1"/>
                </a:solidFill>
              </a:rPr>
              <a:t>texto</a:t>
            </a:r>
            <a:r>
              <a:rPr lang="en-US" sz="2000" dirty="0">
                <a:solidFill>
                  <a:schemeClr val="lt1"/>
                </a:solidFill>
              </a:rPr>
              <a:t> o la </a:t>
            </a:r>
            <a:r>
              <a:rPr lang="en-US" sz="2000" dirty="0" err="1">
                <a:solidFill>
                  <a:schemeClr val="lt1"/>
                </a:solidFill>
              </a:rPr>
              <a:t>pantalla</a:t>
            </a:r>
            <a:r>
              <a:rPr lang="en-US" sz="2000" dirty="0">
                <a:solidFill>
                  <a:schemeClr val="lt1"/>
                </a:solidFill>
              </a:rPr>
              <a:t> de </a:t>
            </a:r>
            <a:r>
              <a:rPr lang="en-US" sz="2000" dirty="0" err="1">
                <a:solidFill>
                  <a:schemeClr val="lt1"/>
                </a:solidFill>
              </a:rPr>
              <a:t>inicio</a:t>
            </a:r>
            <a:r>
              <a:rPr lang="en-US" sz="2000" dirty="0">
                <a:solidFill>
                  <a:schemeClr val="lt1"/>
                </a:solidFill>
              </a:rPr>
              <a:t>, entre </a:t>
            </a:r>
            <a:r>
              <a:rPr lang="en-US" sz="2000" dirty="0" err="1">
                <a:solidFill>
                  <a:schemeClr val="lt1"/>
                </a:solidFill>
              </a:rPr>
              <a:t>otras</a:t>
            </a:r>
            <a:r>
              <a:rPr lang="en-US" sz="2000" dirty="0">
                <a:solidFill>
                  <a:schemeClr val="lt1"/>
                </a:solidFill>
              </a:rPr>
              <a:t> </a:t>
            </a:r>
            <a:r>
              <a:rPr lang="en-US" sz="2000" dirty="0" err="1">
                <a:solidFill>
                  <a:schemeClr val="lt1"/>
                </a:solidFill>
              </a:rPr>
              <a:t>cosas</a:t>
            </a:r>
            <a:r>
              <a:rPr lang="en-US" sz="2000" dirty="0">
                <a:solidFill>
                  <a:srgbClr val="24BAA2"/>
                </a:solidFill>
              </a:rPr>
              <a:t>. </a:t>
            </a:r>
            <a:endParaRPr sz="2000" dirty="0"/>
          </a:p>
          <a:p>
            <a:pPr marL="180000" lvl="0" indent="0" algn="just" rtl="0">
              <a:lnSpc>
                <a:spcPct val="90000"/>
              </a:lnSpc>
              <a:spcBef>
                <a:spcPts val="1000"/>
              </a:spcBef>
              <a:spcAft>
                <a:spcPts val="0"/>
              </a:spcAft>
              <a:buSzPts val="2400"/>
              <a:buNone/>
            </a:pPr>
            <a:r>
              <a:rPr lang="en-US" sz="2000" u="sng" dirty="0">
                <a:solidFill>
                  <a:srgbClr val="24BAA2"/>
                </a:solidFill>
                <a:hlinkClick r:id="rId4">
                  <a:extLst>
                    <a:ext uri="{A12FA001-AC4F-418D-AE19-62706E023703}">
                      <ahyp:hlinkClr xmlns:ahyp="http://schemas.microsoft.com/office/drawing/2018/hyperlinkcolor" val="tx"/>
                    </a:ext>
                  </a:extLst>
                </a:hlinkClick>
              </a:rPr>
              <a:t>iPhone</a:t>
            </a:r>
            <a:r>
              <a:rPr lang="en-US" sz="2000" u="sng" dirty="0">
                <a:solidFill>
                  <a:srgbClr val="24BAA2"/>
                </a:solidFill>
              </a:rPr>
              <a:t> -</a:t>
            </a:r>
            <a:r>
              <a:rPr lang="en-US" sz="2000" u="sng" dirty="0">
                <a:solidFill>
                  <a:srgbClr val="24BAA2"/>
                </a:solidFill>
                <a:hlinkClick r:id="rId4">
                  <a:extLst>
                    <a:ext uri="{A12FA001-AC4F-418D-AE19-62706E023703}">
                      <ahyp:hlinkClr xmlns:ahyp="http://schemas.microsoft.com/office/drawing/2018/hyperlinkcolor" val="tx"/>
                    </a:ext>
                  </a:extLst>
                </a:hlinkClick>
              </a:rPr>
              <a:t> </a:t>
            </a:r>
            <a:r>
              <a:rPr lang="en-US" sz="2000" u="sng" dirty="0" err="1">
                <a:solidFill>
                  <a:srgbClr val="24BAA2"/>
                </a:solidFill>
              </a:rPr>
              <a:t>Consejos</a:t>
            </a:r>
            <a:r>
              <a:rPr lang="en-US" sz="2000" u="sng" dirty="0">
                <a:solidFill>
                  <a:srgbClr val="24BAA2"/>
                </a:solidFill>
              </a:rPr>
              <a:t> para </a:t>
            </a:r>
            <a:r>
              <a:rPr lang="en-US" sz="2000" u="sng" dirty="0" err="1">
                <a:solidFill>
                  <a:srgbClr val="24BAA2"/>
                </a:solidFill>
              </a:rPr>
              <a:t>mayores</a:t>
            </a:r>
            <a:r>
              <a:rPr lang="en-US" sz="2000" u="sng" dirty="0">
                <a:solidFill>
                  <a:srgbClr val="24BAA2"/>
                </a:solidFill>
              </a:rPr>
              <a:t> </a:t>
            </a:r>
            <a:r>
              <a:rPr lang="en-US" sz="2000" u="sng" dirty="0">
                <a:solidFill>
                  <a:srgbClr val="24BAA2"/>
                </a:solidFill>
                <a:hlinkClick r:id="rId4">
                  <a:extLst>
                    <a:ext uri="{A12FA001-AC4F-418D-AE19-62706E023703}">
                      <ahyp:hlinkClr xmlns:ahyp="http://schemas.microsoft.com/office/drawing/2018/hyperlinkcolor" val="tx"/>
                    </a:ext>
                  </a:extLst>
                </a:hlinkClick>
              </a:rPr>
              <a:t>2: </a:t>
            </a:r>
            <a:r>
              <a:rPr lang="en-US" sz="2000" u="sng" dirty="0">
                <a:solidFill>
                  <a:srgbClr val="24BAA2"/>
                </a:solidFill>
              </a:rPr>
              <a:t>Usar </a:t>
            </a:r>
            <a:r>
              <a:rPr lang="en-US" sz="2000" u="sng" dirty="0" err="1">
                <a:solidFill>
                  <a:srgbClr val="24BAA2"/>
                </a:solidFill>
              </a:rPr>
              <a:t>los</a:t>
            </a:r>
            <a:r>
              <a:rPr lang="en-US" sz="2000" u="sng" dirty="0">
                <a:solidFill>
                  <a:srgbClr val="24BAA2"/>
                </a:solidFill>
              </a:rPr>
              <a:t> </a:t>
            </a:r>
            <a:r>
              <a:rPr lang="en-US" sz="2000" u="sng" dirty="0" err="1">
                <a:solidFill>
                  <a:srgbClr val="24BAA2"/>
                </a:solidFill>
              </a:rPr>
              <a:t>contactos</a:t>
            </a:r>
            <a:r>
              <a:rPr lang="en-US" sz="2000" u="sng" dirty="0">
                <a:solidFill>
                  <a:srgbClr val="24BAA2"/>
                </a:solidFill>
              </a:rPr>
              <a:t> de </a:t>
            </a:r>
            <a:r>
              <a:rPr lang="en-US" sz="2000" u="sng" dirty="0">
                <a:solidFill>
                  <a:srgbClr val="24BAA2"/>
                </a:solidFill>
                <a:hlinkClick r:id="rId4">
                  <a:extLst>
                    <a:ext uri="{A12FA001-AC4F-418D-AE19-62706E023703}">
                      <ahyp:hlinkClr xmlns:ahyp="http://schemas.microsoft.com/office/drawing/2018/hyperlinkcolor" val="tx"/>
                    </a:ext>
                  </a:extLst>
                </a:hlinkClick>
              </a:rPr>
              <a:t>Apple</a:t>
            </a:r>
            <a:r>
              <a:rPr lang="en-US" sz="2000" u="sng" dirty="0">
                <a:solidFill>
                  <a:srgbClr val="24BAA2"/>
                </a:solidFill>
              </a:rPr>
              <a:t> </a:t>
            </a:r>
            <a:r>
              <a:rPr lang="en-US" sz="2000" u="sng" dirty="0">
                <a:solidFill>
                  <a:srgbClr val="24BAA2"/>
                </a:solidFill>
                <a:hlinkClick r:id="rId4">
                  <a:extLst>
                    <a:ext uri="{A12FA001-AC4F-418D-AE19-62706E023703}">
                      <ahyp:hlinkClr xmlns:ahyp="http://schemas.microsoft.com/office/drawing/2018/hyperlinkcolor" val="tx"/>
                    </a:ext>
                  </a:extLst>
                </a:hlinkClick>
              </a:rPr>
              <a:t>– YouTube</a:t>
            </a:r>
            <a:r>
              <a:rPr lang="en-US" sz="2000" dirty="0">
                <a:solidFill>
                  <a:srgbClr val="24BAA2"/>
                </a:solidFill>
              </a:rPr>
              <a:t> </a:t>
            </a:r>
            <a:r>
              <a:rPr lang="en-US" sz="2000" dirty="0">
                <a:solidFill>
                  <a:schemeClr val="lt1"/>
                </a:solidFill>
              </a:rPr>
              <a:t>Para </a:t>
            </a:r>
            <a:r>
              <a:rPr lang="en-US" sz="2000" dirty="0" err="1">
                <a:solidFill>
                  <a:schemeClr val="lt1"/>
                </a:solidFill>
              </a:rPr>
              <a:t>aprender</a:t>
            </a:r>
            <a:r>
              <a:rPr lang="en-US" sz="2000" dirty="0">
                <a:solidFill>
                  <a:schemeClr val="lt1"/>
                </a:solidFill>
              </a:rPr>
              <a:t> a </a:t>
            </a:r>
            <a:r>
              <a:rPr lang="en-US" sz="2000" dirty="0" err="1">
                <a:solidFill>
                  <a:schemeClr val="lt1"/>
                </a:solidFill>
              </a:rPr>
              <a:t>configurar</a:t>
            </a:r>
            <a:r>
              <a:rPr lang="en-US" sz="2000" dirty="0">
                <a:solidFill>
                  <a:schemeClr val="lt1"/>
                </a:solidFill>
              </a:rPr>
              <a:t> y </a:t>
            </a:r>
            <a:r>
              <a:rPr lang="en-US" sz="2000" dirty="0" err="1">
                <a:solidFill>
                  <a:schemeClr val="lt1"/>
                </a:solidFill>
              </a:rPr>
              <a:t>buscar</a:t>
            </a:r>
            <a:r>
              <a:rPr lang="en-US" sz="2000" dirty="0">
                <a:solidFill>
                  <a:schemeClr val="lt1"/>
                </a:solidFill>
              </a:rPr>
              <a:t> </a:t>
            </a:r>
            <a:r>
              <a:rPr lang="en-US" sz="2000" dirty="0" err="1">
                <a:solidFill>
                  <a:schemeClr val="lt1"/>
                </a:solidFill>
              </a:rPr>
              <a:t>contactos</a:t>
            </a:r>
            <a:r>
              <a:rPr lang="en-US" sz="2000" dirty="0">
                <a:solidFill>
                  <a:schemeClr val="lt1"/>
                </a:solidFill>
              </a:rPr>
              <a:t> </a:t>
            </a:r>
            <a:r>
              <a:rPr lang="en-US" sz="2000" dirty="0" err="1">
                <a:solidFill>
                  <a:schemeClr val="lt1"/>
                </a:solidFill>
              </a:rPr>
              <a:t>en</a:t>
            </a:r>
            <a:r>
              <a:rPr lang="en-US" sz="2000" dirty="0">
                <a:solidFill>
                  <a:schemeClr val="lt1"/>
                </a:solidFill>
              </a:rPr>
              <a:t> </a:t>
            </a:r>
            <a:r>
              <a:rPr lang="en-US" sz="2000" dirty="0" err="1">
                <a:solidFill>
                  <a:schemeClr val="lt1"/>
                </a:solidFill>
              </a:rPr>
              <a:t>el</a:t>
            </a:r>
            <a:r>
              <a:rPr lang="en-US" sz="2000" dirty="0">
                <a:solidFill>
                  <a:schemeClr val="lt1"/>
                </a:solidFill>
              </a:rPr>
              <a:t> </a:t>
            </a:r>
            <a:r>
              <a:rPr lang="en-US" sz="2000" dirty="0" err="1">
                <a:solidFill>
                  <a:schemeClr val="lt1"/>
                </a:solidFill>
              </a:rPr>
              <a:t>teléfono</a:t>
            </a:r>
            <a:r>
              <a:rPr lang="en-US" sz="2000" dirty="0">
                <a:solidFill>
                  <a:schemeClr val="lt1"/>
                </a:solidFill>
              </a:rPr>
              <a:t>, etc.</a:t>
            </a:r>
            <a:endParaRPr dirty="0"/>
          </a:p>
          <a:p>
            <a:pPr marL="180000" lvl="0" indent="0" algn="just" rtl="0">
              <a:lnSpc>
                <a:spcPct val="90000"/>
              </a:lnSpc>
              <a:spcBef>
                <a:spcPts val="1000"/>
              </a:spcBef>
              <a:spcAft>
                <a:spcPts val="0"/>
              </a:spcAft>
              <a:buSzPts val="2400"/>
              <a:buNone/>
            </a:pPr>
            <a:r>
              <a:rPr lang="en-US" sz="2000" u="sng" dirty="0" err="1">
                <a:solidFill>
                  <a:srgbClr val="24BAA2"/>
                </a:solidFill>
                <a:hlinkClick r:id="rId5">
                  <a:extLst>
                    <a:ext uri="{A12FA001-AC4F-418D-AE19-62706E023703}">
                      <ahyp:hlinkClr xmlns:ahyp="http://schemas.microsoft.com/office/drawing/2018/hyperlinkcolor" val="tx"/>
                    </a:ext>
                  </a:extLst>
                </a:hlinkClick>
              </a:rPr>
              <a:t>Cómo</a:t>
            </a:r>
            <a:r>
              <a:rPr lang="en-US" sz="2000" u="sng" dirty="0">
                <a:solidFill>
                  <a:srgbClr val="24BAA2"/>
                </a:solidFill>
                <a:hlinkClick r:id="rId5">
                  <a:extLst>
                    <a:ext uri="{A12FA001-AC4F-418D-AE19-62706E023703}">
                      <ahyp:hlinkClr xmlns:ahyp="http://schemas.microsoft.com/office/drawing/2018/hyperlinkcolor" val="tx"/>
                    </a:ext>
                  </a:extLst>
                </a:hlinkClick>
              </a:rPr>
              <a:t> </a:t>
            </a:r>
            <a:r>
              <a:rPr lang="en-US" sz="2000" u="sng" dirty="0" err="1">
                <a:solidFill>
                  <a:srgbClr val="24BAA2"/>
                </a:solidFill>
                <a:hlinkClick r:id="rId5">
                  <a:extLst>
                    <a:ext uri="{A12FA001-AC4F-418D-AE19-62706E023703}">
                      <ahyp:hlinkClr xmlns:ahyp="http://schemas.microsoft.com/office/drawing/2018/hyperlinkcolor" val="tx"/>
                    </a:ext>
                  </a:extLst>
                </a:hlinkClick>
              </a:rPr>
              <a:t>configurar</a:t>
            </a:r>
            <a:r>
              <a:rPr lang="en-US" sz="2000" u="sng" dirty="0">
                <a:solidFill>
                  <a:srgbClr val="24BAA2"/>
                </a:solidFill>
                <a:hlinkClick r:id="rId5">
                  <a:extLst>
                    <a:ext uri="{A12FA001-AC4F-418D-AE19-62706E023703}">
                      <ahyp:hlinkClr xmlns:ahyp="http://schemas.microsoft.com/office/drawing/2018/hyperlinkcolor" val="tx"/>
                    </a:ext>
                  </a:extLst>
                </a:hlinkClick>
              </a:rPr>
              <a:t> un smartphone </a:t>
            </a:r>
            <a:r>
              <a:rPr lang="en-US" sz="2000" u="sng" dirty="0">
                <a:solidFill>
                  <a:srgbClr val="24BAA2"/>
                </a:solidFill>
              </a:rPr>
              <a:t>para un familiar mayor</a:t>
            </a:r>
            <a:r>
              <a:rPr lang="en-US" sz="2000" u="sng" dirty="0">
                <a:solidFill>
                  <a:srgbClr val="24BAA2"/>
                </a:solidFill>
                <a:hlinkClick r:id="rId5">
                  <a:extLst>
                    <a:ext uri="{A12FA001-AC4F-418D-AE19-62706E023703}">
                      <ahyp:hlinkClr xmlns:ahyp="http://schemas.microsoft.com/office/drawing/2018/hyperlinkcolor" val="tx"/>
                    </a:ext>
                  </a:extLst>
                </a:hlinkClick>
              </a:rPr>
              <a:t>– YouTube</a:t>
            </a:r>
            <a:r>
              <a:rPr lang="en-US" sz="2000" dirty="0">
                <a:solidFill>
                  <a:srgbClr val="24BAA2"/>
                </a:solidFill>
              </a:rPr>
              <a:t>  </a:t>
            </a:r>
            <a:r>
              <a:rPr lang="en-US" sz="2000" dirty="0" err="1"/>
              <a:t>En</a:t>
            </a:r>
            <a:r>
              <a:rPr lang="en-US" sz="2000" dirty="0"/>
              <a:t> </a:t>
            </a:r>
            <a:r>
              <a:rPr lang="en-US" sz="2000" dirty="0" err="1"/>
              <a:t>este</a:t>
            </a:r>
            <a:r>
              <a:rPr lang="en-US" sz="2000" dirty="0"/>
              <a:t> breve </a:t>
            </a:r>
            <a:r>
              <a:rPr lang="en-US" sz="2000" dirty="0" err="1"/>
              <a:t>vídeo</a:t>
            </a:r>
            <a:r>
              <a:rPr lang="en-US" sz="2000" dirty="0"/>
              <a:t> se </a:t>
            </a:r>
            <a:r>
              <a:rPr lang="en-US" sz="2000" dirty="0" err="1"/>
              <a:t>muestran</a:t>
            </a:r>
            <a:r>
              <a:rPr lang="en-US" sz="2000" dirty="0"/>
              <a:t> las </a:t>
            </a:r>
            <a:r>
              <a:rPr lang="en-US" sz="2000" dirty="0" err="1"/>
              <a:t>opciones</a:t>
            </a:r>
            <a:r>
              <a:rPr lang="en-US" sz="2000" dirty="0"/>
              <a:t> del </a:t>
            </a:r>
            <a:r>
              <a:rPr lang="en-US" sz="2000" i="1" dirty="0"/>
              <a:t>smartphone</a:t>
            </a:r>
            <a:r>
              <a:rPr lang="en-US" sz="2000" dirty="0"/>
              <a:t> que </a:t>
            </a:r>
            <a:r>
              <a:rPr lang="en-US" sz="2000" dirty="0" err="1"/>
              <a:t>puedes</a:t>
            </a:r>
            <a:r>
              <a:rPr lang="en-US" sz="2000" dirty="0"/>
              <a:t> </a:t>
            </a:r>
            <a:r>
              <a:rPr lang="en-US" sz="2000" dirty="0" err="1"/>
              <a:t>configurar</a:t>
            </a:r>
            <a:r>
              <a:rPr lang="en-US" sz="2000" dirty="0"/>
              <a:t> para </a:t>
            </a:r>
            <a:r>
              <a:rPr lang="en-US" sz="2000" dirty="0" err="1"/>
              <a:t>los</a:t>
            </a:r>
            <a:r>
              <a:rPr lang="en-US" sz="2000" dirty="0"/>
              <a:t> </a:t>
            </a:r>
            <a:r>
              <a:rPr lang="en-US" sz="2000" dirty="0" err="1"/>
              <a:t>mayores</a:t>
            </a:r>
            <a:r>
              <a:rPr lang="en-US" sz="2000" dirty="0"/>
              <a:t> a </a:t>
            </a:r>
            <a:r>
              <a:rPr lang="en-US" sz="2000" dirty="0" err="1"/>
              <a:t>los</a:t>
            </a:r>
            <a:r>
              <a:rPr lang="en-US" sz="2000" dirty="0"/>
              <a:t> que </a:t>
            </a:r>
            <a:r>
              <a:rPr lang="en-US" sz="2000" dirty="0" err="1"/>
              <a:t>cuidas</a:t>
            </a:r>
            <a:r>
              <a:rPr lang="en-US" sz="2000" dirty="0"/>
              <a:t>.</a:t>
            </a:r>
            <a:endParaRPr dirty="0"/>
          </a:p>
          <a:p>
            <a:pPr marL="180000" lvl="0" indent="0" algn="just" rtl="0">
              <a:lnSpc>
                <a:spcPct val="90000"/>
              </a:lnSpc>
              <a:spcBef>
                <a:spcPts val="1000"/>
              </a:spcBef>
              <a:spcAft>
                <a:spcPts val="0"/>
              </a:spcAft>
              <a:buSzPts val="2400"/>
              <a:buNone/>
            </a:pPr>
            <a:r>
              <a:rPr lang="en-US" sz="2000" u="sng" dirty="0">
                <a:solidFill>
                  <a:srgbClr val="24BAA2"/>
                </a:solidFill>
                <a:hlinkClick r:id="rId6">
                  <a:extLst>
                    <a:ext uri="{A12FA001-AC4F-418D-AE19-62706E023703}">
                      <ahyp:hlinkClr xmlns:ahyp="http://schemas.microsoft.com/office/drawing/2018/hyperlinkcolor" val="tx"/>
                    </a:ext>
                  </a:extLst>
                </a:hlinkClick>
              </a:rPr>
              <a:t>Apps </a:t>
            </a:r>
            <a:r>
              <a:rPr lang="en-US" sz="2000" u="sng" dirty="0">
                <a:solidFill>
                  <a:srgbClr val="24BAA2"/>
                </a:solidFill>
              </a:rPr>
              <a:t>para personas </a:t>
            </a:r>
            <a:r>
              <a:rPr lang="en-US" sz="2000" u="sng" dirty="0" err="1">
                <a:solidFill>
                  <a:srgbClr val="24BAA2"/>
                </a:solidFill>
              </a:rPr>
              <a:t>mayores</a:t>
            </a:r>
            <a:r>
              <a:rPr lang="en-US" sz="2000" u="sng" dirty="0">
                <a:solidFill>
                  <a:srgbClr val="24BAA2"/>
                </a:solidFill>
              </a:rPr>
              <a:t> </a:t>
            </a:r>
            <a:r>
              <a:rPr lang="en-US" sz="2000" u="sng" dirty="0">
                <a:solidFill>
                  <a:srgbClr val="24BAA2"/>
                </a:solidFill>
                <a:hlinkClick r:id="rId6">
                  <a:extLst>
                    <a:ext uri="{A12FA001-AC4F-418D-AE19-62706E023703}">
                      <ahyp:hlinkClr xmlns:ahyp="http://schemas.microsoft.com/office/drawing/2018/hyperlinkcolor" val="tx"/>
                    </a:ext>
                  </a:extLst>
                </a:hlinkClick>
              </a:rPr>
              <a:t>– YouTube</a:t>
            </a:r>
            <a:r>
              <a:rPr lang="en-US" sz="2000" dirty="0">
                <a:solidFill>
                  <a:srgbClr val="24BAA2"/>
                </a:solidFill>
              </a:rPr>
              <a:t> </a:t>
            </a:r>
            <a:r>
              <a:rPr lang="en-US" sz="2000" dirty="0" err="1"/>
              <a:t>Algunas</a:t>
            </a:r>
            <a:r>
              <a:rPr lang="en-US" sz="2000" dirty="0"/>
              <a:t> </a:t>
            </a:r>
            <a:r>
              <a:rPr lang="en-US" sz="2000" dirty="0" err="1"/>
              <a:t>sugerencias</a:t>
            </a:r>
            <a:r>
              <a:rPr lang="en-US" sz="2000" dirty="0"/>
              <a:t> de </a:t>
            </a:r>
            <a:r>
              <a:rPr lang="en-US" sz="2000" dirty="0" err="1"/>
              <a:t>aplicaciones</a:t>
            </a:r>
            <a:r>
              <a:rPr lang="en-US" sz="2000" dirty="0"/>
              <a:t> </a:t>
            </a:r>
            <a:r>
              <a:rPr lang="en-US" sz="2000" dirty="0" err="1"/>
              <a:t>apropiadas</a:t>
            </a:r>
            <a:r>
              <a:rPr lang="en-US" sz="2000" dirty="0"/>
              <a:t> para personas </a:t>
            </a:r>
            <a:r>
              <a:rPr lang="en-US" sz="2000" dirty="0" err="1"/>
              <a:t>mayores</a:t>
            </a:r>
            <a:r>
              <a:rPr lang="en-US" sz="2000" dirty="0"/>
              <a:t>.</a:t>
            </a:r>
            <a:endParaRPr sz="2000" dirty="0"/>
          </a:p>
        </p:txBody>
      </p:sp>
      <p:sp>
        <p:nvSpPr>
          <p:cNvPr id="869" name="Google Shape;869;p65"/>
          <p:cNvSpPr txBox="1">
            <a:spLocks noGrp="1"/>
          </p:cNvSpPr>
          <p:nvPr>
            <p:ph type="body" idx="2"/>
          </p:nvPr>
        </p:nvSpPr>
        <p:spPr>
          <a:xfrm>
            <a:off x="4704204" y="0"/>
            <a:ext cx="7006728"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3600"/>
              <a:buNone/>
            </a:pPr>
            <a:r>
              <a:rPr lang="en-US" sz="3400">
                <a:solidFill>
                  <a:schemeClr val="lt1"/>
                </a:solidFill>
              </a:rPr>
              <a:t>Vídeos útiles sobre los </a:t>
            </a:r>
            <a:r>
              <a:rPr lang="en-US" sz="3400" i="1">
                <a:solidFill>
                  <a:schemeClr val="lt1"/>
                </a:solidFill>
              </a:rPr>
              <a:t>smartphones</a:t>
            </a:r>
            <a:r>
              <a:rPr lang="en-US" sz="3400">
                <a:solidFill>
                  <a:schemeClr val="lt1"/>
                </a:solidFill>
              </a:rPr>
              <a:t>  para personas mayores</a:t>
            </a:r>
            <a:endParaRPr sz="3400">
              <a:solidFill>
                <a:schemeClr val="lt1"/>
              </a:solidFill>
            </a:endParaRPr>
          </a:p>
        </p:txBody>
      </p:sp>
      <p:pic>
        <p:nvPicPr>
          <p:cNvPr id="870" name="Google Shape;870;p65" descr="Logo, company name&#10;&#10;Description automatically generated"/>
          <p:cNvPicPr preferRelativeResize="0">
            <a:picLocks noGrp="1"/>
          </p:cNvPicPr>
          <p:nvPr>
            <p:ph type="pic" idx="3"/>
          </p:nvPr>
        </p:nvPicPr>
        <p:blipFill rotWithShape="1">
          <a:blip r:embed="rId7">
            <a:alphaModFix/>
          </a:blip>
          <a:srcRect l="14959" r="14713"/>
          <a:stretch/>
        </p:blipFill>
        <p:spPr>
          <a:xfrm>
            <a:off x="0" y="1866787"/>
            <a:ext cx="5472323" cy="3913188"/>
          </a:xfrm>
          <a:prstGeom prst="rect">
            <a:avLst/>
          </a:prstGeom>
          <a:solidFill>
            <a:srgbClr val="D8D8D8"/>
          </a:solidFill>
          <a:ln>
            <a:noFill/>
          </a:ln>
        </p:spPr>
      </p:pic>
      <p:sp>
        <p:nvSpPr>
          <p:cNvPr id="871" name="Google Shape;871;p65"/>
          <p:cNvSpPr/>
          <p:nvPr/>
        </p:nvSpPr>
        <p:spPr>
          <a:xfrm rot="1597209">
            <a:off x="3891598" y="726343"/>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92E4B"/>
                </a:solidFill>
                <a:latin typeface="Calibri"/>
                <a:ea typeface="Calibri"/>
                <a:cs typeface="Calibri"/>
                <a:sym typeface="Calibri"/>
              </a:rPr>
              <a:t>Clica en los ENLACES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6"/>
          <p:cNvSpPr txBox="1">
            <a:spLocks noGrp="1"/>
          </p:cNvSpPr>
          <p:nvPr>
            <p:ph type="body" idx="1"/>
          </p:nvPr>
        </p:nvSpPr>
        <p:spPr>
          <a:xfrm>
            <a:off x="5526285" y="1532272"/>
            <a:ext cx="6011333" cy="4236686"/>
          </a:xfrm>
          <a:prstGeom prst="rect">
            <a:avLst/>
          </a:prstGeom>
          <a:noFill/>
          <a:ln>
            <a:noFill/>
          </a:ln>
        </p:spPr>
        <p:txBody>
          <a:bodyPr spcFirstLastPara="1" wrap="square" lIns="91425" tIns="45700" rIns="91425" bIns="45700" anchor="t" anchorCtr="0">
            <a:noAutofit/>
          </a:bodyPr>
          <a:lstStyle/>
          <a:p>
            <a:pPr marL="180000" lvl="0" indent="0" algn="just" rtl="0">
              <a:lnSpc>
                <a:spcPct val="90000"/>
              </a:lnSpc>
              <a:spcBef>
                <a:spcPts val="1000"/>
              </a:spcBef>
              <a:spcAft>
                <a:spcPts val="0"/>
              </a:spcAft>
              <a:buSzPts val="2400"/>
              <a:buNone/>
            </a:pPr>
            <a:r>
              <a:rPr lang="en-US" sz="2200" u="sng" dirty="0" err="1">
                <a:solidFill>
                  <a:srgbClr val="24BAA2"/>
                </a:solidFill>
              </a:rPr>
              <a:t>Configurar</a:t>
            </a:r>
            <a:r>
              <a:rPr lang="en-US" sz="2200" u="sng" dirty="0">
                <a:solidFill>
                  <a:srgbClr val="24BAA2"/>
                </a:solidFill>
              </a:rPr>
              <a:t> un </a:t>
            </a:r>
            <a:r>
              <a:rPr lang="en-US" sz="2200" u="sng" dirty="0">
                <a:solidFill>
                  <a:srgbClr val="24BAA2"/>
                </a:solidFill>
                <a:hlinkClick r:id="rId3">
                  <a:extLst>
                    <a:ext uri="{A12FA001-AC4F-418D-AE19-62706E023703}">
                      <ahyp:hlinkClr xmlns:ahyp="http://schemas.microsoft.com/office/drawing/2018/hyperlinkcolor" val="tx"/>
                    </a:ext>
                  </a:extLst>
                </a:hlinkClick>
              </a:rPr>
              <a:t>Apple ID - YouTube</a:t>
            </a:r>
            <a:r>
              <a:rPr lang="en-US" sz="2200" dirty="0">
                <a:solidFill>
                  <a:srgbClr val="24BAA2"/>
                </a:solidFill>
              </a:rPr>
              <a:t> </a:t>
            </a:r>
            <a:r>
              <a:rPr lang="en-US" sz="2200" dirty="0" err="1"/>
              <a:t>Vídeo</a:t>
            </a:r>
            <a:r>
              <a:rPr lang="en-US" sz="2200" dirty="0"/>
              <a:t> </a:t>
            </a:r>
            <a:r>
              <a:rPr lang="en-US" sz="2200" dirty="0" err="1"/>
              <a:t>sobre</a:t>
            </a:r>
            <a:r>
              <a:rPr lang="en-US" sz="2200" dirty="0"/>
              <a:t> </a:t>
            </a:r>
            <a:r>
              <a:rPr lang="en-US" sz="2200" dirty="0" err="1"/>
              <a:t>cómo</a:t>
            </a:r>
            <a:r>
              <a:rPr lang="en-US" sz="2200" dirty="0"/>
              <a:t> </a:t>
            </a:r>
            <a:r>
              <a:rPr lang="en-US" sz="2200" dirty="0" err="1"/>
              <a:t>configurar</a:t>
            </a:r>
            <a:r>
              <a:rPr lang="en-US" sz="2200" dirty="0"/>
              <a:t> un </a:t>
            </a:r>
            <a:r>
              <a:rPr lang="en-US" sz="2200" dirty="0">
                <a:solidFill>
                  <a:schemeClr val="lt1"/>
                </a:solidFill>
              </a:rPr>
              <a:t>Apple Id para </a:t>
            </a:r>
            <a:r>
              <a:rPr lang="en-US" sz="2200" dirty="0" err="1">
                <a:solidFill>
                  <a:schemeClr val="lt1"/>
                </a:solidFill>
              </a:rPr>
              <a:t>cualquier</a:t>
            </a:r>
            <a:r>
              <a:rPr lang="en-US" sz="2200" dirty="0">
                <a:solidFill>
                  <a:schemeClr val="lt1"/>
                </a:solidFill>
              </a:rPr>
              <a:t> </a:t>
            </a:r>
            <a:r>
              <a:rPr lang="en-US" sz="2200" dirty="0" err="1">
                <a:solidFill>
                  <a:schemeClr val="lt1"/>
                </a:solidFill>
              </a:rPr>
              <a:t>dispositivo</a:t>
            </a:r>
            <a:r>
              <a:rPr lang="en-US" sz="2200" dirty="0">
                <a:solidFill>
                  <a:schemeClr val="lt1"/>
                </a:solidFill>
              </a:rPr>
              <a:t> de Apple.</a:t>
            </a:r>
            <a:endParaRPr sz="2200" dirty="0"/>
          </a:p>
          <a:p>
            <a:pPr marL="180000" lvl="0" indent="0" algn="just" rtl="0">
              <a:lnSpc>
                <a:spcPct val="90000"/>
              </a:lnSpc>
              <a:spcBef>
                <a:spcPts val="1000"/>
              </a:spcBef>
              <a:spcAft>
                <a:spcPts val="0"/>
              </a:spcAft>
              <a:buSzPts val="2400"/>
              <a:buNone/>
            </a:pPr>
            <a:r>
              <a:rPr lang="en-US" sz="2200" u="sng" dirty="0" err="1">
                <a:solidFill>
                  <a:srgbClr val="24BAA2"/>
                </a:solidFill>
              </a:rPr>
              <a:t>Cómo</a:t>
            </a:r>
            <a:r>
              <a:rPr lang="en-US" sz="2200" u="sng" dirty="0">
                <a:solidFill>
                  <a:srgbClr val="24BAA2"/>
                </a:solidFill>
              </a:rPr>
              <a:t> </a:t>
            </a:r>
            <a:r>
              <a:rPr lang="en-US" sz="2200" u="sng" dirty="0" err="1">
                <a:solidFill>
                  <a:srgbClr val="24BAA2"/>
                </a:solidFill>
              </a:rPr>
              <a:t>descargar</a:t>
            </a:r>
            <a:r>
              <a:rPr lang="en-US" sz="2200" u="sng" dirty="0">
                <a:solidFill>
                  <a:srgbClr val="24BAA2"/>
                </a:solidFill>
              </a:rPr>
              <a:t> </a:t>
            </a:r>
            <a:r>
              <a:rPr lang="en-US" sz="2200" u="sng" dirty="0" err="1">
                <a:solidFill>
                  <a:srgbClr val="24BAA2"/>
                </a:solidFill>
              </a:rPr>
              <a:t>una</a:t>
            </a:r>
            <a:r>
              <a:rPr lang="en-US" sz="2200" u="sng" dirty="0">
                <a:solidFill>
                  <a:srgbClr val="24BAA2"/>
                </a:solidFill>
              </a:rPr>
              <a:t> a</a:t>
            </a:r>
            <a:r>
              <a:rPr lang="en-US" sz="2200" u="sng" dirty="0">
                <a:solidFill>
                  <a:srgbClr val="24BAA2"/>
                </a:solidFill>
                <a:hlinkClick r:id="rId4">
                  <a:extLst>
                    <a:ext uri="{A12FA001-AC4F-418D-AE19-62706E023703}">
                      <ahyp:hlinkClr xmlns:ahyp="http://schemas.microsoft.com/office/drawing/2018/hyperlinkcolor" val="tx"/>
                    </a:ext>
                  </a:extLst>
                </a:hlinkClick>
              </a:rPr>
              <a:t>pp </a:t>
            </a:r>
            <a:r>
              <a:rPr lang="en-US" sz="2200" u="sng" dirty="0">
                <a:solidFill>
                  <a:srgbClr val="24BAA2"/>
                </a:solidFill>
                <a:hlinkClick r:id="rId4">
                  <a:extLst>
                    <a:ext uri="{A12FA001-AC4F-418D-AE19-62706E023703}">
                      <ahyp:hlinkClr xmlns:ahyp="http://schemas.microsoft.com/office/drawing/2018/hyperlinkcolor" val="tx"/>
                    </a:ext>
                  </a:extLst>
                </a:hlinkClick>
              </a:rPr>
              <a:t>(iOS) - YouTube</a:t>
            </a:r>
            <a:r>
              <a:rPr lang="en-US" sz="2200" dirty="0">
                <a:solidFill>
                  <a:srgbClr val="24BAA2"/>
                </a:solidFill>
              </a:rPr>
              <a:t> </a:t>
            </a:r>
            <a:r>
              <a:rPr lang="en-US" sz="2200" dirty="0"/>
              <a:t>Breve </a:t>
            </a:r>
            <a:r>
              <a:rPr lang="en-US" sz="2200" dirty="0" err="1"/>
              <a:t>vídeo</a:t>
            </a:r>
            <a:r>
              <a:rPr lang="en-US" sz="2200" dirty="0"/>
              <a:t> de </a:t>
            </a:r>
            <a:r>
              <a:rPr lang="en-US" sz="2200" dirty="0" err="1"/>
              <a:t>instrucciones</a:t>
            </a:r>
            <a:r>
              <a:rPr lang="en-US" sz="2200" dirty="0"/>
              <a:t> para </a:t>
            </a:r>
            <a:r>
              <a:rPr lang="en-US" sz="2200" dirty="0" err="1"/>
              <a:t>descargar</a:t>
            </a:r>
            <a:r>
              <a:rPr lang="en-US" sz="2200" dirty="0"/>
              <a:t> </a:t>
            </a:r>
            <a:r>
              <a:rPr lang="en-US" sz="2200" i="1" dirty="0">
                <a:solidFill>
                  <a:schemeClr val="lt1"/>
                </a:solidFill>
              </a:rPr>
              <a:t>apps</a:t>
            </a:r>
            <a:r>
              <a:rPr lang="en-US" sz="2200" dirty="0"/>
              <a:t> de la Apple App Store.</a:t>
            </a:r>
            <a:endParaRPr dirty="0"/>
          </a:p>
          <a:p>
            <a:pPr marL="180000" lvl="0" indent="0" algn="just" rtl="0">
              <a:lnSpc>
                <a:spcPct val="90000"/>
              </a:lnSpc>
              <a:spcBef>
                <a:spcPts val="1000"/>
              </a:spcBef>
              <a:spcAft>
                <a:spcPts val="0"/>
              </a:spcAft>
              <a:buSzPts val="2400"/>
              <a:buNone/>
            </a:pPr>
            <a:r>
              <a:rPr lang="en-US" sz="2200" u="sng" dirty="0" err="1">
                <a:solidFill>
                  <a:srgbClr val="24BAA2"/>
                </a:solidFill>
              </a:rPr>
              <a:t>Cómo</a:t>
            </a:r>
            <a:r>
              <a:rPr lang="en-US" sz="2200" u="sng" dirty="0">
                <a:solidFill>
                  <a:srgbClr val="24BAA2"/>
                </a:solidFill>
              </a:rPr>
              <a:t> </a:t>
            </a:r>
            <a:r>
              <a:rPr lang="en-US" sz="2200" u="sng" dirty="0" err="1">
                <a:solidFill>
                  <a:srgbClr val="24BAA2"/>
                </a:solidFill>
              </a:rPr>
              <a:t>descargar</a:t>
            </a:r>
            <a:r>
              <a:rPr lang="en-US" sz="2200" u="sng" dirty="0">
                <a:solidFill>
                  <a:srgbClr val="24BAA2"/>
                </a:solidFill>
              </a:rPr>
              <a:t> </a:t>
            </a:r>
            <a:r>
              <a:rPr lang="en-US" sz="2200" u="sng" dirty="0" err="1">
                <a:solidFill>
                  <a:srgbClr val="24BAA2"/>
                </a:solidFill>
              </a:rPr>
              <a:t>una</a:t>
            </a:r>
            <a:r>
              <a:rPr lang="en-US" sz="2200" u="sng" dirty="0">
                <a:solidFill>
                  <a:srgbClr val="24BAA2"/>
                </a:solidFill>
              </a:rPr>
              <a:t> a</a:t>
            </a:r>
            <a:r>
              <a:rPr lang="en-US" sz="2200" u="sng" dirty="0">
                <a:solidFill>
                  <a:srgbClr val="24BAA2"/>
                </a:solidFill>
                <a:hlinkClick r:id="rId4">
                  <a:extLst>
                    <a:ext uri="{A12FA001-AC4F-418D-AE19-62706E023703}">
                      <ahyp:hlinkClr xmlns:ahyp="http://schemas.microsoft.com/office/drawing/2018/hyperlinkcolor" val="tx"/>
                    </a:ext>
                  </a:extLst>
                </a:hlinkClick>
              </a:rPr>
              <a:t>pp</a:t>
            </a:r>
            <a:r>
              <a:rPr lang="en-US" sz="2200" u="sng" dirty="0">
                <a:solidFill>
                  <a:srgbClr val="24BAA2"/>
                </a:solidFill>
              </a:rPr>
              <a:t> </a:t>
            </a:r>
            <a:r>
              <a:rPr lang="en-US" sz="2200" u="sng" dirty="0">
                <a:solidFill>
                  <a:srgbClr val="24BAA2"/>
                </a:solidFill>
                <a:hlinkClick r:id="rId5">
                  <a:extLst>
                    <a:ext uri="{A12FA001-AC4F-418D-AE19-62706E023703}">
                      <ahyp:hlinkClr xmlns:ahyp="http://schemas.microsoft.com/office/drawing/2018/hyperlinkcolor" val="tx"/>
                    </a:ext>
                  </a:extLst>
                </a:hlinkClick>
              </a:rPr>
              <a:t>(Android) – YouTube</a:t>
            </a:r>
            <a:r>
              <a:rPr lang="en-US" sz="2200" dirty="0">
                <a:solidFill>
                  <a:srgbClr val="24BAA2"/>
                </a:solidFill>
              </a:rPr>
              <a:t> </a:t>
            </a:r>
            <a:r>
              <a:rPr lang="en-US" sz="2200" dirty="0"/>
              <a:t> Este </a:t>
            </a:r>
            <a:r>
              <a:rPr lang="en-US" sz="2200" dirty="0" err="1"/>
              <a:t>vídeo</a:t>
            </a:r>
            <a:r>
              <a:rPr lang="en-US" sz="2200" dirty="0"/>
              <a:t> </a:t>
            </a:r>
            <a:r>
              <a:rPr lang="en-US" sz="2200" dirty="0" err="1"/>
              <a:t>muestra</a:t>
            </a:r>
            <a:r>
              <a:rPr lang="en-US" sz="2200" dirty="0"/>
              <a:t> </a:t>
            </a:r>
            <a:r>
              <a:rPr lang="en-US" sz="2200" dirty="0" err="1"/>
              <a:t>cómo</a:t>
            </a:r>
            <a:r>
              <a:rPr lang="en-US" sz="2200" dirty="0"/>
              <a:t> </a:t>
            </a:r>
            <a:r>
              <a:rPr lang="en-US" sz="2200" dirty="0" err="1"/>
              <a:t>descargar</a:t>
            </a:r>
            <a:r>
              <a:rPr lang="en-US" sz="2200" dirty="0"/>
              <a:t> </a:t>
            </a:r>
            <a:r>
              <a:rPr lang="en-US" sz="2200" dirty="0" err="1"/>
              <a:t>una</a:t>
            </a:r>
            <a:r>
              <a:rPr lang="en-US" sz="2200" dirty="0"/>
              <a:t> </a:t>
            </a:r>
            <a:r>
              <a:rPr lang="en-US" sz="2200" i="1" dirty="0">
                <a:solidFill>
                  <a:schemeClr val="lt1"/>
                </a:solidFill>
              </a:rPr>
              <a:t>app</a:t>
            </a:r>
            <a:r>
              <a:rPr lang="en-US" sz="2200" dirty="0"/>
              <a:t> </a:t>
            </a:r>
            <a:r>
              <a:rPr lang="en-US" sz="2200" dirty="0" err="1"/>
              <a:t>en</a:t>
            </a:r>
            <a:r>
              <a:rPr lang="en-US" sz="2200" dirty="0"/>
              <a:t> un </a:t>
            </a:r>
            <a:r>
              <a:rPr lang="en-US" sz="2200" dirty="0" err="1"/>
              <a:t>teléfono</a:t>
            </a:r>
            <a:r>
              <a:rPr lang="en-US" sz="2200" dirty="0"/>
              <a:t> Android.</a:t>
            </a:r>
            <a:endParaRPr dirty="0"/>
          </a:p>
          <a:p>
            <a:pPr marL="180000" lvl="0" indent="0" algn="just" rtl="0">
              <a:lnSpc>
                <a:spcPct val="90000"/>
              </a:lnSpc>
              <a:spcBef>
                <a:spcPts val="1000"/>
              </a:spcBef>
              <a:spcAft>
                <a:spcPts val="0"/>
              </a:spcAft>
              <a:buSzPts val="2400"/>
              <a:buNone/>
            </a:pPr>
            <a:r>
              <a:rPr lang="en-US" sz="2200" u="sng" dirty="0" err="1">
                <a:solidFill>
                  <a:srgbClr val="24BAA2"/>
                </a:solidFill>
                <a:hlinkClick r:id="rId6">
                  <a:extLst>
                    <a:ext uri="{A12FA001-AC4F-418D-AE19-62706E023703}">
                      <ahyp:hlinkClr xmlns:ahyp="http://schemas.microsoft.com/office/drawing/2018/hyperlinkcolor" val="tx"/>
                    </a:ext>
                  </a:extLst>
                </a:hlinkClick>
              </a:rPr>
              <a:t>Videotutorial</a:t>
            </a:r>
            <a:r>
              <a:rPr lang="en-US" sz="2200" u="sng" dirty="0">
                <a:solidFill>
                  <a:srgbClr val="24BAA2"/>
                </a:solidFill>
                <a:hlinkClick r:id="rId6">
                  <a:extLst>
                    <a:ext uri="{A12FA001-AC4F-418D-AE19-62706E023703}">
                      <ahyp:hlinkClr xmlns:ahyp="http://schemas.microsoft.com/office/drawing/2018/hyperlinkcolor" val="tx"/>
                    </a:ext>
                  </a:extLst>
                </a:hlinkClick>
              </a:rPr>
              <a:t> con </a:t>
            </a:r>
            <a:r>
              <a:rPr lang="en-US" sz="2200" u="sng" dirty="0" err="1">
                <a:solidFill>
                  <a:srgbClr val="24BAA2"/>
                </a:solidFill>
                <a:hlinkClick r:id="rId6">
                  <a:extLst>
                    <a:ext uri="{A12FA001-AC4F-418D-AE19-62706E023703}">
                      <ahyp:hlinkClr xmlns:ahyp="http://schemas.microsoft.com/office/drawing/2018/hyperlinkcolor" val="tx"/>
                    </a:ext>
                  </a:extLst>
                </a:hlinkClick>
              </a:rPr>
              <a:t>consejos</a:t>
            </a:r>
            <a:r>
              <a:rPr lang="en-US" sz="2200" u="sng" dirty="0">
                <a:solidFill>
                  <a:srgbClr val="24BAA2"/>
                </a:solidFill>
                <a:hlinkClick r:id="rId6">
                  <a:extLst>
                    <a:ext uri="{A12FA001-AC4F-418D-AE19-62706E023703}">
                      <ahyp:hlinkClr xmlns:ahyp="http://schemas.microsoft.com/office/drawing/2018/hyperlinkcolor" val="tx"/>
                    </a:ext>
                  </a:extLst>
                </a:hlinkClick>
              </a:rPr>
              <a:t> </a:t>
            </a:r>
            <a:r>
              <a:rPr lang="en-US" sz="2200" u="sng" dirty="0" err="1">
                <a:solidFill>
                  <a:srgbClr val="24BAA2"/>
                </a:solidFill>
                <a:hlinkClick r:id="rId6">
                  <a:extLst>
                    <a:ext uri="{A12FA001-AC4F-418D-AE19-62706E023703}">
                      <ahyp:hlinkClr xmlns:ahyp="http://schemas.microsoft.com/office/drawing/2018/hyperlinkcolor" val="tx"/>
                    </a:ext>
                  </a:extLst>
                </a:hlinkClick>
              </a:rPr>
              <a:t>tecnológicos</a:t>
            </a:r>
            <a:r>
              <a:rPr lang="en-US" sz="2200" u="sng" dirty="0">
                <a:solidFill>
                  <a:srgbClr val="24BAA2"/>
                </a:solidFill>
                <a:hlinkClick r:id="rId6">
                  <a:extLst>
                    <a:ext uri="{A12FA001-AC4F-418D-AE19-62706E023703}">
                      <ahyp:hlinkClr xmlns:ahyp="http://schemas.microsoft.com/office/drawing/2018/hyperlinkcolor" val="tx"/>
                    </a:ext>
                  </a:extLst>
                </a:hlinkClick>
              </a:rPr>
              <a:t> - Senior Planet </a:t>
            </a:r>
            <a:r>
              <a:rPr lang="en-US" sz="2200" u="sng" dirty="0">
                <a:solidFill>
                  <a:srgbClr val="24BAA2"/>
                </a:solidFill>
              </a:rPr>
              <a:t>de </a:t>
            </a:r>
            <a:r>
              <a:rPr lang="en-US" sz="2200" u="sng" dirty="0">
                <a:solidFill>
                  <a:srgbClr val="24BAA2"/>
                </a:solidFill>
                <a:hlinkClick r:id="rId6">
                  <a:extLst>
                    <a:ext uri="{A12FA001-AC4F-418D-AE19-62706E023703}">
                      <ahyp:hlinkClr xmlns:ahyp="http://schemas.microsoft.com/office/drawing/2018/hyperlinkcolor" val="tx"/>
                    </a:ext>
                  </a:extLst>
                </a:hlinkClick>
              </a:rPr>
              <a:t>AARP</a:t>
            </a:r>
            <a:r>
              <a:rPr lang="en-US" sz="2200" dirty="0">
                <a:solidFill>
                  <a:srgbClr val="24BAA2"/>
                </a:solidFill>
              </a:rPr>
              <a:t>  </a:t>
            </a:r>
            <a:r>
              <a:rPr lang="en-US" sz="2200" dirty="0" err="1"/>
              <a:t>Usa</a:t>
            </a:r>
            <a:r>
              <a:rPr lang="en-US" sz="2200" dirty="0"/>
              <a:t> </a:t>
            </a:r>
            <a:r>
              <a:rPr lang="en-US" sz="2200" dirty="0" err="1"/>
              <a:t>este</a:t>
            </a:r>
            <a:r>
              <a:rPr lang="en-US" sz="2200" dirty="0"/>
              <a:t> enlace para </a:t>
            </a:r>
            <a:r>
              <a:rPr lang="en-US" sz="2200" dirty="0" err="1"/>
              <a:t>ver</a:t>
            </a:r>
            <a:r>
              <a:rPr lang="en-US" sz="2200" dirty="0"/>
              <a:t> </a:t>
            </a:r>
            <a:r>
              <a:rPr lang="en-US" sz="2200" dirty="0" err="1"/>
              <a:t>muchos</a:t>
            </a:r>
            <a:r>
              <a:rPr lang="en-US" sz="2200" dirty="0"/>
              <a:t> </a:t>
            </a:r>
            <a:r>
              <a:rPr lang="en-US" sz="2200" dirty="0" err="1"/>
              <a:t>otros</a:t>
            </a:r>
            <a:r>
              <a:rPr lang="en-US" sz="2200" dirty="0"/>
              <a:t> </a:t>
            </a:r>
            <a:r>
              <a:rPr lang="en-US" sz="2200" dirty="0" err="1"/>
              <a:t>tutoriales</a:t>
            </a:r>
            <a:r>
              <a:rPr lang="en-US" sz="2200" dirty="0"/>
              <a:t>. </a:t>
            </a:r>
            <a:endParaRPr sz="2200" dirty="0"/>
          </a:p>
        </p:txBody>
      </p:sp>
      <p:sp>
        <p:nvSpPr>
          <p:cNvPr id="877" name="Google Shape;877;p66"/>
          <p:cNvSpPr txBox="1">
            <a:spLocks noGrp="1"/>
          </p:cNvSpPr>
          <p:nvPr>
            <p:ph type="body" idx="2"/>
          </p:nvPr>
        </p:nvSpPr>
        <p:spPr>
          <a:xfrm>
            <a:off x="4671152" y="0"/>
            <a:ext cx="6929609"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3600"/>
              <a:buNone/>
            </a:pPr>
            <a:r>
              <a:rPr lang="en-US" sz="3400">
                <a:solidFill>
                  <a:schemeClr val="lt1"/>
                </a:solidFill>
              </a:rPr>
              <a:t>Vídeos útiles sobre los </a:t>
            </a:r>
            <a:r>
              <a:rPr lang="en-US" sz="3400" i="1">
                <a:solidFill>
                  <a:schemeClr val="lt1"/>
                </a:solidFill>
              </a:rPr>
              <a:t>smartphones</a:t>
            </a:r>
            <a:r>
              <a:rPr lang="en-US" sz="3400">
                <a:solidFill>
                  <a:schemeClr val="lt1"/>
                </a:solidFill>
              </a:rPr>
              <a:t>  para personas mayores</a:t>
            </a:r>
            <a:endParaRPr sz="3400">
              <a:solidFill>
                <a:schemeClr val="lt1"/>
              </a:solidFill>
            </a:endParaRPr>
          </a:p>
        </p:txBody>
      </p:sp>
      <p:pic>
        <p:nvPicPr>
          <p:cNvPr id="878" name="Google Shape;878;p66" descr="Logo, company name&#10;&#10;Description automatically generated"/>
          <p:cNvPicPr preferRelativeResize="0">
            <a:picLocks noGrp="1"/>
          </p:cNvPicPr>
          <p:nvPr>
            <p:ph type="pic" idx="3"/>
          </p:nvPr>
        </p:nvPicPr>
        <p:blipFill rotWithShape="1">
          <a:blip r:embed="rId7">
            <a:alphaModFix/>
          </a:blip>
          <a:srcRect l="14959" r="14713"/>
          <a:stretch/>
        </p:blipFill>
        <p:spPr>
          <a:xfrm>
            <a:off x="0" y="1866787"/>
            <a:ext cx="5130800" cy="3913188"/>
          </a:xfrm>
          <a:prstGeom prst="rect">
            <a:avLst/>
          </a:prstGeom>
          <a:solidFill>
            <a:srgbClr val="D8D8D8"/>
          </a:solidFill>
          <a:ln>
            <a:noFill/>
          </a:ln>
        </p:spPr>
      </p:pic>
      <p:sp>
        <p:nvSpPr>
          <p:cNvPr id="879" name="Google Shape;879;p66"/>
          <p:cNvSpPr/>
          <p:nvPr/>
        </p:nvSpPr>
        <p:spPr>
          <a:xfrm rot="1597209">
            <a:off x="3869565" y="891597"/>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92E4B"/>
                </a:solidFill>
                <a:latin typeface="Calibri"/>
                <a:ea typeface="Calibri"/>
                <a:cs typeface="Calibri"/>
                <a:sym typeface="Calibri"/>
              </a:rPr>
              <a:t>Clica en los ENLACES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pic>
        <p:nvPicPr>
          <p:cNvPr id="884" name="Google Shape;884;p67" descr="Wooden bridge with cherry blossom on both sides"/>
          <p:cNvPicPr preferRelativeResize="0">
            <a:picLocks noGrp="1"/>
          </p:cNvPicPr>
          <p:nvPr>
            <p:ph type="pic" idx="2"/>
          </p:nvPr>
        </p:nvPicPr>
        <p:blipFill rotWithShape="1">
          <a:blip r:embed="rId3">
            <a:alphaModFix/>
          </a:blip>
          <a:srcRect t="7833" b="7832"/>
          <a:stretch/>
        </p:blipFill>
        <p:spPr>
          <a:xfrm>
            <a:off x="0" y="0"/>
            <a:ext cx="12192000" cy="6858000"/>
          </a:xfrm>
          <a:prstGeom prst="rect">
            <a:avLst/>
          </a:prstGeom>
          <a:solidFill>
            <a:srgbClr val="F2F2F2"/>
          </a:solidFill>
          <a:ln>
            <a:noFill/>
          </a:ln>
        </p:spPr>
      </p:pic>
      <p:sp>
        <p:nvSpPr>
          <p:cNvPr id="885" name="Google Shape;885;p67"/>
          <p:cNvSpPr txBox="1">
            <a:spLocks noGrp="1"/>
          </p:cNvSpPr>
          <p:nvPr>
            <p:ph type="body" idx="1"/>
          </p:nvPr>
        </p:nvSpPr>
        <p:spPr>
          <a:xfrm>
            <a:off x="0" y="2545080"/>
            <a:ext cx="7689670" cy="1767840"/>
          </a:xfrm>
          <a:prstGeom prst="rect">
            <a:avLst/>
          </a:prstGeom>
          <a:solidFill>
            <a:srgbClr val="7F3494"/>
          </a:solidFill>
          <a:ln>
            <a:noFill/>
          </a:ln>
        </p:spPr>
        <p:txBody>
          <a:bodyPr spcFirstLastPara="1" wrap="square" lIns="91425" tIns="45700" rIns="91425" bIns="45700" anchor="t" anchorCtr="0">
            <a:normAutofit lnSpcReduction="10000"/>
          </a:bodyPr>
          <a:lstStyle/>
          <a:p>
            <a:pPr marL="457200" marR="0" lvl="0" indent="-228600" algn="ctr" rtl="0">
              <a:lnSpc>
                <a:spcPct val="90000"/>
              </a:lnSpc>
              <a:spcBef>
                <a:spcPts val="1000"/>
              </a:spcBef>
              <a:spcAft>
                <a:spcPts val="0"/>
              </a:spcAft>
              <a:buClr>
                <a:schemeClr val="lt1"/>
              </a:buClr>
              <a:buSzPts val="3000"/>
              <a:buFont typeface="Arial"/>
              <a:buNone/>
            </a:pPr>
            <a:r>
              <a:rPr lang="en-US" b="1">
                <a:solidFill>
                  <a:schemeClr val="lt1"/>
                </a:solidFill>
              </a:rPr>
              <a:t>¡Buen trabajo! </a:t>
            </a:r>
            <a:r>
              <a:rPr lang="en-US"/>
              <a:t>Has completado la segunda parte de este viaje formativo… ¡sigue adelante y descubre lo que te espera en el Apartado 3!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g136ea598341_1_30"/>
          <p:cNvSpPr txBox="1">
            <a:spLocks noGrp="1"/>
          </p:cNvSpPr>
          <p:nvPr>
            <p:ph type="body" idx="1"/>
          </p:nvPr>
        </p:nvSpPr>
        <p:spPr>
          <a:xfrm>
            <a:off x="5592898" y="3536223"/>
            <a:ext cx="6599102"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a:solidFill>
                  <a:schemeClr val="lt1"/>
                </a:solidFill>
              </a:rPr>
              <a:t>Uso Eficaz de la</a:t>
            </a:r>
            <a:r>
              <a:rPr lang="en-US"/>
              <a:t>s </a:t>
            </a:r>
            <a:r>
              <a:rPr lang="en-US" i="1">
                <a:solidFill>
                  <a:schemeClr val="lt1"/>
                </a:solidFill>
              </a:rPr>
              <a:t>Tablets</a:t>
            </a:r>
            <a:r>
              <a:rPr lang="en-US">
                <a:solidFill>
                  <a:schemeClr val="lt1"/>
                </a:solidFill>
              </a:rPr>
              <a:t> </a:t>
            </a:r>
            <a:endParaRPr sz="4500">
              <a:solidFill>
                <a:schemeClr val="lt1"/>
              </a:solidFill>
            </a:endParaRPr>
          </a:p>
        </p:txBody>
      </p:sp>
      <p:sp>
        <p:nvSpPr>
          <p:cNvPr id="892" name="Google Shape;892;g136ea598341_1_30"/>
          <p:cNvSpPr txBox="1">
            <a:spLocks noGrp="1"/>
          </p:cNvSpPr>
          <p:nvPr>
            <p:ph type="body" idx="2"/>
          </p:nvPr>
        </p:nvSpPr>
        <p:spPr>
          <a:xfrm>
            <a:off x="891650" y="2003717"/>
            <a:ext cx="2067000" cy="225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03</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68"/>
          <p:cNvSpPr txBox="1">
            <a:spLocks noGrp="1"/>
          </p:cNvSpPr>
          <p:nvPr>
            <p:ph type="body" idx="1"/>
          </p:nvPr>
        </p:nvSpPr>
        <p:spPr>
          <a:xfrm>
            <a:off x="6206067" y="1515534"/>
            <a:ext cx="4724400" cy="4246168"/>
          </a:xfrm>
          <a:prstGeom prst="rect">
            <a:avLst/>
          </a:prstGeom>
          <a:noFill/>
          <a:ln>
            <a:noFill/>
          </a:ln>
        </p:spPr>
        <p:txBody>
          <a:bodyPr spcFirstLastPara="1" wrap="square" lIns="91425" tIns="45700" rIns="91425" bIns="45700" anchor="t" anchorCtr="0">
            <a:normAutofit lnSpcReduction="10000"/>
          </a:bodyPr>
          <a:lstStyle/>
          <a:p>
            <a:pPr marL="457200" lvl="0" indent="-228600" algn="just" rtl="0">
              <a:lnSpc>
                <a:spcPct val="90000"/>
              </a:lnSpc>
              <a:spcBef>
                <a:spcPts val="1000"/>
              </a:spcBef>
              <a:spcAft>
                <a:spcPts val="0"/>
              </a:spcAft>
              <a:buSzPts val="3000"/>
              <a:buNone/>
            </a:pPr>
            <a:r>
              <a:rPr lang="en-US" i="0"/>
              <a:t>Al igual que pasa con los </a:t>
            </a:r>
            <a:endParaRPr/>
          </a:p>
          <a:p>
            <a:pPr marL="457200" lvl="0" indent="-228600" algn="just" rtl="0">
              <a:lnSpc>
                <a:spcPct val="90000"/>
              </a:lnSpc>
              <a:spcBef>
                <a:spcPts val="1000"/>
              </a:spcBef>
              <a:spcAft>
                <a:spcPts val="0"/>
              </a:spcAft>
              <a:buSzPts val="3000"/>
              <a:buNone/>
            </a:pPr>
            <a:r>
              <a:rPr lang="en-US">
                <a:solidFill>
                  <a:schemeClr val="lt1"/>
                </a:solidFill>
              </a:rPr>
              <a:t>smartphones</a:t>
            </a:r>
            <a:r>
              <a:rPr lang="en-US" i="0">
                <a:solidFill>
                  <a:schemeClr val="lt1"/>
                </a:solidFill>
              </a:rPr>
              <a:t>, </a:t>
            </a:r>
            <a:r>
              <a:rPr lang="en-US" i="0"/>
              <a:t>en general </a:t>
            </a:r>
            <a:endParaRPr/>
          </a:p>
          <a:p>
            <a:pPr marL="457200" lvl="0" indent="-228600" algn="just" rtl="0">
              <a:lnSpc>
                <a:spcPct val="90000"/>
              </a:lnSpc>
              <a:spcBef>
                <a:spcPts val="1000"/>
              </a:spcBef>
              <a:spcAft>
                <a:spcPts val="0"/>
              </a:spcAft>
              <a:buSzPts val="3000"/>
              <a:buNone/>
            </a:pPr>
            <a:r>
              <a:rPr lang="en-US" i="0"/>
              <a:t>hay dos tipos de </a:t>
            </a:r>
            <a:r>
              <a:rPr lang="en-US">
                <a:solidFill>
                  <a:schemeClr val="lt1"/>
                </a:solidFill>
              </a:rPr>
              <a:t>tablets</a:t>
            </a:r>
            <a:r>
              <a:rPr lang="en-US" i="0"/>
              <a:t>: </a:t>
            </a:r>
            <a:endParaRPr/>
          </a:p>
          <a:p>
            <a:pPr marL="457200" lvl="0" indent="-228600" algn="just" rtl="0">
              <a:lnSpc>
                <a:spcPct val="90000"/>
              </a:lnSpc>
              <a:spcBef>
                <a:spcPts val="1000"/>
              </a:spcBef>
              <a:spcAft>
                <a:spcPts val="0"/>
              </a:spcAft>
              <a:buSzPts val="3000"/>
              <a:buNone/>
            </a:pPr>
            <a:r>
              <a:rPr lang="en-US" i="0"/>
              <a:t>las que funcionan con el </a:t>
            </a:r>
            <a:endParaRPr/>
          </a:p>
          <a:p>
            <a:pPr marL="457200" lvl="0" indent="-228600" algn="just" rtl="0">
              <a:lnSpc>
                <a:spcPct val="90000"/>
              </a:lnSpc>
              <a:spcBef>
                <a:spcPts val="1000"/>
              </a:spcBef>
              <a:spcAft>
                <a:spcPts val="0"/>
              </a:spcAft>
              <a:buSzPts val="3000"/>
              <a:buNone/>
            </a:pPr>
            <a:r>
              <a:rPr lang="en-US" i="0"/>
              <a:t>sistema IoS (iPads) y las </a:t>
            </a:r>
            <a:endParaRPr/>
          </a:p>
          <a:p>
            <a:pPr marL="457200" lvl="0" indent="-228600" algn="just" rtl="0">
              <a:lnSpc>
                <a:spcPct val="90000"/>
              </a:lnSpc>
              <a:spcBef>
                <a:spcPts val="1000"/>
              </a:spcBef>
              <a:spcAft>
                <a:spcPts val="0"/>
              </a:spcAft>
              <a:buSzPts val="3000"/>
              <a:buNone/>
            </a:pPr>
            <a:r>
              <a:rPr lang="en-US" i="0">
                <a:solidFill>
                  <a:schemeClr val="lt1"/>
                </a:solidFill>
              </a:rPr>
              <a:t>tabletas</a:t>
            </a:r>
            <a:r>
              <a:rPr lang="en-US" i="0"/>
              <a:t> Android, que </a:t>
            </a:r>
            <a:endParaRPr/>
          </a:p>
          <a:p>
            <a:pPr marL="457200" lvl="0" indent="-228600" algn="just" rtl="0">
              <a:lnSpc>
                <a:spcPct val="90000"/>
              </a:lnSpc>
              <a:spcBef>
                <a:spcPts val="1000"/>
              </a:spcBef>
              <a:spcAft>
                <a:spcPts val="0"/>
              </a:spcAft>
              <a:buSzPts val="3000"/>
              <a:buNone/>
            </a:pPr>
            <a:r>
              <a:rPr lang="en-US" i="0"/>
              <a:t>funcionan con el sistema </a:t>
            </a:r>
            <a:endParaRPr/>
          </a:p>
          <a:p>
            <a:pPr marL="457200" lvl="0" indent="-228600" algn="just" rtl="0">
              <a:lnSpc>
                <a:spcPct val="90000"/>
              </a:lnSpc>
              <a:spcBef>
                <a:spcPts val="1000"/>
              </a:spcBef>
              <a:spcAft>
                <a:spcPts val="0"/>
              </a:spcAft>
              <a:buSzPts val="3000"/>
              <a:buNone/>
            </a:pPr>
            <a:r>
              <a:rPr lang="en-US" i="0"/>
              <a:t>Android de Google.</a:t>
            </a:r>
            <a:endParaRPr i="0"/>
          </a:p>
        </p:txBody>
      </p:sp>
      <p:pic>
        <p:nvPicPr>
          <p:cNvPr id="898" name="Google Shape;898;p68" descr="Pink and gold dressing table"/>
          <p:cNvPicPr preferRelativeResize="0">
            <a:picLocks noGrp="1"/>
          </p:cNvPicPr>
          <p:nvPr>
            <p:ph type="pic" idx="2"/>
          </p:nvPr>
        </p:nvPicPr>
        <p:blipFill rotWithShape="1">
          <a:blip r:embed="rId3">
            <a:alphaModFix/>
          </a:blip>
          <a:srcRect l="19955" r="19955"/>
          <a:stretch/>
        </p:blipFill>
        <p:spPr>
          <a:xfrm>
            <a:off x="414116" y="352414"/>
            <a:ext cx="5497412" cy="6099184"/>
          </a:xfrm>
          <a:prstGeom prst="rect">
            <a:avLst/>
          </a:prstGeom>
          <a:solidFill>
            <a:srgbClr val="F2F2F2"/>
          </a:solidFill>
          <a:ln>
            <a:noFill/>
          </a:ln>
        </p:spPr>
      </p:pic>
      <p:sp>
        <p:nvSpPr>
          <p:cNvPr id="899" name="Google Shape;899;p68"/>
          <p:cNvSpPr txBox="1"/>
          <p:nvPr/>
        </p:nvSpPr>
        <p:spPr>
          <a:xfrm>
            <a:off x="6337046" y="663926"/>
            <a:ext cx="4318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4BAA2"/>
                </a:solidFill>
                <a:latin typeface="Calibri"/>
                <a:ea typeface="Calibri"/>
                <a:cs typeface="Calibri"/>
                <a:sym typeface="Calibri"/>
              </a:rPr>
              <a:t>Tipos de </a:t>
            </a:r>
            <a:r>
              <a:rPr lang="en-US" sz="3600" b="1" i="1" u="none" strike="noStrike" cap="none">
                <a:solidFill>
                  <a:srgbClr val="24BAA2"/>
                </a:solidFill>
                <a:latin typeface="Calibri"/>
                <a:ea typeface="Calibri"/>
                <a:cs typeface="Calibri"/>
                <a:sym typeface="Calibri"/>
              </a:rPr>
              <a:t>tablets</a:t>
            </a:r>
            <a:endParaRPr sz="3600" b="1" i="0" u="none" strike="noStrike" cap="none">
              <a:solidFill>
                <a:srgbClr val="24BAA2"/>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2"/>
          <p:cNvSpPr txBox="1">
            <a:spLocks noGrp="1"/>
          </p:cNvSpPr>
          <p:nvPr>
            <p:ph type="body" idx="2"/>
          </p:nvPr>
        </p:nvSpPr>
        <p:spPr>
          <a:xfrm>
            <a:off x="0" y="0"/>
            <a:ext cx="7484533"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3600"/>
              <a:t>    </a:t>
            </a:r>
            <a:r>
              <a:rPr lang="en-US"/>
              <a:t>Ventajas de usar una </a:t>
            </a:r>
            <a:r>
              <a:rPr lang="en-US" i="1"/>
              <a:t>tablet</a:t>
            </a:r>
            <a:endParaRPr>
              <a:solidFill>
                <a:srgbClr val="FF0000"/>
              </a:solidFill>
            </a:endParaRPr>
          </a:p>
        </p:txBody>
      </p:sp>
      <p:sp>
        <p:nvSpPr>
          <p:cNvPr id="905" name="Google Shape;905;p12"/>
          <p:cNvSpPr txBox="1">
            <a:spLocks noGrp="1"/>
          </p:cNvSpPr>
          <p:nvPr>
            <p:ph type="body" idx="1"/>
          </p:nvPr>
        </p:nvSpPr>
        <p:spPr>
          <a:xfrm>
            <a:off x="0" y="911931"/>
            <a:ext cx="7416800" cy="4378325"/>
          </a:xfrm>
          <a:prstGeom prst="rect">
            <a:avLst/>
          </a:prstGeom>
          <a:noFill/>
          <a:ln>
            <a:noFill/>
          </a:ln>
        </p:spPr>
        <p:txBody>
          <a:bodyPr spcFirstLastPara="1" wrap="square" lIns="91425" tIns="45700" rIns="91425" bIns="45700" anchor="t" anchorCtr="0">
            <a:noAutofit/>
          </a:bodyPr>
          <a:lstStyle/>
          <a:p>
            <a:pPr marL="457200" lvl="0" indent="-335280" algn="just" rtl="0">
              <a:lnSpc>
                <a:spcPct val="90000"/>
              </a:lnSpc>
              <a:spcBef>
                <a:spcPts val="0"/>
              </a:spcBef>
              <a:spcAft>
                <a:spcPts val="0"/>
              </a:spcAft>
              <a:buSzPts val="2200"/>
              <a:buChar char="●"/>
            </a:pPr>
            <a:r>
              <a:rPr lang="en-US" sz="2200"/>
              <a:t>Las </a:t>
            </a:r>
            <a:r>
              <a:rPr lang="en-US" sz="2200" i="1">
                <a:solidFill>
                  <a:schemeClr val="lt1"/>
                </a:solidFill>
              </a:rPr>
              <a:t>tablets</a:t>
            </a:r>
            <a:r>
              <a:rPr lang="en-US" sz="2200"/>
              <a:t> tienen </a:t>
            </a:r>
            <a:r>
              <a:rPr lang="en-US" sz="2200" b="1"/>
              <a:t>pantallas más grandes </a:t>
            </a:r>
            <a:r>
              <a:rPr lang="en-US" sz="2200"/>
              <a:t>que las de los </a:t>
            </a:r>
            <a:r>
              <a:rPr lang="en-US" sz="2200" i="1">
                <a:solidFill>
                  <a:schemeClr val="lt1"/>
                </a:solidFill>
              </a:rPr>
              <a:t>smartphones</a:t>
            </a:r>
            <a:r>
              <a:rPr lang="en-US" sz="2200"/>
              <a:t>, lo que facilita la escritura (mayor tamaño de la pantalla = mayor tamaño de las teclas). </a:t>
            </a:r>
            <a:endParaRPr/>
          </a:p>
          <a:p>
            <a:pPr marL="457200" lvl="0" indent="-335280" algn="just" rtl="0">
              <a:lnSpc>
                <a:spcPct val="90000"/>
              </a:lnSpc>
              <a:spcBef>
                <a:spcPts val="0"/>
              </a:spcBef>
              <a:spcAft>
                <a:spcPts val="0"/>
              </a:spcAft>
              <a:buSzPts val="2200"/>
              <a:buChar char="●"/>
            </a:pPr>
            <a:r>
              <a:rPr lang="en-US" sz="2200"/>
              <a:t>Son útiles para hacer videollamadas, ver películas o usar </a:t>
            </a:r>
            <a:r>
              <a:rPr lang="en-US" sz="2200" i="1"/>
              <a:t>software</a:t>
            </a:r>
            <a:r>
              <a:rPr lang="en-US" sz="2200"/>
              <a:t> </a:t>
            </a:r>
            <a:r>
              <a:rPr lang="en-US" sz="2200">
                <a:solidFill>
                  <a:schemeClr val="lt1"/>
                </a:solidFill>
              </a:rPr>
              <a:t>más complicado de </a:t>
            </a:r>
            <a:r>
              <a:rPr lang="en-US" sz="2200"/>
              <a:t>usar en la pantalla de un </a:t>
            </a:r>
            <a:r>
              <a:rPr lang="en-US" sz="2200" i="1">
                <a:solidFill>
                  <a:schemeClr val="lt1"/>
                </a:solidFill>
              </a:rPr>
              <a:t>smartphone</a:t>
            </a:r>
            <a:r>
              <a:rPr lang="en-US" sz="2200">
                <a:solidFill>
                  <a:schemeClr val="lt1"/>
                </a:solidFill>
              </a:rPr>
              <a:t>.</a:t>
            </a:r>
            <a:endParaRPr>
              <a:solidFill>
                <a:schemeClr val="lt1"/>
              </a:solidFill>
            </a:endParaRPr>
          </a:p>
          <a:p>
            <a:pPr marL="457200" lvl="0" indent="-335280" algn="just" rtl="0">
              <a:lnSpc>
                <a:spcPct val="90000"/>
              </a:lnSpc>
              <a:spcBef>
                <a:spcPts val="0"/>
              </a:spcBef>
              <a:spcAft>
                <a:spcPts val="0"/>
              </a:spcAft>
              <a:buSzPts val="2200"/>
              <a:buChar char="●"/>
            </a:pPr>
            <a:r>
              <a:rPr lang="en-US" sz="2200"/>
              <a:t>Usar una </a:t>
            </a:r>
            <a:r>
              <a:rPr lang="en-US" sz="2200" i="1">
                <a:solidFill>
                  <a:schemeClr val="lt1"/>
                </a:solidFill>
              </a:rPr>
              <a:t>tablet</a:t>
            </a:r>
            <a:r>
              <a:rPr lang="en-US" sz="2200"/>
              <a:t> es una buena opción cuando quieres </a:t>
            </a:r>
            <a:r>
              <a:rPr lang="en-US" sz="2200" b="1"/>
              <a:t>acceder a información mientras te estás moviendo</a:t>
            </a:r>
            <a:r>
              <a:rPr lang="en-US" sz="2200"/>
              <a:t>. </a:t>
            </a:r>
            <a:endParaRPr b="1"/>
          </a:p>
          <a:p>
            <a:pPr marL="457200" lvl="0" indent="-335280" algn="just" rtl="0">
              <a:lnSpc>
                <a:spcPct val="90000"/>
              </a:lnSpc>
              <a:spcBef>
                <a:spcPts val="0"/>
              </a:spcBef>
              <a:spcAft>
                <a:spcPts val="0"/>
              </a:spcAft>
              <a:buSzPts val="2200"/>
              <a:buChar char="●"/>
            </a:pPr>
            <a:r>
              <a:rPr lang="en-US" sz="2200"/>
              <a:t>Los accesorios para </a:t>
            </a:r>
            <a:r>
              <a:rPr lang="en-US" sz="2200" i="1">
                <a:solidFill>
                  <a:schemeClr val="lt1"/>
                </a:solidFill>
              </a:rPr>
              <a:t>tablets</a:t>
            </a:r>
            <a:r>
              <a:rPr lang="en-US" sz="2200"/>
              <a:t> como teclados o bolígrafos digitales facilitan la escritura, sobre todo a los mayores. Esto las convierte en la </a:t>
            </a:r>
            <a:r>
              <a:rPr lang="en-US" sz="2200" b="1"/>
              <a:t>alternativa ideal a los </a:t>
            </a:r>
            <a:r>
              <a:rPr lang="en-US" sz="2200" b="1" i="1">
                <a:solidFill>
                  <a:schemeClr val="lt1"/>
                </a:solidFill>
              </a:rPr>
              <a:t>laptops</a:t>
            </a:r>
            <a:r>
              <a:rPr lang="en-US" sz="2200" b="1"/>
              <a:t>.</a:t>
            </a:r>
            <a:endParaRPr b="1"/>
          </a:p>
          <a:p>
            <a:pPr marL="457200" lvl="0" indent="-335280" algn="just" rtl="0">
              <a:lnSpc>
                <a:spcPct val="90000"/>
              </a:lnSpc>
              <a:spcBef>
                <a:spcPts val="0"/>
              </a:spcBef>
              <a:spcAft>
                <a:spcPts val="0"/>
              </a:spcAft>
              <a:buSzPts val="2200"/>
              <a:buChar char="●"/>
            </a:pPr>
            <a:r>
              <a:rPr lang="en-US" sz="2200">
                <a:solidFill>
                  <a:schemeClr val="lt1"/>
                </a:solidFill>
              </a:rPr>
              <a:t>Las tabletas inteligentes </a:t>
            </a:r>
            <a:r>
              <a:rPr lang="en-US" sz="2200"/>
              <a:t>incluyen un amplio espacio de </a:t>
            </a:r>
            <a:r>
              <a:rPr lang="en-US" sz="2200" b="1"/>
              <a:t>almacenamiento integrado, </a:t>
            </a:r>
            <a:r>
              <a:rPr lang="en-US" sz="2200"/>
              <a:t>otras también ofrecen la opción de usar una tarjeta SD externa de almacenamiento extra. </a:t>
            </a:r>
            <a:endParaRPr/>
          </a:p>
          <a:p>
            <a:pPr marL="457200" lvl="0" indent="-335280" algn="just" rtl="0">
              <a:lnSpc>
                <a:spcPct val="90000"/>
              </a:lnSpc>
              <a:spcBef>
                <a:spcPts val="0"/>
              </a:spcBef>
              <a:spcAft>
                <a:spcPts val="0"/>
              </a:spcAft>
              <a:buSzPts val="2200"/>
              <a:buChar char="●"/>
            </a:pPr>
            <a:r>
              <a:rPr lang="en-US" sz="2200">
                <a:solidFill>
                  <a:schemeClr val="lt1"/>
                </a:solidFill>
              </a:rPr>
              <a:t>Las </a:t>
            </a:r>
            <a:r>
              <a:rPr lang="en-US" sz="2200" i="1">
                <a:solidFill>
                  <a:schemeClr val="lt1"/>
                </a:solidFill>
              </a:rPr>
              <a:t>tablets</a:t>
            </a:r>
            <a:r>
              <a:rPr lang="en-US" sz="2200">
                <a:solidFill>
                  <a:schemeClr val="lt1"/>
                </a:solidFill>
              </a:rPr>
              <a:t> </a:t>
            </a:r>
            <a:r>
              <a:rPr lang="en-US" sz="2200"/>
              <a:t>incorporan cámaras para hacer fotos, vídeos y videollamadas. Cuando haces una videollamada grupal, el gran tamaño de la pantalla hace que sea más fácil ver a todo el mundo con claridad. </a:t>
            </a:r>
            <a:endParaRPr/>
          </a:p>
          <a:p>
            <a:pPr marL="0" lvl="0" indent="0" algn="l" rtl="0">
              <a:lnSpc>
                <a:spcPct val="90000"/>
              </a:lnSpc>
              <a:spcBef>
                <a:spcPts val="1200"/>
              </a:spcBef>
              <a:spcAft>
                <a:spcPts val="0"/>
              </a:spcAft>
              <a:buSzPts val="2400"/>
              <a:buNone/>
            </a:pPr>
            <a:endParaRPr sz="2200"/>
          </a:p>
          <a:p>
            <a:pPr marL="0" lvl="0" indent="0" algn="l" rtl="0">
              <a:lnSpc>
                <a:spcPct val="90000"/>
              </a:lnSpc>
              <a:spcBef>
                <a:spcPts val="0"/>
              </a:spcBef>
              <a:spcAft>
                <a:spcPts val="0"/>
              </a:spcAft>
              <a:buClr>
                <a:schemeClr val="lt1"/>
              </a:buClr>
              <a:buSzPts val="4400"/>
              <a:buNone/>
            </a:pPr>
            <a:endParaRPr sz="2200"/>
          </a:p>
        </p:txBody>
      </p:sp>
      <p:pic>
        <p:nvPicPr>
          <p:cNvPr id="906" name="Google Shape;906;p12" descr="Graphical user interface&#10;&#10;Description automatically generated"/>
          <p:cNvPicPr preferRelativeResize="0">
            <a:picLocks noGrp="1"/>
          </p:cNvPicPr>
          <p:nvPr>
            <p:ph type="pic" idx="3"/>
          </p:nvPr>
        </p:nvPicPr>
        <p:blipFill rotWithShape="1">
          <a:blip r:embed="rId3">
            <a:alphaModFix/>
          </a:blip>
          <a:srcRect l="16284" r="12318"/>
          <a:stretch/>
        </p:blipFill>
        <p:spPr>
          <a:xfrm>
            <a:off x="7556500" y="439738"/>
            <a:ext cx="4343400" cy="6045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g136ea598341_1_24"/>
          <p:cNvSpPr txBox="1">
            <a:spLocks noGrp="1"/>
          </p:cNvSpPr>
          <p:nvPr>
            <p:ph type="body" idx="1"/>
          </p:nvPr>
        </p:nvSpPr>
        <p:spPr>
          <a:xfrm>
            <a:off x="560949" y="2172391"/>
            <a:ext cx="10750518" cy="4066676"/>
          </a:xfrm>
          <a:prstGeom prst="rect">
            <a:avLst/>
          </a:prstGeom>
          <a:noFill/>
          <a:ln>
            <a:noFill/>
          </a:ln>
        </p:spPr>
        <p:txBody>
          <a:bodyPr spcFirstLastPara="1" wrap="square" lIns="91425" tIns="45700" rIns="91425" bIns="45700" anchor="t" anchorCtr="0">
            <a:noAutofit/>
          </a:bodyPr>
          <a:lstStyle/>
          <a:p>
            <a:pPr marL="457200" lvl="0" indent="-381000" algn="just" rtl="0">
              <a:lnSpc>
                <a:spcPct val="90000"/>
              </a:lnSpc>
              <a:spcBef>
                <a:spcPts val="1000"/>
              </a:spcBef>
              <a:spcAft>
                <a:spcPts val="0"/>
              </a:spcAft>
              <a:buSzPts val="2400"/>
              <a:buChar char="●"/>
            </a:pPr>
            <a:r>
              <a:rPr lang="en-US" sz="2200"/>
              <a:t>Tienen funciones similares a las de los </a:t>
            </a:r>
            <a:r>
              <a:rPr lang="en-US" sz="2200" i="1">
                <a:solidFill>
                  <a:srgbClr val="002060"/>
                </a:solidFill>
              </a:rPr>
              <a:t>laptops</a:t>
            </a:r>
            <a:r>
              <a:rPr lang="en-US" sz="2200"/>
              <a:t> pero son menos voluminosas y pesadas. &gt; Son portátiles, por lo que podemos llevarlas con nosotros donde no podemos llevar un ordenador convencional. Pueden venir muy bien a los mayores hospitalizados.  </a:t>
            </a:r>
            <a:endParaRPr/>
          </a:p>
          <a:p>
            <a:pPr marL="457200" lvl="0" indent="-381000" algn="just" rtl="0">
              <a:lnSpc>
                <a:spcPct val="90000"/>
              </a:lnSpc>
              <a:spcBef>
                <a:spcPts val="0"/>
              </a:spcBef>
              <a:spcAft>
                <a:spcPts val="0"/>
              </a:spcAft>
              <a:buSzPts val="2400"/>
              <a:buChar char="●"/>
            </a:pPr>
            <a:r>
              <a:rPr lang="en-US" sz="2200"/>
              <a:t>Ofrecen la posibilidad de añadir extras para mejorar su facilidad de uso y accesibilidad. Puede agrandarse el texto o emplearse el modo por voz. </a:t>
            </a:r>
            <a:endParaRPr/>
          </a:p>
          <a:p>
            <a:pPr marL="457200" lvl="0" indent="-381000" algn="just" rtl="0">
              <a:lnSpc>
                <a:spcPct val="90000"/>
              </a:lnSpc>
              <a:spcBef>
                <a:spcPts val="0"/>
              </a:spcBef>
              <a:spcAft>
                <a:spcPts val="0"/>
              </a:spcAft>
              <a:buSzPts val="2400"/>
              <a:buChar char="●"/>
            </a:pPr>
            <a:r>
              <a:rPr lang="en-US" sz="2200"/>
              <a:t>Muchas </a:t>
            </a:r>
            <a:r>
              <a:rPr lang="en-US" sz="2200" i="1"/>
              <a:t>tablets</a:t>
            </a:r>
            <a:r>
              <a:rPr lang="en-US" sz="2200"/>
              <a:t>  están equipadas con  conexión inalámbrica y algunas incluso tienen banda ancha de alta velocidad (están habilitadas para 4G, por ejemplo).</a:t>
            </a:r>
            <a:endParaRPr sz="2200"/>
          </a:p>
          <a:p>
            <a:pPr marL="457200" lvl="0" indent="-381000" algn="just" rtl="0">
              <a:lnSpc>
                <a:spcPct val="90000"/>
              </a:lnSpc>
              <a:spcBef>
                <a:spcPts val="0"/>
              </a:spcBef>
              <a:spcAft>
                <a:spcPts val="0"/>
              </a:spcAft>
              <a:buSzPts val="2400"/>
              <a:buChar char="●"/>
            </a:pPr>
            <a:r>
              <a:rPr lang="en-US" sz="2200"/>
              <a:t>Las opciones de almacenamiento extra ofrecen mayores posibilidades de uso. El dispositivo se puede convertir en un álbum de fotos o en un registro de informes médicos. </a:t>
            </a:r>
            <a:endParaRPr/>
          </a:p>
          <a:p>
            <a:pPr marL="457200" lvl="0" indent="-381000" algn="just" rtl="0">
              <a:lnSpc>
                <a:spcPct val="90000"/>
              </a:lnSpc>
              <a:spcBef>
                <a:spcPts val="0"/>
              </a:spcBef>
              <a:spcAft>
                <a:spcPts val="0"/>
              </a:spcAft>
              <a:buSzPts val="2400"/>
              <a:buChar char="●"/>
            </a:pPr>
            <a:r>
              <a:rPr lang="en-US" sz="2200"/>
              <a:t>Al igual que los </a:t>
            </a:r>
            <a:r>
              <a:rPr lang="en-US" sz="2200" i="1"/>
              <a:t>smartphones</a:t>
            </a:r>
            <a:r>
              <a:rPr lang="en-US" sz="2200"/>
              <a:t>, la mayoría de las </a:t>
            </a:r>
            <a:r>
              <a:rPr lang="en-US" sz="2200" i="1"/>
              <a:t>tablets</a:t>
            </a:r>
            <a:r>
              <a:rPr lang="en-US" sz="2200"/>
              <a:t> permiten usar aplicaciones tanto en el hogar como fuera de él si tienes wifi o conexión de banda ancha. </a:t>
            </a:r>
            <a:endParaRPr sz="2200"/>
          </a:p>
          <a:p>
            <a:pPr marL="457200" lvl="0" indent="0" algn="l" rtl="0">
              <a:lnSpc>
                <a:spcPct val="90000"/>
              </a:lnSpc>
              <a:spcBef>
                <a:spcPts val="1000"/>
              </a:spcBef>
              <a:spcAft>
                <a:spcPts val="0"/>
              </a:spcAft>
              <a:buSzPts val="2400"/>
              <a:buNone/>
            </a:pPr>
            <a:endParaRPr/>
          </a:p>
        </p:txBody>
      </p:sp>
      <p:sp>
        <p:nvSpPr>
          <p:cNvPr id="913" name="Google Shape;913;g136ea598341_1_24"/>
          <p:cNvSpPr txBox="1">
            <a:spLocks noGrp="1"/>
          </p:cNvSpPr>
          <p:nvPr>
            <p:ph type="body" idx="2"/>
          </p:nvPr>
        </p:nvSpPr>
        <p:spPr>
          <a:xfrm>
            <a:off x="185538" y="712965"/>
            <a:ext cx="10595100" cy="803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sz="3700">
                <a:latin typeface="Calibri"/>
                <a:ea typeface="Calibri"/>
                <a:cs typeface="Calibri"/>
                <a:sym typeface="Calibri"/>
              </a:rPr>
              <a:t>Ventajas de usar una </a:t>
            </a:r>
            <a:r>
              <a:rPr lang="en-US" sz="3700" i="1"/>
              <a:t>t</a:t>
            </a:r>
            <a:r>
              <a:rPr lang="en-US" sz="3700" i="1">
                <a:latin typeface="Calibri"/>
                <a:ea typeface="Calibri"/>
                <a:cs typeface="Calibri"/>
                <a:sym typeface="Calibri"/>
              </a:rPr>
              <a:t>ablet</a:t>
            </a:r>
            <a:endParaRPr>
              <a:solidFill>
                <a:srgbClr val="FF0000"/>
              </a:solidFill>
              <a:latin typeface="Calibri"/>
              <a:ea typeface="Calibri"/>
              <a:cs typeface="Calibri"/>
              <a:sym typeface="Calibri"/>
            </a:endParaRPr>
          </a:p>
        </p:txBody>
      </p:sp>
      <p:pic>
        <p:nvPicPr>
          <p:cNvPr id="914" name="Google Shape;914;g136ea598341_1_24" descr="Icon&#10;&#10;Description automatically generated"/>
          <p:cNvPicPr preferRelativeResize="0"/>
          <p:nvPr/>
        </p:nvPicPr>
        <p:blipFill rotWithShape="1">
          <a:blip r:embed="rId3">
            <a:alphaModFix/>
          </a:blip>
          <a:srcRect/>
          <a:stretch/>
        </p:blipFill>
        <p:spPr>
          <a:xfrm>
            <a:off x="9395547" y="1263051"/>
            <a:ext cx="1929835" cy="119792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Google Shape;919;p13" descr="Image result for tablet ipad"/>
          <p:cNvPicPr preferRelativeResize="0"/>
          <p:nvPr/>
        </p:nvPicPr>
        <p:blipFill rotWithShape="1">
          <a:blip r:embed="rId3">
            <a:alphaModFix/>
          </a:blip>
          <a:srcRect/>
          <a:stretch/>
        </p:blipFill>
        <p:spPr>
          <a:xfrm>
            <a:off x="9549252" y="584776"/>
            <a:ext cx="2324214" cy="1468196"/>
          </a:xfrm>
          <a:prstGeom prst="rect">
            <a:avLst/>
          </a:prstGeom>
          <a:noFill/>
          <a:ln>
            <a:noFill/>
          </a:ln>
        </p:spPr>
      </p:pic>
      <p:sp>
        <p:nvSpPr>
          <p:cNvPr id="920" name="Google Shape;920;p13"/>
          <p:cNvSpPr txBox="1"/>
          <p:nvPr/>
        </p:nvSpPr>
        <p:spPr>
          <a:xfrm>
            <a:off x="0" y="0"/>
            <a:ext cx="12192000"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chemeClr val="lt1"/>
                </a:solidFill>
                <a:latin typeface="Calibri"/>
                <a:ea typeface="Calibri"/>
                <a:cs typeface="Calibri"/>
                <a:sym typeface="Calibri"/>
              </a:rPr>
              <a:t>Tablet</a:t>
            </a:r>
            <a:r>
              <a:rPr lang="en-US" sz="3200" b="1" i="0" u="none" strike="noStrike" cap="none">
                <a:solidFill>
                  <a:schemeClr val="lt1"/>
                </a:solidFill>
                <a:latin typeface="Calibri"/>
                <a:ea typeface="Calibri"/>
                <a:cs typeface="Calibri"/>
                <a:sym typeface="Calibri"/>
              </a:rPr>
              <a:t> – Partes básicas</a:t>
            </a:r>
            <a:endParaRPr sz="1400" b="0" i="0" u="none" strike="noStrike" cap="none">
              <a:solidFill>
                <a:srgbClr val="000000"/>
              </a:solidFill>
              <a:latin typeface="Arial"/>
              <a:ea typeface="Arial"/>
              <a:cs typeface="Arial"/>
              <a:sym typeface="Arial"/>
            </a:endParaRPr>
          </a:p>
        </p:txBody>
      </p:sp>
      <p:pic>
        <p:nvPicPr>
          <p:cNvPr id="921" name="Google Shape;921;p13" descr="Image result for tablet"/>
          <p:cNvPicPr preferRelativeResize="0"/>
          <p:nvPr/>
        </p:nvPicPr>
        <p:blipFill rotWithShape="1">
          <a:blip r:embed="rId4">
            <a:alphaModFix/>
          </a:blip>
          <a:srcRect/>
          <a:stretch/>
        </p:blipFill>
        <p:spPr>
          <a:xfrm>
            <a:off x="1446131" y="1139175"/>
            <a:ext cx="8103121" cy="4558006"/>
          </a:xfrm>
          <a:prstGeom prst="rect">
            <a:avLst/>
          </a:prstGeom>
          <a:noFill/>
          <a:ln>
            <a:noFill/>
          </a:ln>
        </p:spPr>
      </p:pic>
      <p:sp>
        <p:nvSpPr>
          <p:cNvPr id="922" name="Google Shape;922;p13"/>
          <p:cNvSpPr/>
          <p:nvPr/>
        </p:nvSpPr>
        <p:spPr>
          <a:xfrm rot="385850">
            <a:off x="1790240" y="3618114"/>
            <a:ext cx="1041186" cy="126000"/>
          </a:xfrm>
          <a:prstGeom prst="stripedRightArrow">
            <a:avLst>
              <a:gd name="adj1" fmla="val 50000"/>
              <a:gd name="adj2" fmla="val 50000"/>
            </a:avLst>
          </a:prstGeom>
          <a:solidFill>
            <a:srgbClr val="C77C17"/>
          </a:solidFill>
          <a:ln w="9525" cap="flat" cmpd="sng">
            <a:solidFill>
              <a:srgbClr val="C77C17"/>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923" name="Google Shape;923;p13"/>
          <p:cNvSpPr/>
          <p:nvPr/>
        </p:nvSpPr>
        <p:spPr>
          <a:xfrm>
            <a:off x="4200174" y="1424471"/>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24" name="Google Shape;924;p13"/>
          <p:cNvSpPr/>
          <p:nvPr/>
        </p:nvSpPr>
        <p:spPr>
          <a:xfrm rot="10638555">
            <a:off x="7467233" y="2497414"/>
            <a:ext cx="1870991"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925" name="Google Shape;925;p13"/>
          <p:cNvSpPr/>
          <p:nvPr/>
        </p:nvSpPr>
        <p:spPr>
          <a:xfrm rot="-10344614">
            <a:off x="7485418" y="3504107"/>
            <a:ext cx="1867905" cy="176434"/>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926" name="Google Shape;926;p13"/>
          <p:cNvSpPr/>
          <p:nvPr/>
        </p:nvSpPr>
        <p:spPr>
          <a:xfrm rot="-8830909">
            <a:off x="5233802" y="5542638"/>
            <a:ext cx="1041186" cy="126000"/>
          </a:xfrm>
          <a:prstGeom prst="stripedRightArrow">
            <a:avLst>
              <a:gd name="adj1" fmla="val 50000"/>
              <a:gd name="adj2" fmla="val 50000"/>
            </a:avLst>
          </a:prstGeom>
          <a:solidFill>
            <a:srgbClr val="FF33CC"/>
          </a:solidFill>
          <a:ln w="9525" cap="flat" cmpd="sng">
            <a:solidFill>
              <a:srgbClr val="FF33CC"/>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27" name="Google Shape;927;p13"/>
          <p:cNvSpPr/>
          <p:nvPr/>
        </p:nvSpPr>
        <p:spPr>
          <a:xfrm rot="-10638081">
            <a:off x="8296576" y="4953488"/>
            <a:ext cx="1041186"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
        <p:nvSpPr>
          <p:cNvPr id="928" name="Google Shape;928;p13"/>
          <p:cNvSpPr txBox="1"/>
          <p:nvPr/>
        </p:nvSpPr>
        <p:spPr>
          <a:xfrm>
            <a:off x="2919470" y="1081957"/>
            <a:ext cx="1229457"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2060"/>
                </a:solidFill>
                <a:latin typeface="Calibri"/>
                <a:ea typeface="Calibri"/>
                <a:cs typeface="Calibri"/>
                <a:sym typeface="Calibri"/>
              </a:rPr>
              <a:t>Bolígrafodigital / óptico</a:t>
            </a:r>
            <a:endParaRPr sz="1400" b="0" i="0" u="none" strike="noStrike" cap="none">
              <a:solidFill>
                <a:srgbClr val="002060"/>
              </a:solidFill>
              <a:latin typeface="Arial"/>
              <a:ea typeface="Arial"/>
              <a:cs typeface="Arial"/>
              <a:sym typeface="Arial"/>
            </a:endParaRPr>
          </a:p>
        </p:txBody>
      </p:sp>
      <p:sp>
        <p:nvSpPr>
          <p:cNvPr id="929" name="Google Shape;929;p13"/>
          <p:cNvSpPr txBox="1"/>
          <p:nvPr/>
        </p:nvSpPr>
        <p:spPr>
          <a:xfrm>
            <a:off x="651810" y="3434468"/>
            <a:ext cx="128532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Barra de tareas</a:t>
            </a:r>
            <a:endParaRPr sz="1400" b="0" i="0" u="none" strike="noStrike" cap="none">
              <a:solidFill>
                <a:srgbClr val="092E4B"/>
              </a:solidFill>
              <a:latin typeface="Arial"/>
              <a:ea typeface="Arial"/>
              <a:cs typeface="Arial"/>
              <a:sym typeface="Arial"/>
            </a:endParaRPr>
          </a:p>
        </p:txBody>
      </p:sp>
      <p:sp>
        <p:nvSpPr>
          <p:cNvPr id="930" name="Google Shape;930;p13"/>
          <p:cNvSpPr txBox="1"/>
          <p:nvPr/>
        </p:nvSpPr>
        <p:spPr>
          <a:xfrm>
            <a:off x="9340151" y="2292826"/>
            <a:ext cx="153589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Escritorio</a:t>
            </a:r>
            <a:endParaRPr sz="1400" b="0" i="0" u="none" strike="noStrike" cap="none">
              <a:solidFill>
                <a:srgbClr val="092E4B"/>
              </a:solidFill>
              <a:latin typeface="Arial"/>
              <a:ea typeface="Arial"/>
              <a:cs typeface="Arial"/>
              <a:sym typeface="Arial"/>
            </a:endParaRPr>
          </a:p>
        </p:txBody>
      </p:sp>
      <p:sp>
        <p:nvSpPr>
          <p:cNvPr id="931" name="Google Shape;931;p13"/>
          <p:cNvSpPr txBox="1"/>
          <p:nvPr/>
        </p:nvSpPr>
        <p:spPr>
          <a:xfrm>
            <a:off x="9356793" y="3541333"/>
            <a:ext cx="108719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Puertos</a:t>
            </a:r>
            <a:endParaRPr sz="1400" b="0" i="0" u="none" strike="noStrike" cap="none">
              <a:solidFill>
                <a:srgbClr val="092E4B"/>
              </a:solidFill>
              <a:latin typeface="Arial"/>
              <a:ea typeface="Arial"/>
              <a:cs typeface="Arial"/>
              <a:sym typeface="Arial"/>
            </a:endParaRPr>
          </a:p>
        </p:txBody>
      </p:sp>
      <p:sp>
        <p:nvSpPr>
          <p:cNvPr id="932" name="Google Shape;932;p13"/>
          <p:cNvSpPr txBox="1"/>
          <p:nvPr/>
        </p:nvSpPr>
        <p:spPr>
          <a:xfrm>
            <a:off x="5874483" y="5693710"/>
            <a:ext cx="237471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Área de notificaciones</a:t>
            </a:r>
            <a:endParaRPr sz="1400" b="0" i="0" u="none" strike="noStrike" cap="none">
              <a:solidFill>
                <a:srgbClr val="092E4B"/>
              </a:solidFill>
              <a:latin typeface="Arial"/>
              <a:ea typeface="Arial"/>
              <a:cs typeface="Arial"/>
              <a:sym typeface="Arial"/>
            </a:endParaRPr>
          </a:p>
        </p:txBody>
      </p:sp>
      <p:sp>
        <p:nvSpPr>
          <p:cNvPr id="933" name="Google Shape;933;p13"/>
          <p:cNvSpPr txBox="1"/>
          <p:nvPr/>
        </p:nvSpPr>
        <p:spPr>
          <a:xfrm>
            <a:off x="9340151" y="4749987"/>
            <a:ext cx="140571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Soporte</a:t>
            </a:r>
            <a:endParaRPr sz="1400" b="0" i="0" u="none" strike="noStrike" cap="none">
              <a:solidFill>
                <a:srgbClr val="092E4B"/>
              </a:solidFill>
              <a:latin typeface="Arial"/>
              <a:ea typeface="Arial"/>
              <a:cs typeface="Arial"/>
              <a:sym typeface="Arial"/>
            </a:endParaRPr>
          </a:p>
        </p:txBody>
      </p:sp>
      <p:sp>
        <p:nvSpPr>
          <p:cNvPr id="934" name="Google Shape;934;p13"/>
          <p:cNvSpPr txBox="1"/>
          <p:nvPr/>
        </p:nvSpPr>
        <p:spPr>
          <a:xfrm rot="2160225">
            <a:off x="4556034" y="4831143"/>
            <a:ext cx="845333" cy="307736"/>
          </a:xfrm>
          <a:prstGeom prst="rect">
            <a:avLst/>
          </a:prstGeom>
          <a:noFill/>
          <a:ln w="38100" cap="flat" cmpd="sng">
            <a:solidFill>
              <a:srgbClr val="FF33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13"/>
          <p:cNvSpPr txBox="1"/>
          <p:nvPr/>
        </p:nvSpPr>
        <p:spPr>
          <a:xfrm rot="2160225">
            <a:off x="2799424" y="3960231"/>
            <a:ext cx="1331908" cy="307736"/>
          </a:xfrm>
          <a:prstGeom prst="rect">
            <a:avLst/>
          </a:prstGeom>
          <a:noFill/>
          <a:ln w="38100" cap="flat" cmpd="sng">
            <a:solidFill>
              <a:srgbClr val="C77C1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13"/>
          <p:cNvSpPr/>
          <p:nvPr/>
        </p:nvSpPr>
        <p:spPr>
          <a:xfrm rot="-9831804">
            <a:off x="7710103" y="3247120"/>
            <a:ext cx="1867905" cy="176434"/>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136ea598341_1_62"/>
          <p:cNvSpPr txBox="1">
            <a:spLocks noGrp="1"/>
          </p:cNvSpPr>
          <p:nvPr>
            <p:ph type="body" idx="1"/>
          </p:nvPr>
        </p:nvSpPr>
        <p:spPr>
          <a:xfrm>
            <a:off x="5497150" y="2980267"/>
            <a:ext cx="6156900" cy="287505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4800"/>
              <a:buNone/>
            </a:pPr>
            <a:r>
              <a:rPr lang="en-US"/>
              <a:t>La Importancia de la Competencia Digital en nuestra Vida Cotidiana</a:t>
            </a:r>
            <a:endParaRPr/>
          </a:p>
        </p:txBody>
      </p:sp>
      <p:sp>
        <p:nvSpPr>
          <p:cNvPr id="260" name="Google Shape;260;g136ea598341_1_62"/>
          <p:cNvSpPr txBox="1">
            <a:spLocks noGrp="1"/>
          </p:cNvSpPr>
          <p:nvPr>
            <p:ph type="body" idx="2"/>
          </p:nvPr>
        </p:nvSpPr>
        <p:spPr>
          <a:xfrm>
            <a:off x="891650" y="2003717"/>
            <a:ext cx="2067000" cy="225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01</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14" descr="Related image"/>
          <p:cNvPicPr preferRelativeResize="0"/>
          <p:nvPr/>
        </p:nvPicPr>
        <p:blipFill rotWithShape="1">
          <a:blip r:embed="rId3">
            <a:alphaModFix/>
          </a:blip>
          <a:srcRect t="20317"/>
          <a:stretch/>
        </p:blipFill>
        <p:spPr>
          <a:xfrm rot="10800000">
            <a:off x="3081800" y="1093007"/>
            <a:ext cx="5213765" cy="3115845"/>
          </a:xfrm>
          <a:prstGeom prst="rect">
            <a:avLst/>
          </a:prstGeom>
          <a:noFill/>
          <a:ln>
            <a:noFill/>
          </a:ln>
          <a:effectLst>
            <a:outerShdw blurRad="292100" dist="139700" dir="2700000" algn="tl" rotWithShape="0">
              <a:srgbClr val="333333">
                <a:alpha val="63529"/>
              </a:srgbClr>
            </a:outerShdw>
          </a:effectLst>
        </p:spPr>
      </p:pic>
      <p:sp>
        <p:nvSpPr>
          <p:cNvPr id="942" name="Google Shape;942;p14"/>
          <p:cNvSpPr txBox="1"/>
          <p:nvPr/>
        </p:nvSpPr>
        <p:spPr>
          <a:xfrm>
            <a:off x="0" y="-14540"/>
            <a:ext cx="12191999"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chemeClr val="lt1"/>
                </a:solidFill>
                <a:latin typeface="Calibri"/>
                <a:ea typeface="Calibri"/>
                <a:cs typeface="Calibri"/>
                <a:sym typeface="Calibri"/>
              </a:rPr>
              <a:t>Tablet</a:t>
            </a:r>
            <a:r>
              <a:rPr lang="en-US" sz="3200" b="1" i="0" u="none" strike="noStrike" cap="none">
                <a:solidFill>
                  <a:schemeClr val="lt1"/>
                </a:solidFill>
                <a:latin typeface="Calibri"/>
                <a:ea typeface="Calibri"/>
                <a:cs typeface="Calibri"/>
                <a:sym typeface="Calibri"/>
              </a:rPr>
              <a:t> - Puertos</a:t>
            </a:r>
            <a:endParaRPr sz="1400" b="0" i="0" u="none" strike="noStrike" cap="none">
              <a:solidFill>
                <a:srgbClr val="000000"/>
              </a:solidFill>
              <a:latin typeface="Arial"/>
              <a:ea typeface="Arial"/>
              <a:cs typeface="Arial"/>
              <a:sym typeface="Arial"/>
            </a:endParaRPr>
          </a:p>
        </p:txBody>
      </p:sp>
      <p:pic>
        <p:nvPicPr>
          <p:cNvPr id="943" name="Google Shape;943;p14" descr="Image result for tablet ipad"/>
          <p:cNvPicPr preferRelativeResize="0"/>
          <p:nvPr/>
        </p:nvPicPr>
        <p:blipFill rotWithShape="1">
          <a:blip r:embed="rId4">
            <a:alphaModFix/>
          </a:blip>
          <a:srcRect r="10700"/>
          <a:stretch/>
        </p:blipFill>
        <p:spPr>
          <a:xfrm>
            <a:off x="-22550" y="570235"/>
            <a:ext cx="2816733" cy="2217833"/>
          </a:xfrm>
          <a:prstGeom prst="rect">
            <a:avLst/>
          </a:prstGeom>
          <a:noFill/>
          <a:ln>
            <a:noFill/>
          </a:ln>
        </p:spPr>
      </p:pic>
      <p:sp>
        <p:nvSpPr>
          <p:cNvPr id="944" name="Google Shape;944;p14"/>
          <p:cNvSpPr/>
          <p:nvPr/>
        </p:nvSpPr>
        <p:spPr>
          <a:xfrm rot="-1208876">
            <a:off x="2276480" y="2874190"/>
            <a:ext cx="1710447"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5" name="Google Shape;945;p14"/>
          <p:cNvSpPr/>
          <p:nvPr/>
        </p:nvSpPr>
        <p:spPr>
          <a:xfrm rot="-2600989">
            <a:off x="2299054" y="3720720"/>
            <a:ext cx="2700493"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6" name="Google Shape;946;p14"/>
          <p:cNvSpPr/>
          <p:nvPr/>
        </p:nvSpPr>
        <p:spPr>
          <a:xfrm rot="-3378778">
            <a:off x="2505298" y="4373416"/>
            <a:ext cx="3407129"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7" name="Google Shape;947;p14"/>
          <p:cNvSpPr/>
          <p:nvPr/>
        </p:nvSpPr>
        <p:spPr>
          <a:xfrm rot="-5400000">
            <a:off x="4239015" y="4649204"/>
            <a:ext cx="3017427"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8" name="Google Shape;948;p14"/>
          <p:cNvSpPr/>
          <p:nvPr/>
        </p:nvSpPr>
        <p:spPr>
          <a:xfrm rot="-9270111">
            <a:off x="7058342" y="4029790"/>
            <a:ext cx="2221375"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49" name="Google Shape;949;p14"/>
          <p:cNvSpPr/>
          <p:nvPr/>
        </p:nvSpPr>
        <p:spPr>
          <a:xfrm rot="-6265819">
            <a:off x="5639444" y="4129141"/>
            <a:ext cx="1704063"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50" name="Google Shape;950;p14"/>
          <p:cNvSpPr/>
          <p:nvPr/>
        </p:nvSpPr>
        <p:spPr>
          <a:xfrm rot="-7341873">
            <a:off x="6179160" y="4467712"/>
            <a:ext cx="2466994" cy="126000"/>
          </a:xfrm>
          <a:prstGeom prst="stripedRightArrow">
            <a:avLst>
              <a:gd name="adj1" fmla="val 50000"/>
              <a:gd name="adj2" fmla="val 50000"/>
            </a:avLst>
          </a:prstGeom>
          <a:solidFill>
            <a:srgbClr val="24BAA2"/>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51" name="Google Shape;951;p14"/>
          <p:cNvSpPr txBox="1"/>
          <p:nvPr/>
        </p:nvSpPr>
        <p:spPr>
          <a:xfrm>
            <a:off x="317036" y="2998079"/>
            <a:ext cx="201346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Botón de inicio</a:t>
            </a:r>
            <a:endParaRPr sz="1400" b="0" i="0" u="none" strike="noStrike" cap="none">
              <a:solidFill>
                <a:srgbClr val="092E4B"/>
              </a:solidFill>
              <a:latin typeface="Arial"/>
              <a:ea typeface="Arial"/>
              <a:cs typeface="Arial"/>
              <a:sym typeface="Arial"/>
            </a:endParaRPr>
          </a:p>
        </p:txBody>
      </p:sp>
      <p:sp>
        <p:nvSpPr>
          <p:cNvPr id="952" name="Google Shape;952;p14"/>
          <p:cNvSpPr txBox="1"/>
          <p:nvPr/>
        </p:nvSpPr>
        <p:spPr>
          <a:xfrm>
            <a:off x="6034810" y="4971033"/>
            <a:ext cx="1328674" cy="101562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Ranura Tarjeta Micro SD</a:t>
            </a:r>
            <a:endParaRPr sz="1400" b="0" i="0" u="none" strike="noStrike" cap="none">
              <a:solidFill>
                <a:srgbClr val="092E4B"/>
              </a:solidFill>
              <a:latin typeface="Arial"/>
              <a:ea typeface="Arial"/>
              <a:cs typeface="Arial"/>
              <a:sym typeface="Arial"/>
            </a:endParaRPr>
          </a:p>
        </p:txBody>
      </p:sp>
      <p:sp>
        <p:nvSpPr>
          <p:cNvPr id="953" name="Google Shape;953;p14"/>
          <p:cNvSpPr txBox="1"/>
          <p:nvPr/>
        </p:nvSpPr>
        <p:spPr>
          <a:xfrm>
            <a:off x="890764" y="4556355"/>
            <a:ext cx="1903419" cy="70784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Entrada para auriculares</a:t>
            </a:r>
            <a:endParaRPr sz="1400" b="0" i="0" u="none" strike="noStrike" cap="none">
              <a:solidFill>
                <a:srgbClr val="092E4B"/>
              </a:solidFill>
              <a:latin typeface="Arial"/>
              <a:ea typeface="Arial"/>
              <a:cs typeface="Arial"/>
              <a:sym typeface="Arial"/>
            </a:endParaRPr>
          </a:p>
        </p:txBody>
      </p:sp>
      <p:sp>
        <p:nvSpPr>
          <p:cNvPr id="954" name="Google Shape;954;p14"/>
          <p:cNvSpPr txBox="1"/>
          <p:nvPr/>
        </p:nvSpPr>
        <p:spPr>
          <a:xfrm>
            <a:off x="2312125" y="5841206"/>
            <a:ext cx="1678899"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Puerto HDMI</a:t>
            </a:r>
            <a:endParaRPr sz="1400" b="0" i="0" u="none" strike="noStrike" cap="none">
              <a:solidFill>
                <a:srgbClr val="092E4B"/>
              </a:solidFill>
              <a:latin typeface="Arial"/>
              <a:ea typeface="Arial"/>
              <a:cs typeface="Arial"/>
              <a:sym typeface="Arial"/>
            </a:endParaRPr>
          </a:p>
        </p:txBody>
      </p:sp>
      <p:sp>
        <p:nvSpPr>
          <p:cNvPr id="955" name="Google Shape;955;p14"/>
          <p:cNvSpPr txBox="1"/>
          <p:nvPr/>
        </p:nvSpPr>
        <p:spPr>
          <a:xfrm>
            <a:off x="7744942" y="5564938"/>
            <a:ext cx="1361042" cy="70784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Puerto USB</a:t>
            </a:r>
            <a:endParaRPr sz="1400" b="0" i="0" u="none" strike="noStrike" cap="none">
              <a:solidFill>
                <a:srgbClr val="092E4B"/>
              </a:solidFill>
              <a:latin typeface="Arial"/>
              <a:ea typeface="Arial"/>
              <a:cs typeface="Arial"/>
              <a:sym typeface="Arial"/>
            </a:endParaRPr>
          </a:p>
        </p:txBody>
      </p:sp>
      <p:sp>
        <p:nvSpPr>
          <p:cNvPr id="956" name="Google Shape;956;p14"/>
          <p:cNvSpPr txBox="1"/>
          <p:nvPr/>
        </p:nvSpPr>
        <p:spPr>
          <a:xfrm>
            <a:off x="5032490" y="6220918"/>
            <a:ext cx="1556478"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Puerto USB</a:t>
            </a:r>
            <a:endParaRPr sz="1400" b="0" i="0" u="none" strike="noStrike" cap="none">
              <a:solidFill>
                <a:srgbClr val="092E4B"/>
              </a:solidFill>
              <a:latin typeface="Arial"/>
              <a:ea typeface="Arial"/>
              <a:cs typeface="Arial"/>
              <a:sym typeface="Arial"/>
            </a:endParaRPr>
          </a:p>
        </p:txBody>
      </p:sp>
      <p:sp>
        <p:nvSpPr>
          <p:cNvPr id="957" name="Google Shape;957;p14"/>
          <p:cNvSpPr txBox="1"/>
          <p:nvPr/>
        </p:nvSpPr>
        <p:spPr>
          <a:xfrm>
            <a:off x="9198656" y="4446127"/>
            <a:ext cx="2231344" cy="70784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Puerto para micrófono</a:t>
            </a:r>
            <a:endParaRPr sz="1400" b="0" i="0" u="none" strike="noStrike" cap="none">
              <a:solidFill>
                <a:srgbClr val="092E4B"/>
              </a:solidFill>
              <a:latin typeface="Arial"/>
              <a:ea typeface="Arial"/>
              <a:cs typeface="Arial"/>
              <a:sym typeface="Arial"/>
            </a:endParaRPr>
          </a:p>
        </p:txBody>
      </p:sp>
      <p:sp>
        <p:nvSpPr>
          <p:cNvPr id="958" name="Google Shape;958;p14"/>
          <p:cNvSpPr/>
          <p:nvPr/>
        </p:nvSpPr>
        <p:spPr>
          <a:xfrm>
            <a:off x="8949448" y="892952"/>
            <a:ext cx="2903886" cy="1690515"/>
          </a:xfrm>
          <a:prstGeom prst="wedgeRoundRectCallout">
            <a:avLst>
              <a:gd name="adj1" fmla="val -46029"/>
              <a:gd name="adj2" fmla="val 89767"/>
              <a:gd name="adj3" fmla="val 16667"/>
            </a:avLst>
          </a:prstGeom>
          <a:solidFill>
            <a:srgbClr val="7F3494"/>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AVISO: ESTA CONFIGURACIÓN PUEDE VARIAR ENTRE MARCAS Y MODELOS Y SU CARÁCTER ES MERAMENTE ILUSTRATIVO</a:t>
            </a:r>
            <a:endParaRPr sz="1800" b="1" i="0" u="none" strike="noStrike" cap="none">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pic>
        <p:nvPicPr>
          <p:cNvPr id="963" name="Google Shape;963;p15" descr="Related image"/>
          <p:cNvPicPr preferRelativeResize="0"/>
          <p:nvPr/>
        </p:nvPicPr>
        <p:blipFill rotWithShape="1">
          <a:blip r:embed="rId3">
            <a:alphaModFix/>
          </a:blip>
          <a:srcRect/>
          <a:stretch/>
        </p:blipFill>
        <p:spPr>
          <a:xfrm>
            <a:off x="3038896" y="1281084"/>
            <a:ext cx="6233320" cy="3895825"/>
          </a:xfrm>
          <a:prstGeom prst="rect">
            <a:avLst/>
          </a:prstGeom>
          <a:noFill/>
          <a:ln>
            <a:noFill/>
          </a:ln>
          <a:effectLst>
            <a:outerShdw blurRad="292100" dist="139700" dir="2700000" algn="tl" rotWithShape="0">
              <a:srgbClr val="333333">
                <a:alpha val="63529"/>
              </a:srgbClr>
            </a:outerShdw>
          </a:effectLst>
        </p:spPr>
      </p:pic>
      <p:sp>
        <p:nvSpPr>
          <p:cNvPr id="964" name="Google Shape;964;p15"/>
          <p:cNvSpPr txBox="1"/>
          <p:nvPr/>
        </p:nvSpPr>
        <p:spPr>
          <a:xfrm>
            <a:off x="0" y="0"/>
            <a:ext cx="12192000"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chemeClr val="lt1"/>
                </a:solidFill>
                <a:latin typeface="Calibri"/>
                <a:ea typeface="Calibri"/>
                <a:cs typeface="Calibri"/>
                <a:sym typeface="Calibri"/>
              </a:rPr>
              <a:t>Tablet</a:t>
            </a:r>
            <a:r>
              <a:rPr lang="en-US" sz="3200" b="1" i="0" u="none" strike="noStrike" cap="none">
                <a:solidFill>
                  <a:schemeClr val="lt1"/>
                </a:solidFill>
                <a:latin typeface="Calibri"/>
                <a:ea typeface="Calibri"/>
                <a:cs typeface="Calibri"/>
                <a:sym typeface="Calibri"/>
              </a:rPr>
              <a:t> - Teclado</a:t>
            </a:r>
            <a:endParaRPr sz="1400" b="0" i="0" u="none" strike="noStrike" cap="none">
              <a:solidFill>
                <a:srgbClr val="000000"/>
              </a:solidFill>
              <a:latin typeface="Arial"/>
              <a:ea typeface="Arial"/>
              <a:cs typeface="Arial"/>
              <a:sym typeface="Arial"/>
            </a:endParaRPr>
          </a:p>
        </p:txBody>
      </p:sp>
      <p:sp>
        <p:nvSpPr>
          <p:cNvPr id="965" name="Google Shape;965;p15"/>
          <p:cNvSpPr/>
          <p:nvPr/>
        </p:nvSpPr>
        <p:spPr>
          <a:xfrm>
            <a:off x="9692640" y="1561514"/>
            <a:ext cx="1814732" cy="516016"/>
          </a:xfrm>
          <a:prstGeom prst="wedgeRoundRectCallout">
            <a:avLst>
              <a:gd name="adj1" fmla="val -99137"/>
              <a:gd name="adj2" fmla="val 240167"/>
              <a:gd name="adj3" fmla="val 16667"/>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Minimizar el teclado</a:t>
            </a:r>
            <a:endParaRPr sz="1400" b="0" i="0" u="none" strike="noStrike" cap="none">
              <a:solidFill>
                <a:srgbClr val="000000"/>
              </a:solidFill>
              <a:latin typeface="Arial"/>
              <a:ea typeface="Arial"/>
              <a:cs typeface="Arial"/>
              <a:sym typeface="Arial"/>
            </a:endParaRPr>
          </a:p>
        </p:txBody>
      </p:sp>
      <p:sp>
        <p:nvSpPr>
          <p:cNvPr id="966" name="Google Shape;966;p15"/>
          <p:cNvSpPr/>
          <p:nvPr/>
        </p:nvSpPr>
        <p:spPr>
          <a:xfrm>
            <a:off x="9936016" y="2407707"/>
            <a:ext cx="1993387" cy="379828"/>
          </a:xfrm>
          <a:prstGeom prst="wedgeRoundRectCallout">
            <a:avLst>
              <a:gd name="adj1" fmla="val -86147"/>
              <a:gd name="adj2" fmla="val 143981"/>
              <a:gd name="adj3" fmla="val 16667"/>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Salir del teclado</a:t>
            </a:r>
            <a:endParaRPr sz="1400" b="0" i="0" u="none" strike="noStrike" cap="none">
              <a:solidFill>
                <a:srgbClr val="000000"/>
              </a:solidFill>
              <a:latin typeface="Arial"/>
              <a:ea typeface="Arial"/>
              <a:cs typeface="Arial"/>
              <a:sym typeface="Arial"/>
            </a:endParaRPr>
          </a:p>
        </p:txBody>
      </p:sp>
      <p:sp>
        <p:nvSpPr>
          <p:cNvPr id="967" name="Google Shape;967;p15"/>
          <p:cNvSpPr/>
          <p:nvPr/>
        </p:nvSpPr>
        <p:spPr>
          <a:xfrm>
            <a:off x="9441455" y="3221502"/>
            <a:ext cx="2610997" cy="387322"/>
          </a:xfrm>
          <a:prstGeom prst="wedgeRoundRectCallout">
            <a:avLst>
              <a:gd name="adj1" fmla="val -64433"/>
              <a:gd name="adj2" fmla="val 32727"/>
              <a:gd name="adj3" fmla="val 16667"/>
            </a:avLst>
          </a:prstGeom>
          <a:solidFill>
            <a:schemeClr val="accent5"/>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a:solidFill>
                  <a:schemeClr val="lt1"/>
                </a:solidFill>
                <a:latin typeface="Calibri"/>
                <a:ea typeface="Calibri"/>
                <a:cs typeface="Calibri"/>
                <a:sym typeface="Calibri"/>
              </a:rPr>
              <a:t>Tecla de borrado/retroceder espacio</a:t>
            </a:r>
            <a:endParaRPr sz="1500" b="0" i="0" u="none" strike="noStrike" cap="none">
              <a:solidFill>
                <a:srgbClr val="000000"/>
              </a:solidFill>
              <a:latin typeface="Arial"/>
              <a:ea typeface="Arial"/>
              <a:cs typeface="Arial"/>
              <a:sym typeface="Arial"/>
            </a:endParaRPr>
          </a:p>
        </p:txBody>
      </p:sp>
      <p:sp>
        <p:nvSpPr>
          <p:cNvPr id="968" name="Google Shape;968;p15"/>
          <p:cNvSpPr/>
          <p:nvPr/>
        </p:nvSpPr>
        <p:spPr>
          <a:xfrm>
            <a:off x="10170941" y="3773991"/>
            <a:ext cx="1758462" cy="379828"/>
          </a:xfrm>
          <a:prstGeom prst="wedgeRoundRectCallout">
            <a:avLst>
              <a:gd name="adj1" fmla="val -103779"/>
              <a:gd name="adj2" fmla="val 21578"/>
              <a:gd name="adj3" fmla="val 16667"/>
            </a:avLst>
          </a:prstGeom>
          <a:solidFill>
            <a:srgbClr val="00B050"/>
          </a:solid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Introducir/OK</a:t>
            </a:r>
            <a:endParaRPr sz="1400" b="0" i="0" u="none" strike="noStrike" cap="none">
              <a:solidFill>
                <a:srgbClr val="000000"/>
              </a:solidFill>
              <a:latin typeface="Arial"/>
              <a:ea typeface="Arial"/>
              <a:cs typeface="Arial"/>
              <a:sym typeface="Arial"/>
            </a:endParaRPr>
          </a:p>
        </p:txBody>
      </p:sp>
      <p:sp>
        <p:nvSpPr>
          <p:cNvPr id="969" name="Google Shape;969;p15"/>
          <p:cNvSpPr/>
          <p:nvPr/>
        </p:nvSpPr>
        <p:spPr>
          <a:xfrm>
            <a:off x="10003316" y="4303556"/>
            <a:ext cx="1926087" cy="576916"/>
          </a:xfrm>
          <a:prstGeom prst="wedgeRoundRectCallout">
            <a:avLst>
              <a:gd name="adj1" fmla="val -103233"/>
              <a:gd name="adj2" fmla="val -4167"/>
              <a:gd name="adj3" fmla="val 16667"/>
            </a:avLst>
          </a:prstGeom>
          <a:solidFill>
            <a:srgbClr val="FAFF2F"/>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i="0" u="none" strike="noStrike" cap="none">
                <a:solidFill>
                  <a:srgbClr val="055152"/>
                </a:solidFill>
                <a:latin typeface="Calibri"/>
                <a:ea typeface="Calibri"/>
                <a:cs typeface="Calibri"/>
                <a:sym typeface="Calibri"/>
              </a:rPr>
              <a:t>Desplazamiento hacia arriba</a:t>
            </a:r>
            <a:endParaRPr sz="1600" b="0" i="0" u="none" strike="noStrike" cap="none">
              <a:solidFill>
                <a:srgbClr val="055152"/>
              </a:solidFill>
              <a:latin typeface="Arial"/>
              <a:ea typeface="Arial"/>
              <a:cs typeface="Arial"/>
              <a:sym typeface="Arial"/>
            </a:endParaRPr>
          </a:p>
        </p:txBody>
      </p:sp>
      <p:sp>
        <p:nvSpPr>
          <p:cNvPr id="970" name="Google Shape;970;p15"/>
          <p:cNvSpPr/>
          <p:nvPr/>
        </p:nvSpPr>
        <p:spPr>
          <a:xfrm>
            <a:off x="616633" y="4164375"/>
            <a:ext cx="1884195" cy="550843"/>
          </a:xfrm>
          <a:prstGeom prst="wedgeRoundRectCallout">
            <a:avLst>
              <a:gd name="adj1" fmla="val 90367"/>
              <a:gd name="adj2" fmla="val 3240"/>
              <a:gd name="adj3" fmla="val 16667"/>
            </a:avLst>
          </a:prstGeom>
          <a:solidFill>
            <a:srgbClr val="FAFF2F"/>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700" b="1" i="0" u="none" strike="noStrike" cap="none">
                <a:solidFill>
                  <a:srgbClr val="055152"/>
                </a:solidFill>
                <a:latin typeface="Calibri"/>
                <a:ea typeface="Calibri"/>
                <a:cs typeface="Calibri"/>
                <a:sym typeface="Calibri"/>
              </a:rPr>
              <a:t>Desplazamiento hacia arriba</a:t>
            </a:r>
            <a:endParaRPr sz="1700" b="0" i="0" u="none" strike="noStrike" cap="none">
              <a:solidFill>
                <a:srgbClr val="055152"/>
              </a:solidFill>
              <a:latin typeface="Arial"/>
              <a:ea typeface="Arial"/>
              <a:cs typeface="Arial"/>
              <a:sym typeface="Arial"/>
            </a:endParaRPr>
          </a:p>
        </p:txBody>
      </p:sp>
      <p:sp>
        <p:nvSpPr>
          <p:cNvPr id="971" name="Google Shape;971;p15"/>
          <p:cNvSpPr/>
          <p:nvPr/>
        </p:nvSpPr>
        <p:spPr>
          <a:xfrm>
            <a:off x="5453349" y="6130011"/>
            <a:ext cx="1782129" cy="458075"/>
          </a:xfrm>
          <a:prstGeom prst="wedgeRoundRectCallout">
            <a:avLst>
              <a:gd name="adj1" fmla="val 4767"/>
              <a:gd name="adj2" fmla="val -324322"/>
              <a:gd name="adj3" fmla="val 16667"/>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i="0" u="none" strike="noStrike" cap="none">
                <a:solidFill>
                  <a:schemeClr val="lt1"/>
                </a:solidFill>
                <a:latin typeface="Calibri"/>
                <a:ea typeface="Calibri"/>
                <a:cs typeface="Calibri"/>
                <a:sym typeface="Calibri"/>
              </a:rPr>
              <a:t>Barra de espaciado</a:t>
            </a:r>
            <a:endParaRPr sz="1600" b="0" i="0" u="none" strike="noStrike" cap="none">
              <a:solidFill>
                <a:srgbClr val="000000"/>
              </a:solidFill>
              <a:latin typeface="Arial"/>
              <a:ea typeface="Arial"/>
              <a:cs typeface="Arial"/>
              <a:sym typeface="Arial"/>
            </a:endParaRPr>
          </a:p>
        </p:txBody>
      </p:sp>
      <p:sp>
        <p:nvSpPr>
          <p:cNvPr id="972" name="Google Shape;972;p15"/>
          <p:cNvSpPr/>
          <p:nvPr/>
        </p:nvSpPr>
        <p:spPr>
          <a:xfrm>
            <a:off x="7401946" y="6130012"/>
            <a:ext cx="2150018" cy="379828"/>
          </a:xfrm>
          <a:prstGeom prst="wedgeRoundRectCallout">
            <a:avLst>
              <a:gd name="adj1" fmla="val -12921"/>
              <a:gd name="adj2" fmla="val -323572"/>
              <a:gd name="adj3" fmla="val 16667"/>
            </a:avLst>
          </a:prstGeom>
          <a:solidFill>
            <a:srgbClr val="20EEF1"/>
          </a:solidFill>
          <a:ln w="25400" cap="flat" cmpd="sng">
            <a:solidFill>
              <a:srgbClr val="20EEF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i="0" u="none" strike="noStrike" cap="none">
                <a:solidFill>
                  <a:schemeClr val="lt1"/>
                </a:solidFill>
                <a:latin typeface="Calibri"/>
                <a:ea typeface="Calibri"/>
                <a:cs typeface="Calibri"/>
                <a:sym typeface="Calibri"/>
              </a:rPr>
              <a:t>Teclas de navegación</a:t>
            </a:r>
            <a:endParaRPr sz="1600" b="0" i="0" u="none" strike="noStrike" cap="none">
              <a:solidFill>
                <a:srgbClr val="000000"/>
              </a:solidFill>
              <a:latin typeface="Arial"/>
              <a:ea typeface="Arial"/>
              <a:cs typeface="Arial"/>
              <a:sym typeface="Arial"/>
            </a:endParaRPr>
          </a:p>
        </p:txBody>
      </p:sp>
      <p:sp>
        <p:nvSpPr>
          <p:cNvPr id="973" name="Google Shape;973;p15"/>
          <p:cNvSpPr/>
          <p:nvPr/>
        </p:nvSpPr>
        <p:spPr>
          <a:xfrm>
            <a:off x="9996819" y="5566091"/>
            <a:ext cx="1758462" cy="569742"/>
          </a:xfrm>
          <a:prstGeom prst="wedgeRoundRectCallout">
            <a:avLst>
              <a:gd name="adj1" fmla="val -95272"/>
              <a:gd name="adj2" fmla="val -133129"/>
              <a:gd name="adj3" fmla="val 16667"/>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Selección de idioma</a:t>
            </a:r>
            <a:endParaRPr sz="1400" b="0" i="0" u="none" strike="noStrike" cap="none">
              <a:solidFill>
                <a:srgbClr val="000000"/>
              </a:solidFill>
              <a:latin typeface="Arial"/>
              <a:ea typeface="Arial"/>
              <a:cs typeface="Arial"/>
              <a:sym typeface="Arial"/>
            </a:endParaRPr>
          </a:p>
        </p:txBody>
      </p:sp>
      <p:sp>
        <p:nvSpPr>
          <p:cNvPr id="974" name="Google Shape;974;p15"/>
          <p:cNvSpPr/>
          <p:nvPr/>
        </p:nvSpPr>
        <p:spPr>
          <a:xfrm>
            <a:off x="3503365" y="5927075"/>
            <a:ext cx="1828800" cy="374573"/>
          </a:xfrm>
          <a:prstGeom prst="wedgeRoundRectCallout">
            <a:avLst>
              <a:gd name="adj1" fmla="val -5172"/>
              <a:gd name="adj2" fmla="val -317491"/>
              <a:gd name="adj3" fmla="val 16667"/>
            </a:avLst>
          </a:prstGeom>
          <a:solidFill>
            <a:srgbClr val="16D10D"/>
          </a:solidFill>
          <a:ln w="25400" cap="flat" cmpd="sng">
            <a:solidFill>
              <a:srgbClr val="16D1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chemeClr val="lt1"/>
                </a:solidFill>
                <a:latin typeface="Calibri"/>
                <a:ea typeface="Calibri"/>
                <a:cs typeface="Calibri"/>
                <a:sym typeface="Calibri"/>
              </a:rPr>
              <a:t>Tecla de emoticonos</a:t>
            </a:r>
            <a:endParaRPr sz="1400" b="0" i="0" u="none" strike="noStrike" cap="none">
              <a:solidFill>
                <a:srgbClr val="000000"/>
              </a:solidFill>
              <a:latin typeface="Arial"/>
              <a:ea typeface="Arial"/>
              <a:cs typeface="Arial"/>
              <a:sym typeface="Arial"/>
            </a:endParaRPr>
          </a:p>
        </p:txBody>
      </p:sp>
      <p:sp>
        <p:nvSpPr>
          <p:cNvPr id="975" name="Google Shape;975;p15"/>
          <p:cNvSpPr/>
          <p:nvPr/>
        </p:nvSpPr>
        <p:spPr>
          <a:xfrm>
            <a:off x="1277957" y="6158429"/>
            <a:ext cx="2071171" cy="534318"/>
          </a:xfrm>
          <a:prstGeom prst="wedgeRoundRectCallout">
            <a:avLst>
              <a:gd name="adj1" fmla="val 73167"/>
              <a:gd name="adj2" fmla="val -306019"/>
              <a:gd name="adj3" fmla="val 16667"/>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Tecla de control</a:t>
            </a:r>
            <a:endParaRPr sz="1400" b="0" i="0" u="none" strike="noStrike" cap="none">
              <a:solidFill>
                <a:srgbClr val="000000"/>
              </a:solidFill>
              <a:latin typeface="Arial"/>
              <a:ea typeface="Arial"/>
              <a:cs typeface="Arial"/>
              <a:sym typeface="Arial"/>
            </a:endParaRPr>
          </a:p>
        </p:txBody>
      </p:sp>
      <p:sp>
        <p:nvSpPr>
          <p:cNvPr id="976" name="Google Shape;976;p15"/>
          <p:cNvSpPr/>
          <p:nvPr/>
        </p:nvSpPr>
        <p:spPr>
          <a:xfrm>
            <a:off x="616634" y="4820334"/>
            <a:ext cx="1931957" cy="1122263"/>
          </a:xfrm>
          <a:prstGeom prst="wedgeRoundRectCallout">
            <a:avLst>
              <a:gd name="adj1" fmla="val 77758"/>
              <a:gd name="adj2" fmla="val -48853"/>
              <a:gd name="adj3" fmla="val 16667"/>
            </a:avLst>
          </a:prstGeom>
          <a:solidFill>
            <a:srgbClr val="7030A0"/>
          </a:solid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Selección de números y símbolos</a:t>
            </a:r>
            <a:endParaRPr sz="1400" b="0" i="0" u="none" strike="noStrike" cap="none">
              <a:solidFill>
                <a:srgbClr val="000000"/>
              </a:solidFill>
              <a:latin typeface="Arial"/>
              <a:ea typeface="Arial"/>
              <a:cs typeface="Arial"/>
              <a:sym typeface="Arial"/>
            </a:endParaRPr>
          </a:p>
        </p:txBody>
      </p:sp>
      <p:sp>
        <p:nvSpPr>
          <p:cNvPr id="977" name="Google Shape;977;p15"/>
          <p:cNvSpPr/>
          <p:nvPr/>
        </p:nvSpPr>
        <p:spPr>
          <a:xfrm>
            <a:off x="3137372" y="4246130"/>
            <a:ext cx="401383" cy="379828"/>
          </a:xfrm>
          <a:prstGeom prst="rect">
            <a:avLst/>
          </a:pr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78" name="Google Shape;978;p15"/>
          <p:cNvSpPr/>
          <p:nvPr/>
        </p:nvSpPr>
        <p:spPr>
          <a:xfrm>
            <a:off x="8773093" y="4268506"/>
            <a:ext cx="401383" cy="379828"/>
          </a:xfrm>
          <a:prstGeom prst="rect">
            <a:avLst/>
          </a:prstGeom>
          <a:no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79" name="Google Shape;979;p15"/>
          <p:cNvSpPr/>
          <p:nvPr/>
        </p:nvSpPr>
        <p:spPr>
          <a:xfrm>
            <a:off x="8257734" y="3329471"/>
            <a:ext cx="902673" cy="379828"/>
          </a:xfrm>
          <a:prstGeom prst="rect">
            <a:avLst/>
          </a:prstGeom>
          <a:no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0" name="Google Shape;980;p15"/>
          <p:cNvSpPr/>
          <p:nvPr/>
        </p:nvSpPr>
        <p:spPr>
          <a:xfrm>
            <a:off x="8370276" y="3773990"/>
            <a:ext cx="804199" cy="414407"/>
          </a:xfrm>
          <a:prstGeom prst="rect">
            <a:avLst/>
          </a:prstGeom>
          <a:noFill/>
          <a:ln w="254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1" name="Google Shape;981;p15"/>
          <p:cNvSpPr/>
          <p:nvPr/>
        </p:nvSpPr>
        <p:spPr>
          <a:xfrm>
            <a:off x="8952411" y="3074126"/>
            <a:ext cx="213355" cy="17243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2" name="Google Shape;982;p15"/>
          <p:cNvSpPr/>
          <p:nvPr/>
        </p:nvSpPr>
        <p:spPr>
          <a:xfrm>
            <a:off x="8577942" y="3074126"/>
            <a:ext cx="243840" cy="174171"/>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3" name="Google Shape;983;p15"/>
          <p:cNvSpPr/>
          <p:nvPr/>
        </p:nvSpPr>
        <p:spPr>
          <a:xfrm>
            <a:off x="8753088" y="4715830"/>
            <a:ext cx="432608" cy="393582"/>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4" name="Google Shape;984;p15"/>
          <p:cNvSpPr/>
          <p:nvPr/>
        </p:nvSpPr>
        <p:spPr>
          <a:xfrm>
            <a:off x="7707887" y="4715830"/>
            <a:ext cx="992938" cy="393582"/>
          </a:xfrm>
          <a:prstGeom prst="rect">
            <a:avLst/>
          </a:prstGeom>
          <a:noFill/>
          <a:ln w="25400" cap="flat" cmpd="sng">
            <a:solidFill>
              <a:srgbClr val="20EEF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5" name="Google Shape;985;p15"/>
          <p:cNvSpPr/>
          <p:nvPr/>
        </p:nvSpPr>
        <p:spPr>
          <a:xfrm>
            <a:off x="4657061" y="4715830"/>
            <a:ext cx="2987749" cy="393582"/>
          </a:xfrm>
          <a:prstGeom prst="rect">
            <a:avLst/>
          </a:prstGeom>
          <a:no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6" name="Google Shape;986;p15"/>
          <p:cNvSpPr/>
          <p:nvPr/>
        </p:nvSpPr>
        <p:spPr>
          <a:xfrm>
            <a:off x="4132428" y="4715830"/>
            <a:ext cx="438113" cy="393582"/>
          </a:xfrm>
          <a:prstGeom prst="rect">
            <a:avLst/>
          </a:prstGeom>
          <a:noFill/>
          <a:ln w="25400" cap="flat" cmpd="sng">
            <a:solidFill>
              <a:srgbClr val="16D1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7" name="Google Shape;987;p15"/>
          <p:cNvSpPr/>
          <p:nvPr/>
        </p:nvSpPr>
        <p:spPr>
          <a:xfrm>
            <a:off x="3631859" y="4715830"/>
            <a:ext cx="438113" cy="39358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88" name="Google Shape;988;p15"/>
          <p:cNvSpPr/>
          <p:nvPr/>
        </p:nvSpPr>
        <p:spPr>
          <a:xfrm>
            <a:off x="3130715" y="4715830"/>
            <a:ext cx="438067" cy="393582"/>
          </a:xfrm>
          <a:prstGeom prst="rect">
            <a:avLst/>
          </a:prstGeom>
          <a:noFill/>
          <a:ln w="254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cxnSp>
        <p:nvCxnSpPr>
          <p:cNvPr id="989" name="Google Shape;989;p15"/>
          <p:cNvCxnSpPr/>
          <p:nvPr/>
        </p:nvCxnSpPr>
        <p:spPr>
          <a:xfrm>
            <a:off x="3130715" y="3318839"/>
            <a:ext cx="5040000" cy="0"/>
          </a:xfrm>
          <a:prstGeom prst="straightConnector1">
            <a:avLst/>
          </a:prstGeom>
          <a:noFill/>
          <a:ln w="25400" cap="flat" cmpd="sng">
            <a:solidFill>
              <a:srgbClr val="00B0F0"/>
            </a:solidFill>
            <a:prstDash val="solid"/>
            <a:round/>
            <a:headEnd type="none" w="sm" len="sm"/>
            <a:tailEnd type="none" w="sm" len="sm"/>
          </a:ln>
        </p:spPr>
      </p:cxnSp>
      <p:cxnSp>
        <p:nvCxnSpPr>
          <p:cNvPr id="990" name="Google Shape;990;p15"/>
          <p:cNvCxnSpPr/>
          <p:nvPr/>
        </p:nvCxnSpPr>
        <p:spPr>
          <a:xfrm>
            <a:off x="3130715" y="3329471"/>
            <a:ext cx="0" cy="401092"/>
          </a:xfrm>
          <a:prstGeom prst="straightConnector1">
            <a:avLst/>
          </a:prstGeom>
          <a:noFill/>
          <a:ln w="25400" cap="flat" cmpd="sng">
            <a:solidFill>
              <a:srgbClr val="00B0F0"/>
            </a:solidFill>
            <a:prstDash val="solid"/>
            <a:round/>
            <a:headEnd type="none" w="sm" len="sm"/>
            <a:tailEnd type="none" w="sm" len="sm"/>
          </a:ln>
        </p:spPr>
      </p:cxnSp>
      <p:cxnSp>
        <p:nvCxnSpPr>
          <p:cNvPr id="991" name="Google Shape;991;p15"/>
          <p:cNvCxnSpPr/>
          <p:nvPr/>
        </p:nvCxnSpPr>
        <p:spPr>
          <a:xfrm>
            <a:off x="3137372" y="3730563"/>
            <a:ext cx="116955" cy="0"/>
          </a:xfrm>
          <a:prstGeom prst="straightConnector1">
            <a:avLst/>
          </a:prstGeom>
          <a:noFill/>
          <a:ln w="25400" cap="flat" cmpd="sng">
            <a:solidFill>
              <a:srgbClr val="00B0F0"/>
            </a:solidFill>
            <a:prstDash val="solid"/>
            <a:round/>
            <a:headEnd type="none" w="sm" len="sm"/>
            <a:tailEnd type="none" w="sm" len="sm"/>
          </a:ln>
        </p:spPr>
      </p:cxnSp>
      <p:cxnSp>
        <p:nvCxnSpPr>
          <p:cNvPr id="992" name="Google Shape;992;p15"/>
          <p:cNvCxnSpPr/>
          <p:nvPr/>
        </p:nvCxnSpPr>
        <p:spPr>
          <a:xfrm>
            <a:off x="3254327" y="3730563"/>
            <a:ext cx="0" cy="457834"/>
          </a:xfrm>
          <a:prstGeom prst="straightConnector1">
            <a:avLst/>
          </a:prstGeom>
          <a:noFill/>
          <a:ln w="25400" cap="flat" cmpd="sng">
            <a:solidFill>
              <a:srgbClr val="00B0F0"/>
            </a:solidFill>
            <a:prstDash val="solid"/>
            <a:round/>
            <a:headEnd type="none" w="sm" len="sm"/>
            <a:tailEnd type="none" w="sm" len="sm"/>
          </a:ln>
        </p:spPr>
      </p:cxnSp>
      <p:cxnSp>
        <p:nvCxnSpPr>
          <p:cNvPr id="993" name="Google Shape;993;p15"/>
          <p:cNvCxnSpPr/>
          <p:nvPr/>
        </p:nvCxnSpPr>
        <p:spPr>
          <a:xfrm>
            <a:off x="3254327" y="4188397"/>
            <a:ext cx="377532" cy="0"/>
          </a:xfrm>
          <a:prstGeom prst="straightConnector1">
            <a:avLst/>
          </a:prstGeom>
          <a:noFill/>
          <a:ln w="25400" cap="flat" cmpd="sng">
            <a:solidFill>
              <a:srgbClr val="00B0F0"/>
            </a:solidFill>
            <a:prstDash val="solid"/>
            <a:round/>
            <a:headEnd type="none" w="sm" len="sm"/>
            <a:tailEnd type="none" w="sm" len="sm"/>
          </a:ln>
        </p:spPr>
      </p:cxnSp>
      <p:cxnSp>
        <p:nvCxnSpPr>
          <p:cNvPr id="994" name="Google Shape;994;p15"/>
          <p:cNvCxnSpPr/>
          <p:nvPr/>
        </p:nvCxnSpPr>
        <p:spPr>
          <a:xfrm>
            <a:off x="3631859" y="4188397"/>
            <a:ext cx="0" cy="475885"/>
          </a:xfrm>
          <a:prstGeom prst="straightConnector1">
            <a:avLst/>
          </a:prstGeom>
          <a:noFill/>
          <a:ln w="25400" cap="flat" cmpd="sng">
            <a:solidFill>
              <a:srgbClr val="00B0F0"/>
            </a:solidFill>
            <a:prstDash val="solid"/>
            <a:round/>
            <a:headEnd type="none" w="sm" len="sm"/>
            <a:tailEnd type="none" w="sm" len="sm"/>
          </a:ln>
        </p:spPr>
      </p:cxnSp>
      <p:cxnSp>
        <p:nvCxnSpPr>
          <p:cNvPr id="995" name="Google Shape;995;p15"/>
          <p:cNvCxnSpPr/>
          <p:nvPr/>
        </p:nvCxnSpPr>
        <p:spPr>
          <a:xfrm>
            <a:off x="3631859" y="4664282"/>
            <a:ext cx="3534485" cy="0"/>
          </a:xfrm>
          <a:prstGeom prst="straightConnector1">
            <a:avLst/>
          </a:prstGeom>
          <a:noFill/>
          <a:ln w="25400" cap="flat" cmpd="sng">
            <a:solidFill>
              <a:srgbClr val="00B0F0"/>
            </a:solidFill>
            <a:prstDash val="solid"/>
            <a:round/>
            <a:headEnd type="none" w="sm" len="sm"/>
            <a:tailEnd type="none" w="sm" len="sm"/>
          </a:ln>
        </p:spPr>
      </p:cxnSp>
      <p:cxnSp>
        <p:nvCxnSpPr>
          <p:cNvPr id="996" name="Google Shape;996;p15"/>
          <p:cNvCxnSpPr/>
          <p:nvPr/>
        </p:nvCxnSpPr>
        <p:spPr>
          <a:xfrm>
            <a:off x="8165805" y="3318839"/>
            <a:ext cx="0" cy="411724"/>
          </a:xfrm>
          <a:prstGeom prst="straightConnector1">
            <a:avLst/>
          </a:prstGeom>
          <a:noFill/>
          <a:ln w="25400" cap="flat" cmpd="sng">
            <a:solidFill>
              <a:srgbClr val="00B0F0"/>
            </a:solidFill>
            <a:prstDash val="solid"/>
            <a:round/>
            <a:headEnd type="none" w="sm" len="sm"/>
            <a:tailEnd type="none" w="sm" len="sm"/>
          </a:ln>
        </p:spPr>
      </p:cxnSp>
      <p:cxnSp>
        <p:nvCxnSpPr>
          <p:cNvPr id="997" name="Google Shape;997;p15"/>
          <p:cNvCxnSpPr/>
          <p:nvPr/>
        </p:nvCxnSpPr>
        <p:spPr>
          <a:xfrm rot="10800000">
            <a:off x="7798981" y="3730563"/>
            <a:ext cx="366824" cy="0"/>
          </a:xfrm>
          <a:prstGeom prst="straightConnector1">
            <a:avLst/>
          </a:prstGeom>
          <a:noFill/>
          <a:ln w="25400" cap="flat" cmpd="sng">
            <a:solidFill>
              <a:srgbClr val="00B0F0"/>
            </a:solidFill>
            <a:prstDash val="solid"/>
            <a:round/>
            <a:headEnd type="none" w="sm" len="sm"/>
            <a:tailEnd type="none" w="sm" len="sm"/>
          </a:ln>
        </p:spPr>
      </p:cxnSp>
      <p:cxnSp>
        <p:nvCxnSpPr>
          <p:cNvPr id="998" name="Google Shape;998;p15"/>
          <p:cNvCxnSpPr/>
          <p:nvPr/>
        </p:nvCxnSpPr>
        <p:spPr>
          <a:xfrm>
            <a:off x="7788349" y="3730563"/>
            <a:ext cx="10632" cy="457834"/>
          </a:xfrm>
          <a:prstGeom prst="straightConnector1">
            <a:avLst/>
          </a:prstGeom>
          <a:noFill/>
          <a:ln w="25400" cap="flat" cmpd="sng">
            <a:solidFill>
              <a:srgbClr val="00B0F0"/>
            </a:solidFill>
            <a:prstDash val="solid"/>
            <a:round/>
            <a:headEnd type="none" w="sm" len="sm"/>
            <a:tailEnd type="none" w="sm" len="sm"/>
          </a:ln>
        </p:spPr>
      </p:cxnSp>
      <p:cxnSp>
        <p:nvCxnSpPr>
          <p:cNvPr id="999" name="Google Shape;999;p15"/>
          <p:cNvCxnSpPr/>
          <p:nvPr/>
        </p:nvCxnSpPr>
        <p:spPr>
          <a:xfrm rot="10800000">
            <a:off x="7166344" y="4188397"/>
            <a:ext cx="632638" cy="0"/>
          </a:xfrm>
          <a:prstGeom prst="straightConnector1">
            <a:avLst/>
          </a:prstGeom>
          <a:noFill/>
          <a:ln w="25400" cap="flat" cmpd="sng">
            <a:solidFill>
              <a:srgbClr val="00B0F0"/>
            </a:solidFill>
            <a:prstDash val="solid"/>
            <a:round/>
            <a:headEnd type="none" w="sm" len="sm"/>
            <a:tailEnd type="none" w="sm" len="sm"/>
          </a:ln>
        </p:spPr>
      </p:cxnSp>
      <p:cxnSp>
        <p:nvCxnSpPr>
          <p:cNvPr id="1000" name="Google Shape;1000;p15"/>
          <p:cNvCxnSpPr/>
          <p:nvPr/>
        </p:nvCxnSpPr>
        <p:spPr>
          <a:xfrm rot="10800000">
            <a:off x="7166344" y="4188397"/>
            <a:ext cx="0" cy="475885"/>
          </a:xfrm>
          <a:prstGeom prst="straightConnector1">
            <a:avLst/>
          </a:prstGeom>
          <a:noFill/>
          <a:ln w="25400" cap="flat" cmpd="sng">
            <a:solidFill>
              <a:srgbClr val="00B0F0"/>
            </a:solidFill>
            <a:prstDash val="solid"/>
            <a:round/>
            <a:headEnd type="none" w="sm" len="sm"/>
            <a:tailEnd type="none" w="sm" len="sm"/>
          </a:ln>
        </p:spPr>
      </p:cxnSp>
      <p:cxnSp>
        <p:nvCxnSpPr>
          <p:cNvPr id="1001" name="Google Shape;1001;p15"/>
          <p:cNvCxnSpPr/>
          <p:nvPr/>
        </p:nvCxnSpPr>
        <p:spPr>
          <a:xfrm>
            <a:off x="7841129" y="3773990"/>
            <a:ext cx="11953" cy="472140"/>
          </a:xfrm>
          <a:prstGeom prst="straightConnector1">
            <a:avLst/>
          </a:prstGeom>
          <a:noFill/>
          <a:ln w="25400" cap="flat" cmpd="sng">
            <a:solidFill>
              <a:srgbClr val="F33DCC"/>
            </a:solidFill>
            <a:prstDash val="solid"/>
            <a:round/>
            <a:headEnd type="none" w="sm" len="sm"/>
            <a:tailEnd type="none" w="sm" len="sm"/>
          </a:ln>
        </p:spPr>
      </p:cxnSp>
      <p:cxnSp>
        <p:nvCxnSpPr>
          <p:cNvPr id="1002" name="Google Shape;1002;p15"/>
          <p:cNvCxnSpPr/>
          <p:nvPr/>
        </p:nvCxnSpPr>
        <p:spPr>
          <a:xfrm>
            <a:off x="8290491" y="3772770"/>
            <a:ext cx="11953" cy="472140"/>
          </a:xfrm>
          <a:prstGeom prst="straightConnector1">
            <a:avLst/>
          </a:prstGeom>
          <a:noFill/>
          <a:ln w="25400" cap="flat" cmpd="sng">
            <a:solidFill>
              <a:srgbClr val="F33DCC"/>
            </a:solidFill>
            <a:prstDash val="solid"/>
            <a:round/>
            <a:headEnd type="none" w="sm" len="sm"/>
            <a:tailEnd type="none" w="sm" len="sm"/>
          </a:ln>
        </p:spPr>
      </p:cxnSp>
      <p:cxnSp>
        <p:nvCxnSpPr>
          <p:cNvPr id="1003" name="Google Shape;1003;p15"/>
          <p:cNvCxnSpPr/>
          <p:nvPr/>
        </p:nvCxnSpPr>
        <p:spPr>
          <a:xfrm rot="10800000">
            <a:off x="7196224" y="4244910"/>
            <a:ext cx="656858" cy="0"/>
          </a:xfrm>
          <a:prstGeom prst="straightConnector1">
            <a:avLst/>
          </a:prstGeom>
          <a:noFill/>
          <a:ln w="25400" cap="flat" cmpd="sng">
            <a:solidFill>
              <a:srgbClr val="F33DCC"/>
            </a:solidFill>
            <a:prstDash val="solid"/>
            <a:round/>
            <a:headEnd type="none" w="sm" len="sm"/>
            <a:tailEnd type="none" w="sm" len="sm"/>
          </a:ln>
        </p:spPr>
      </p:cxnSp>
      <p:cxnSp>
        <p:nvCxnSpPr>
          <p:cNvPr id="1004" name="Google Shape;1004;p15"/>
          <p:cNvCxnSpPr/>
          <p:nvPr/>
        </p:nvCxnSpPr>
        <p:spPr>
          <a:xfrm>
            <a:off x="7841129" y="3772770"/>
            <a:ext cx="449362" cy="0"/>
          </a:xfrm>
          <a:prstGeom prst="straightConnector1">
            <a:avLst/>
          </a:prstGeom>
          <a:noFill/>
          <a:ln w="25400" cap="flat" cmpd="sng">
            <a:solidFill>
              <a:srgbClr val="F33DCC"/>
            </a:solidFill>
            <a:prstDash val="solid"/>
            <a:round/>
            <a:headEnd type="none" w="sm" len="sm"/>
            <a:tailEnd type="none" w="sm" len="sm"/>
          </a:ln>
        </p:spPr>
      </p:cxnSp>
      <p:cxnSp>
        <p:nvCxnSpPr>
          <p:cNvPr id="1005" name="Google Shape;1005;p15"/>
          <p:cNvCxnSpPr/>
          <p:nvPr/>
        </p:nvCxnSpPr>
        <p:spPr>
          <a:xfrm>
            <a:off x="8302444" y="4244910"/>
            <a:ext cx="388698" cy="0"/>
          </a:xfrm>
          <a:prstGeom prst="straightConnector1">
            <a:avLst/>
          </a:prstGeom>
          <a:noFill/>
          <a:ln w="25400" cap="flat" cmpd="sng">
            <a:solidFill>
              <a:srgbClr val="F33DCC"/>
            </a:solidFill>
            <a:prstDash val="solid"/>
            <a:round/>
            <a:headEnd type="none" w="sm" len="sm"/>
            <a:tailEnd type="none" w="sm" len="sm"/>
          </a:ln>
        </p:spPr>
      </p:cxnSp>
      <p:cxnSp>
        <p:nvCxnSpPr>
          <p:cNvPr id="1006" name="Google Shape;1006;p15"/>
          <p:cNvCxnSpPr/>
          <p:nvPr/>
        </p:nvCxnSpPr>
        <p:spPr>
          <a:xfrm>
            <a:off x="8691142" y="4244910"/>
            <a:ext cx="0" cy="419372"/>
          </a:xfrm>
          <a:prstGeom prst="straightConnector1">
            <a:avLst/>
          </a:prstGeom>
          <a:noFill/>
          <a:ln w="25400" cap="flat" cmpd="sng">
            <a:solidFill>
              <a:srgbClr val="F33DCC"/>
            </a:solidFill>
            <a:prstDash val="solid"/>
            <a:round/>
            <a:headEnd type="none" w="sm" len="sm"/>
            <a:tailEnd type="none" w="sm" len="sm"/>
          </a:ln>
        </p:spPr>
      </p:cxnSp>
      <p:cxnSp>
        <p:nvCxnSpPr>
          <p:cNvPr id="1007" name="Google Shape;1007;p15"/>
          <p:cNvCxnSpPr/>
          <p:nvPr/>
        </p:nvCxnSpPr>
        <p:spPr>
          <a:xfrm>
            <a:off x="7196224" y="4244910"/>
            <a:ext cx="0" cy="419372"/>
          </a:xfrm>
          <a:prstGeom prst="straightConnector1">
            <a:avLst/>
          </a:prstGeom>
          <a:noFill/>
          <a:ln w="25400" cap="flat" cmpd="sng">
            <a:solidFill>
              <a:srgbClr val="F33DCC"/>
            </a:solidFill>
            <a:prstDash val="solid"/>
            <a:round/>
            <a:headEnd type="none" w="sm" len="sm"/>
            <a:tailEnd type="none" w="sm" len="sm"/>
          </a:ln>
        </p:spPr>
      </p:cxnSp>
      <p:cxnSp>
        <p:nvCxnSpPr>
          <p:cNvPr id="1008" name="Google Shape;1008;p15"/>
          <p:cNvCxnSpPr/>
          <p:nvPr/>
        </p:nvCxnSpPr>
        <p:spPr>
          <a:xfrm>
            <a:off x="7196224" y="4648334"/>
            <a:ext cx="1494918" cy="0"/>
          </a:xfrm>
          <a:prstGeom prst="straightConnector1">
            <a:avLst/>
          </a:prstGeom>
          <a:noFill/>
          <a:ln w="25400" cap="flat" cmpd="sng">
            <a:solidFill>
              <a:srgbClr val="F33DCC"/>
            </a:solidFill>
            <a:prstDash val="solid"/>
            <a:round/>
            <a:headEnd type="none" w="sm" len="sm"/>
            <a:tailEnd type="none" w="sm" len="sm"/>
          </a:ln>
        </p:spPr>
      </p:cxnSp>
      <p:sp>
        <p:nvSpPr>
          <p:cNvPr id="1009" name="Google Shape;1009;p15"/>
          <p:cNvSpPr/>
          <p:nvPr/>
        </p:nvSpPr>
        <p:spPr>
          <a:xfrm>
            <a:off x="548177" y="1819522"/>
            <a:ext cx="2210971" cy="1074561"/>
          </a:xfrm>
          <a:prstGeom prst="wedgeRoundRectCallout">
            <a:avLst>
              <a:gd name="adj1" fmla="val 281014"/>
              <a:gd name="adj2" fmla="val 138430"/>
              <a:gd name="adj3" fmla="val 16667"/>
            </a:avLst>
          </a:prstGeom>
          <a:solidFill>
            <a:srgbClr val="F33DCC"/>
          </a:solidFill>
          <a:ln w="25400" cap="flat" cmpd="sng">
            <a:solidFill>
              <a:srgbClr val="F33D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Apóstrofo, coma, punto y signo de interrogación</a:t>
            </a:r>
            <a:endParaRPr sz="1400" b="0" i="0" u="none" strike="noStrike" cap="none">
              <a:solidFill>
                <a:srgbClr val="000000"/>
              </a:solidFill>
              <a:latin typeface="Arial"/>
              <a:ea typeface="Arial"/>
              <a:cs typeface="Arial"/>
              <a:sym typeface="Arial"/>
            </a:endParaRPr>
          </a:p>
        </p:txBody>
      </p:sp>
      <p:sp>
        <p:nvSpPr>
          <p:cNvPr id="1010" name="Google Shape;1010;p15"/>
          <p:cNvSpPr/>
          <p:nvPr/>
        </p:nvSpPr>
        <p:spPr>
          <a:xfrm>
            <a:off x="631836" y="3268200"/>
            <a:ext cx="1446663" cy="523634"/>
          </a:xfrm>
          <a:prstGeom prst="wedgeRoundRectCallout">
            <a:avLst>
              <a:gd name="adj1" fmla="val 122680"/>
              <a:gd name="adj2" fmla="val 18547"/>
              <a:gd name="adj3" fmla="val 16667"/>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Letras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32"/>
          <p:cNvSpPr txBox="1"/>
          <p:nvPr/>
        </p:nvSpPr>
        <p:spPr>
          <a:xfrm>
            <a:off x="0" y="0"/>
            <a:ext cx="8761007"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chemeClr val="lt1"/>
                </a:solidFill>
                <a:latin typeface="Calibri"/>
                <a:ea typeface="Calibri"/>
                <a:cs typeface="Calibri"/>
                <a:sym typeface="Calibri"/>
              </a:rPr>
              <a:t>Tablet</a:t>
            </a:r>
            <a:r>
              <a:rPr lang="en-US" sz="3200" b="1" i="0" u="none" strike="noStrike" cap="none">
                <a:solidFill>
                  <a:schemeClr val="lt1"/>
                </a:solidFill>
                <a:latin typeface="Calibri"/>
                <a:ea typeface="Calibri"/>
                <a:cs typeface="Calibri"/>
                <a:sym typeface="Calibri"/>
              </a:rPr>
              <a:t> – Teclado: Definiciones</a:t>
            </a:r>
            <a:endParaRPr sz="1400" b="0" i="0" u="none" strike="noStrike" cap="none">
              <a:solidFill>
                <a:srgbClr val="000000"/>
              </a:solidFill>
              <a:latin typeface="Arial"/>
              <a:ea typeface="Arial"/>
              <a:cs typeface="Arial"/>
              <a:sym typeface="Arial"/>
            </a:endParaRPr>
          </a:p>
        </p:txBody>
      </p:sp>
      <p:pic>
        <p:nvPicPr>
          <p:cNvPr id="1016" name="Google Shape;1016;p32" descr="Image result for tablet ipad"/>
          <p:cNvPicPr preferRelativeResize="0"/>
          <p:nvPr/>
        </p:nvPicPr>
        <p:blipFill rotWithShape="1">
          <a:blip r:embed="rId3">
            <a:alphaModFix/>
          </a:blip>
          <a:srcRect/>
          <a:stretch/>
        </p:blipFill>
        <p:spPr>
          <a:xfrm>
            <a:off x="9842924" y="68166"/>
            <a:ext cx="2417314" cy="1699673"/>
          </a:xfrm>
          <a:prstGeom prst="rect">
            <a:avLst/>
          </a:prstGeom>
          <a:noFill/>
          <a:ln>
            <a:noFill/>
          </a:ln>
        </p:spPr>
      </p:pic>
      <p:sp>
        <p:nvSpPr>
          <p:cNvPr id="1017" name="Google Shape;1017;p32"/>
          <p:cNvSpPr txBox="1"/>
          <p:nvPr/>
        </p:nvSpPr>
        <p:spPr>
          <a:xfrm>
            <a:off x="287867" y="1041423"/>
            <a:ext cx="6868714" cy="45550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1. Tecla</a:t>
            </a:r>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Uno de los iconos del teclado táctil que pulsas para reproducir letras, números, etc. </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2. Tecla de borrado/retroceder espacio</a:t>
            </a:r>
            <a:endParaRPr sz="2000" b="0" i="0" u="none" strike="noStrike" cap="none">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La tecla que pulsas para retroceder un espacio en un documento o borrar uno o varios caracteres (letras, números, etc.).</a:t>
            </a: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3. Tecla “introducir”</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La tecla que hace que tu </a:t>
            </a:r>
            <a:r>
              <a:rPr lang="en-US" sz="2000" b="0" i="1" u="none" strike="noStrike" cap="none">
                <a:solidFill>
                  <a:srgbClr val="092E4B"/>
                </a:solidFill>
                <a:latin typeface="Calibri"/>
                <a:ea typeface="Calibri"/>
                <a:cs typeface="Calibri"/>
                <a:sym typeface="Calibri"/>
              </a:rPr>
              <a:t>tablet</a:t>
            </a:r>
            <a:r>
              <a:rPr lang="en-US" sz="2000" b="0" i="0" u="none" strike="noStrike" cap="none">
                <a:solidFill>
                  <a:srgbClr val="FF0000"/>
                </a:solidFill>
                <a:latin typeface="Calibri"/>
                <a:ea typeface="Calibri"/>
                <a:cs typeface="Calibri"/>
                <a:sym typeface="Calibri"/>
              </a:rPr>
              <a:t> </a:t>
            </a:r>
            <a:r>
              <a:rPr lang="en-US" sz="2000" b="0" i="0" u="none" strike="noStrike" cap="none">
                <a:solidFill>
                  <a:srgbClr val="002060"/>
                </a:solidFill>
                <a:latin typeface="Calibri"/>
                <a:ea typeface="Calibri"/>
                <a:cs typeface="Calibri"/>
                <a:sym typeface="Calibri"/>
              </a:rPr>
              <a:t>realice una acción </a:t>
            </a:r>
            <a:r>
              <a:rPr lang="en-US" sz="2000" b="0" i="0" u="none" strike="noStrike" cap="none">
                <a:solidFill>
                  <a:srgbClr val="092E4B"/>
                </a:solidFill>
                <a:latin typeface="Calibri"/>
                <a:ea typeface="Calibri"/>
                <a:cs typeface="Calibri"/>
                <a:sym typeface="Calibri"/>
              </a:rPr>
              <a:t>o inicie una nueva línea de texto.</a:t>
            </a:r>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92E4B"/>
              </a:solidFill>
              <a:latin typeface="Calibri"/>
              <a:ea typeface="Calibri"/>
              <a:cs typeface="Calibri"/>
              <a:sym typeface="Calibri"/>
            </a:endParaRPr>
          </a:p>
          <a:p>
            <a:pPr marL="0" marR="0" lvl="5"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4. Tecla de control</a:t>
            </a:r>
            <a:endParaRPr sz="2000" b="0" i="0" u="none" strike="noStrike" cap="none">
              <a:solidFill>
                <a:srgbClr val="092E4B"/>
              </a:solidFill>
              <a:latin typeface="Calibri"/>
              <a:ea typeface="Calibri"/>
              <a:cs typeface="Calibri"/>
              <a:sym typeface="Calibri"/>
            </a:endParaRPr>
          </a:p>
          <a:p>
            <a:pPr marL="0" marR="0" lvl="5"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Tecla que se usa en combinación con otras para realizar determinadas acciones. Normalmente está marcada como ‘Ctrl’.</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92E4B"/>
              </a:solidFill>
              <a:latin typeface="Calibri"/>
              <a:ea typeface="Calibri"/>
              <a:cs typeface="Calibri"/>
              <a:sym typeface="Calibri"/>
            </a:endParaRPr>
          </a:p>
        </p:txBody>
      </p:sp>
      <p:pic>
        <p:nvPicPr>
          <p:cNvPr id="1018" name="Google Shape;1018;p32" descr="Related image"/>
          <p:cNvPicPr preferRelativeResize="0"/>
          <p:nvPr/>
        </p:nvPicPr>
        <p:blipFill rotWithShape="1">
          <a:blip r:embed="rId4">
            <a:alphaModFix/>
          </a:blip>
          <a:srcRect l="82615" t="51543" r="524" b="36196"/>
          <a:stretch/>
        </p:blipFill>
        <p:spPr>
          <a:xfrm>
            <a:off x="7310612" y="2017239"/>
            <a:ext cx="2016270" cy="1011175"/>
          </a:xfrm>
          <a:prstGeom prst="rect">
            <a:avLst/>
          </a:prstGeom>
          <a:noFill/>
          <a:ln>
            <a:noFill/>
          </a:ln>
          <a:effectLst>
            <a:outerShdw blurRad="292100" dist="139700" dir="2700000" algn="tl" rotWithShape="0">
              <a:srgbClr val="333333">
                <a:alpha val="63529"/>
              </a:srgbClr>
            </a:outerShdw>
          </a:effectLst>
        </p:spPr>
      </p:pic>
      <p:pic>
        <p:nvPicPr>
          <p:cNvPr id="1019" name="Google Shape;1019;p32"/>
          <p:cNvPicPr preferRelativeResize="0"/>
          <p:nvPr/>
        </p:nvPicPr>
        <p:blipFill rotWithShape="1">
          <a:blip r:embed="rId5">
            <a:alphaModFix/>
          </a:blip>
          <a:srcRect l="79875" t="59049" r="5921" b="29697"/>
          <a:stretch/>
        </p:blipFill>
        <p:spPr>
          <a:xfrm>
            <a:off x="7310611" y="3410146"/>
            <a:ext cx="2016270" cy="1050732"/>
          </a:xfrm>
          <a:prstGeom prst="rect">
            <a:avLst/>
          </a:prstGeom>
          <a:noFill/>
          <a:ln>
            <a:noFill/>
          </a:ln>
        </p:spPr>
      </p:pic>
      <p:pic>
        <p:nvPicPr>
          <p:cNvPr id="1020" name="Google Shape;1020;p32" descr="Related image"/>
          <p:cNvPicPr preferRelativeResize="0"/>
          <p:nvPr/>
        </p:nvPicPr>
        <p:blipFill rotWithShape="1">
          <a:blip r:embed="rId4">
            <a:alphaModFix/>
          </a:blip>
          <a:srcRect l="8612" t="87275" r="82516" b="462"/>
          <a:stretch/>
        </p:blipFill>
        <p:spPr>
          <a:xfrm>
            <a:off x="7310611" y="4719395"/>
            <a:ext cx="1264894" cy="1092565"/>
          </a:xfrm>
          <a:prstGeom prst="rect">
            <a:avLst/>
          </a:prstGeom>
          <a:noFill/>
          <a:ln>
            <a:noFill/>
          </a:ln>
          <a:effectLst>
            <a:outerShdw blurRad="292100" dist="139700" dir="2700000" algn="tl" rotWithShape="0">
              <a:srgbClr val="333333">
                <a:alpha val="63529"/>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33"/>
          <p:cNvSpPr/>
          <p:nvPr/>
        </p:nvSpPr>
        <p:spPr>
          <a:xfrm>
            <a:off x="355600" y="1364776"/>
            <a:ext cx="7543800" cy="50474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5. </a:t>
            </a:r>
            <a:r>
              <a:rPr lang="en-US" sz="2000" b="1" i="0" u="none" strike="noStrike" cap="none">
                <a:solidFill>
                  <a:srgbClr val="002060"/>
                </a:solidFill>
                <a:latin typeface="Calibri"/>
                <a:ea typeface="Calibri"/>
                <a:cs typeface="Calibri"/>
                <a:sym typeface="Calibri"/>
              </a:rPr>
              <a:t>Tecla de desplazamiento hacia arriba</a:t>
            </a:r>
            <a:endParaRPr sz="2000" b="0" i="0" u="none" strike="noStrike" cap="none">
              <a:solidFill>
                <a:srgbClr val="00206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La tecla que presionas si quieres escribir una mayúscula.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6. Barra de espaciado</a:t>
            </a:r>
            <a:endParaRPr sz="2000" b="0" i="0" u="none" strike="noStrike" cap="none">
              <a:solidFill>
                <a:srgbClr val="092E4B"/>
              </a:solidFill>
              <a:latin typeface="Calibri"/>
              <a:ea typeface="Calibri"/>
              <a:cs typeface="Calibri"/>
              <a:sym typeface="Calibri"/>
            </a:endParaRPr>
          </a:p>
          <a:p>
            <a:pPr marL="0" marR="0" lvl="8"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Es la barra larga y estrecha que se encuentra en la parte inferior o delantera de un teclado y que presionas para dejar un espacio entre palabras al escribir.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7. Tecla de emoticonos</a:t>
            </a:r>
            <a:endParaRPr sz="2000" b="0" i="0" u="none" strike="noStrike" cap="none">
              <a:solidFill>
                <a:srgbClr val="092E4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Al pusar esta tecla, se abre un </a:t>
            </a:r>
            <a:r>
              <a:rPr lang="en-US" sz="2000" b="0" i="0" u="none" strike="noStrike" cap="none">
                <a:solidFill>
                  <a:srgbClr val="002060"/>
                </a:solidFill>
                <a:latin typeface="Calibri"/>
                <a:ea typeface="Calibri"/>
                <a:cs typeface="Calibri"/>
                <a:sym typeface="Calibri"/>
              </a:rPr>
              <a:t>menú</a:t>
            </a:r>
            <a:r>
              <a:rPr lang="en-US" sz="2000" b="0" i="0" u="none" strike="noStrike" cap="none">
                <a:solidFill>
                  <a:srgbClr val="092E4B"/>
                </a:solidFill>
                <a:latin typeface="Calibri"/>
                <a:ea typeface="Calibri"/>
                <a:cs typeface="Calibri"/>
                <a:sym typeface="Calibri"/>
              </a:rPr>
              <a:t> de emoticonos.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en-US" sz="2000" b="1" i="0" u="none" strike="noStrike" cap="none">
                <a:solidFill>
                  <a:srgbClr val="092E4B"/>
                </a:solidFill>
                <a:latin typeface="Calibri"/>
                <a:ea typeface="Calibri"/>
                <a:cs typeface="Calibri"/>
                <a:sym typeface="Calibri"/>
              </a:rPr>
              <a:t>8. Teclas de navegación</a:t>
            </a:r>
            <a:endParaRPr sz="2000" b="0" i="0" u="none" strike="noStrike" cap="none">
              <a:solidFill>
                <a:srgbClr val="092E4B"/>
              </a:solidFill>
              <a:latin typeface="Calibri"/>
              <a:ea typeface="Calibri"/>
              <a:cs typeface="Calibri"/>
              <a:sym typeface="Calibri"/>
            </a:endParaRPr>
          </a:p>
          <a:p>
            <a:pPr marL="0" marR="0" lvl="6" indent="0" algn="l" rtl="0">
              <a:lnSpc>
                <a:spcPct val="100000"/>
              </a:lnSpc>
              <a:spcBef>
                <a:spcPts val="0"/>
              </a:spcBef>
              <a:spcAft>
                <a:spcPts val="0"/>
              </a:spcAft>
              <a:buClr>
                <a:srgbClr val="000000"/>
              </a:buClr>
              <a:buSzPts val="2000"/>
              <a:buFont typeface="Arial"/>
              <a:buNone/>
            </a:pPr>
            <a:r>
              <a:rPr lang="en-US" sz="2000" b="0" i="0" u="none" strike="noStrike" cap="none">
                <a:solidFill>
                  <a:srgbClr val="092E4B"/>
                </a:solidFill>
                <a:latin typeface="Calibri"/>
                <a:ea typeface="Calibri"/>
                <a:cs typeface="Calibri"/>
                <a:sym typeface="Calibri"/>
              </a:rPr>
              <a:t>Normalmente son 4, aunque a veces son 2 y te permiten subir, bajar, ir a la izquierda o ir a la derecha en el texto, en el navegador o en un documento. Esta función también la puedes hacer con el dedo, ya que las </a:t>
            </a:r>
            <a:r>
              <a:rPr lang="en-US" sz="2000" b="0" i="1" u="none" strike="noStrike" cap="none">
                <a:solidFill>
                  <a:srgbClr val="002060"/>
                </a:solidFill>
                <a:latin typeface="Calibri"/>
                <a:ea typeface="Calibri"/>
                <a:cs typeface="Calibri"/>
                <a:sym typeface="Calibri"/>
              </a:rPr>
              <a:t>tablets</a:t>
            </a:r>
            <a:r>
              <a:rPr lang="en-US" sz="2000" b="0" i="0" u="none" strike="noStrike" cap="none">
                <a:solidFill>
                  <a:srgbClr val="092E4B"/>
                </a:solidFill>
                <a:latin typeface="Calibri"/>
                <a:ea typeface="Calibri"/>
                <a:cs typeface="Calibri"/>
                <a:sym typeface="Calibri"/>
              </a:rPr>
              <a:t> funcionan con pantalla táctil. (Ver los movimientos básicos del dedo en el Apartado 1.)</a:t>
            </a:r>
            <a:endParaRPr sz="2000" b="0" i="0" u="none" strike="noStrike" cap="none">
              <a:solidFill>
                <a:srgbClr val="092E4B"/>
              </a:solidFill>
              <a:latin typeface="Calibri"/>
              <a:ea typeface="Calibri"/>
              <a:cs typeface="Calibri"/>
              <a:sym typeface="Calibri"/>
            </a:endParaRPr>
          </a:p>
        </p:txBody>
      </p:sp>
      <p:sp>
        <p:nvSpPr>
          <p:cNvPr id="1026" name="Google Shape;1026;p33"/>
          <p:cNvSpPr txBox="1"/>
          <p:nvPr/>
        </p:nvSpPr>
        <p:spPr>
          <a:xfrm>
            <a:off x="0" y="0"/>
            <a:ext cx="8533709" cy="584775"/>
          </a:xfrm>
          <a:prstGeom prst="rect">
            <a:avLst/>
          </a:prstGeom>
          <a:solidFill>
            <a:srgbClr val="7F3494"/>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1" i="1" u="none" strike="noStrike" cap="none">
                <a:solidFill>
                  <a:schemeClr val="lt1"/>
                </a:solidFill>
                <a:latin typeface="Calibri"/>
                <a:ea typeface="Calibri"/>
                <a:cs typeface="Calibri"/>
                <a:sym typeface="Calibri"/>
              </a:rPr>
              <a:t>Tablet</a:t>
            </a:r>
            <a:r>
              <a:rPr lang="en-US" sz="3200" b="1" i="0" u="none" strike="noStrike" cap="none">
                <a:solidFill>
                  <a:schemeClr val="lt1"/>
                </a:solidFill>
                <a:latin typeface="Calibri"/>
                <a:ea typeface="Calibri"/>
                <a:cs typeface="Calibri"/>
                <a:sym typeface="Calibri"/>
              </a:rPr>
              <a:t> – Teclado: Definiciones</a:t>
            </a:r>
            <a:endParaRPr sz="1400" b="0" i="0" u="none" strike="noStrike" cap="none">
              <a:solidFill>
                <a:srgbClr val="000000"/>
              </a:solidFill>
              <a:latin typeface="Arial"/>
              <a:ea typeface="Arial"/>
              <a:cs typeface="Arial"/>
              <a:sym typeface="Arial"/>
            </a:endParaRPr>
          </a:p>
        </p:txBody>
      </p:sp>
      <p:pic>
        <p:nvPicPr>
          <p:cNvPr id="1027" name="Google Shape;1027;p33" descr="Image result for tablet ipad"/>
          <p:cNvPicPr preferRelativeResize="0"/>
          <p:nvPr/>
        </p:nvPicPr>
        <p:blipFill rotWithShape="1">
          <a:blip r:embed="rId3">
            <a:alphaModFix/>
          </a:blip>
          <a:srcRect/>
          <a:stretch/>
        </p:blipFill>
        <p:spPr>
          <a:xfrm>
            <a:off x="10134600" y="68167"/>
            <a:ext cx="2125637" cy="1423176"/>
          </a:xfrm>
          <a:prstGeom prst="rect">
            <a:avLst/>
          </a:prstGeom>
          <a:noFill/>
          <a:ln>
            <a:noFill/>
          </a:ln>
        </p:spPr>
      </p:pic>
      <p:pic>
        <p:nvPicPr>
          <p:cNvPr id="1028" name="Google Shape;1028;p33" descr="Related image"/>
          <p:cNvPicPr preferRelativeResize="0"/>
          <p:nvPr/>
        </p:nvPicPr>
        <p:blipFill rotWithShape="1">
          <a:blip r:embed="rId4">
            <a:alphaModFix/>
          </a:blip>
          <a:srcRect l="90718" t="75014" r="82" b="11674"/>
          <a:stretch/>
        </p:blipFill>
        <p:spPr>
          <a:xfrm>
            <a:off x="8177349" y="1272620"/>
            <a:ext cx="989584" cy="895338"/>
          </a:xfrm>
          <a:prstGeom prst="rect">
            <a:avLst/>
          </a:prstGeom>
          <a:noFill/>
          <a:ln>
            <a:noFill/>
          </a:ln>
          <a:effectLst>
            <a:outerShdw blurRad="292100" dist="139700" dir="2700000" algn="tl" rotWithShape="0">
              <a:srgbClr val="333333">
                <a:alpha val="63529"/>
              </a:srgbClr>
            </a:outerShdw>
          </a:effectLst>
        </p:spPr>
      </p:pic>
      <p:pic>
        <p:nvPicPr>
          <p:cNvPr id="1029" name="Google Shape;1029;p33" descr="Related image"/>
          <p:cNvPicPr preferRelativeResize="0"/>
          <p:nvPr/>
        </p:nvPicPr>
        <p:blipFill rotWithShape="1">
          <a:blip r:embed="rId4">
            <a:alphaModFix/>
          </a:blip>
          <a:srcRect l="24814" t="86925" r="24826" b="812"/>
          <a:stretch/>
        </p:blipFill>
        <p:spPr>
          <a:xfrm>
            <a:off x="7810999" y="2441525"/>
            <a:ext cx="3684965" cy="560756"/>
          </a:xfrm>
          <a:prstGeom prst="rect">
            <a:avLst/>
          </a:prstGeom>
          <a:noFill/>
          <a:ln>
            <a:noFill/>
          </a:ln>
          <a:effectLst>
            <a:outerShdw blurRad="292100" dist="139700" dir="2700000" algn="tl" rotWithShape="0">
              <a:srgbClr val="333333">
                <a:alpha val="63529"/>
              </a:srgbClr>
            </a:outerShdw>
          </a:effectLst>
        </p:spPr>
      </p:pic>
      <p:pic>
        <p:nvPicPr>
          <p:cNvPr id="1030" name="Google Shape;1030;p33" descr="Related image"/>
          <p:cNvPicPr preferRelativeResize="0"/>
          <p:nvPr/>
        </p:nvPicPr>
        <p:blipFill rotWithShape="1">
          <a:blip r:embed="rId4">
            <a:alphaModFix/>
          </a:blip>
          <a:srcRect l="16712" t="86925" r="74089"/>
          <a:stretch/>
        </p:blipFill>
        <p:spPr>
          <a:xfrm>
            <a:off x="8177349" y="3298339"/>
            <a:ext cx="1039829" cy="924034"/>
          </a:xfrm>
          <a:prstGeom prst="rect">
            <a:avLst/>
          </a:prstGeom>
          <a:noFill/>
          <a:ln>
            <a:noFill/>
          </a:ln>
          <a:effectLst>
            <a:outerShdw blurRad="292100" dist="139700" dir="2700000" algn="tl" rotWithShape="0">
              <a:srgbClr val="333333">
                <a:alpha val="63529"/>
              </a:srgbClr>
            </a:outerShdw>
          </a:effectLst>
        </p:spPr>
      </p:pic>
      <p:pic>
        <p:nvPicPr>
          <p:cNvPr id="1031" name="Google Shape;1031;p33" descr="Related image"/>
          <p:cNvPicPr preferRelativeResize="0"/>
          <p:nvPr/>
        </p:nvPicPr>
        <p:blipFill rotWithShape="1">
          <a:blip r:embed="rId4">
            <a:alphaModFix/>
          </a:blip>
          <a:srcRect l="74078" t="86925" r="8405" b="463"/>
          <a:stretch/>
        </p:blipFill>
        <p:spPr>
          <a:xfrm>
            <a:off x="8107031" y="4518431"/>
            <a:ext cx="2547579" cy="1146412"/>
          </a:xfrm>
          <a:prstGeom prst="rect">
            <a:avLst/>
          </a:prstGeom>
          <a:noFill/>
          <a:ln>
            <a:noFill/>
          </a:ln>
          <a:effectLst>
            <a:outerShdw blurRad="292100" dist="139700" dir="2700000" algn="tl" rotWithShape="0">
              <a:srgbClr val="333333">
                <a:alpha val="63529"/>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69"/>
          <p:cNvSpPr txBox="1">
            <a:spLocks noGrp="1"/>
          </p:cNvSpPr>
          <p:nvPr>
            <p:ph type="body" idx="1"/>
          </p:nvPr>
        </p:nvSpPr>
        <p:spPr>
          <a:xfrm>
            <a:off x="5451987" y="1818296"/>
            <a:ext cx="5658465" cy="3913188"/>
          </a:xfrm>
          <a:prstGeom prst="rect">
            <a:avLst/>
          </a:prstGeom>
          <a:noFill/>
          <a:ln>
            <a:noFill/>
          </a:ln>
        </p:spPr>
        <p:txBody>
          <a:bodyPr spcFirstLastPara="1" wrap="square" lIns="91425" tIns="45700" rIns="91425" bIns="45700" anchor="t" anchorCtr="0">
            <a:noAutofit/>
          </a:bodyPr>
          <a:lstStyle/>
          <a:p>
            <a:pPr marL="288000" lvl="0" indent="0" algn="just" rtl="0">
              <a:lnSpc>
                <a:spcPct val="90000"/>
              </a:lnSpc>
              <a:spcBef>
                <a:spcPts val="1000"/>
              </a:spcBef>
              <a:spcAft>
                <a:spcPts val="0"/>
              </a:spcAft>
              <a:buSzPts val="2400"/>
              <a:buNone/>
            </a:pPr>
            <a:r>
              <a:rPr lang="en-US"/>
              <a:t>Este vídeo es una guía detallada sobre cómo configurar y realizar diversas funciones en una </a:t>
            </a:r>
            <a:r>
              <a:rPr lang="en-US" i="1">
                <a:solidFill>
                  <a:schemeClr val="lt1"/>
                </a:solidFill>
              </a:rPr>
              <a:t>tablet</a:t>
            </a:r>
            <a:r>
              <a:rPr lang="en-US">
                <a:solidFill>
                  <a:srgbClr val="FF0000"/>
                </a:solidFill>
              </a:rPr>
              <a:t> </a:t>
            </a:r>
            <a:r>
              <a:rPr lang="en-US">
                <a:solidFill>
                  <a:schemeClr val="lt1"/>
                </a:solidFill>
              </a:rPr>
              <a:t>Android</a:t>
            </a:r>
            <a:r>
              <a:rPr lang="en-US"/>
              <a:t>. Puede que necesites verlo varias veces para quedarte con todos los consejos. </a:t>
            </a:r>
            <a:endParaRPr/>
          </a:p>
          <a:p>
            <a:pPr marL="288000" lvl="0" indent="0" algn="just" rtl="0">
              <a:lnSpc>
                <a:spcPct val="90000"/>
              </a:lnSpc>
              <a:spcBef>
                <a:spcPts val="1000"/>
              </a:spcBef>
              <a:spcAft>
                <a:spcPts val="0"/>
              </a:spcAft>
              <a:buSzPts val="2400"/>
              <a:buNone/>
            </a:pPr>
            <a:r>
              <a:rPr lang="en-US"/>
              <a:t>El manejo de </a:t>
            </a:r>
            <a:r>
              <a:rPr lang="en-US" i="1">
                <a:solidFill>
                  <a:schemeClr val="lt1"/>
                </a:solidFill>
              </a:rPr>
              <a:t>smartphones</a:t>
            </a:r>
            <a:r>
              <a:rPr lang="en-US">
                <a:solidFill>
                  <a:srgbClr val="FF0000"/>
                </a:solidFill>
              </a:rPr>
              <a:t> </a:t>
            </a:r>
            <a:r>
              <a:rPr lang="en-US">
                <a:solidFill>
                  <a:schemeClr val="lt1"/>
                </a:solidFill>
              </a:rPr>
              <a:t>y </a:t>
            </a:r>
            <a:r>
              <a:rPr lang="en-US" i="1">
                <a:solidFill>
                  <a:schemeClr val="lt1"/>
                </a:solidFill>
              </a:rPr>
              <a:t>tablets</a:t>
            </a:r>
            <a:r>
              <a:rPr lang="en-US">
                <a:solidFill>
                  <a:schemeClr val="lt1"/>
                </a:solidFill>
              </a:rPr>
              <a:t> </a:t>
            </a:r>
            <a:r>
              <a:rPr lang="en-US"/>
              <a:t>es muy parecido, así que no tengas miedo de realizar distintas tareas o explorar ambos dispositivos para encontrar los mejores recursos para lo que quieres o necesitas. </a:t>
            </a:r>
            <a:endParaRPr/>
          </a:p>
        </p:txBody>
      </p:sp>
      <p:sp>
        <p:nvSpPr>
          <p:cNvPr id="1037" name="Google Shape;1037;p69"/>
          <p:cNvSpPr txBox="1">
            <a:spLocks noGrp="1"/>
          </p:cNvSpPr>
          <p:nvPr>
            <p:ph type="body" idx="2"/>
          </p:nvPr>
        </p:nvSpPr>
        <p:spPr>
          <a:xfrm>
            <a:off x="5188945" y="372388"/>
            <a:ext cx="5990332" cy="992652"/>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3600"/>
              <a:buNone/>
            </a:pPr>
            <a:r>
              <a:rPr lang="en-US"/>
              <a:t>Tutorial sencillo sobre cómo usar tu </a:t>
            </a:r>
            <a:r>
              <a:rPr lang="en-US" i="1"/>
              <a:t>tablet</a:t>
            </a:r>
            <a:r>
              <a:rPr lang="en-US">
                <a:solidFill>
                  <a:srgbClr val="FF0000"/>
                </a:solidFill>
              </a:rPr>
              <a:t> </a:t>
            </a:r>
            <a:r>
              <a:rPr lang="en-US"/>
              <a:t>Android</a:t>
            </a:r>
            <a:endParaRPr/>
          </a:p>
        </p:txBody>
      </p:sp>
      <p:sp>
        <p:nvSpPr>
          <p:cNvPr id="1038" name="Google Shape;1038;p69"/>
          <p:cNvSpPr>
            <a:spLocks noGrp="1"/>
          </p:cNvSpPr>
          <p:nvPr>
            <p:ph type="pic" idx="3"/>
          </p:nvPr>
        </p:nvSpPr>
        <p:spPr>
          <a:xfrm>
            <a:off x="0" y="1866787"/>
            <a:ext cx="5130800" cy="3913188"/>
          </a:xfrm>
          <a:prstGeom prst="rect">
            <a:avLst/>
          </a:prstGeom>
          <a:solidFill>
            <a:srgbClr val="D8D8D8"/>
          </a:solidFill>
          <a:ln>
            <a:noFill/>
          </a:ln>
        </p:spPr>
      </p:sp>
      <p:pic>
        <p:nvPicPr>
          <p:cNvPr id="1039" name="Google Shape;1039;p69"/>
          <p:cNvPicPr preferRelativeResize="0"/>
          <p:nvPr/>
        </p:nvPicPr>
        <p:blipFill rotWithShape="1">
          <a:blip r:embed="rId3">
            <a:alphaModFix/>
          </a:blip>
          <a:srcRect/>
          <a:stretch/>
        </p:blipFill>
        <p:spPr>
          <a:xfrm>
            <a:off x="0" y="1769806"/>
            <a:ext cx="5319252" cy="4010169"/>
          </a:xfrm>
          <a:prstGeom prst="rect">
            <a:avLst/>
          </a:prstGeom>
          <a:noFill/>
          <a:ln>
            <a:noFill/>
          </a:ln>
        </p:spPr>
      </p:pic>
      <p:sp>
        <p:nvSpPr>
          <p:cNvPr id="1040" name="Google Shape;1040;p69"/>
          <p:cNvSpPr txBox="1"/>
          <p:nvPr/>
        </p:nvSpPr>
        <p:spPr>
          <a:xfrm>
            <a:off x="0" y="6485612"/>
            <a:ext cx="504572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0" u="sng" strike="noStrike" cap="none">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Samsung Galaxy Tab A (2018) para principiantes - YouTube</a:t>
            </a:r>
            <a:endParaRPr sz="1200" b="0" i="0" u="none" strike="noStrike" cap="none">
              <a:solidFill>
                <a:srgbClr val="24BAA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fade">
                                      <p:cBhvr>
                                        <p:cTn id="7" dur="1"/>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g136ea598341_1_75"/>
          <p:cNvSpPr txBox="1">
            <a:spLocks noGrp="1"/>
          </p:cNvSpPr>
          <p:nvPr>
            <p:ph type="body" idx="1"/>
          </p:nvPr>
        </p:nvSpPr>
        <p:spPr>
          <a:xfrm>
            <a:off x="695829" y="1614564"/>
            <a:ext cx="10943016" cy="3770236"/>
          </a:xfrm>
          <a:prstGeom prst="rect">
            <a:avLst/>
          </a:prstGeom>
          <a:noFill/>
          <a:ln>
            <a:noFill/>
          </a:ln>
        </p:spPr>
        <p:txBody>
          <a:bodyPr spcFirstLastPara="1" wrap="square" lIns="91425" tIns="45700" rIns="91425" bIns="45700" anchor="t" anchorCtr="0">
            <a:noAutofit/>
          </a:bodyPr>
          <a:lstStyle/>
          <a:p>
            <a:pPr marL="76200" lvl="0" indent="0" algn="just" rtl="0">
              <a:lnSpc>
                <a:spcPct val="90000"/>
              </a:lnSpc>
              <a:spcBef>
                <a:spcPts val="1000"/>
              </a:spcBef>
              <a:spcAft>
                <a:spcPts val="0"/>
              </a:spcAft>
              <a:buSzPts val="2400"/>
              <a:buNone/>
            </a:pPr>
            <a:r>
              <a:rPr lang="en-US" dirty="0"/>
              <a:t>Son </a:t>
            </a:r>
            <a:r>
              <a:rPr lang="en-US" dirty="0" err="1"/>
              <a:t>parecidas</a:t>
            </a:r>
            <a:r>
              <a:rPr lang="en-US" dirty="0"/>
              <a:t> a </a:t>
            </a:r>
            <a:r>
              <a:rPr lang="en-US" dirty="0" err="1"/>
              <a:t>los</a:t>
            </a:r>
            <a:r>
              <a:rPr lang="en-US" dirty="0"/>
              <a:t> </a:t>
            </a:r>
            <a:r>
              <a:rPr lang="en-US" i="1" dirty="0"/>
              <a:t>smartphones</a:t>
            </a:r>
            <a:r>
              <a:rPr lang="en-US" dirty="0"/>
              <a:t> y </a:t>
            </a:r>
            <a:r>
              <a:rPr lang="en-US" dirty="0" err="1"/>
              <a:t>comparten</a:t>
            </a:r>
            <a:r>
              <a:rPr lang="en-US" dirty="0"/>
              <a:t> </a:t>
            </a:r>
            <a:r>
              <a:rPr lang="en-US" dirty="0" err="1"/>
              <a:t>muchos</a:t>
            </a:r>
            <a:r>
              <a:rPr lang="en-US" dirty="0"/>
              <a:t> </a:t>
            </a:r>
            <a:r>
              <a:rPr lang="en-US" dirty="0" err="1"/>
              <a:t>posibles</a:t>
            </a:r>
            <a:r>
              <a:rPr lang="en-US" dirty="0"/>
              <a:t> </a:t>
            </a:r>
            <a:r>
              <a:rPr lang="en-US" dirty="0" err="1"/>
              <a:t>usos</a:t>
            </a:r>
            <a:r>
              <a:rPr lang="en-US" dirty="0"/>
              <a:t>: </a:t>
            </a:r>
            <a:endParaRPr dirty="0"/>
          </a:p>
          <a:p>
            <a:pPr marL="457200" lvl="0" indent="-381000" algn="just" rtl="0">
              <a:lnSpc>
                <a:spcPct val="90000"/>
              </a:lnSpc>
              <a:spcBef>
                <a:spcPts val="0"/>
              </a:spcBef>
              <a:spcAft>
                <a:spcPts val="0"/>
              </a:spcAft>
              <a:buSzPts val="2400"/>
              <a:buChar char="●"/>
            </a:pPr>
            <a:r>
              <a:rPr lang="en-US" dirty="0"/>
              <a:t>Tienen </a:t>
            </a:r>
            <a:r>
              <a:rPr lang="en-US" dirty="0" err="1"/>
              <a:t>tarjeta</a:t>
            </a:r>
            <a:r>
              <a:rPr lang="en-US" dirty="0"/>
              <a:t> SIM universal para </a:t>
            </a:r>
            <a:r>
              <a:rPr lang="en-US" dirty="0" err="1"/>
              <a:t>hacer</a:t>
            </a:r>
            <a:r>
              <a:rPr lang="en-US" dirty="0"/>
              <a:t> </a:t>
            </a:r>
            <a:r>
              <a:rPr lang="en-US" dirty="0" err="1"/>
              <a:t>llamadas</a:t>
            </a:r>
            <a:r>
              <a:rPr lang="en-US" dirty="0"/>
              <a:t> y </a:t>
            </a:r>
            <a:r>
              <a:rPr lang="en-US" dirty="0" err="1"/>
              <a:t>enviar</a:t>
            </a:r>
            <a:r>
              <a:rPr lang="en-US" dirty="0"/>
              <a:t> </a:t>
            </a:r>
            <a:r>
              <a:rPr lang="en-US" dirty="0" err="1"/>
              <a:t>mensajes</a:t>
            </a:r>
            <a:r>
              <a:rPr lang="en-US" dirty="0"/>
              <a:t> de </a:t>
            </a:r>
            <a:r>
              <a:rPr lang="en-US" dirty="0" err="1"/>
              <a:t>texto</a:t>
            </a:r>
            <a:r>
              <a:rPr lang="en-US" dirty="0"/>
              <a:t>.  </a:t>
            </a:r>
            <a:endParaRPr dirty="0"/>
          </a:p>
          <a:p>
            <a:pPr marL="457200" lvl="0" indent="-381000" algn="just" rtl="0">
              <a:lnSpc>
                <a:spcPct val="90000"/>
              </a:lnSpc>
              <a:spcBef>
                <a:spcPts val="0"/>
              </a:spcBef>
              <a:spcAft>
                <a:spcPts val="0"/>
              </a:spcAft>
              <a:buSzPts val="2400"/>
              <a:buChar char="●"/>
            </a:pPr>
            <a:r>
              <a:rPr lang="en-US" dirty="0"/>
              <a:t>Las </a:t>
            </a:r>
            <a:r>
              <a:rPr lang="en-US" dirty="0" err="1"/>
              <a:t>carcasas</a:t>
            </a:r>
            <a:r>
              <a:rPr lang="en-US" dirty="0"/>
              <a:t> </a:t>
            </a:r>
            <a:r>
              <a:rPr lang="en-US" dirty="0" err="1"/>
              <a:t>cargan</a:t>
            </a:r>
            <a:r>
              <a:rPr lang="en-US" dirty="0"/>
              <a:t> la </a:t>
            </a:r>
            <a:r>
              <a:rPr lang="en-US" i="1" dirty="0"/>
              <a:t>tablet</a:t>
            </a:r>
            <a:r>
              <a:rPr lang="en-US" dirty="0"/>
              <a:t> </a:t>
            </a:r>
            <a:r>
              <a:rPr lang="en-US" dirty="0" err="1"/>
              <a:t>cuando</a:t>
            </a:r>
            <a:r>
              <a:rPr lang="en-US" dirty="0"/>
              <a:t> no </a:t>
            </a:r>
            <a:r>
              <a:rPr lang="en-US" dirty="0" err="1"/>
              <a:t>están</a:t>
            </a:r>
            <a:r>
              <a:rPr lang="en-US" dirty="0"/>
              <a:t> </a:t>
            </a:r>
            <a:r>
              <a:rPr lang="en-US" dirty="0" err="1"/>
              <a:t>en</a:t>
            </a:r>
            <a:r>
              <a:rPr lang="en-US" dirty="0"/>
              <a:t> </a:t>
            </a:r>
            <a:r>
              <a:rPr lang="en-US" dirty="0" err="1"/>
              <a:t>uso</a:t>
            </a:r>
            <a:r>
              <a:rPr lang="en-US" dirty="0"/>
              <a:t>. </a:t>
            </a:r>
            <a:endParaRPr dirty="0"/>
          </a:p>
          <a:p>
            <a:pPr marL="457200" lvl="0" indent="-381000" algn="just" rtl="0">
              <a:lnSpc>
                <a:spcPct val="90000"/>
              </a:lnSpc>
              <a:spcBef>
                <a:spcPts val="0"/>
              </a:spcBef>
              <a:spcAft>
                <a:spcPts val="0"/>
              </a:spcAft>
              <a:buSzPts val="2400"/>
              <a:buChar char="●"/>
            </a:pPr>
            <a:r>
              <a:rPr lang="en-US" dirty="0" err="1"/>
              <a:t>Posibilidad</a:t>
            </a:r>
            <a:r>
              <a:rPr lang="en-US" dirty="0"/>
              <a:t> de mayor </a:t>
            </a:r>
            <a:r>
              <a:rPr lang="en-US" dirty="0" err="1"/>
              <a:t>funcionalidad</a:t>
            </a:r>
            <a:r>
              <a:rPr lang="en-US" dirty="0"/>
              <a:t> </a:t>
            </a:r>
            <a:r>
              <a:rPr lang="en-US" dirty="0" err="1"/>
              <a:t>usando</a:t>
            </a:r>
            <a:r>
              <a:rPr lang="en-US" dirty="0"/>
              <a:t> </a:t>
            </a:r>
            <a:r>
              <a:rPr lang="en-US" dirty="0" err="1"/>
              <a:t>dispositivos</a:t>
            </a:r>
            <a:r>
              <a:rPr lang="en-US" dirty="0"/>
              <a:t> de </a:t>
            </a:r>
            <a:r>
              <a:rPr lang="en-US" dirty="0" err="1"/>
              <a:t>almacenamiento</a:t>
            </a:r>
            <a:r>
              <a:rPr lang="en-US" dirty="0"/>
              <a:t> extra.  </a:t>
            </a:r>
            <a:endParaRPr dirty="0"/>
          </a:p>
          <a:p>
            <a:pPr marL="457200" lvl="0" indent="-381000" algn="just" rtl="0">
              <a:lnSpc>
                <a:spcPct val="90000"/>
              </a:lnSpc>
              <a:spcBef>
                <a:spcPts val="0"/>
              </a:spcBef>
              <a:spcAft>
                <a:spcPts val="0"/>
              </a:spcAft>
              <a:buSzPts val="2400"/>
              <a:buChar char="●"/>
            </a:pPr>
            <a:r>
              <a:rPr lang="en-US" dirty="0"/>
              <a:t>La </a:t>
            </a:r>
            <a:r>
              <a:rPr lang="en-US" dirty="0" err="1"/>
              <a:t>funcionalidad</a:t>
            </a:r>
            <a:r>
              <a:rPr lang="en-US" dirty="0"/>
              <a:t> de red </a:t>
            </a:r>
            <a:r>
              <a:rPr lang="en-US" dirty="0" err="1"/>
              <a:t>inalámbrica</a:t>
            </a:r>
            <a:r>
              <a:rPr lang="en-US" dirty="0"/>
              <a:t> </a:t>
            </a:r>
            <a:r>
              <a:rPr lang="en-US" dirty="0" err="1"/>
              <a:t>integrada</a:t>
            </a:r>
            <a:r>
              <a:rPr lang="en-US" dirty="0"/>
              <a:t> y la </a:t>
            </a:r>
            <a:r>
              <a:rPr lang="en-US" dirty="0" err="1"/>
              <a:t>banda</a:t>
            </a:r>
            <a:r>
              <a:rPr lang="en-US" dirty="0"/>
              <a:t> </a:t>
            </a:r>
            <a:r>
              <a:rPr lang="en-US" dirty="0" err="1"/>
              <a:t>ancha</a:t>
            </a:r>
            <a:r>
              <a:rPr lang="en-US" dirty="0"/>
              <a:t> de </a:t>
            </a:r>
            <a:r>
              <a:rPr lang="en-US" dirty="0" err="1"/>
              <a:t>alta</a:t>
            </a:r>
            <a:r>
              <a:rPr lang="en-US" dirty="0"/>
              <a:t> </a:t>
            </a:r>
            <a:r>
              <a:rPr lang="en-US" dirty="0" err="1"/>
              <a:t>velocidad</a:t>
            </a:r>
            <a:r>
              <a:rPr lang="en-US" dirty="0"/>
              <a:t> </a:t>
            </a:r>
            <a:r>
              <a:rPr lang="en-US" dirty="0" err="1"/>
              <a:t>ofrecen</a:t>
            </a:r>
            <a:r>
              <a:rPr lang="en-US" dirty="0"/>
              <a:t> </a:t>
            </a:r>
            <a:r>
              <a:rPr lang="en-US" dirty="0" err="1"/>
              <a:t>una</a:t>
            </a:r>
            <a:r>
              <a:rPr lang="en-US" dirty="0"/>
              <a:t> </a:t>
            </a:r>
            <a:r>
              <a:rPr lang="en-US" dirty="0" err="1"/>
              <a:t>enorme</a:t>
            </a:r>
            <a:r>
              <a:rPr lang="en-US" dirty="0"/>
              <a:t> </a:t>
            </a:r>
            <a:r>
              <a:rPr lang="en-US" dirty="0" err="1"/>
              <a:t>oportunidad</a:t>
            </a:r>
            <a:r>
              <a:rPr lang="en-US" dirty="0"/>
              <a:t> para la </a:t>
            </a:r>
            <a:r>
              <a:rPr lang="en-US" dirty="0" err="1"/>
              <a:t>ampliación</a:t>
            </a:r>
            <a:r>
              <a:rPr lang="en-US" dirty="0"/>
              <a:t> del </a:t>
            </a:r>
            <a:r>
              <a:rPr lang="en-US" dirty="0" err="1"/>
              <a:t>uso</a:t>
            </a:r>
            <a:r>
              <a:rPr lang="en-US" dirty="0"/>
              <a:t> actual de las </a:t>
            </a:r>
            <a:r>
              <a:rPr lang="en-US" dirty="0" err="1"/>
              <a:t>tabletas</a:t>
            </a:r>
            <a:r>
              <a:rPr lang="en-US" dirty="0"/>
              <a:t> </a:t>
            </a:r>
            <a:r>
              <a:rPr lang="en-US" dirty="0" err="1"/>
              <a:t>inteligentes</a:t>
            </a:r>
            <a:r>
              <a:rPr lang="en-US" dirty="0"/>
              <a:t>.</a:t>
            </a:r>
            <a:endParaRPr dirty="0"/>
          </a:p>
          <a:p>
            <a:pPr marL="457200" lvl="0" indent="-381000" algn="just" rtl="0">
              <a:lnSpc>
                <a:spcPct val="90000"/>
              </a:lnSpc>
              <a:spcBef>
                <a:spcPts val="0"/>
              </a:spcBef>
              <a:spcAft>
                <a:spcPts val="0"/>
              </a:spcAft>
              <a:buSzPts val="2400"/>
              <a:buChar char="●"/>
            </a:pP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Algunos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modelos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permiten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la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integración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con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otros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dispositivos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de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gestión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de la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salud</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mediante</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US" dirty="0" err="1"/>
              <a:t>wifi</a:t>
            </a:r>
            <a:r>
              <a:rPr lang="en-US" dirty="0"/>
              <a:t> o </a:t>
            </a:r>
            <a:r>
              <a:rPr lang="en-US" i="1" dirty="0" err="1"/>
              <a:t>bluetooth</a:t>
            </a:r>
            <a:r>
              <a:rPr lang="en-US" dirty="0"/>
              <a:t>.</a:t>
            </a:r>
            <a:endParaRPr dirty="0"/>
          </a:p>
          <a:p>
            <a:pPr marL="457200" lvl="0" indent="-381000" algn="just" rtl="0">
              <a:lnSpc>
                <a:spcPct val="90000"/>
              </a:lnSpc>
              <a:spcBef>
                <a:spcPts val="0"/>
              </a:spcBef>
              <a:spcAft>
                <a:spcPts val="0"/>
              </a:spcAft>
              <a:buSzPts val="2400"/>
              <a:buChar char="●"/>
            </a:pP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Algunos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modelos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incluyen</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alarmas</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de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seguridad</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y </a:t>
            </a:r>
            <a:r>
              <a:rPr lang="en-US" dirty="0" err="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emergencia</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endParaRPr dirty="0"/>
          </a:p>
          <a:p>
            <a:pPr marL="76200" lvl="0" indent="0" algn="l" rtl="0">
              <a:lnSpc>
                <a:spcPct val="90000"/>
              </a:lnSpc>
              <a:spcBef>
                <a:spcPts val="0"/>
              </a:spcBef>
              <a:spcAft>
                <a:spcPts val="0"/>
              </a:spcAft>
              <a:buSzPts val="2400"/>
              <a:buNone/>
            </a:pPr>
            <a:endParaRPr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endParaRPr>
          </a:p>
          <a:p>
            <a:pPr marL="76200" lvl="0" indent="0" algn="ctr" rtl="0">
              <a:lnSpc>
                <a:spcPct val="90000"/>
              </a:lnSpc>
              <a:spcBef>
                <a:spcPts val="0"/>
              </a:spcBef>
              <a:spcAft>
                <a:spcPts val="0"/>
              </a:spcAft>
              <a:buSzPts val="2400"/>
              <a:buNone/>
            </a:pP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Es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buena</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idea que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investigues</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o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busques</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alguien</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que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te</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pueda</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ayudar</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decidir</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qué</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marca</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y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modelo</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se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adapta</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mejor</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tus</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necesidades</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o las de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tu</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cliente</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endParaRPr dirty="0">
              <a:solidFill>
                <a:srgbClr val="7F3494"/>
              </a:solidFill>
            </a:endParaRPr>
          </a:p>
          <a:p>
            <a:pPr marL="76200" lvl="0" indent="0" algn="ctr" rtl="0">
              <a:lnSpc>
                <a:spcPct val="90000"/>
              </a:lnSpc>
              <a:spcBef>
                <a:spcPts val="0"/>
              </a:spcBef>
              <a:spcAft>
                <a:spcPts val="0"/>
              </a:spcAft>
              <a:buSzPts val="2400"/>
              <a:buNone/>
            </a:pP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Puedes</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hacer</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una</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lista</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de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deseos</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y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ver</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qué</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a:t>
            </a:r>
            <a:r>
              <a:rPr lang="en-US" b="1" i="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tablet</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encaja</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más</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 </a:t>
            </a:r>
            <a:r>
              <a:rPr lang="en-US" b="1" dirty="0" err="1">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contigo</a:t>
            </a:r>
            <a:r>
              <a:rPr lang="en-US"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 </a:t>
            </a:r>
            <a:endParaRPr b="1" dirty="0">
              <a:solidFill>
                <a:srgbClr val="7F3494"/>
              </a:solidFill>
            </a:endParaRPr>
          </a:p>
          <a:p>
            <a:pPr marL="457200" lvl="0" indent="0" algn="l" rtl="0">
              <a:lnSpc>
                <a:spcPct val="90000"/>
              </a:lnSpc>
              <a:spcBef>
                <a:spcPts val="1000"/>
              </a:spcBef>
              <a:spcAft>
                <a:spcPts val="0"/>
              </a:spcAft>
              <a:buSzPts val="2400"/>
              <a:buNone/>
            </a:pPr>
            <a:endParaRPr dirty="0"/>
          </a:p>
        </p:txBody>
      </p:sp>
      <p:sp>
        <p:nvSpPr>
          <p:cNvPr id="1047" name="Google Shape;1047;g136ea598341_1_75"/>
          <p:cNvSpPr txBox="1">
            <a:spLocks noGrp="1"/>
          </p:cNvSpPr>
          <p:nvPr>
            <p:ph type="body" idx="2"/>
          </p:nvPr>
        </p:nvSpPr>
        <p:spPr>
          <a:xfrm>
            <a:off x="798381" y="761603"/>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Posibles usos de las </a:t>
            </a:r>
            <a:r>
              <a:rPr lang="en-US" i="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tablets</a:t>
            </a:r>
            <a:endParaRPr i="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70"/>
          <p:cNvSpPr txBox="1">
            <a:spLocks noGrp="1"/>
          </p:cNvSpPr>
          <p:nvPr>
            <p:ph type="body" idx="1"/>
          </p:nvPr>
        </p:nvSpPr>
        <p:spPr>
          <a:xfrm>
            <a:off x="5537302" y="1565323"/>
            <a:ext cx="6011333" cy="4236686"/>
          </a:xfrm>
          <a:prstGeom prst="rect">
            <a:avLst/>
          </a:prstGeom>
          <a:noFill/>
          <a:ln>
            <a:noFill/>
          </a:ln>
        </p:spPr>
        <p:txBody>
          <a:bodyPr spcFirstLastPara="1" wrap="square" lIns="91425" tIns="45700" rIns="91425" bIns="45700" anchor="t" anchorCtr="0">
            <a:noAutofit/>
          </a:bodyPr>
          <a:lstStyle/>
          <a:p>
            <a:pPr marL="180000" lvl="0" indent="0" algn="l" rtl="0">
              <a:lnSpc>
                <a:spcPct val="90000"/>
              </a:lnSpc>
              <a:spcBef>
                <a:spcPts val="1000"/>
              </a:spcBef>
              <a:spcAft>
                <a:spcPts val="0"/>
              </a:spcAft>
              <a:buSzPts val="2400"/>
              <a:buNone/>
            </a:pPr>
            <a:r>
              <a:rPr lang="en-US" u="sng" dirty="0">
                <a:solidFill>
                  <a:srgbClr val="24BAA2"/>
                </a:solidFill>
                <a:hlinkClick r:id="rId3">
                  <a:extLst>
                    <a:ext uri="{A12FA001-AC4F-418D-AE19-62706E023703}">
                      <ahyp:hlinkClr xmlns:ahyp="http://schemas.microsoft.com/office/drawing/2018/hyperlinkcolor" val="tx"/>
                    </a:ext>
                  </a:extLst>
                </a:hlinkClick>
              </a:rPr>
              <a:t>Samsung Galaxy Tab S6 Lite –</a:t>
            </a:r>
            <a:r>
              <a:rPr lang="en-US" u="sng" dirty="0">
                <a:solidFill>
                  <a:srgbClr val="24BAA2"/>
                </a:solidFill>
              </a:rPr>
              <a:t> </a:t>
            </a:r>
            <a:r>
              <a:rPr lang="en-US" u="sng" dirty="0" err="1">
                <a:solidFill>
                  <a:srgbClr val="24BAA2"/>
                </a:solidFill>
              </a:rPr>
              <a:t>Desempaquetado</a:t>
            </a:r>
            <a:r>
              <a:rPr lang="en-US" u="sng" dirty="0">
                <a:solidFill>
                  <a:srgbClr val="24BAA2"/>
                </a:solidFill>
              </a:rPr>
              <a:t> y tutorial de </a:t>
            </a:r>
            <a:r>
              <a:rPr lang="en-US" u="sng" dirty="0" err="1">
                <a:solidFill>
                  <a:srgbClr val="24BAA2"/>
                </a:solidFill>
              </a:rPr>
              <a:t>instrucciones</a:t>
            </a:r>
            <a:r>
              <a:rPr lang="en-US" u="sng" dirty="0">
                <a:solidFill>
                  <a:srgbClr val="24BAA2"/>
                </a:solidFill>
              </a:rPr>
              <a:t> de </a:t>
            </a:r>
            <a:r>
              <a:rPr lang="en-US" u="sng" dirty="0" err="1">
                <a:solidFill>
                  <a:srgbClr val="24BAA2"/>
                </a:solidFill>
              </a:rPr>
              <a:t>configuración</a:t>
            </a:r>
            <a:r>
              <a:rPr lang="en-US" u="sng" dirty="0">
                <a:solidFill>
                  <a:srgbClr val="24BAA2"/>
                </a:solidFill>
              </a:rPr>
              <a:t>, </a:t>
            </a:r>
            <a:r>
              <a:rPr lang="en-US" u="sng" dirty="0" err="1">
                <a:solidFill>
                  <a:srgbClr val="24BAA2"/>
                </a:solidFill>
              </a:rPr>
              <a:t>guía</a:t>
            </a:r>
            <a:r>
              <a:rPr lang="en-US" u="sng" dirty="0">
                <a:solidFill>
                  <a:srgbClr val="24BAA2"/>
                </a:solidFill>
              </a:rPr>
              <a:t> y </a:t>
            </a:r>
            <a:r>
              <a:rPr lang="en-US" u="sng" dirty="0" err="1">
                <a:solidFill>
                  <a:srgbClr val="24BAA2"/>
                </a:solidFill>
              </a:rPr>
              <a:t>ayuda</a:t>
            </a:r>
            <a:r>
              <a:rPr lang="en-US" u="sng" dirty="0">
                <a:solidFill>
                  <a:srgbClr val="24BAA2"/>
                </a:solidFill>
                <a:hlinkClick r:id="rId3">
                  <a:extLst>
                    <a:ext uri="{A12FA001-AC4F-418D-AE19-62706E023703}">
                      <ahyp:hlinkClr xmlns:ahyp="http://schemas.microsoft.com/office/drawing/2018/hyperlinkcolor" val="tx"/>
                    </a:ext>
                  </a:extLst>
                </a:hlinkClick>
              </a:rPr>
              <a:t> </a:t>
            </a:r>
            <a:r>
              <a:rPr lang="en-US" u="sng" dirty="0">
                <a:solidFill>
                  <a:srgbClr val="24BAA2"/>
                </a:solidFill>
                <a:hlinkClick r:id="rId3">
                  <a:extLst>
                    <a:ext uri="{A12FA001-AC4F-418D-AE19-62706E023703}">
                      <ahyp:hlinkClr xmlns:ahyp="http://schemas.microsoft.com/office/drawing/2018/hyperlinkcolor" val="tx"/>
                    </a:ext>
                  </a:extLst>
                </a:hlinkClick>
              </a:rPr>
              <a:t>– YouTube</a:t>
            </a:r>
            <a:r>
              <a:rPr lang="en-US" u="sng" dirty="0">
                <a:solidFill>
                  <a:srgbClr val="24BAA2"/>
                </a:solidFill>
              </a:rPr>
              <a:t> </a:t>
            </a:r>
            <a:r>
              <a:rPr lang="en-US" dirty="0" err="1"/>
              <a:t>Cómo</a:t>
            </a:r>
            <a:r>
              <a:rPr lang="en-US" dirty="0"/>
              <a:t> </a:t>
            </a:r>
            <a:r>
              <a:rPr lang="en-US" dirty="0" err="1"/>
              <a:t>configurar</a:t>
            </a:r>
            <a:r>
              <a:rPr lang="en-US" dirty="0"/>
              <a:t> </a:t>
            </a:r>
            <a:r>
              <a:rPr lang="en-US" dirty="0" err="1"/>
              <a:t>tu</a:t>
            </a:r>
            <a:r>
              <a:rPr lang="en-US" dirty="0"/>
              <a:t> </a:t>
            </a:r>
            <a:r>
              <a:rPr lang="en-US" dirty="0" err="1"/>
              <a:t>nueva</a:t>
            </a:r>
            <a:r>
              <a:rPr lang="en-US" dirty="0"/>
              <a:t> </a:t>
            </a:r>
            <a:r>
              <a:rPr lang="en-US" i="1" dirty="0">
                <a:solidFill>
                  <a:schemeClr val="lt1"/>
                </a:solidFill>
              </a:rPr>
              <a:t>tablet.</a:t>
            </a:r>
            <a:endParaRPr dirty="0"/>
          </a:p>
          <a:p>
            <a:pPr marL="180000" lvl="0" indent="0" algn="l" rtl="0">
              <a:lnSpc>
                <a:spcPct val="90000"/>
              </a:lnSpc>
              <a:spcBef>
                <a:spcPts val="1000"/>
              </a:spcBef>
              <a:spcAft>
                <a:spcPts val="0"/>
              </a:spcAft>
              <a:buSzPts val="2400"/>
              <a:buNone/>
            </a:pPr>
            <a:r>
              <a:rPr lang="en-US" u="sng" dirty="0">
                <a:solidFill>
                  <a:srgbClr val="24BAA2"/>
                </a:solidFill>
                <a:hlinkClick r:id="rId4">
                  <a:extLst>
                    <a:ext uri="{A12FA001-AC4F-418D-AE19-62706E023703}">
                      <ahyp:hlinkClr xmlns:ahyp="http://schemas.microsoft.com/office/drawing/2018/hyperlinkcolor" val="tx"/>
                    </a:ext>
                  </a:extLst>
                </a:hlinkClick>
              </a:rPr>
              <a:t>iPad – </a:t>
            </a:r>
            <a:r>
              <a:rPr lang="en-US" u="sng" dirty="0" err="1">
                <a:solidFill>
                  <a:srgbClr val="24BAA2"/>
                </a:solidFill>
              </a:rPr>
              <a:t>Guía</a:t>
            </a:r>
            <a:r>
              <a:rPr lang="en-US" u="sng" dirty="0">
                <a:solidFill>
                  <a:srgbClr val="24BAA2"/>
                </a:solidFill>
              </a:rPr>
              <a:t> </a:t>
            </a:r>
            <a:r>
              <a:rPr lang="en-US" u="sng" dirty="0" err="1">
                <a:solidFill>
                  <a:srgbClr val="24BAA2"/>
                </a:solidFill>
              </a:rPr>
              <a:t>completa</a:t>
            </a:r>
            <a:r>
              <a:rPr lang="en-US" u="sng" dirty="0">
                <a:solidFill>
                  <a:srgbClr val="24BAA2"/>
                </a:solidFill>
              </a:rPr>
              <a:t> para </a:t>
            </a:r>
            <a:r>
              <a:rPr lang="en-US" u="sng" dirty="0" err="1">
                <a:solidFill>
                  <a:srgbClr val="24BAA2"/>
                </a:solidFill>
              </a:rPr>
              <a:t>principiantes</a:t>
            </a:r>
            <a:r>
              <a:rPr lang="en-US" u="sng" dirty="0">
                <a:solidFill>
                  <a:srgbClr val="24BAA2"/>
                </a:solidFill>
              </a:rPr>
              <a:t> </a:t>
            </a:r>
            <a:r>
              <a:rPr lang="en-US" u="sng" dirty="0">
                <a:solidFill>
                  <a:srgbClr val="24BAA2"/>
                </a:solidFill>
                <a:hlinkClick r:id="rId4">
                  <a:extLst>
                    <a:ext uri="{A12FA001-AC4F-418D-AE19-62706E023703}">
                      <ahyp:hlinkClr xmlns:ahyp="http://schemas.microsoft.com/office/drawing/2018/hyperlinkcolor" val="tx"/>
                    </a:ext>
                  </a:extLst>
                </a:hlinkClick>
              </a:rPr>
              <a:t>– YouTube</a:t>
            </a:r>
            <a:r>
              <a:rPr lang="en-US" dirty="0">
                <a:solidFill>
                  <a:srgbClr val="24BAA2"/>
                </a:solidFill>
              </a:rPr>
              <a:t> </a:t>
            </a:r>
            <a:r>
              <a:rPr lang="en-US" dirty="0"/>
              <a:t>Tutorial </a:t>
            </a:r>
            <a:r>
              <a:rPr lang="en-US" dirty="0" err="1"/>
              <a:t>completo</a:t>
            </a:r>
            <a:r>
              <a:rPr lang="en-US" dirty="0"/>
              <a:t> para </a:t>
            </a:r>
            <a:r>
              <a:rPr lang="en-US" dirty="0" err="1"/>
              <a:t>configurar</a:t>
            </a:r>
            <a:r>
              <a:rPr lang="en-US" dirty="0"/>
              <a:t> y usar un  </a:t>
            </a:r>
            <a:r>
              <a:rPr lang="en-US" dirty="0">
                <a:solidFill>
                  <a:schemeClr val="lt1"/>
                </a:solidFill>
              </a:rPr>
              <a:t>iPad</a:t>
            </a:r>
            <a:r>
              <a:rPr lang="en-US" dirty="0"/>
              <a:t>.</a:t>
            </a:r>
            <a:endParaRPr dirty="0"/>
          </a:p>
          <a:p>
            <a:pPr marL="180000" lvl="0" indent="0" algn="l" rtl="0">
              <a:lnSpc>
                <a:spcPct val="90000"/>
              </a:lnSpc>
              <a:spcBef>
                <a:spcPts val="1000"/>
              </a:spcBef>
              <a:spcAft>
                <a:spcPts val="0"/>
              </a:spcAft>
              <a:buSzPts val="2400"/>
              <a:buNone/>
            </a:pPr>
            <a:r>
              <a:rPr lang="en-US" u="sng" dirty="0" err="1">
                <a:solidFill>
                  <a:srgbClr val="24BAA2"/>
                </a:solidFill>
              </a:rPr>
              <a:t>Cómo</a:t>
            </a:r>
            <a:r>
              <a:rPr lang="en-US" u="sng" dirty="0">
                <a:solidFill>
                  <a:srgbClr val="24BAA2"/>
                </a:solidFill>
              </a:rPr>
              <a:t> </a:t>
            </a:r>
            <a:r>
              <a:rPr lang="en-US" u="sng" dirty="0" err="1">
                <a:solidFill>
                  <a:srgbClr val="24BAA2"/>
                </a:solidFill>
              </a:rPr>
              <a:t>configurar</a:t>
            </a:r>
            <a:r>
              <a:rPr lang="en-US" u="sng" dirty="0">
                <a:solidFill>
                  <a:srgbClr val="24BAA2"/>
                </a:solidFill>
              </a:rPr>
              <a:t> un </a:t>
            </a:r>
            <a:r>
              <a:rPr lang="en-US" u="sng" dirty="0">
                <a:solidFill>
                  <a:srgbClr val="24BAA2"/>
                </a:solidFill>
                <a:hlinkClick r:id="rId5">
                  <a:extLst>
                    <a:ext uri="{A12FA001-AC4F-418D-AE19-62706E023703}">
                      <ahyp:hlinkClr xmlns:ahyp="http://schemas.microsoft.com/office/drawing/2018/hyperlinkcolor" val="tx"/>
                    </a:ext>
                  </a:extLst>
                </a:hlinkClick>
              </a:rPr>
              <a:t>iPad </a:t>
            </a:r>
            <a:r>
              <a:rPr lang="en-US" u="sng" dirty="0">
                <a:solidFill>
                  <a:srgbClr val="24BAA2"/>
                </a:solidFill>
              </a:rPr>
              <a:t>para personas </a:t>
            </a:r>
            <a:r>
              <a:rPr lang="en-US" u="sng" dirty="0" err="1">
                <a:solidFill>
                  <a:srgbClr val="24BAA2"/>
                </a:solidFill>
              </a:rPr>
              <a:t>mayores</a:t>
            </a:r>
            <a:r>
              <a:rPr lang="en-US" u="sng" dirty="0">
                <a:solidFill>
                  <a:srgbClr val="24BAA2"/>
                </a:solidFill>
                <a:hlinkClick r:id="rId5">
                  <a:extLst>
                    <a:ext uri="{A12FA001-AC4F-418D-AE19-62706E023703}">
                      <ahyp:hlinkClr xmlns:ahyp="http://schemas.microsoft.com/office/drawing/2018/hyperlinkcolor" val="tx"/>
                    </a:ext>
                  </a:extLst>
                </a:hlinkClick>
              </a:rPr>
              <a:t>– YouTube</a:t>
            </a:r>
            <a:r>
              <a:rPr lang="en-US" dirty="0">
                <a:solidFill>
                  <a:srgbClr val="24BAA2"/>
                </a:solidFill>
              </a:rPr>
              <a:t> </a:t>
            </a:r>
            <a:r>
              <a:rPr lang="en-US" dirty="0"/>
              <a:t>Este </a:t>
            </a:r>
            <a:r>
              <a:rPr lang="en-US" dirty="0" err="1"/>
              <a:t>vídeo</a:t>
            </a:r>
            <a:r>
              <a:rPr lang="en-US" dirty="0"/>
              <a:t>, </a:t>
            </a:r>
            <a:r>
              <a:rPr lang="en-US" dirty="0" err="1"/>
              <a:t>corto</a:t>
            </a:r>
            <a:r>
              <a:rPr lang="en-US" dirty="0"/>
              <a:t> y </a:t>
            </a:r>
            <a:r>
              <a:rPr lang="en-US" dirty="0" err="1"/>
              <a:t>sencillo</a:t>
            </a:r>
            <a:r>
              <a:rPr lang="en-US" dirty="0"/>
              <a:t>, </a:t>
            </a:r>
            <a:r>
              <a:rPr lang="en-US" dirty="0" err="1"/>
              <a:t>muestra</a:t>
            </a:r>
            <a:r>
              <a:rPr lang="en-US" dirty="0"/>
              <a:t> </a:t>
            </a:r>
            <a:r>
              <a:rPr lang="en-US" dirty="0" err="1"/>
              <a:t>qué</a:t>
            </a:r>
            <a:r>
              <a:rPr lang="en-US" dirty="0"/>
              <a:t> </a:t>
            </a:r>
            <a:r>
              <a:rPr lang="en-US" dirty="0" err="1"/>
              <a:t>opciones</a:t>
            </a:r>
            <a:r>
              <a:rPr lang="en-US" dirty="0"/>
              <a:t> </a:t>
            </a:r>
            <a:r>
              <a:rPr lang="en-US" dirty="0" err="1"/>
              <a:t>pueden</a:t>
            </a:r>
            <a:r>
              <a:rPr lang="en-US" dirty="0"/>
              <a:t> </a:t>
            </a:r>
            <a:r>
              <a:rPr lang="en-US" dirty="0" err="1"/>
              <a:t>configurarse</a:t>
            </a:r>
            <a:r>
              <a:rPr lang="en-US" dirty="0"/>
              <a:t> para </a:t>
            </a:r>
            <a:r>
              <a:rPr lang="en-US" dirty="0" err="1"/>
              <a:t>los</a:t>
            </a:r>
            <a:r>
              <a:rPr lang="en-US" dirty="0"/>
              <a:t> </a:t>
            </a:r>
            <a:r>
              <a:rPr lang="en-US" dirty="0" err="1"/>
              <a:t>mayores</a:t>
            </a:r>
            <a:r>
              <a:rPr lang="en-US" dirty="0"/>
              <a:t> que </a:t>
            </a:r>
            <a:r>
              <a:rPr lang="en-US" dirty="0" err="1"/>
              <a:t>puedan</a:t>
            </a:r>
            <a:r>
              <a:rPr lang="en-US" dirty="0"/>
              <a:t> </a:t>
            </a:r>
            <a:r>
              <a:rPr lang="en-US" dirty="0" err="1"/>
              <a:t>querer</a:t>
            </a:r>
            <a:r>
              <a:rPr lang="en-US" dirty="0"/>
              <a:t> usar un iPad.</a:t>
            </a:r>
            <a:endParaRPr dirty="0"/>
          </a:p>
        </p:txBody>
      </p:sp>
      <p:sp>
        <p:nvSpPr>
          <p:cNvPr id="1053" name="Google Shape;1053;p70"/>
          <p:cNvSpPr txBox="1">
            <a:spLocks noGrp="1"/>
          </p:cNvSpPr>
          <p:nvPr>
            <p:ph type="body" idx="2"/>
          </p:nvPr>
        </p:nvSpPr>
        <p:spPr>
          <a:xfrm>
            <a:off x="5640637" y="361371"/>
            <a:ext cx="5750804"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3600"/>
              <a:buNone/>
            </a:pPr>
            <a:r>
              <a:rPr lang="en-US">
                <a:solidFill>
                  <a:schemeClr val="lt1"/>
                </a:solidFill>
              </a:rPr>
              <a:t>Vídeos útiles para las personas mayores</a:t>
            </a:r>
            <a:endParaRPr>
              <a:solidFill>
                <a:schemeClr val="lt1"/>
              </a:solidFill>
            </a:endParaRPr>
          </a:p>
        </p:txBody>
      </p:sp>
      <p:pic>
        <p:nvPicPr>
          <p:cNvPr id="1054" name="Google Shape;1054;p70" descr="Logo, company name&#10;&#10;Description automatically generated"/>
          <p:cNvPicPr preferRelativeResize="0">
            <a:picLocks noGrp="1"/>
          </p:cNvPicPr>
          <p:nvPr>
            <p:ph type="pic" idx="3"/>
          </p:nvPr>
        </p:nvPicPr>
        <p:blipFill rotWithShape="1">
          <a:blip r:embed="rId6">
            <a:alphaModFix/>
          </a:blip>
          <a:srcRect l="14959" r="14713"/>
          <a:stretch/>
        </p:blipFill>
        <p:spPr>
          <a:xfrm>
            <a:off x="0" y="1866787"/>
            <a:ext cx="5130800" cy="3913188"/>
          </a:xfrm>
          <a:prstGeom prst="rect">
            <a:avLst/>
          </a:prstGeom>
          <a:solidFill>
            <a:srgbClr val="D8D8D8"/>
          </a:solidFill>
          <a:ln>
            <a:noFill/>
          </a:ln>
        </p:spPr>
      </p:pic>
      <p:sp>
        <p:nvSpPr>
          <p:cNvPr id="1055" name="Google Shape;1055;p70"/>
          <p:cNvSpPr/>
          <p:nvPr/>
        </p:nvSpPr>
        <p:spPr>
          <a:xfrm rot="1597209">
            <a:off x="3913632" y="638208"/>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92E4B"/>
                </a:solidFill>
                <a:latin typeface="Calibri"/>
                <a:ea typeface="Calibri"/>
                <a:cs typeface="Calibri"/>
                <a:sym typeface="Calibri"/>
              </a:rPr>
              <a:t>Clica en los ENLACES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g136ea598341_1_43"/>
          <p:cNvSpPr txBox="1">
            <a:spLocks noGrp="1"/>
          </p:cNvSpPr>
          <p:nvPr>
            <p:ph type="body" idx="1"/>
          </p:nvPr>
        </p:nvSpPr>
        <p:spPr>
          <a:xfrm>
            <a:off x="5497150" y="3429000"/>
            <a:ext cx="6467168"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err="1"/>
              <a:t>Uso</a:t>
            </a:r>
            <a:r>
              <a:rPr lang="en-US" dirty="0"/>
              <a:t> </a:t>
            </a:r>
            <a:r>
              <a:rPr lang="en-US" dirty="0" err="1"/>
              <a:t>Eficaz</a:t>
            </a:r>
            <a:r>
              <a:rPr lang="en-US" dirty="0"/>
              <a:t> de </a:t>
            </a:r>
            <a:r>
              <a:rPr lang="en-US" dirty="0" err="1"/>
              <a:t>los</a:t>
            </a:r>
            <a:r>
              <a:rPr lang="en-US" dirty="0"/>
              <a:t> </a:t>
            </a:r>
            <a:endParaRPr dirty="0"/>
          </a:p>
          <a:p>
            <a:pPr marL="0" lvl="0" indent="0" algn="l" rtl="0">
              <a:lnSpc>
                <a:spcPct val="90000"/>
              </a:lnSpc>
              <a:spcBef>
                <a:spcPts val="0"/>
              </a:spcBef>
              <a:spcAft>
                <a:spcPts val="0"/>
              </a:spcAft>
              <a:buClr>
                <a:schemeClr val="lt1"/>
              </a:buClr>
              <a:buSzPts val="4800"/>
              <a:buNone/>
            </a:pPr>
            <a:r>
              <a:rPr lang="en-US" i="1" dirty="0">
                <a:solidFill>
                  <a:schemeClr val="lt1"/>
                </a:solidFill>
              </a:rPr>
              <a:t>Smart TV </a:t>
            </a:r>
            <a:endParaRPr dirty="0"/>
          </a:p>
          <a:p>
            <a:pPr marL="0" lvl="0" indent="0" algn="l" rtl="0">
              <a:lnSpc>
                <a:spcPct val="90000"/>
              </a:lnSpc>
              <a:spcBef>
                <a:spcPts val="0"/>
              </a:spcBef>
              <a:spcAft>
                <a:spcPts val="0"/>
              </a:spcAft>
              <a:buClr>
                <a:schemeClr val="lt1"/>
              </a:buClr>
              <a:buSzPts val="4800"/>
              <a:buNone/>
            </a:pPr>
            <a:r>
              <a:rPr lang="en-US" dirty="0">
                <a:solidFill>
                  <a:schemeClr val="lt1"/>
                </a:solidFill>
              </a:rPr>
              <a:t>(TV </a:t>
            </a:r>
            <a:r>
              <a:rPr lang="en-US" dirty="0" err="1">
                <a:solidFill>
                  <a:schemeClr val="lt1"/>
                </a:solidFill>
              </a:rPr>
              <a:t>inteligente</a:t>
            </a:r>
            <a:r>
              <a:rPr lang="en-US" dirty="0">
                <a:solidFill>
                  <a:schemeClr val="lt1"/>
                </a:solidFill>
              </a:rPr>
              <a:t>)</a:t>
            </a:r>
            <a:endParaRPr dirty="0">
              <a:solidFill>
                <a:schemeClr val="lt1"/>
              </a:solidFill>
            </a:endParaRPr>
          </a:p>
        </p:txBody>
      </p:sp>
      <p:sp>
        <p:nvSpPr>
          <p:cNvPr id="1062" name="Google Shape;1062;g136ea598341_1_43"/>
          <p:cNvSpPr txBox="1">
            <a:spLocks noGrp="1"/>
          </p:cNvSpPr>
          <p:nvPr>
            <p:ph type="body" idx="2"/>
          </p:nvPr>
        </p:nvSpPr>
        <p:spPr>
          <a:xfrm>
            <a:off x="891650" y="2003717"/>
            <a:ext cx="2067000" cy="225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04</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34"/>
          <p:cNvSpPr txBox="1">
            <a:spLocks noGrp="1"/>
          </p:cNvSpPr>
          <p:nvPr>
            <p:ph type="body" idx="2"/>
          </p:nvPr>
        </p:nvSpPr>
        <p:spPr>
          <a:xfrm>
            <a:off x="548163" y="1191799"/>
            <a:ext cx="4757375" cy="992652"/>
          </a:xfrm>
          <a:prstGeom prst="rect">
            <a:avLst/>
          </a:prstGeom>
          <a:noFill/>
          <a:ln>
            <a:noFill/>
          </a:ln>
        </p:spPr>
        <p:txBody>
          <a:bodyPr spcFirstLastPara="1" wrap="square" lIns="91425" tIns="45700" rIns="91425" bIns="45700" anchor="t" anchorCtr="0">
            <a:noAutofit/>
          </a:bodyPr>
          <a:lstStyle/>
          <a:p>
            <a:pPr marL="457200" lvl="0" indent="0" algn="ctr" rtl="0">
              <a:lnSpc>
                <a:spcPct val="90000"/>
              </a:lnSpc>
              <a:spcBef>
                <a:spcPts val="1000"/>
              </a:spcBef>
              <a:spcAft>
                <a:spcPts val="0"/>
              </a:spcAft>
              <a:buSzPts val="3600"/>
              <a:buNone/>
            </a:pPr>
            <a:r>
              <a:rPr lang="en-US"/>
              <a:t>Lo estás haciendo genial y ya llevas más de la mitad de este módulo. </a:t>
            </a:r>
            <a:endParaRPr/>
          </a:p>
          <a:p>
            <a:pPr marL="457200" lvl="0" indent="0" algn="ctr" rtl="0">
              <a:lnSpc>
                <a:spcPct val="90000"/>
              </a:lnSpc>
              <a:spcBef>
                <a:spcPts val="1000"/>
              </a:spcBef>
              <a:spcAft>
                <a:spcPts val="0"/>
              </a:spcAft>
              <a:buSzPts val="3600"/>
              <a:buNone/>
            </a:pPr>
            <a:r>
              <a:rPr lang="en-US"/>
              <a:t>¡Sigue avanzando para aprender un poco más sobre los </a:t>
            </a:r>
            <a:r>
              <a:rPr lang="en-US" i="1"/>
              <a:t>Smart TV</a:t>
            </a:r>
            <a:r>
              <a:rPr lang="en-US"/>
              <a:t>!</a:t>
            </a:r>
            <a:endParaRPr/>
          </a:p>
        </p:txBody>
      </p:sp>
      <p:pic>
        <p:nvPicPr>
          <p:cNvPr id="1068" name="Google Shape;1068;p34" descr="People celebrating"/>
          <p:cNvPicPr preferRelativeResize="0">
            <a:picLocks noGrp="1"/>
          </p:cNvPicPr>
          <p:nvPr>
            <p:ph type="pic" idx="3"/>
          </p:nvPr>
        </p:nvPicPr>
        <p:blipFill rotWithShape="1">
          <a:blip r:embed="rId3">
            <a:alphaModFix/>
          </a:blip>
          <a:srcRect l="14985" r="13703"/>
          <a:stretch/>
        </p:blipFill>
        <p:spPr>
          <a:xfrm>
            <a:off x="5888002" y="439730"/>
            <a:ext cx="5660531" cy="6045736"/>
          </a:xfrm>
          <a:prstGeom prst="rect">
            <a:avLst/>
          </a:prstGeom>
          <a:solidFill>
            <a:srgbClr val="F2F2F2"/>
          </a:solid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71"/>
          <p:cNvSpPr txBox="1">
            <a:spLocks noGrp="1"/>
          </p:cNvSpPr>
          <p:nvPr>
            <p:ph type="body" idx="1"/>
          </p:nvPr>
        </p:nvSpPr>
        <p:spPr>
          <a:xfrm>
            <a:off x="146755" y="801125"/>
            <a:ext cx="6206420" cy="512028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1000"/>
              </a:spcBef>
              <a:spcAft>
                <a:spcPts val="0"/>
              </a:spcAft>
              <a:buClr>
                <a:schemeClr val="lt1"/>
              </a:buClr>
              <a:buSzPts val="2400"/>
              <a:buFont typeface="Arial"/>
              <a:buNone/>
            </a:pPr>
            <a:r>
              <a:rPr lang="en-US" sz="2350" dirty="0" err="1"/>
              <a:t>Esencialmente</a:t>
            </a:r>
            <a:r>
              <a:rPr lang="en-US" sz="2350" dirty="0"/>
              <a:t>, un </a:t>
            </a:r>
            <a:r>
              <a:rPr lang="en-US" sz="2350" i="1" dirty="0">
                <a:solidFill>
                  <a:schemeClr val="lt1"/>
                </a:solidFill>
              </a:rPr>
              <a:t>smart TV </a:t>
            </a:r>
            <a:r>
              <a:rPr lang="en-US" sz="2350" dirty="0"/>
              <a:t>es la </a:t>
            </a:r>
            <a:r>
              <a:rPr lang="en-US" sz="2350" dirty="0" err="1"/>
              <a:t>combinación</a:t>
            </a:r>
            <a:r>
              <a:rPr lang="en-US" sz="2350" dirty="0"/>
              <a:t> de </a:t>
            </a:r>
            <a:r>
              <a:rPr lang="en-US" sz="2350" dirty="0" err="1"/>
              <a:t>televisor</a:t>
            </a:r>
            <a:r>
              <a:rPr lang="en-US" sz="2350" dirty="0"/>
              <a:t> </a:t>
            </a:r>
            <a:r>
              <a:rPr lang="en-US" sz="2350" dirty="0" err="1"/>
              <a:t>básico</a:t>
            </a:r>
            <a:r>
              <a:rPr lang="en-US" sz="2350" dirty="0"/>
              <a:t>  y </a:t>
            </a:r>
            <a:r>
              <a:rPr lang="en-US" sz="2350" b="1" dirty="0" err="1"/>
              <a:t>conexión</a:t>
            </a:r>
            <a:r>
              <a:rPr lang="en-US" sz="2350" b="1" dirty="0"/>
              <a:t> a internet </a:t>
            </a:r>
            <a:r>
              <a:rPr lang="en-US" sz="2350" dirty="0"/>
              <a:t>(</a:t>
            </a:r>
            <a:r>
              <a:rPr lang="en-US" sz="2350" dirty="0" err="1"/>
              <a:t>normalmente</a:t>
            </a:r>
            <a:r>
              <a:rPr lang="en-US" sz="2350" dirty="0"/>
              <a:t> </a:t>
            </a:r>
            <a:r>
              <a:rPr lang="en-US" sz="2350" dirty="0" err="1"/>
              <a:t>wifi</a:t>
            </a:r>
            <a:r>
              <a:rPr lang="en-US" sz="2350" dirty="0"/>
              <a:t>). Mediante </a:t>
            </a:r>
            <a:r>
              <a:rPr lang="en-US" sz="2350" dirty="0" err="1"/>
              <a:t>esta</a:t>
            </a:r>
            <a:r>
              <a:rPr lang="en-US" sz="2350" dirty="0"/>
              <a:t> </a:t>
            </a:r>
            <a:r>
              <a:rPr lang="en-US" sz="2350" dirty="0" err="1"/>
              <a:t>conexión</a:t>
            </a:r>
            <a:r>
              <a:rPr lang="en-US" sz="2350" dirty="0"/>
              <a:t> a internet, </a:t>
            </a:r>
            <a:r>
              <a:rPr lang="en-US" sz="2350" dirty="0" err="1"/>
              <a:t>el</a:t>
            </a:r>
            <a:r>
              <a:rPr lang="en-US" sz="2350" dirty="0"/>
              <a:t> </a:t>
            </a:r>
            <a:r>
              <a:rPr lang="en-US" sz="2350" i="1" dirty="0">
                <a:solidFill>
                  <a:schemeClr val="lt1"/>
                </a:solidFill>
              </a:rPr>
              <a:t>smart TV</a:t>
            </a:r>
            <a:r>
              <a:rPr lang="en-US" sz="2350" dirty="0">
                <a:solidFill>
                  <a:srgbClr val="FF0000"/>
                </a:solidFill>
              </a:rPr>
              <a:t> </a:t>
            </a:r>
            <a:r>
              <a:rPr lang="en-US" sz="2350" dirty="0" err="1"/>
              <a:t>puede</a:t>
            </a:r>
            <a:r>
              <a:rPr lang="en-US" sz="2350" dirty="0"/>
              <a:t> acceder a </a:t>
            </a:r>
            <a:r>
              <a:rPr lang="en-US" sz="2350" dirty="0" err="1"/>
              <a:t>una</a:t>
            </a:r>
            <a:r>
              <a:rPr lang="en-US" sz="2350" dirty="0"/>
              <a:t> gran </a:t>
            </a:r>
            <a:r>
              <a:rPr lang="en-US" sz="2350" dirty="0" err="1"/>
              <a:t>variedad</a:t>
            </a:r>
            <a:r>
              <a:rPr lang="en-US" sz="2350" dirty="0"/>
              <a:t> de </a:t>
            </a:r>
            <a:r>
              <a:rPr lang="en-US" sz="2350" dirty="0" err="1"/>
              <a:t>servicios</a:t>
            </a:r>
            <a:r>
              <a:rPr lang="en-US" sz="2350" dirty="0"/>
              <a:t> online. </a:t>
            </a:r>
            <a:endParaRPr sz="2350" dirty="0"/>
          </a:p>
          <a:p>
            <a:pPr marL="0" marR="0" lvl="0" indent="0" rtl="0">
              <a:lnSpc>
                <a:spcPct val="90000"/>
              </a:lnSpc>
              <a:spcBef>
                <a:spcPts val="1000"/>
              </a:spcBef>
              <a:spcAft>
                <a:spcPts val="0"/>
              </a:spcAft>
              <a:buClr>
                <a:schemeClr val="lt1"/>
              </a:buClr>
              <a:buSzPts val="2400"/>
              <a:buFont typeface="Arial"/>
              <a:buNone/>
            </a:pPr>
            <a:r>
              <a:rPr lang="en-US" sz="2350" dirty="0"/>
              <a:t>Por lo general, </a:t>
            </a:r>
            <a:r>
              <a:rPr lang="en-US" sz="2350" dirty="0" err="1"/>
              <a:t>los</a:t>
            </a:r>
            <a:r>
              <a:rPr lang="en-US" sz="2350" dirty="0"/>
              <a:t> </a:t>
            </a:r>
            <a:r>
              <a:rPr lang="en-US" sz="2350" i="1" dirty="0">
                <a:solidFill>
                  <a:schemeClr val="lt1"/>
                </a:solidFill>
              </a:rPr>
              <a:t>smart TV </a:t>
            </a:r>
            <a:r>
              <a:rPr lang="en-US" sz="2350" dirty="0" err="1"/>
              <a:t>traen</a:t>
            </a:r>
            <a:r>
              <a:rPr lang="en-US" sz="2350" dirty="0"/>
              <a:t> un </a:t>
            </a:r>
            <a:r>
              <a:rPr lang="en-US" sz="2350" dirty="0" err="1"/>
              <a:t>montón</a:t>
            </a:r>
            <a:r>
              <a:rPr lang="en-US" sz="2350" dirty="0"/>
              <a:t> de </a:t>
            </a:r>
            <a:r>
              <a:rPr lang="en-US" sz="2350" dirty="0" err="1"/>
              <a:t>características</a:t>
            </a:r>
            <a:r>
              <a:rPr lang="en-US" sz="2350" dirty="0"/>
              <a:t> y </a:t>
            </a:r>
            <a:r>
              <a:rPr lang="en-US" sz="2350" dirty="0" err="1"/>
              <a:t>algunas</a:t>
            </a:r>
            <a:r>
              <a:rPr lang="en-US" sz="2350" dirty="0"/>
              <a:t> </a:t>
            </a:r>
            <a:r>
              <a:rPr lang="en-US" sz="2350" i="1" dirty="0">
                <a:solidFill>
                  <a:schemeClr val="lt1"/>
                </a:solidFill>
              </a:rPr>
              <a:t>apps</a:t>
            </a:r>
            <a:r>
              <a:rPr lang="en-US" sz="2350" dirty="0"/>
              <a:t> </a:t>
            </a:r>
            <a:r>
              <a:rPr lang="en-US" sz="2350" dirty="0" err="1"/>
              <a:t>preinstaladas</a:t>
            </a:r>
            <a:r>
              <a:rPr lang="en-US" sz="2350" dirty="0"/>
              <a:t> (</a:t>
            </a:r>
            <a:r>
              <a:rPr lang="en-US" sz="2350" dirty="0" err="1"/>
              <a:t>como</a:t>
            </a:r>
            <a:r>
              <a:rPr lang="en-US" sz="2350" dirty="0"/>
              <a:t> </a:t>
            </a:r>
            <a:r>
              <a:rPr lang="en-US" sz="2350" u="sng" dirty="0">
                <a:solidFill>
                  <a:schemeClr val="lt1"/>
                </a:solidFill>
                <a:hlinkClick r:id="rId3">
                  <a:extLst>
                    <a:ext uri="{A12FA001-AC4F-418D-AE19-62706E023703}">
                      <ahyp:hlinkClr xmlns:ahyp="http://schemas.microsoft.com/office/drawing/2018/hyperlinkcolor" val="tx"/>
                    </a:ext>
                  </a:extLst>
                </a:hlinkClick>
              </a:rPr>
              <a:t>YouTube</a:t>
            </a:r>
            <a:r>
              <a:rPr lang="en-US" sz="2350" dirty="0"/>
              <a:t>, </a:t>
            </a:r>
            <a:r>
              <a:rPr lang="en-US" sz="2350" u="sng" dirty="0">
                <a:solidFill>
                  <a:schemeClr val="lt1"/>
                </a:solidFill>
                <a:hlinkClick r:id="rId4">
                  <a:extLst>
                    <a:ext uri="{A12FA001-AC4F-418D-AE19-62706E023703}">
                      <ahyp:hlinkClr xmlns:ahyp="http://schemas.microsoft.com/office/drawing/2018/hyperlinkcolor" val="tx"/>
                    </a:ext>
                  </a:extLst>
                </a:hlinkClick>
              </a:rPr>
              <a:t>Netflix</a:t>
            </a:r>
            <a:r>
              <a:rPr lang="en-US" sz="2350" dirty="0"/>
              <a:t>, </a:t>
            </a:r>
            <a:r>
              <a:rPr lang="en-US" sz="2350" u="sng" dirty="0">
                <a:solidFill>
                  <a:schemeClr val="lt1"/>
                </a:solidFill>
                <a:hlinkClick r:id="rId5">
                  <a:extLst>
                    <a:ext uri="{A12FA001-AC4F-418D-AE19-62706E023703}">
                      <ahyp:hlinkClr xmlns:ahyp="http://schemas.microsoft.com/office/drawing/2018/hyperlinkcolor" val="tx"/>
                    </a:ext>
                  </a:extLst>
                </a:hlinkClick>
              </a:rPr>
              <a:t>Amazon Prime</a:t>
            </a:r>
            <a:r>
              <a:rPr lang="en-US" sz="2350" dirty="0"/>
              <a:t>, </a:t>
            </a:r>
            <a:r>
              <a:rPr lang="en-US" sz="2350" u="sng" dirty="0">
                <a:solidFill>
                  <a:schemeClr val="lt1"/>
                </a:solidFill>
                <a:hlinkClick r:id="rId6">
                  <a:extLst>
                    <a:ext uri="{A12FA001-AC4F-418D-AE19-62706E023703}">
                      <ahyp:hlinkClr xmlns:ahyp="http://schemas.microsoft.com/office/drawing/2018/hyperlinkcolor" val="tx"/>
                    </a:ext>
                  </a:extLst>
                </a:hlinkClick>
              </a:rPr>
              <a:t>Now-Tv</a:t>
            </a:r>
            <a:r>
              <a:rPr lang="en-US" sz="2350" dirty="0"/>
              <a:t>). A menudo </a:t>
            </a:r>
            <a:r>
              <a:rPr lang="en-US" sz="2350" dirty="0" err="1"/>
              <a:t>funcionan</a:t>
            </a:r>
            <a:r>
              <a:rPr lang="en-US" sz="2350" dirty="0"/>
              <a:t> con </a:t>
            </a:r>
            <a:r>
              <a:rPr lang="en-US" sz="2350" dirty="0" err="1"/>
              <a:t>el</a:t>
            </a:r>
            <a:r>
              <a:rPr lang="en-US" sz="2350" dirty="0"/>
              <a:t> </a:t>
            </a:r>
            <a:r>
              <a:rPr lang="en-US" sz="2350" dirty="0" err="1"/>
              <a:t>sistema</a:t>
            </a:r>
            <a:r>
              <a:rPr lang="en-US" sz="2350" dirty="0"/>
              <a:t> Android, </a:t>
            </a:r>
            <a:r>
              <a:rPr lang="en-US" sz="2350" dirty="0" err="1"/>
              <a:t>así</a:t>
            </a:r>
            <a:r>
              <a:rPr lang="en-US" sz="2350" dirty="0"/>
              <a:t> que </a:t>
            </a:r>
            <a:r>
              <a:rPr lang="en-US" sz="2350" dirty="0" err="1"/>
              <a:t>te</a:t>
            </a:r>
            <a:r>
              <a:rPr lang="en-US" sz="2350" dirty="0"/>
              <a:t> </a:t>
            </a:r>
            <a:r>
              <a:rPr lang="en-US" sz="2350" dirty="0" err="1"/>
              <a:t>permitirán</a:t>
            </a:r>
            <a:r>
              <a:rPr lang="en-US" sz="2350" dirty="0"/>
              <a:t> </a:t>
            </a:r>
            <a:r>
              <a:rPr lang="en-US" sz="2350" dirty="0" err="1"/>
              <a:t>descargarte</a:t>
            </a:r>
            <a:r>
              <a:rPr lang="en-US" sz="2350" dirty="0"/>
              <a:t> </a:t>
            </a:r>
            <a:r>
              <a:rPr lang="en-US" sz="2350" i="1" dirty="0">
                <a:solidFill>
                  <a:schemeClr val="lt1"/>
                </a:solidFill>
              </a:rPr>
              <a:t>apps</a:t>
            </a:r>
            <a:r>
              <a:rPr lang="en-US" sz="2350" dirty="0"/>
              <a:t> </a:t>
            </a:r>
            <a:r>
              <a:rPr lang="en-US" sz="2350" dirty="0" err="1"/>
              <a:t>adicionales</a:t>
            </a:r>
            <a:r>
              <a:rPr lang="en-US" sz="2350" dirty="0"/>
              <a:t>  a </a:t>
            </a:r>
            <a:r>
              <a:rPr lang="en-US" sz="2350" dirty="0" err="1"/>
              <a:t>través</a:t>
            </a:r>
            <a:r>
              <a:rPr lang="en-US" sz="2350" dirty="0"/>
              <a:t> de Google Play Store o tiendas </a:t>
            </a:r>
            <a:r>
              <a:rPr lang="en-US" sz="2350" dirty="0" err="1"/>
              <a:t>similares</a:t>
            </a:r>
            <a:r>
              <a:rPr lang="en-US" sz="2350" dirty="0"/>
              <a:t>. No obstante, la </a:t>
            </a:r>
            <a:r>
              <a:rPr lang="en-US" sz="2350" dirty="0" err="1"/>
              <a:t>gama</a:t>
            </a:r>
            <a:r>
              <a:rPr lang="en-US" sz="2350" dirty="0"/>
              <a:t> de </a:t>
            </a:r>
            <a:r>
              <a:rPr lang="en-US" sz="2350" dirty="0" err="1"/>
              <a:t>características</a:t>
            </a:r>
            <a:r>
              <a:rPr lang="en-US" sz="2350" dirty="0"/>
              <a:t> </a:t>
            </a:r>
            <a:r>
              <a:rPr lang="en-US" sz="2350" dirty="0" err="1"/>
              <a:t>integradas</a:t>
            </a:r>
            <a:r>
              <a:rPr lang="en-US" sz="2350" dirty="0"/>
              <a:t> </a:t>
            </a:r>
            <a:r>
              <a:rPr lang="en-US" sz="2350" dirty="0" err="1"/>
              <a:t>varía</a:t>
            </a:r>
            <a:r>
              <a:rPr lang="en-US" sz="2350" dirty="0"/>
              <a:t> de un </a:t>
            </a:r>
            <a:r>
              <a:rPr lang="en-US" sz="2350" dirty="0" err="1"/>
              <a:t>modelo</a:t>
            </a:r>
            <a:r>
              <a:rPr lang="en-US" sz="2350" dirty="0"/>
              <a:t> a </a:t>
            </a:r>
            <a:r>
              <a:rPr lang="en-US" sz="2350" dirty="0" err="1"/>
              <a:t>otro</a:t>
            </a:r>
            <a:r>
              <a:rPr lang="en-US" sz="2350" dirty="0"/>
              <a:t>. </a:t>
            </a:r>
            <a:endParaRPr sz="2350" dirty="0"/>
          </a:p>
          <a:p>
            <a:pPr marL="0" marR="0" lvl="0" indent="0" rtl="0">
              <a:lnSpc>
                <a:spcPct val="90000"/>
              </a:lnSpc>
              <a:spcBef>
                <a:spcPts val="1000"/>
              </a:spcBef>
              <a:spcAft>
                <a:spcPts val="0"/>
              </a:spcAft>
              <a:buClr>
                <a:schemeClr val="lt1"/>
              </a:buClr>
              <a:buSzPts val="2400"/>
              <a:buFont typeface="Arial"/>
              <a:buNone/>
            </a:pPr>
            <a:r>
              <a:rPr lang="en-US" sz="2350" dirty="0" err="1"/>
              <a:t>Todos</a:t>
            </a:r>
            <a:r>
              <a:rPr lang="en-US" sz="2350" dirty="0"/>
              <a:t> </a:t>
            </a:r>
            <a:r>
              <a:rPr lang="en-US" sz="2350" dirty="0" err="1"/>
              <a:t>los</a:t>
            </a:r>
            <a:r>
              <a:rPr lang="en-US" sz="2350" dirty="0"/>
              <a:t> </a:t>
            </a:r>
            <a:r>
              <a:rPr lang="en-US" sz="2350" i="1" dirty="0">
                <a:solidFill>
                  <a:schemeClr val="lt1"/>
                </a:solidFill>
              </a:rPr>
              <a:t>smart TV</a:t>
            </a:r>
            <a:r>
              <a:rPr lang="en-US" sz="2350" dirty="0">
                <a:solidFill>
                  <a:srgbClr val="FF0000"/>
                </a:solidFill>
              </a:rPr>
              <a:t> </a:t>
            </a:r>
            <a:r>
              <a:rPr lang="en-US" sz="2350" dirty="0" err="1"/>
              <a:t>funcionan</a:t>
            </a:r>
            <a:r>
              <a:rPr lang="en-US" sz="2350" dirty="0"/>
              <a:t> </a:t>
            </a:r>
            <a:r>
              <a:rPr lang="en-US" sz="2350" dirty="0" err="1"/>
              <a:t>por</a:t>
            </a:r>
            <a:r>
              <a:rPr lang="en-US" sz="2350" dirty="0"/>
              <a:t> control </a:t>
            </a:r>
            <a:r>
              <a:rPr lang="en-US" sz="2350" dirty="0" err="1"/>
              <a:t>remoto</a:t>
            </a:r>
            <a:r>
              <a:rPr lang="en-US" sz="2350" dirty="0"/>
              <a:t>, que </a:t>
            </a:r>
            <a:r>
              <a:rPr lang="en-US" sz="2350" dirty="0" err="1"/>
              <a:t>también</a:t>
            </a:r>
            <a:r>
              <a:rPr lang="en-US" sz="2350" dirty="0"/>
              <a:t> </a:t>
            </a:r>
            <a:r>
              <a:rPr lang="en-US" sz="2350" dirty="0" err="1"/>
              <a:t>varía</a:t>
            </a:r>
            <a:r>
              <a:rPr lang="en-US" sz="2350" dirty="0"/>
              <a:t> </a:t>
            </a:r>
            <a:r>
              <a:rPr lang="en-US" sz="2350" dirty="0" err="1"/>
              <a:t>en</a:t>
            </a:r>
            <a:r>
              <a:rPr lang="en-US" sz="2350" dirty="0"/>
              <a:t> </a:t>
            </a:r>
            <a:r>
              <a:rPr lang="en-US" sz="2350" dirty="0" err="1"/>
              <a:t>función</a:t>
            </a:r>
            <a:r>
              <a:rPr lang="en-US" sz="2350" dirty="0"/>
              <a:t> del </a:t>
            </a:r>
            <a:r>
              <a:rPr lang="en-US" sz="2350" dirty="0" err="1"/>
              <a:t>modelo</a:t>
            </a:r>
            <a:r>
              <a:rPr lang="en-US" sz="2350" dirty="0"/>
              <a:t> o la </a:t>
            </a:r>
            <a:r>
              <a:rPr lang="en-US" sz="2350" dirty="0" err="1"/>
              <a:t>marca</a:t>
            </a:r>
            <a:r>
              <a:rPr lang="en-US" sz="2350" dirty="0"/>
              <a:t>.  </a:t>
            </a:r>
            <a:endParaRPr sz="2350" dirty="0"/>
          </a:p>
        </p:txBody>
      </p:sp>
      <p:sp>
        <p:nvSpPr>
          <p:cNvPr id="1074" name="Google Shape;1074;p71"/>
          <p:cNvSpPr txBox="1">
            <a:spLocks noGrp="1"/>
          </p:cNvSpPr>
          <p:nvPr>
            <p:ph type="body" idx="2"/>
          </p:nvPr>
        </p:nvSpPr>
        <p:spPr>
          <a:xfrm>
            <a:off x="603235" y="123858"/>
            <a:ext cx="4757375" cy="99265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24BAA2"/>
              </a:buClr>
              <a:buSzPts val="3600"/>
              <a:buFont typeface="Arial"/>
              <a:buNone/>
            </a:pPr>
            <a:r>
              <a:rPr lang="en-US" dirty="0"/>
              <a:t>¿</a:t>
            </a:r>
            <a:r>
              <a:rPr lang="en-US" sz="3400" dirty="0" err="1"/>
              <a:t>Qué</a:t>
            </a:r>
            <a:r>
              <a:rPr lang="en-US" sz="3400" dirty="0"/>
              <a:t> es un </a:t>
            </a:r>
            <a:r>
              <a:rPr lang="en-US" sz="3400" i="1" dirty="0"/>
              <a:t>SMART TV</a:t>
            </a:r>
            <a:r>
              <a:rPr lang="en-US" sz="3400" dirty="0"/>
              <a:t>?</a:t>
            </a:r>
            <a:endParaRPr sz="3400" dirty="0"/>
          </a:p>
        </p:txBody>
      </p:sp>
      <p:pic>
        <p:nvPicPr>
          <p:cNvPr id="1075" name="Google Shape;1075;p71" descr="Features of a Smart TV"/>
          <p:cNvPicPr preferRelativeResize="0"/>
          <p:nvPr/>
        </p:nvPicPr>
        <p:blipFill rotWithShape="1">
          <a:blip r:embed="rId7">
            <a:alphaModFix/>
          </a:blip>
          <a:srcRect/>
          <a:stretch/>
        </p:blipFill>
        <p:spPr>
          <a:xfrm>
            <a:off x="7102326" y="1288260"/>
            <a:ext cx="4324727" cy="4281479"/>
          </a:xfrm>
          <a:prstGeom prst="rect">
            <a:avLst/>
          </a:prstGeom>
          <a:solidFill>
            <a:srgbClr val="FFFFFF"/>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
          <p:cNvSpPr txBox="1">
            <a:spLocks noGrp="1"/>
          </p:cNvSpPr>
          <p:nvPr>
            <p:ph type="body" idx="1"/>
          </p:nvPr>
        </p:nvSpPr>
        <p:spPr>
          <a:xfrm>
            <a:off x="992777" y="1508468"/>
            <a:ext cx="5171842" cy="437769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US"/>
              <a:t>La competencia digital se define como la capacidad de una persona de </a:t>
            </a:r>
            <a:r>
              <a:rPr lang="en-US" b="1">
                <a:solidFill>
                  <a:srgbClr val="24BAA2"/>
                </a:solidFill>
              </a:rPr>
              <a:t>buscar, encontrar, valorar y redactar información clara escribiendo a máquina o a mano </a:t>
            </a:r>
            <a:r>
              <a:rPr lang="en-US"/>
              <a:t>y por otros medios (como vídeos, videollamadas y mensajes) en distintas plataformas digitales, lo que requiere un nivel básico de competencias informáticas. </a:t>
            </a:r>
            <a:endParaRPr/>
          </a:p>
          <a:p>
            <a:pPr marL="0" lvl="0" indent="0" algn="ctr" rtl="0">
              <a:lnSpc>
                <a:spcPct val="90000"/>
              </a:lnSpc>
              <a:spcBef>
                <a:spcPts val="1000"/>
              </a:spcBef>
              <a:spcAft>
                <a:spcPts val="0"/>
              </a:spcAft>
              <a:buSzPts val="2400"/>
              <a:buNone/>
            </a:pPr>
            <a:r>
              <a:rPr lang="en-US"/>
              <a:t>(Bawden, 2008).</a:t>
            </a:r>
            <a:endParaRPr/>
          </a:p>
        </p:txBody>
      </p:sp>
      <p:sp>
        <p:nvSpPr>
          <p:cNvPr id="266" name="Google Shape;266;p3"/>
          <p:cNvSpPr txBox="1">
            <a:spLocks noGrp="1"/>
          </p:cNvSpPr>
          <p:nvPr>
            <p:ph type="body" idx="2"/>
          </p:nvPr>
        </p:nvSpPr>
        <p:spPr>
          <a:xfrm>
            <a:off x="732730" y="475510"/>
            <a:ext cx="6356691"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¿Qué es la competencia digital?</a:t>
            </a:r>
            <a:endParaRPr/>
          </a:p>
        </p:txBody>
      </p:sp>
      <p:pic>
        <p:nvPicPr>
          <p:cNvPr id="267" name="Google Shape;267;p3" descr="Two women looking at tablet laughing"/>
          <p:cNvPicPr preferRelativeResize="0">
            <a:picLocks noGrp="1"/>
          </p:cNvPicPr>
          <p:nvPr>
            <p:ph type="pic" idx="3"/>
          </p:nvPr>
        </p:nvPicPr>
        <p:blipFill rotWithShape="1">
          <a:blip r:embed="rId3">
            <a:alphaModFix/>
          </a:blip>
          <a:srcRect l="30852" r="25082"/>
          <a:stretch/>
        </p:blipFill>
        <p:spPr>
          <a:xfrm>
            <a:off x="7548563" y="406400"/>
            <a:ext cx="3990975" cy="6045200"/>
          </a:xfrm>
          <a:prstGeom prst="rect">
            <a:avLst/>
          </a:prstGeom>
          <a:solidFill>
            <a:srgbClr val="F2F2F2"/>
          </a:solidFill>
          <a:ln>
            <a:noFill/>
          </a:ln>
        </p:spPr>
      </p:pic>
      <p:sp>
        <p:nvSpPr>
          <p:cNvPr id="268" name="Google Shape;268;p3"/>
          <p:cNvSpPr txBox="1"/>
          <p:nvPr/>
        </p:nvSpPr>
        <p:spPr>
          <a:xfrm>
            <a:off x="5514805" y="5684762"/>
            <a:ext cx="1184365" cy="307777"/>
          </a:xfrm>
          <a:prstGeom prst="rect">
            <a:avLst/>
          </a:prstGeom>
          <a:noFill/>
          <a:ln w="25400"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rgbClr val="24BAA2"/>
                </a:solidFill>
                <a:latin typeface="Arial"/>
                <a:ea typeface="Arial"/>
                <a:cs typeface="Arial"/>
                <a:sym typeface="Arial"/>
              </a:rPr>
              <a:t>Fuente</a:t>
            </a:r>
            <a:endParaRPr sz="1400" b="0" i="0" u="none" strike="noStrike" cap="none" dirty="0">
              <a:solidFill>
                <a:srgbClr val="24BAA2"/>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72"/>
          <p:cNvSpPr txBox="1">
            <a:spLocks noGrp="1"/>
          </p:cNvSpPr>
          <p:nvPr>
            <p:ph type="body" idx="1"/>
          </p:nvPr>
        </p:nvSpPr>
        <p:spPr>
          <a:xfrm>
            <a:off x="5669281" y="753335"/>
            <a:ext cx="5646419" cy="3913188"/>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SzPts val="2400"/>
              <a:buNone/>
            </a:pPr>
            <a:r>
              <a:rPr lang="en-US" sz="2300" dirty="0" err="1"/>
              <a:t>En</a:t>
            </a:r>
            <a:r>
              <a:rPr lang="en-US" sz="2300" dirty="0"/>
              <a:t> </a:t>
            </a:r>
            <a:r>
              <a:rPr lang="en-US" sz="2300" dirty="0" err="1"/>
              <a:t>este</a:t>
            </a:r>
            <a:r>
              <a:rPr lang="en-US" sz="2300" dirty="0"/>
              <a:t> </a:t>
            </a:r>
            <a:r>
              <a:rPr lang="en-US" sz="2300" dirty="0" err="1"/>
              <a:t>vídeo</a:t>
            </a:r>
            <a:r>
              <a:rPr lang="en-US" sz="2300" dirty="0"/>
              <a:t> se describe de forma </a:t>
            </a:r>
            <a:r>
              <a:rPr lang="en-US" sz="2300" dirty="0" err="1"/>
              <a:t>sencilla</a:t>
            </a:r>
            <a:r>
              <a:rPr lang="en-US" sz="2300" dirty="0"/>
              <a:t> </a:t>
            </a:r>
            <a:r>
              <a:rPr lang="en-US" sz="2300" dirty="0" err="1"/>
              <a:t>qué</a:t>
            </a:r>
            <a:r>
              <a:rPr lang="en-US" sz="2300" dirty="0"/>
              <a:t> es un </a:t>
            </a:r>
            <a:r>
              <a:rPr lang="en-US" sz="2300" i="1" dirty="0">
                <a:solidFill>
                  <a:schemeClr val="lt1"/>
                </a:solidFill>
              </a:rPr>
              <a:t>smart TV</a:t>
            </a:r>
            <a:r>
              <a:rPr lang="en-US" sz="2300" dirty="0"/>
              <a:t>.</a:t>
            </a:r>
            <a:endParaRPr sz="2300" dirty="0"/>
          </a:p>
          <a:p>
            <a:pPr marL="0" lvl="0" indent="0" rtl="0">
              <a:lnSpc>
                <a:spcPct val="90000"/>
              </a:lnSpc>
              <a:spcBef>
                <a:spcPts val="1000"/>
              </a:spcBef>
              <a:spcAft>
                <a:spcPts val="0"/>
              </a:spcAft>
              <a:buSzPts val="2400"/>
              <a:buNone/>
            </a:pPr>
            <a:r>
              <a:rPr lang="en-US" sz="2300" dirty="0"/>
              <a:t>Los </a:t>
            </a:r>
            <a:r>
              <a:rPr lang="en-US" sz="2300" dirty="0" err="1"/>
              <a:t>mayores</a:t>
            </a:r>
            <a:r>
              <a:rPr lang="en-US" sz="2300" dirty="0"/>
              <a:t> </a:t>
            </a:r>
            <a:r>
              <a:rPr lang="en-US" sz="2300" dirty="0" err="1"/>
              <a:t>pueden</a:t>
            </a:r>
            <a:r>
              <a:rPr lang="en-US" sz="2300" dirty="0"/>
              <a:t> pasar </a:t>
            </a:r>
            <a:r>
              <a:rPr lang="en-US" sz="2300" dirty="0" err="1"/>
              <a:t>varias</a:t>
            </a:r>
            <a:r>
              <a:rPr lang="en-US" sz="2300" dirty="0"/>
              <a:t> horas al día </a:t>
            </a:r>
            <a:r>
              <a:rPr lang="en-US" sz="2300" dirty="0" err="1"/>
              <a:t>viendo</a:t>
            </a:r>
            <a:r>
              <a:rPr lang="en-US" sz="2300" dirty="0"/>
              <a:t> la tele. Sin embargo, </a:t>
            </a:r>
            <a:r>
              <a:rPr lang="en-US" sz="2300" dirty="0" err="1"/>
              <a:t>según</a:t>
            </a:r>
            <a:r>
              <a:rPr lang="en-US" sz="2300" dirty="0"/>
              <a:t> van </a:t>
            </a:r>
            <a:r>
              <a:rPr lang="en-US" sz="2300" dirty="0" err="1"/>
              <a:t>envejeciendo</a:t>
            </a:r>
            <a:r>
              <a:rPr lang="en-US" sz="2300" dirty="0"/>
              <a:t> y </a:t>
            </a:r>
            <a:r>
              <a:rPr lang="en-US" sz="2300" dirty="0" err="1"/>
              <a:t>su</a:t>
            </a:r>
            <a:r>
              <a:rPr lang="en-US" sz="2300" dirty="0"/>
              <a:t> vista y </a:t>
            </a:r>
            <a:r>
              <a:rPr lang="en-US" sz="2300" dirty="0" err="1"/>
              <a:t>su</a:t>
            </a:r>
            <a:r>
              <a:rPr lang="en-US" sz="2300" dirty="0"/>
              <a:t> </a:t>
            </a:r>
            <a:r>
              <a:rPr lang="en-US" sz="2300" dirty="0" err="1"/>
              <a:t>oído</a:t>
            </a:r>
            <a:r>
              <a:rPr lang="en-US" sz="2300" dirty="0"/>
              <a:t> van </a:t>
            </a:r>
            <a:r>
              <a:rPr lang="en-US" sz="2300" dirty="0" err="1"/>
              <a:t>empeorando</a:t>
            </a:r>
            <a:r>
              <a:rPr lang="en-US" sz="2300" dirty="0"/>
              <a:t>, la </a:t>
            </a:r>
            <a:r>
              <a:rPr lang="en-US" sz="2300" dirty="0" err="1"/>
              <a:t>experiencia</a:t>
            </a:r>
            <a:r>
              <a:rPr lang="en-US" sz="2300" dirty="0"/>
              <a:t> se </a:t>
            </a:r>
            <a:r>
              <a:rPr lang="en-US" sz="2300" dirty="0" err="1"/>
              <a:t>vuelve</a:t>
            </a:r>
            <a:r>
              <a:rPr lang="en-US" sz="2300" dirty="0"/>
              <a:t> </a:t>
            </a:r>
            <a:r>
              <a:rPr lang="en-US" sz="2300" dirty="0" err="1"/>
              <a:t>menos</a:t>
            </a:r>
            <a:r>
              <a:rPr lang="en-US" sz="2300" dirty="0"/>
              <a:t> </a:t>
            </a:r>
            <a:r>
              <a:rPr lang="en-US" sz="2300" dirty="0" err="1"/>
              <a:t>placentera</a:t>
            </a:r>
            <a:r>
              <a:rPr lang="en-US" sz="2300" dirty="0"/>
              <a:t>. Un </a:t>
            </a:r>
            <a:r>
              <a:rPr lang="en-US" sz="2300" i="1" dirty="0">
                <a:solidFill>
                  <a:schemeClr val="lt1"/>
                </a:solidFill>
              </a:rPr>
              <a:t>smart TV </a:t>
            </a:r>
            <a:r>
              <a:rPr lang="en-US" sz="2300" dirty="0">
                <a:solidFill>
                  <a:schemeClr val="lt1"/>
                </a:solidFill>
              </a:rPr>
              <a:t>de </a:t>
            </a:r>
            <a:r>
              <a:rPr lang="en-US" sz="2300" dirty="0" err="1">
                <a:solidFill>
                  <a:schemeClr val="lt1"/>
                </a:solidFill>
              </a:rPr>
              <a:t>pantalla</a:t>
            </a:r>
            <a:r>
              <a:rPr lang="en-US" sz="2300" dirty="0">
                <a:solidFill>
                  <a:schemeClr val="lt1"/>
                </a:solidFill>
              </a:rPr>
              <a:t> </a:t>
            </a:r>
            <a:r>
              <a:rPr lang="en-US" sz="2300" dirty="0" err="1">
                <a:solidFill>
                  <a:schemeClr val="lt1"/>
                </a:solidFill>
              </a:rPr>
              <a:t>grande</a:t>
            </a:r>
            <a:r>
              <a:rPr lang="en-US" sz="2300" dirty="0">
                <a:solidFill>
                  <a:schemeClr val="lt1"/>
                </a:solidFill>
              </a:rPr>
              <a:t> </a:t>
            </a:r>
            <a:r>
              <a:rPr lang="en-US" sz="2300" dirty="0"/>
              <a:t>con </a:t>
            </a:r>
            <a:r>
              <a:rPr lang="en-US" sz="2300" dirty="0" err="1"/>
              <a:t>unos</a:t>
            </a:r>
            <a:r>
              <a:rPr lang="en-US" sz="2300" dirty="0"/>
              <a:t> buenos </a:t>
            </a:r>
            <a:r>
              <a:rPr lang="en-US" sz="2300" dirty="0" err="1"/>
              <a:t>altavoces</a:t>
            </a:r>
            <a:r>
              <a:rPr lang="en-US" sz="2300" dirty="0"/>
              <a:t> </a:t>
            </a:r>
            <a:r>
              <a:rPr lang="en-US" sz="2300" dirty="0" err="1"/>
              <a:t>puede</a:t>
            </a:r>
            <a:r>
              <a:rPr lang="en-US" sz="2300" dirty="0"/>
              <a:t> </a:t>
            </a:r>
            <a:r>
              <a:rPr lang="en-US" sz="2300" dirty="0" err="1"/>
              <a:t>hacer</a:t>
            </a:r>
            <a:r>
              <a:rPr lang="en-US" sz="2300" dirty="0"/>
              <a:t> que </a:t>
            </a:r>
            <a:r>
              <a:rPr lang="en-US" sz="2300" dirty="0" err="1"/>
              <a:t>vuelvan</a:t>
            </a:r>
            <a:r>
              <a:rPr lang="en-US" sz="2300" dirty="0"/>
              <a:t> a </a:t>
            </a:r>
            <a:r>
              <a:rPr lang="en-US" sz="2300" dirty="0" err="1"/>
              <a:t>disfrutar</a:t>
            </a:r>
            <a:r>
              <a:rPr lang="en-US" sz="2300" dirty="0"/>
              <a:t> de la </a:t>
            </a:r>
            <a:r>
              <a:rPr lang="en-US" sz="2300" dirty="0" err="1"/>
              <a:t>televisión</a:t>
            </a:r>
            <a:r>
              <a:rPr lang="en-US" sz="2300" dirty="0"/>
              <a:t>. Solo hay un </a:t>
            </a:r>
            <a:r>
              <a:rPr lang="en-US" sz="2300" dirty="0" err="1"/>
              <a:t>pequeño</a:t>
            </a:r>
            <a:r>
              <a:rPr lang="en-US" sz="2300" dirty="0"/>
              <a:t> </a:t>
            </a:r>
            <a:r>
              <a:rPr lang="en-US" sz="2300" dirty="0" err="1"/>
              <a:t>inconveniente</a:t>
            </a:r>
            <a:r>
              <a:rPr lang="en-US" sz="2300" dirty="0"/>
              <a:t>: a la </a:t>
            </a:r>
            <a:r>
              <a:rPr lang="en-US" sz="2300" dirty="0" err="1"/>
              <a:t>mayoría</a:t>
            </a:r>
            <a:r>
              <a:rPr lang="en-US" sz="2300" dirty="0"/>
              <a:t> de las personas </a:t>
            </a:r>
            <a:r>
              <a:rPr lang="en-US" sz="2300" dirty="0" err="1"/>
              <a:t>mayores</a:t>
            </a:r>
            <a:r>
              <a:rPr lang="en-US" sz="2300" dirty="0"/>
              <a:t> no les </a:t>
            </a:r>
            <a:r>
              <a:rPr lang="en-US" sz="2300" dirty="0" err="1">
                <a:solidFill>
                  <a:schemeClr val="lt1"/>
                </a:solidFill>
              </a:rPr>
              <a:t>entusiasma</a:t>
            </a:r>
            <a:r>
              <a:rPr lang="en-US" sz="2300" dirty="0"/>
              <a:t> la </a:t>
            </a:r>
            <a:r>
              <a:rPr lang="en-US" sz="2300" dirty="0" err="1"/>
              <a:t>tecnología</a:t>
            </a:r>
            <a:r>
              <a:rPr lang="en-US" sz="2300" dirty="0"/>
              <a:t>, </a:t>
            </a:r>
            <a:r>
              <a:rPr lang="en-US" sz="2300" dirty="0" err="1"/>
              <a:t>por</a:t>
            </a:r>
            <a:r>
              <a:rPr lang="en-US" sz="2300" dirty="0"/>
              <a:t> lo que </a:t>
            </a:r>
            <a:r>
              <a:rPr lang="en-US" sz="2300" dirty="0" err="1"/>
              <a:t>el</a:t>
            </a:r>
            <a:r>
              <a:rPr lang="en-US" sz="2300" dirty="0"/>
              <a:t> </a:t>
            </a:r>
            <a:r>
              <a:rPr lang="en-US" sz="2300" dirty="0" err="1"/>
              <a:t>cambio</a:t>
            </a:r>
            <a:r>
              <a:rPr lang="en-US" sz="2300" dirty="0"/>
              <a:t> de </a:t>
            </a:r>
            <a:r>
              <a:rPr lang="en-US" sz="2300" dirty="0" err="1"/>
              <a:t>su</a:t>
            </a:r>
            <a:r>
              <a:rPr lang="en-US" sz="2300" dirty="0"/>
              <a:t> </a:t>
            </a:r>
            <a:r>
              <a:rPr lang="en-US" sz="2300" dirty="0" err="1"/>
              <a:t>viejo</a:t>
            </a:r>
            <a:r>
              <a:rPr lang="en-US" sz="2300" dirty="0"/>
              <a:t> </a:t>
            </a:r>
            <a:r>
              <a:rPr lang="en-US" sz="2300" dirty="0" err="1"/>
              <a:t>televisor</a:t>
            </a:r>
            <a:r>
              <a:rPr lang="en-US" sz="2300" dirty="0"/>
              <a:t> LCD a un </a:t>
            </a:r>
            <a:r>
              <a:rPr lang="en-US" sz="2300" i="1" dirty="0">
                <a:solidFill>
                  <a:schemeClr val="lt1"/>
                </a:solidFill>
              </a:rPr>
              <a:t>smart TV </a:t>
            </a:r>
            <a:r>
              <a:rPr lang="en-US" sz="2300" dirty="0" err="1"/>
              <a:t>puede</a:t>
            </a:r>
            <a:r>
              <a:rPr lang="en-US" sz="2300" dirty="0"/>
              <a:t> </a:t>
            </a:r>
            <a:r>
              <a:rPr lang="en-US" sz="2300" dirty="0" err="1">
                <a:solidFill>
                  <a:schemeClr val="lt1"/>
                </a:solidFill>
              </a:rPr>
              <a:t>asustarles</a:t>
            </a:r>
            <a:r>
              <a:rPr lang="en-US" sz="2300" dirty="0">
                <a:solidFill>
                  <a:schemeClr val="lt1"/>
                </a:solidFill>
              </a:rPr>
              <a:t> </a:t>
            </a:r>
            <a:r>
              <a:rPr lang="en-US" sz="2300" dirty="0"/>
              <a:t>un poco. </a:t>
            </a:r>
            <a:endParaRPr sz="2300" dirty="0"/>
          </a:p>
          <a:p>
            <a:pPr marL="0" lvl="0" indent="0" rtl="0">
              <a:lnSpc>
                <a:spcPct val="90000"/>
              </a:lnSpc>
              <a:spcBef>
                <a:spcPts val="1000"/>
              </a:spcBef>
              <a:spcAft>
                <a:spcPts val="0"/>
              </a:spcAft>
              <a:buSzPts val="2400"/>
              <a:buNone/>
            </a:pPr>
            <a:r>
              <a:rPr lang="en-US" sz="2300" b="1" dirty="0" err="1"/>
              <a:t>Esta</a:t>
            </a:r>
            <a:r>
              <a:rPr lang="en-US" sz="2300" b="1" dirty="0"/>
              <a:t> </a:t>
            </a:r>
            <a:r>
              <a:rPr lang="en-US" sz="2300" b="1" dirty="0" err="1"/>
              <a:t>guía</a:t>
            </a:r>
            <a:r>
              <a:rPr lang="en-US" sz="2300" b="1" dirty="0"/>
              <a:t> </a:t>
            </a:r>
            <a:r>
              <a:rPr lang="en-US" sz="2300" b="1" dirty="0" err="1"/>
              <a:t>puede</a:t>
            </a:r>
            <a:r>
              <a:rPr lang="en-US" sz="2300" b="1" dirty="0"/>
              <a:t> </a:t>
            </a:r>
            <a:r>
              <a:rPr lang="en-US" sz="2300" b="1" dirty="0" err="1"/>
              <a:t>ayudar</a:t>
            </a:r>
            <a:r>
              <a:rPr lang="en-US" sz="2300" b="1" dirty="0"/>
              <a:t> a la hora de </a:t>
            </a:r>
            <a:r>
              <a:rPr lang="en-US" sz="2300" b="1" dirty="0" err="1"/>
              <a:t>elegir</a:t>
            </a:r>
            <a:r>
              <a:rPr lang="en-US" sz="2300" b="1" dirty="0"/>
              <a:t> </a:t>
            </a:r>
            <a:r>
              <a:rPr lang="en-US" sz="2300" b="1" dirty="0" err="1"/>
              <a:t>el</a:t>
            </a:r>
            <a:r>
              <a:rPr lang="en-US" sz="2300" b="1" dirty="0"/>
              <a:t> s</a:t>
            </a:r>
            <a:r>
              <a:rPr lang="en-US" sz="2300" b="1" i="1" dirty="0"/>
              <a:t>mart TV </a:t>
            </a:r>
            <a:r>
              <a:rPr lang="en-US" sz="2300" b="1" dirty="0" err="1"/>
              <a:t>adecuado</a:t>
            </a:r>
            <a:r>
              <a:rPr lang="en-US" sz="2300" b="1" dirty="0"/>
              <a:t>.</a:t>
            </a:r>
            <a:endParaRPr sz="2300" b="1" dirty="0"/>
          </a:p>
        </p:txBody>
      </p:sp>
      <p:sp>
        <p:nvSpPr>
          <p:cNvPr id="1081" name="Google Shape;1081;p72"/>
          <p:cNvSpPr txBox="1">
            <a:spLocks noGrp="1"/>
          </p:cNvSpPr>
          <p:nvPr>
            <p:ph type="body" idx="2"/>
          </p:nvPr>
        </p:nvSpPr>
        <p:spPr>
          <a:xfrm>
            <a:off x="5353000" y="151243"/>
            <a:ext cx="4990998" cy="992652"/>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24BAA2"/>
              </a:buClr>
              <a:buSzPts val="3600"/>
              <a:buFont typeface="Arial"/>
              <a:buNone/>
            </a:pPr>
            <a:r>
              <a:rPr lang="en-US"/>
              <a:t>Elegir un </a:t>
            </a:r>
            <a:r>
              <a:rPr lang="en-US" i="1"/>
              <a:t>SMART TV</a:t>
            </a:r>
            <a:endParaRPr i="1"/>
          </a:p>
        </p:txBody>
      </p:sp>
      <p:sp>
        <p:nvSpPr>
          <p:cNvPr id="1082" name="Google Shape;1082;p72"/>
          <p:cNvSpPr>
            <a:spLocks noGrp="1"/>
          </p:cNvSpPr>
          <p:nvPr>
            <p:ph type="pic" idx="3"/>
          </p:nvPr>
        </p:nvSpPr>
        <p:spPr>
          <a:xfrm>
            <a:off x="0" y="1866787"/>
            <a:ext cx="5130800" cy="3913188"/>
          </a:xfrm>
          <a:prstGeom prst="rect">
            <a:avLst/>
          </a:prstGeom>
          <a:solidFill>
            <a:srgbClr val="D8D8D8"/>
          </a:solidFill>
          <a:ln>
            <a:noFill/>
          </a:ln>
        </p:spPr>
      </p:sp>
      <p:sp>
        <p:nvSpPr>
          <p:cNvPr id="1083" name="Google Shape;1083;p72"/>
          <p:cNvSpPr txBox="1"/>
          <p:nvPr/>
        </p:nvSpPr>
        <p:spPr>
          <a:xfrm>
            <a:off x="0" y="6392170"/>
            <a:ext cx="4549966" cy="307777"/>
          </a:xfrm>
          <a:prstGeom prst="rect">
            <a:avLst/>
          </a:prstGeom>
          <a:solidFill>
            <a:schemeClr val="lt1"/>
          </a:solidFill>
          <a:ln w="25400"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24BAA2"/>
                </a:solidFill>
                <a:latin typeface="Arial"/>
                <a:ea typeface="Arial"/>
                <a:cs typeface="Arial"/>
                <a:sym typeface="Arial"/>
                <a:hlinkClick r:id="rId3">
                  <a:extLst>
                    <a:ext uri="{A12FA001-AC4F-418D-AE19-62706E023703}">
                      <ahyp:hlinkClr xmlns:ahyp="http://schemas.microsoft.com/office/drawing/2018/hyperlinkcolor" val="tx"/>
                    </a:ext>
                  </a:extLst>
                </a:hlinkClick>
              </a:rPr>
              <a:t>¿Qué es un smart TV? – guía a Which? - YouTube</a:t>
            </a:r>
            <a:endParaRPr sz="1400" b="0" i="0" u="none" strike="noStrike" cap="none">
              <a:solidFill>
                <a:srgbClr val="24BAA2"/>
              </a:solidFill>
              <a:latin typeface="Arial"/>
              <a:ea typeface="Arial"/>
              <a:cs typeface="Arial"/>
              <a:sym typeface="Arial"/>
            </a:endParaRPr>
          </a:p>
        </p:txBody>
      </p:sp>
      <p:sp>
        <p:nvSpPr>
          <p:cNvPr id="1084" name="Google Shape;1084;p72"/>
          <p:cNvSpPr txBox="1"/>
          <p:nvPr/>
        </p:nvSpPr>
        <p:spPr>
          <a:xfrm>
            <a:off x="6874526" y="6256116"/>
            <a:ext cx="4216265" cy="523180"/>
          </a:xfrm>
          <a:prstGeom prst="rect">
            <a:avLst/>
          </a:prstGeom>
          <a:noFill/>
          <a:ln w="25400"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400" b="1" i="0" u="sng" strike="noStrike" cap="none">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Top 7 de </a:t>
            </a:r>
            <a:r>
              <a:rPr lang="en-US" sz="1400" b="1" i="1" u="sng" strike="noStrike" cap="none">
                <a:solidFill>
                  <a:srgbClr val="24BAA2"/>
                </a:solidFill>
                <a:latin typeface="Arial"/>
                <a:ea typeface="Arial"/>
                <a:cs typeface="Arial"/>
                <a:sym typeface="Arial"/>
              </a:rPr>
              <a:t>s</a:t>
            </a:r>
            <a:r>
              <a:rPr lang="en-US" sz="1400" b="1" i="1" u="sng" strike="noStrike" cap="none">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mart TVs </a:t>
            </a:r>
            <a:r>
              <a:rPr lang="en-US" sz="1400" b="1" i="0" u="sng" strike="noStrike" cap="none">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para mayores con guía de compra 2022 |</a:t>
            </a:r>
            <a:endParaRPr sz="1400" b="0" i="0" u="none" strike="noStrike" cap="none">
              <a:solidFill>
                <a:srgbClr val="24BAA2"/>
              </a:solidFill>
              <a:latin typeface="Arial"/>
              <a:ea typeface="Arial"/>
              <a:cs typeface="Arial"/>
              <a:sym typeface="Arial"/>
            </a:endParaRPr>
          </a:p>
        </p:txBody>
      </p:sp>
      <p:pic>
        <p:nvPicPr>
          <p:cNvPr id="1085" name="Google Shape;1085;p72"/>
          <p:cNvPicPr preferRelativeResize="0"/>
          <p:nvPr/>
        </p:nvPicPr>
        <p:blipFill rotWithShape="1">
          <a:blip r:embed="rId5">
            <a:alphaModFix/>
          </a:blip>
          <a:srcRect/>
          <a:stretch/>
        </p:blipFill>
        <p:spPr>
          <a:xfrm>
            <a:off x="0" y="1819021"/>
            <a:ext cx="5335497" cy="40087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0"/>
                                        </p:tgtEl>
                                        <p:attrNameLst>
                                          <p:attrName>style.visibility</p:attrName>
                                        </p:attrNameLst>
                                      </p:cBhvr>
                                      <p:to>
                                        <p:strVal val="visible"/>
                                      </p:to>
                                    </p:set>
                                    <p:animEffect transition="in" filter="fade">
                                      <p:cBhvr>
                                        <p:cTn id="7" dur="1"/>
                                        <p:tgtEl>
                                          <p:spTgt spid="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136ea598341_1_37"/>
          <p:cNvSpPr txBox="1">
            <a:spLocks noGrp="1"/>
          </p:cNvSpPr>
          <p:nvPr>
            <p:ph type="body" idx="1"/>
          </p:nvPr>
        </p:nvSpPr>
        <p:spPr>
          <a:xfrm>
            <a:off x="737862" y="1234754"/>
            <a:ext cx="8040820" cy="3849900"/>
          </a:xfrm>
          <a:prstGeom prst="rect">
            <a:avLst/>
          </a:prstGeom>
          <a:noFill/>
          <a:ln>
            <a:noFill/>
          </a:ln>
        </p:spPr>
        <p:txBody>
          <a:bodyPr spcFirstLastPara="1" wrap="square" lIns="91425" tIns="45700" rIns="91425" bIns="45700" anchor="t" anchorCtr="0">
            <a:noAutofit/>
          </a:bodyPr>
          <a:lstStyle/>
          <a:p>
            <a:pPr marL="457200" lvl="0" indent="-381000" algn="just" rtl="0">
              <a:lnSpc>
                <a:spcPct val="90000"/>
              </a:lnSpc>
              <a:spcBef>
                <a:spcPts val="1000"/>
              </a:spcBef>
              <a:spcAft>
                <a:spcPts val="0"/>
              </a:spcAft>
              <a:buSzPts val="2400"/>
              <a:buChar char="●"/>
            </a:pPr>
            <a:r>
              <a:rPr lang="en-US"/>
              <a:t>Ver lo que quieras desde la comodidad de tu casa.</a:t>
            </a:r>
            <a:endParaRPr/>
          </a:p>
          <a:p>
            <a:pPr marL="457200" lvl="0" indent="-381000" algn="just" rtl="0">
              <a:lnSpc>
                <a:spcPct val="90000"/>
              </a:lnSpc>
              <a:spcBef>
                <a:spcPts val="0"/>
              </a:spcBef>
              <a:spcAft>
                <a:spcPts val="0"/>
              </a:spcAft>
              <a:buSzPts val="2400"/>
              <a:buChar char="●"/>
            </a:pPr>
            <a:r>
              <a:rPr lang="en-US"/>
              <a:t>Vivir una experiencia de “minicine” en casa con la alta calidad visual y el sonido mejorado de un </a:t>
            </a:r>
            <a:r>
              <a:rPr lang="en-US" i="1"/>
              <a:t>smart TV</a:t>
            </a:r>
            <a:r>
              <a:rPr lang="en-US"/>
              <a:t>.</a:t>
            </a:r>
            <a:endParaRPr/>
          </a:p>
          <a:p>
            <a:pPr marL="457200" lvl="0" indent="-381000" algn="just" rtl="0">
              <a:lnSpc>
                <a:spcPct val="90000"/>
              </a:lnSpc>
              <a:spcBef>
                <a:spcPts val="0"/>
              </a:spcBef>
              <a:spcAft>
                <a:spcPts val="0"/>
              </a:spcAft>
              <a:buSzPts val="2400"/>
              <a:buChar char="●"/>
            </a:pPr>
            <a:r>
              <a:rPr lang="en-US"/>
              <a:t>Al tener acceso a internet, </a:t>
            </a:r>
            <a:r>
              <a:rPr lang="en-US" i="1"/>
              <a:t>apps</a:t>
            </a:r>
            <a:r>
              <a:rPr lang="en-US"/>
              <a:t>, archivos, juegos, etc., lleva la televisión a la era digital.</a:t>
            </a:r>
            <a:endParaRPr/>
          </a:p>
          <a:p>
            <a:pPr marL="457200" lvl="0" indent="-381000" algn="just" rtl="0">
              <a:lnSpc>
                <a:spcPct val="90000"/>
              </a:lnSpc>
              <a:spcBef>
                <a:spcPts val="0"/>
              </a:spcBef>
              <a:spcAft>
                <a:spcPts val="0"/>
              </a:spcAft>
              <a:buSzPts val="2400"/>
              <a:buFont typeface="Arial"/>
              <a:buChar char="●"/>
            </a:pPr>
            <a:r>
              <a:rPr lang="en-US"/>
              <a:t>Da acceso a numerosos servicios de </a:t>
            </a:r>
            <a:r>
              <a:rPr lang="en-US" i="1"/>
              <a:t>streaming</a:t>
            </a:r>
            <a:r>
              <a:rPr lang="en-US"/>
              <a:t> que ofrecen programas, películas y música sin necesidad de antena o de estar suscrito a televisión por cable o satélite (aunque muchas plataformas de </a:t>
            </a:r>
            <a:r>
              <a:rPr lang="en-US" i="1"/>
              <a:t>streaming</a:t>
            </a:r>
            <a:r>
              <a:rPr lang="en-US"/>
              <a:t>, como por ejemplo Netflix, sí requieren suscripción mensual).</a:t>
            </a:r>
            <a:endParaRPr/>
          </a:p>
          <a:p>
            <a:pPr marL="457200" lvl="0" indent="-381000" algn="just" rtl="0">
              <a:lnSpc>
                <a:spcPct val="90000"/>
              </a:lnSpc>
              <a:spcBef>
                <a:spcPts val="0"/>
              </a:spcBef>
              <a:spcAft>
                <a:spcPts val="0"/>
              </a:spcAft>
              <a:buSzPts val="2400"/>
              <a:buChar char="●"/>
            </a:pPr>
            <a:r>
              <a:rPr lang="en-US"/>
              <a:t>Configurar un </a:t>
            </a:r>
            <a:r>
              <a:rPr lang="en-US" i="1"/>
              <a:t>smart TV </a:t>
            </a:r>
            <a:r>
              <a:rPr lang="en-US"/>
              <a:t>normalmente no supone más que enchufarlo y vincularlo con la red doméstica. </a:t>
            </a:r>
            <a:endParaRPr/>
          </a:p>
          <a:p>
            <a:pPr marL="457200" lvl="0" indent="-381000" algn="just" rtl="0">
              <a:lnSpc>
                <a:spcPct val="90000"/>
              </a:lnSpc>
              <a:spcBef>
                <a:spcPts val="0"/>
              </a:spcBef>
              <a:spcAft>
                <a:spcPts val="0"/>
              </a:spcAft>
              <a:buSzPts val="2400"/>
              <a:buChar char="●"/>
            </a:pPr>
            <a:r>
              <a:rPr lang="en-US"/>
              <a:t>Usar un </a:t>
            </a:r>
            <a:r>
              <a:rPr lang="en-US" i="1"/>
              <a:t>smart TV </a:t>
            </a:r>
            <a:r>
              <a:rPr lang="en-US"/>
              <a:t>es parecido a usar un televisor común o un servicio de </a:t>
            </a:r>
            <a:r>
              <a:rPr lang="en-US" i="1"/>
              <a:t>streaming</a:t>
            </a:r>
            <a:r>
              <a:rPr lang="en-US"/>
              <a:t> normal, solo que ofrece funciones o características adicionales. </a:t>
            </a:r>
            <a:endParaRPr/>
          </a:p>
        </p:txBody>
      </p:sp>
      <p:sp>
        <p:nvSpPr>
          <p:cNvPr id="1092" name="Google Shape;1092;g136ea598341_1_37"/>
          <p:cNvSpPr txBox="1">
            <a:spLocks noGrp="1"/>
          </p:cNvSpPr>
          <p:nvPr>
            <p:ph type="body" idx="2"/>
          </p:nvPr>
        </p:nvSpPr>
        <p:spPr>
          <a:xfrm>
            <a:off x="-677334" y="604043"/>
            <a:ext cx="10103555" cy="784490"/>
          </a:xfrm>
          <a:prstGeom prst="rect">
            <a:avLst/>
          </a:prstGeom>
          <a:noFill/>
          <a:ln>
            <a:noFill/>
          </a:ln>
        </p:spPr>
        <p:txBody>
          <a:bodyPr spcFirstLastPara="1" wrap="square" lIns="91425" tIns="45700" rIns="91425" bIns="45700" anchor="t" anchorCtr="0">
            <a:noAutofit/>
          </a:bodyPr>
          <a:lstStyle/>
          <a:p>
            <a:pPr marL="1371600" lvl="0" indent="457200" algn="ctr" rtl="0">
              <a:lnSpc>
                <a:spcPct val="90000"/>
              </a:lnSpc>
              <a:spcBef>
                <a:spcPts val="0"/>
              </a:spcBef>
              <a:spcAft>
                <a:spcPts val="0"/>
              </a:spcAft>
              <a:buClr>
                <a:srgbClr val="24BAA2"/>
              </a:buClr>
              <a:buSzPts val="13000"/>
              <a:buFont typeface="Arial"/>
              <a:buNone/>
            </a:pPr>
            <a:r>
              <a:rPr lang="en-US"/>
              <a:t>Ventajas de usar un </a:t>
            </a:r>
            <a:r>
              <a:rPr lang="en-US" i="1"/>
              <a:t>smart TV</a:t>
            </a:r>
            <a:endParaRPr i="1"/>
          </a:p>
        </p:txBody>
      </p:sp>
      <p:pic>
        <p:nvPicPr>
          <p:cNvPr id="1093" name="Google Shape;1093;g136ea598341_1_37" descr="Shelves on wall with screens"/>
          <p:cNvPicPr preferRelativeResize="0"/>
          <p:nvPr/>
        </p:nvPicPr>
        <p:blipFill rotWithShape="1">
          <a:blip r:embed="rId3">
            <a:alphaModFix/>
          </a:blip>
          <a:srcRect l="54815"/>
          <a:stretch/>
        </p:blipFill>
        <p:spPr>
          <a:xfrm>
            <a:off x="8889093" y="1675850"/>
            <a:ext cx="2675457" cy="394739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g136ea598341_1_50"/>
          <p:cNvSpPr txBox="1">
            <a:spLocks noGrp="1"/>
          </p:cNvSpPr>
          <p:nvPr>
            <p:ph type="body" idx="1"/>
          </p:nvPr>
        </p:nvSpPr>
        <p:spPr>
          <a:xfrm>
            <a:off x="798380" y="2045704"/>
            <a:ext cx="10595100" cy="3849900"/>
          </a:xfrm>
          <a:prstGeom prst="rect">
            <a:avLst/>
          </a:prstGeom>
          <a:noFill/>
          <a:ln>
            <a:noFill/>
          </a:ln>
        </p:spPr>
        <p:txBody>
          <a:bodyPr spcFirstLastPara="1" wrap="square" lIns="91425" tIns="45700" rIns="91425" bIns="45700" anchor="t" anchorCtr="0">
            <a:noAutofit/>
          </a:bodyPr>
          <a:lstStyle/>
          <a:p>
            <a:pPr marL="457200" lvl="0" indent="-381000" algn="just" rtl="0">
              <a:lnSpc>
                <a:spcPct val="90000"/>
              </a:lnSpc>
              <a:spcBef>
                <a:spcPts val="1000"/>
              </a:spcBef>
              <a:spcAft>
                <a:spcPts val="0"/>
              </a:spcAft>
              <a:buSzPts val="2400"/>
              <a:buChar char="●"/>
            </a:pPr>
            <a:r>
              <a:rPr lang="en-US">
                <a:solidFill>
                  <a:srgbClr val="002060"/>
                </a:solidFill>
              </a:rPr>
              <a:t>Es una forma práctica de acceder a información, entretenimiento y documentos personales, etc. cuando salir de casa no es posible o conveniente.  </a:t>
            </a:r>
            <a:endParaRPr/>
          </a:p>
          <a:p>
            <a:pPr marL="457200" lvl="0" indent="-381000" algn="just" rtl="0">
              <a:lnSpc>
                <a:spcPct val="90000"/>
              </a:lnSpc>
              <a:spcBef>
                <a:spcPts val="0"/>
              </a:spcBef>
              <a:spcAft>
                <a:spcPts val="0"/>
              </a:spcAft>
              <a:buSzPts val="2400"/>
              <a:buChar char="●"/>
            </a:pPr>
            <a:r>
              <a:rPr lang="en-US">
                <a:solidFill>
                  <a:srgbClr val="002060"/>
                </a:solidFill>
              </a:rPr>
              <a:t>Al ser compatible con los </a:t>
            </a:r>
            <a:r>
              <a:rPr lang="en-US" i="1">
                <a:solidFill>
                  <a:srgbClr val="002060"/>
                </a:solidFill>
              </a:rPr>
              <a:t>smartphones</a:t>
            </a:r>
            <a:r>
              <a:rPr lang="en-US">
                <a:solidFill>
                  <a:srgbClr val="002060"/>
                </a:solidFill>
              </a:rPr>
              <a:t>, puedes controlar tu </a:t>
            </a:r>
            <a:r>
              <a:rPr lang="en-US" i="1">
                <a:solidFill>
                  <a:srgbClr val="002060"/>
                </a:solidFill>
              </a:rPr>
              <a:t>smart TV </a:t>
            </a:r>
            <a:r>
              <a:rPr lang="en-US">
                <a:solidFill>
                  <a:srgbClr val="002060"/>
                </a:solidFill>
              </a:rPr>
              <a:t>(algunos modelos) desde tu móvil, simplemente instalando una </a:t>
            </a:r>
            <a:r>
              <a:rPr lang="en-US" i="1">
                <a:solidFill>
                  <a:srgbClr val="002060"/>
                </a:solidFill>
              </a:rPr>
              <a:t>app</a:t>
            </a:r>
            <a:r>
              <a:rPr lang="en-US">
                <a:solidFill>
                  <a:srgbClr val="002060"/>
                </a:solidFill>
              </a:rPr>
              <a:t> y conectándolo a la red wifi. </a:t>
            </a:r>
            <a:endParaRPr/>
          </a:p>
          <a:p>
            <a:pPr marL="457200" lvl="0" indent="-381000" algn="just" rtl="0">
              <a:lnSpc>
                <a:spcPct val="90000"/>
              </a:lnSpc>
              <a:spcBef>
                <a:spcPts val="0"/>
              </a:spcBef>
              <a:spcAft>
                <a:spcPts val="0"/>
              </a:spcAft>
              <a:buSzPts val="2400"/>
              <a:buChar char="●"/>
            </a:pPr>
            <a:r>
              <a:rPr lang="en-US">
                <a:solidFill>
                  <a:srgbClr val="002060"/>
                </a:solidFill>
              </a:rPr>
              <a:t>Los </a:t>
            </a:r>
            <a:r>
              <a:rPr lang="en-US" i="1">
                <a:solidFill>
                  <a:srgbClr val="002060"/>
                </a:solidFill>
              </a:rPr>
              <a:t>smart TV </a:t>
            </a:r>
            <a:r>
              <a:rPr lang="en-US">
                <a:solidFill>
                  <a:srgbClr val="002060"/>
                </a:solidFill>
              </a:rPr>
              <a:t>ofrecen al usuario la posibilidad de deshacerse de aparatos reproductores, cables HDMI, mandos a distancia, etc.  </a:t>
            </a:r>
            <a:endParaRPr/>
          </a:p>
          <a:p>
            <a:pPr marL="457200" lvl="0" indent="-381000" algn="just" rtl="0">
              <a:lnSpc>
                <a:spcPct val="90000"/>
              </a:lnSpc>
              <a:spcBef>
                <a:spcPts val="0"/>
              </a:spcBef>
              <a:spcAft>
                <a:spcPts val="0"/>
              </a:spcAft>
              <a:buSzPts val="2400"/>
              <a:buChar char="●"/>
            </a:pPr>
            <a:r>
              <a:rPr lang="en-US">
                <a:solidFill>
                  <a:srgbClr val="002060"/>
                </a:solidFill>
              </a:rPr>
              <a:t>Al tener un precio asequible, los </a:t>
            </a:r>
            <a:r>
              <a:rPr lang="en-US" i="1">
                <a:solidFill>
                  <a:srgbClr val="002060"/>
                </a:solidFill>
              </a:rPr>
              <a:t>smart TV </a:t>
            </a:r>
            <a:r>
              <a:rPr lang="en-US">
                <a:solidFill>
                  <a:srgbClr val="002060"/>
                </a:solidFill>
              </a:rPr>
              <a:t>están al alcance de más personas. </a:t>
            </a:r>
            <a:endParaRPr/>
          </a:p>
          <a:p>
            <a:pPr marL="457200" lvl="0" indent="-381000" algn="just" rtl="0">
              <a:lnSpc>
                <a:spcPct val="90000"/>
              </a:lnSpc>
              <a:spcBef>
                <a:spcPts val="0"/>
              </a:spcBef>
              <a:spcAft>
                <a:spcPts val="0"/>
              </a:spcAft>
              <a:buSzPts val="2400"/>
              <a:buChar char="●"/>
            </a:pPr>
            <a:r>
              <a:rPr lang="en-US">
                <a:solidFill>
                  <a:srgbClr val="002060"/>
                </a:solidFill>
              </a:rPr>
              <a:t>La optimización del control mediante voz es una característica de algunos modelos de </a:t>
            </a:r>
            <a:r>
              <a:rPr lang="en-US" i="1">
                <a:solidFill>
                  <a:srgbClr val="002060"/>
                </a:solidFill>
              </a:rPr>
              <a:t>smart TV</a:t>
            </a:r>
            <a:r>
              <a:rPr lang="en-US">
                <a:solidFill>
                  <a:srgbClr val="002060"/>
                </a:solidFill>
              </a:rPr>
              <a:t>, algo que podría dar la oportunidad de aprovechar la tecnología a las personas con menos movilidad.</a:t>
            </a:r>
            <a:endParaRPr>
              <a:solidFill>
                <a:srgbClr val="002060"/>
              </a:solidFill>
            </a:endParaRPr>
          </a:p>
          <a:p>
            <a:pPr marL="457200" lvl="0" indent="0" algn="l" rtl="0">
              <a:lnSpc>
                <a:spcPct val="90000"/>
              </a:lnSpc>
              <a:spcBef>
                <a:spcPts val="1000"/>
              </a:spcBef>
              <a:spcAft>
                <a:spcPts val="0"/>
              </a:spcAft>
              <a:buSzPts val="2400"/>
              <a:buNone/>
            </a:pPr>
            <a:endParaRPr/>
          </a:p>
          <a:p>
            <a:pPr marL="0" lvl="0" indent="0" algn="l" rtl="0">
              <a:lnSpc>
                <a:spcPct val="90000"/>
              </a:lnSpc>
              <a:spcBef>
                <a:spcPts val="1000"/>
              </a:spcBef>
              <a:spcAft>
                <a:spcPts val="0"/>
              </a:spcAft>
              <a:buSzPts val="2400"/>
              <a:buNone/>
            </a:pPr>
            <a:endParaRPr/>
          </a:p>
          <a:p>
            <a:pPr marL="0" lvl="0" indent="0" algn="l" rtl="0">
              <a:lnSpc>
                <a:spcPct val="90000"/>
              </a:lnSpc>
              <a:spcBef>
                <a:spcPts val="1000"/>
              </a:spcBef>
              <a:spcAft>
                <a:spcPts val="0"/>
              </a:spcAft>
              <a:buSzPts val="2400"/>
              <a:buNone/>
            </a:pPr>
            <a:endParaRPr/>
          </a:p>
        </p:txBody>
      </p:sp>
      <p:sp>
        <p:nvSpPr>
          <p:cNvPr id="1100" name="Google Shape;1100;g136ea598341_1_50"/>
          <p:cNvSpPr txBox="1">
            <a:spLocks noGrp="1"/>
          </p:cNvSpPr>
          <p:nvPr>
            <p:ph type="body" idx="2"/>
          </p:nvPr>
        </p:nvSpPr>
        <p:spPr>
          <a:xfrm>
            <a:off x="798381" y="761603"/>
            <a:ext cx="10595100" cy="803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a:latin typeface="Calibri"/>
                <a:ea typeface="Calibri"/>
                <a:cs typeface="Calibri"/>
                <a:sym typeface="Calibri"/>
              </a:rPr>
              <a:t>Posibles usos de un </a:t>
            </a:r>
            <a:r>
              <a:rPr lang="en-US" i="1"/>
              <a:t>s</a:t>
            </a:r>
            <a:r>
              <a:rPr lang="en-US" i="1">
                <a:latin typeface="Calibri"/>
                <a:ea typeface="Calibri"/>
                <a:cs typeface="Calibri"/>
                <a:sym typeface="Calibri"/>
              </a:rPr>
              <a:t>mart</a:t>
            </a:r>
            <a:r>
              <a:rPr lang="en-US">
                <a:latin typeface="Calibri"/>
                <a:ea typeface="Calibri"/>
                <a:cs typeface="Calibri"/>
                <a:sym typeface="Calibri"/>
              </a:rPr>
              <a:t> TV</a:t>
            </a:r>
            <a:endParaRPr>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73"/>
          <p:cNvSpPr txBox="1">
            <a:spLocks noGrp="1"/>
          </p:cNvSpPr>
          <p:nvPr>
            <p:ph type="body" idx="1"/>
          </p:nvPr>
        </p:nvSpPr>
        <p:spPr>
          <a:xfrm>
            <a:off x="435590" y="873332"/>
            <a:ext cx="7173685"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200" dirty="0"/>
              <a:t>La </a:t>
            </a:r>
            <a:r>
              <a:rPr lang="en-US" sz="2200" dirty="0" err="1"/>
              <a:t>mayoría</a:t>
            </a:r>
            <a:r>
              <a:rPr lang="en-US" sz="2200" dirty="0"/>
              <a:t> de </a:t>
            </a:r>
            <a:r>
              <a:rPr lang="en-US" sz="2200" dirty="0" err="1"/>
              <a:t>los</a:t>
            </a:r>
            <a:r>
              <a:rPr lang="en-US" sz="2200" dirty="0"/>
              <a:t> </a:t>
            </a:r>
            <a:r>
              <a:rPr lang="en-US" sz="2200" dirty="0" err="1"/>
              <a:t>televisores</a:t>
            </a:r>
            <a:r>
              <a:rPr lang="en-US" sz="2200" dirty="0"/>
              <a:t> </a:t>
            </a:r>
            <a:r>
              <a:rPr lang="en-US" sz="2200" dirty="0" err="1"/>
              <a:t>modernos</a:t>
            </a:r>
            <a:r>
              <a:rPr lang="en-US" sz="2200" dirty="0"/>
              <a:t> </a:t>
            </a:r>
            <a:r>
              <a:rPr lang="en-US" sz="2200" dirty="0" err="1"/>
              <a:t>tienen</a:t>
            </a:r>
            <a:r>
              <a:rPr lang="en-US" sz="2200" dirty="0"/>
              <a:t> </a:t>
            </a:r>
            <a:r>
              <a:rPr lang="en-US" sz="2200" dirty="0" err="1"/>
              <a:t>varias</a:t>
            </a:r>
            <a:r>
              <a:rPr lang="en-US" sz="2200" dirty="0"/>
              <a:t> </a:t>
            </a:r>
            <a:r>
              <a:rPr lang="en-US" sz="2200" dirty="0" err="1"/>
              <a:t>opciones</a:t>
            </a:r>
            <a:r>
              <a:rPr lang="en-US" sz="2200" dirty="0"/>
              <a:t> de </a:t>
            </a:r>
            <a:r>
              <a:rPr lang="en-US" sz="2200" dirty="0" err="1"/>
              <a:t>accesibilidad</a:t>
            </a:r>
            <a:r>
              <a:rPr lang="en-US" sz="2200" dirty="0"/>
              <a:t> </a:t>
            </a:r>
            <a:r>
              <a:rPr lang="en-US" sz="2200" dirty="0" err="1"/>
              <a:t>adecuadas</a:t>
            </a:r>
            <a:r>
              <a:rPr lang="en-US" sz="2200" dirty="0"/>
              <a:t> para personas </a:t>
            </a:r>
            <a:r>
              <a:rPr lang="en-US" sz="2200" dirty="0" err="1"/>
              <a:t>mayores</a:t>
            </a:r>
            <a:r>
              <a:rPr lang="en-US" sz="2200" dirty="0"/>
              <a:t> o personas con </a:t>
            </a:r>
            <a:r>
              <a:rPr lang="en-US" sz="2200" dirty="0" err="1"/>
              <a:t>problemas</a:t>
            </a:r>
            <a:r>
              <a:rPr lang="en-US" sz="2200" dirty="0"/>
              <a:t> de </a:t>
            </a:r>
            <a:r>
              <a:rPr lang="en-US" sz="2200" dirty="0" err="1"/>
              <a:t>visión</a:t>
            </a:r>
            <a:r>
              <a:rPr lang="en-US" sz="2200" dirty="0"/>
              <a:t> o </a:t>
            </a:r>
            <a:r>
              <a:rPr lang="en-US" sz="2200" dirty="0" err="1"/>
              <a:t>audición</a:t>
            </a:r>
            <a:r>
              <a:rPr lang="en-US" sz="2200" dirty="0"/>
              <a:t>...</a:t>
            </a:r>
            <a:endParaRPr dirty="0"/>
          </a:p>
          <a:p>
            <a:pPr marL="0" lvl="0" indent="0" algn="l" rtl="0">
              <a:lnSpc>
                <a:spcPct val="90000"/>
              </a:lnSpc>
              <a:spcBef>
                <a:spcPts val="1000"/>
              </a:spcBef>
              <a:spcAft>
                <a:spcPts val="0"/>
              </a:spcAft>
              <a:buSzPts val="2400"/>
              <a:buNone/>
            </a:pPr>
            <a:r>
              <a:rPr lang="en-US" sz="2200" dirty="0"/>
              <a:t>Por </a:t>
            </a:r>
            <a:r>
              <a:rPr lang="en-US" sz="2200" dirty="0" err="1"/>
              <a:t>ejemplo</a:t>
            </a:r>
            <a:r>
              <a:rPr lang="en-US" sz="2200" dirty="0"/>
              <a:t>:</a:t>
            </a:r>
            <a:endParaRPr dirty="0"/>
          </a:p>
          <a:p>
            <a:pPr marL="342900" lvl="0" indent="-342900" algn="l" rtl="0">
              <a:lnSpc>
                <a:spcPct val="90000"/>
              </a:lnSpc>
              <a:spcBef>
                <a:spcPts val="1000"/>
              </a:spcBef>
              <a:spcAft>
                <a:spcPts val="0"/>
              </a:spcAft>
              <a:buSzPts val="2400"/>
              <a:buFont typeface="Arial"/>
              <a:buChar char="•"/>
            </a:pPr>
            <a:r>
              <a:rPr lang="en-US" sz="2200" dirty="0"/>
              <a:t>GUÍA DE VOZ - Lee </a:t>
            </a:r>
            <a:r>
              <a:rPr lang="en-US" sz="2200" dirty="0" err="1"/>
              <a:t>el</a:t>
            </a:r>
            <a:r>
              <a:rPr lang="en-US" sz="2200" dirty="0"/>
              <a:t> </a:t>
            </a:r>
            <a:r>
              <a:rPr lang="en-US" sz="2200" dirty="0" err="1"/>
              <a:t>texto</a:t>
            </a:r>
            <a:r>
              <a:rPr lang="en-US" sz="2200" dirty="0"/>
              <a:t> </a:t>
            </a:r>
            <a:r>
              <a:rPr lang="en-US" sz="2200" dirty="0" err="1"/>
              <a:t>en</a:t>
            </a:r>
            <a:r>
              <a:rPr lang="en-US" sz="2200" dirty="0"/>
              <a:t> </a:t>
            </a:r>
            <a:r>
              <a:rPr lang="en-US" sz="2200" dirty="0" err="1"/>
              <a:t>pantalla</a:t>
            </a:r>
            <a:r>
              <a:rPr lang="en-US" sz="2200" dirty="0"/>
              <a:t>.</a:t>
            </a:r>
            <a:endParaRPr dirty="0"/>
          </a:p>
          <a:p>
            <a:pPr marL="342900" lvl="0" indent="-342900" algn="l" rtl="0">
              <a:lnSpc>
                <a:spcPct val="90000"/>
              </a:lnSpc>
              <a:spcBef>
                <a:spcPts val="1000"/>
              </a:spcBef>
              <a:spcAft>
                <a:spcPts val="0"/>
              </a:spcAft>
              <a:buSzPts val="2400"/>
              <a:buFont typeface="Arial"/>
              <a:buChar char="•"/>
            </a:pPr>
            <a:r>
              <a:rPr lang="en-US" sz="2200" dirty="0"/>
              <a:t>DESCRIPCIÓN DE AUDIO: Disponible con </a:t>
            </a:r>
            <a:r>
              <a:rPr lang="en-US" sz="2200" dirty="0" err="1"/>
              <a:t>determinados</a:t>
            </a:r>
            <a:r>
              <a:rPr lang="en-US" sz="2200" dirty="0"/>
              <a:t> </a:t>
            </a:r>
            <a:r>
              <a:rPr lang="en-US" sz="2200" dirty="0" err="1"/>
              <a:t>programas</a:t>
            </a:r>
            <a:r>
              <a:rPr lang="en-US" sz="2200" dirty="0"/>
              <a:t> </a:t>
            </a:r>
            <a:r>
              <a:rPr lang="en-US" sz="2200" dirty="0" err="1"/>
              <a:t>como</a:t>
            </a:r>
            <a:r>
              <a:rPr lang="en-US" sz="2200" dirty="0"/>
              <a:t> </a:t>
            </a:r>
            <a:r>
              <a:rPr lang="en-US" sz="2200" dirty="0" err="1"/>
              <a:t>pista</a:t>
            </a:r>
            <a:r>
              <a:rPr lang="en-US" sz="2200" dirty="0"/>
              <a:t> de audio </a:t>
            </a:r>
            <a:r>
              <a:rPr lang="en-US" sz="2200" dirty="0" err="1"/>
              <a:t>adicional</a:t>
            </a:r>
            <a:r>
              <a:rPr lang="en-US" sz="2200" dirty="0"/>
              <a:t>.</a:t>
            </a:r>
            <a:endParaRPr dirty="0"/>
          </a:p>
          <a:p>
            <a:pPr marL="342900" lvl="0" indent="-342900" algn="l" rtl="0">
              <a:lnSpc>
                <a:spcPct val="90000"/>
              </a:lnSpc>
              <a:spcBef>
                <a:spcPts val="1000"/>
              </a:spcBef>
              <a:spcAft>
                <a:spcPts val="0"/>
              </a:spcAft>
              <a:buSzPts val="2400"/>
              <a:buFont typeface="Arial"/>
              <a:buChar char="•"/>
            </a:pPr>
            <a:r>
              <a:rPr lang="en-US" sz="2200" dirty="0"/>
              <a:t>ALTO CONTRASTE - </a:t>
            </a:r>
            <a:r>
              <a:rPr lang="en-US" sz="2200" dirty="0" err="1"/>
              <a:t>Mejora</a:t>
            </a:r>
            <a:r>
              <a:rPr lang="en-US" sz="2200" dirty="0"/>
              <a:t> la </a:t>
            </a:r>
            <a:r>
              <a:rPr lang="en-US" sz="2200" dirty="0" err="1"/>
              <a:t>visibilidad</a:t>
            </a:r>
            <a:r>
              <a:rPr lang="en-US" sz="2200" dirty="0"/>
              <a:t> del </a:t>
            </a:r>
            <a:r>
              <a:rPr lang="en-US" sz="2200" dirty="0" err="1"/>
              <a:t>texto</a:t>
            </a:r>
            <a:r>
              <a:rPr lang="en-US" sz="2200" dirty="0"/>
              <a:t>.</a:t>
            </a:r>
            <a:endParaRPr dirty="0"/>
          </a:p>
          <a:p>
            <a:pPr marL="342900" lvl="0" indent="-342900" algn="l" rtl="0">
              <a:lnSpc>
                <a:spcPct val="90000"/>
              </a:lnSpc>
              <a:spcBef>
                <a:spcPts val="1000"/>
              </a:spcBef>
              <a:spcAft>
                <a:spcPts val="0"/>
              </a:spcAft>
              <a:buSzPts val="2400"/>
              <a:buFont typeface="Arial"/>
              <a:buChar char="•"/>
            </a:pPr>
            <a:r>
              <a:rPr lang="en-US" sz="2200" dirty="0"/>
              <a:t>AMPLIAR - </a:t>
            </a:r>
            <a:r>
              <a:rPr lang="en-US" sz="2200" dirty="0" err="1"/>
              <a:t>Función</a:t>
            </a:r>
            <a:r>
              <a:rPr lang="en-US" sz="2200" dirty="0"/>
              <a:t> de zoom</a:t>
            </a:r>
            <a:endParaRPr dirty="0"/>
          </a:p>
          <a:p>
            <a:pPr marL="342900" lvl="0" indent="-342900" algn="l" rtl="0">
              <a:lnSpc>
                <a:spcPct val="90000"/>
              </a:lnSpc>
              <a:spcBef>
                <a:spcPts val="1000"/>
              </a:spcBef>
              <a:spcAft>
                <a:spcPts val="0"/>
              </a:spcAft>
              <a:buSzPts val="2400"/>
              <a:buFont typeface="Arial"/>
              <a:buChar char="•"/>
            </a:pPr>
            <a:r>
              <a:rPr lang="en-US" sz="2200" dirty="0"/>
              <a:t>MANDO A DISTANCIA EXPLICATIVO: El </a:t>
            </a:r>
            <a:r>
              <a:rPr lang="en-US" sz="2200" dirty="0" err="1"/>
              <a:t>televisor</a:t>
            </a:r>
            <a:r>
              <a:rPr lang="en-US" sz="2200" dirty="0"/>
              <a:t> </a:t>
            </a:r>
            <a:r>
              <a:rPr lang="en-US" sz="2200" dirty="0" err="1"/>
              <a:t>entra</a:t>
            </a:r>
            <a:r>
              <a:rPr lang="en-US" sz="2200" dirty="0"/>
              <a:t> </a:t>
            </a:r>
            <a:r>
              <a:rPr lang="en-US" sz="2200" dirty="0" err="1"/>
              <a:t>en</a:t>
            </a:r>
            <a:r>
              <a:rPr lang="en-US" sz="2200" dirty="0"/>
              <a:t> modo </a:t>
            </a:r>
            <a:r>
              <a:rPr lang="en-US" sz="2200" dirty="0" err="1"/>
              <a:t>explicativo</a:t>
            </a:r>
            <a:r>
              <a:rPr lang="en-US" sz="2200" dirty="0"/>
              <a:t> </a:t>
            </a:r>
            <a:r>
              <a:rPr lang="en-US" sz="2200" dirty="0" err="1"/>
              <a:t>te</a:t>
            </a:r>
            <a:r>
              <a:rPr lang="en-US" sz="2200" dirty="0"/>
              <a:t> indica la </a:t>
            </a:r>
            <a:r>
              <a:rPr lang="en-US" sz="2200" dirty="0" err="1"/>
              <a:t>función</a:t>
            </a:r>
            <a:r>
              <a:rPr lang="en-US" sz="2200" dirty="0"/>
              <a:t> de </a:t>
            </a:r>
            <a:r>
              <a:rPr lang="en-US" sz="2200" dirty="0" err="1"/>
              <a:t>cada</a:t>
            </a:r>
            <a:r>
              <a:rPr lang="en-US" sz="2200" dirty="0"/>
              <a:t> </a:t>
            </a:r>
            <a:r>
              <a:rPr lang="en-US" sz="2200" dirty="0" err="1"/>
              <a:t>botón</a:t>
            </a:r>
            <a:r>
              <a:rPr lang="en-US" sz="2200" dirty="0"/>
              <a:t>.</a:t>
            </a:r>
            <a:endParaRPr dirty="0"/>
          </a:p>
          <a:p>
            <a:pPr marL="342900" lvl="0" indent="-342900" algn="l" rtl="0">
              <a:lnSpc>
                <a:spcPct val="90000"/>
              </a:lnSpc>
              <a:spcBef>
                <a:spcPts val="1000"/>
              </a:spcBef>
              <a:spcAft>
                <a:spcPts val="0"/>
              </a:spcAft>
              <a:buSzPts val="2400"/>
              <a:buFont typeface="Arial"/>
              <a:buChar char="•"/>
            </a:pPr>
            <a:r>
              <a:rPr lang="en-US" sz="2200" dirty="0"/>
              <a:t>AUDIO MULTISALIDA - </a:t>
            </a:r>
            <a:r>
              <a:rPr lang="en-US" sz="2200" dirty="0" err="1"/>
              <a:t>Permite</a:t>
            </a:r>
            <a:r>
              <a:rPr lang="en-US" sz="2200" dirty="0"/>
              <a:t> que </a:t>
            </a:r>
            <a:r>
              <a:rPr lang="en-US" sz="2200" dirty="0" err="1"/>
              <a:t>los</a:t>
            </a:r>
            <a:r>
              <a:rPr lang="en-US" sz="2200" dirty="0"/>
              <a:t> </a:t>
            </a:r>
            <a:r>
              <a:rPr lang="en-US" sz="2200" dirty="0" err="1"/>
              <a:t>altavoces</a:t>
            </a:r>
            <a:r>
              <a:rPr lang="en-US" sz="2200" dirty="0"/>
              <a:t> del </a:t>
            </a:r>
            <a:r>
              <a:rPr lang="en-US" sz="2200" dirty="0" err="1"/>
              <a:t>televisor</a:t>
            </a:r>
            <a:r>
              <a:rPr lang="en-US" sz="2200" dirty="0"/>
              <a:t> </a:t>
            </a:r>
            <a:r>
              <a:rPr lang="en-US" sz="2200" dirty="0" err="1"/>
              <a:t>funcionen</a:t>
            </a:r>
            <a:r>
              <a:rPr lang="en-US" sz="2200" dirty="0"/>
              <a:t> </a:t>
            </a:r>
            <a:r>
              <a:rPr lang="en-US" sz="2200" dirty="0" err="1"/>
              <a:t>simultáneamente</a:t>
            </a:r>
            <a:r>
              <a:rPr lang="en-US" sz="2200" dirty="0"/>
              <a:t> con </a:t>
            </a:r>
            <a:r>
              <a:rPr lang="en-US" sz="2200" dirty="0" err="1"/>
              <a:t>los</a:t>
            </a:r>
            <a:r>
              <a:rPr lang="en-US" sz="2200" dirty="0"/>
              <a:t> auriculares.</a:t>
            </a:r>
            <a:endParaRPr dirty="0"/>
          </a:p>
          <a:p>
            <a:pPr marL="342900" lvl="0" indent="-342900" algn="l" rtl="0">
              <a:lnSpc>
                <a:spcPct val="90000"/>
              </a:lnSpc>
              <a:spcBef>
                <a:spcPts val="1000"/>
              </a:spcBef>
              <a:spcAft>
                <a:spcPts val="0"/>
              </a:spcAft>
              <a:buSzPts val="2400"/>
              <a:buFont typeface="Arial"/>
              <a:buChar char="•"/>
            </a:pPr>
            <a:r>
              <a:rPr lang="en-US" sz="2200" dirty="0"/>
              <a:t>SUBTÍTULOS - Los </a:t>
            </a:r>
            <a:r>
              <a:rPr lang="en-US" sz="2200" dirty="0" err="1"/>
              <a:t>diálogos</a:t>
            </a:r>
            <a:r>
              <a:rPr lang="en-US" sz="2200" dirty="0"/>
              <a:t> se </a:t>
            </a:r>
            <a:r>
              <a:rPr lang="en-US" sz="2200" dirty="0" err="1"/>
              <a:t>muestran</a:t>
            </a:r>
            <a:r>
              <a:rPr lang="en-US" sz="2200" dirty="0"/>
              <a:t> </a:t>
            </a:r>
            <a:r>
              <a:rPr lang="en-US" sz="2200" dirty="0" err="1"/>
              <a:t>en</a:t>
            </a:r>
            <a:r>
              <a:rPr lang="en-US" sz="2200" dirty="0"/>
              <a:t> forma de </a:t>
            </a:r>
            <a:r>
              <a:rPr lang="en-US" sz="2200" dirty="0" err="1"/>
              <a:t>texto</a:t>
            </a:r>
            <a:r>
              <a:rPr lang="en-US" sz="2200" dirty="0"/>
              <a:t>.</a:t>
            </a:r>
            <a:r>
              <a:rPr lang="en-US" dirty="0"/>
              <a:t>					</a:t>
            </a:r>
            <a:r>
              <a:rPr lang="en-US" u="sng" dirty="0">
                <a:solidFill>
                  <a:srgbClr val="24BAA2"/>
                </a:solidFill>
              </a:rPr>
              <a:t>Fuente</a:t>
            </a:r>
            <a:r>
              <a:rPr lang="en-US" dirty="0"/>
              <a:t>	</a:t>
            </a:r>
            <a:endParaRPr dirty="0">
              <a:solidFill>
                <a:schemeClr val="lt1"/>
              </a:solidFill>
            </a:endParaRPr>
          </a:p>
        </p:txBody>
      </p:sp>
      <p:sp>
        <p:nvSpPr>
          <p:cNvPr id="1106" name="Google Shape;1106;p73"/>
          <p:cNvSpPr txBox="1">
            <a:spLocks noGrp="1"/>
          </p:cNvSpPr>
          <p:nvPr>
            <p:ph type="body" idx="2"/>
          </p:nvPr>
        </p:nvSpPr>
        <p:spPr>
          <a:xfrm>
            <a:off x="0" y="225779"/>
            <a:ext cx="7631288"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3200"/>
              <a:t>Opciones de accesibilidad de los SMART TV</a:t>
            </a:r>
            <a:endParaRPr sz="3200"/>
          </a:p>
        </p:txBody>
      </p:sp>
      <p:pic>
        <p:nvPicPr>
          <p:cNvPr id="1107" name="Google Shape;1107;p73" descr="The Voice Guide function is highlighted in the Accessibility Shortcut screen."/>
          <p:cNvPicPr preferRelativeResize="0">
            <a:picLocks noGrp="1"/>
          </p:cNvPicPr>
          <p:nvPr>
            <p:ph type="pic" idx="3"/>
          </p:nvPr>
        </p:nvPicPr>
        <p:blipFill rotWithShape="1">
          <a:blip r:embed="rId3">
            <a:alphaModFix/>
          </a:blip>
          <a:srcRect l="12083" t="25031" r="16977" b="25168"/>
          <a:stretch/>
        </p:blipFill>
        <p:spPr>
          <a:xfrm>
            <a:off x="7401659" y="1132114"/>
            <a:ext cx="4914220" cy="345077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g136ea598341_1_81"/>
          <p:cNvSpPr txBox="1">
            <a:spLocks noGrp="1"/>
          </p:cNvSpPr>
          <p:nvPr>
            <p:ph type="body" idx="1"/>
          </p:nvPr>
        </p:nvSpPr>
        <p:spPr>
          <a:xfrm>
            <a:off x="798380" y="1763482"/>
            <a:ext cx="10595100" cy="3849900"/>
          </a:xfrm>
          <a:prstGeom prst="rect">
            <a:avLst/>
          </a:prstGeom>
          <a:noFill/>
          <a:ln>
            <a:noFill/>
          </a:ln>
        </p:spPr>
        <p:txBody>
          <a:bodyPr spcFirstLastPara="1" wrap="square" lIns="91425" tIns="45700" rIns="91425" bIns="45700" anchor="t" anchorCtr="0">
            <a:noAutofit/>
          </a:bodyPr>
          <a:lstStyle/>
          <a:p>
            <a:pPr marL="457200" lvl="0" indent="-381000" algn="just" rtl="0">
              <a:lnSpc>
                <a:spcPct val="90000"/>
              </a:lnSpc>
              <a:spcBef>
                <a:spcPts val="1000"/>
              </a:spcBef>
              <a:spcAft>
                <a:spcPts val="0"/>
              </a:spcAft>
              <a:buSzPts val="2400"/>
              <a:buChar char="●"/>
            </a:pPr>
            <a:r>
              <a:rPr lang="en-US"/>
              <a:t>Uso de </a:t>
            </a:r>
            <a:r>
              <a:rPr lang="en-US" i="1">
                <a:solidFill>
                  <a:srgbClr val="002060"/>
                </a:solidFill>
              </a:rPr>
              <a:t>apps</a:t>
            </a:r>
            <a:r>
              <a:rPr lang="en-US">
                <a:solidFill>
                  <a:srgbClr val="002060"/>
                </a:solidFill>
              </a:rPr>
              <a:t> y</a:t>
            </a:r>
            <a:r>
              <a:rPr lang="en-US">
                <a:solidFill>
                  <a:srgbClr val="FF0000"/>
                </a:solidFill>
              </a:rPr>
              <a:t> </a:t>
            </a:r>
            <a:r>
              <a:rPr lang="en-US">
                <a:solidFill>
                  <a:srgbClr val="002060"/>
                </a:solidFill>
              </a:rPr>
              <a:t>servicios de </a:t>
            </a:r>
            <a:r>
              <a:rPr lang="en-US" i="1">
                <a:solidFill>
                  <a:srgbClr val="002060"/>
                </a:solidFill>
              </a:rPr>
              <a:t>streaming</a:t>
            </a:r>
            <a:r>
              <a:rPr lang="en-US">
                <a:solidFill>
                  <a:srgbClr val="002060"/>
                </a:solidFill>
              </a:rPr>
              <a:t> </a:t>
            </a:r>
            <a:r>
              <a:rPr lang="en-US"/>
              <a:t>expresamente dirigidos a los mayores.</a:t>
            </a:r>
            <a:endParaRPr/>
          </a:p>
          <a:p>
            <a:pPr marL="457200" lvl="0" indent="-381000" algn="just" rtl="0">
              <a:lnSpc>
                <a:spcPct val="90000"/>
              </a:lnSpc>
              <a:spcBef>
                <a:spcPts val="0"/>
              </a:spcBef>
              <a:spcAft>
                <a:spcPts val="0"/>
              </a:spcAft>
              <a:buSzPts val="2400"/>
              <a:buChar char="●"/>
            </a:pPr>
            <a:r>
              <a:rPr lang="en-US"/>
              <a:t>Funciones de reloj y alarma interactivas. </a:t>
            </a:r>
            <a:endParaRPr/>
          </a:p>
          <a:p>
            <a:pPr marL="457200" lvl="0" indent="-381000" algn="just" rtl="0">
              <a:lnSpc>
                <a:spcPct val="90000"/>
              </a:lnSpc>
              <a:spcBef>
                <a:spcPts val="0"/>
              </a:spcBef>
              <a:spcAft>
                <a:spcPts val="0"/>
              </a:spcAft>
              <a:buSzPts val="2400"/>
              <a:buChar char="●"/>
            </a:pPr>
            <a:r>
              <a:rPr lang="en-US"/>
              <a:t>Cámara web integrada para hablar por videollamada o chat de vídeo en una pantalla más grande.</a:t>
            </a:r>
            <a:endParaRPr/>
          </a:p>
          <a:p>
            <a:pPr marL="457200" lvl="0" indent="-381000" algn="just" rtl="0">
              <a:lnSpc>
                <a:spcPct val="90000"/>
              </a:lnSpc>
              <a:spcBef>
                <a:spcPts val="0"/>
              </a:spcBef>
              <a:spcAft>
                <a:spcPts val="0"/>
              </a:spcAft>
              <a:buSzPts val="2400"/>
              <a:buChar char="●"/>
            </a:pPr>
            <a:r>
              <a:rPr lang="en-US"/>
              <a:t>La optimización del control mediante voz está ya disponible en distintos modelos. </a:t>
            </a:r>
            <a:endParaRPr/>
          </a:p>
          <a:p>
            <a:pPr marL="457200" lvl="0" indent="-381000" algn="just" rtl="0">
              <a:lnSpc>
                <a:spcPct val="90000"/>
              </a:lnSpc>
              <a:spcBef>
                <a:spcPts val="0"/>
              </a:spcBef>
              <a:spcAft>
                <a:spcPts val="0"/>
              </a:spcAft>
              <a:buSzPts val="2400"/>
              <a:buChar char="●"/>
            </a:pPr>
            <a:r>
              <a:rPr lang="en-US"/>
              <a:t>Ampliación de las funciones según la compatibilidad con otros dispositivos como </a:t>
            </a:r>
            <a:r>
              <a:rPr lang="en-US" i="1"/>
              <a:t>tablets</a:t>
            </a:r>
            <a:r>
              <a:rPr lang="en-US"/>
              <a:t> y </a:t>
            </a:r>
            <a:r>
              <a:rPr lang="en-US" i="1"/>
              <a:t>smartphones</a:t>
            </a:r>
            <a:r>
              <a:rPr lang="en-US"/>
              <a:t>. Algunos modelos pueden conectarse a dispositivos domésticos para facilitar su uso y añadir funciones mediante wifi o </a:t>
            </a:r>
            <a:r>
              <a:rPr lang="en-US" i="1"/>
              <a:t>bluetooth</a:t>
            </a:r>
            <a:r>
              <a:rPr lang="en-US"/>
              <a:t>. </a:t>
            </a:r>
            <a:endParaRPr/>
          </a:p>
          <a:p>
            <a:pPr marL="457200" lvl="0" indent="-381000" algn="just" rtl="0">
              <a:lnSpc>
                <a:spcPct val="90000"/>
              </a:lnSpc>
              <a:spcBef>
                <a:spcPts val="0"/>
              </a:spcBef>
              <a:spcAft>
                <a:spcPts val="0"/>
              </a:spcAft>
              <a:buSzPts val="2400"/>
              <a:buChar char="●"/>
            </a:pPr>
            <a:r>
              <a:rPr lang="en-US"/>
              <a:t>A menudo las personas mayores no pueden ver la televisión por cuestión de horarios, pero Channel Apps les permite ver sus programas favoritos a la hora que más les convenga. Así, los mayores pueden ver lo que quieran cuando quieran.</a:t>
            </a:r>
            <a:endParaRPr/>
          </a:p>
        </p:txBody>
      </p:sp>
      <p:sp>
        <p:nvSpPr>
          <p:cNvPr id="1114" name="Google Shape;1114;g136ea598341_1_81"/>
          <p:cNvSpPr txBox="1">
            <a:spLocks noGrp="1"/>
          </p:cNvSpPr>
          <p:nvPr>
            <p:ph type="body" idx="2"/>
          </p:nvPr>
        </p:nvSpPr>
        <p:spPr>
          <a:xfrm>
            <a:off x="798381" y="761603"/>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Posibles usos de los</a:t>
            </a:r>
            <a:r>
              <a:rPr lang="en-US">
                <a:solidFill>
                  <a:srgbClr val="FF0000"/>
                </a:solidFill>
              </a:rPr>
              <a:t> </a:t>
            </a:r>
            <a:r>
              <a:rPr lang="en-US" i="1"/>
              <a:t>smart TV</a:t>
            </a:r>
            <a:endParaRPr i="1"/>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74"/>
          <p:cNvSpPr txBox="1">
            <a:spLocks noGrp="1"/>
          </p:cNvSpPr>
          <p:nvPr>
            <p:ph type="body" idx="1"/>
          </p:nvPr>
        </p:nvSpPr>
        <p:spPr>
          <a:xfrm>
            <a:off x="5662669" y="1543289"/>
            <a:ext cx="5805889" cy="4236686"/>
          </a:xfrm>
          <a:prstGeom prst="rect">
            <a:avLst/>
          </a:prstGeom>
          <a:noFill/>
          <a:ln>
            <a:noFill/>
          </a:ln>
        </p:spPr>
        <p:txBody>
          <a:bodyPr spcFirstLastPara="1" wrap="square" lIns="91425" tIns="45700" rIns="91425" bIns="45700" anchor="t" anchorCtr="0">
            <a:noAutofit/>
          </a:bodyPr>
          <a:lstStyle/>
          <a:p>
            <a:pPr marL="522900" lvl="0" indent="-342900" algn="l" rtl="0">
              <a:lnSpc>
                <a:spcPct val="90000"/>
              </a:lnSpc>
              <a:spcBef>
                <a:spcPts val="1000"/>
              </a:spcBef>
              <a:spcAft>
                <a:spcPts val="0"/>
              </a:spcAft>
              <a:buClr>
                <a:schemeClr val="accent2"/>
              </a:buClr>
              <a:buSzPts val="2400"/>
              <a:buFont typeface="Arial"/>
              <a:buChar char="•"/>
            </a:pP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Cómo</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descargar</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 e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instalar</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 apps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en</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tu</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 Samsung Smart TV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en</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 2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minutos</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 – YouTube</a:t>
            </a:r>
            <a:endParaRPr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522900" lvl="0" indent="-342900" algn="l" rtl="0">
              <a:lnSpc>
                <a:spcPct val="90000"/>
              </a:lnSpc>
              <a:spcBef>
                <a:spcPts val="1000"/>
              </a:spcBef>
              <a:spcAft>
                <a:spcPts val="0"/>
              </a:spcAft>
              <a:buClr>
                <a:schemeClr val="accent2"/>
              </a:buClr>
              <a:buSzPts val="2400"/>
              <a:buFont typeface="Arial"/>
              <a:buChar char="•"/>
            </a:pP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Usar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el</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 modo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inteligente</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en</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tu</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 TV | Samsung EE.UU.- YouTube</a:t>
            </a:r>
            <a:endParaRPr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522900" lvl="0" indent="-342900" algn="l" rtl="0">
              <a:lnSpc>
                <a:spcPct val="90000"/>
              </a:lnSpc>
              <a:spcBef>
                <a:spcPts val="1000"/>
              </a:spcBef>
              <a:spcAft>
                <a:spcPts val="0"/>
              </a:spcAft>
              <a:buClr>
                <a:schemeClr val="accent2"/>
              </a:buClr>
              <a:buSzPts val="2400"/>
              <a:buFont typeface="Arial"/>
              <a:buChar char="•"/>
            </a:pP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TV Sony Android |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Cómo</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actualizar</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tu</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 TV </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Sony – YouTube</a:t>
            </a:r>
            <a:endParaRPr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522900" lvl="0" indent="-342900" algn="l" rtl="0">
              <a:lnSpc>
                <a:spcPct val="90000"/>
              </a:lnSpc>
              <a:spcBef>
                <a:spcPts val="1000"/>
              </a:spcBef>
              <a:spcAft>
                <a:spcPts val="0"/>
              </a:spcAft>
              <a:buClr>
                <a:schemeClr val="accent2"/>
              </a:buClr>
              <a:buSzPts val="2400"/>
              <a:buFont typeface="Arial"/>
              <a:buChar char="•"/>
            </a:pP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Sony |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Aprende</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 a usar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el</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mando</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 a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distancia</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en</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tu</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 TV Sony 2021 BRAVIA – YouTube</a:t>
            </a:r>
            <a:endParaRPr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522900" lvl="0" indent="-342900" algn="l" rtl="0">
              <a:lnSpc>
                <a:spcPct val="90000"/>
              </a:lnSpc>
              <a:spcBef>
                <a:spcPts val="1000"/>
              </a:spcBef>
              <a:spcAft>
                <a:spcPts val="0"/>
              </a:spcAft>
              <a:buClr>
                <a:schemeClr val="accent2"/>
              </a:buClr>
              <a:buSzPts val="2400"/>
              <a:buFont typeface="Arial"/>
              <a:buChar char="•"/>
            </a:pP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Cómo</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 usar la </a:t>
            </a:r>
            <a:r>
              <a:rPr lang="en-US" u="sng" dirty="0" err="1">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audioguía</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rPr>
              <a:t> </a:t>
            </a:r>
            <a:r>
              <a:rPr lang="en-US" u="sng" dirty="0">
                <a:solidFill>
                  <a:schemeClr val="accent2"/>
                </a:solidFill>
                <a:latin typeface="Calibri" panose="020F0502020204030204" pitchFamily="34" charset="0"/>
                <a:ea typeface="Calibri" panose="020F0502020204030204" pitchFamily="34" charset="0"/>
                <a:cs typeface="Calibri" panose="020F0502020204030204" pitchFamily="34" charset="0"/>
                <a:sym typeface="Arial"/>
                <a:hlinkClick r:id="rId7">
                  <a:extLst>
                    <a:ext uri="{A12FA001-AC4F-418D-AE19-62706E023703}">
                      <ahyp:hlinkClr xmlns:ahyp="http://schemas.microsoft.com/office/drawing/2018/hyperlinkcolor" val="tx"/>
                    </a:ext>
                  </a:extLst>
                </a:hlinkClick>
              </a:rPr>
              <a:t>*Nuevo TV LG Smart - WebOS 6 - YouTube</a:t>
            </a:r>
            <a:endParaRPr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180000" lvl="0" indent="0" algn="l" rtl="0">
              <a:lnSpc>
                <a:spcPct val="90000"/>
              </a:lnSpc>
              <a:spcBef>
                <a:spcPts val="1000"/>
              </a:spcBef>
              <a:spcAft>
                <a:spcPts val="0"/>
              </a:spcAft>
              <a:buSzPts val="2400"/>
              <a:buNone/>
            </a:pPr>
            <a:endParaRPr dirty="0">
              <a:solidFill>
                <a:srgbClr val="24BAA2"/>
              </a:solidFill>
              <a:latin typeface="Calibri" panose="020F0502020204030204" pitchFamily="34" charset="0"/>
              <a:ea typeface="Calibri" panose="020F0502020204030204" pitchFamily="34" charset="0"/>
              <a:cs typeface="Calibri" panose="020F0502020204030204" pitchFamily="34" charset="0"/>
            </a:endParaRPr>
          </a:p>
        </p:txBody>
      </p:sp>
      <p:sp>
        <p:nvSpPr>
          <p:cNvPr id="1120" name="Google Shape;1120;p74"/>
          <p:cNvSpPr txBox="1">
            <a:spLocks noGrp="1"/>
          </p:cNvSpPr>
          <p:nvPr>
            <p:ph type="body" idx="2"/>
          </p:nvPr>
        </p:nvSpPr>
        <p:spPr>
          <a:xfrm>
            <a:off x="5737136" y="273236"/>
            <a:ext cx="4990998" cy="992652"/>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24BAA2"/>
              </a:buClr>
              <a:buSzPts val="3600"/>
              <a:buFont typeface="Arial"/>
              <a:buNone/>
            </a:pPr>
            <a:r>
              <a:rPr lang="en-US"/>
              <a:t>Vídeos útiles sobre los  </a:t>
            </a:r>
            <a:r>
              <a:rPr lang="en-US" i="1"/>
              <a:t>SMART TV</a:t>
            </a:r>
            <a:endParaRPr/>
          </a:p>
        </p:txBody>
      </p:sp>
      <p:pic>
        <p:nvPicPr>
          <p:cNvPr id="1121" name="Google Shape;1121;p74" descr="Logo, company name&#10;&#10;Description automatically generated"/>
          <p:cNvPicPr preferRelativeResize="0">
            <a:picLocks noGrp="1"/>
          </p:cNvPicPr>
          <p:nvPr>
            <p:ph type="pic" idx="3"/>
          </p:nvPr>
        </p:nvPicPr>
        <p:blipFill rotWithShape="1">
          <a:blip r:embed="rId8">
            <a:alphaModFix/>
          </a:blip>
          <a:srcRect l="14959" r="14713"/>
          <a:stretch/>
        </p:blipFill>
        <p:spPr>
          <a:xfrm>
            <a:off x="0" y="1866787"/>
            <a:ext cx="5130800" cy="3913188"/>
          </a:xfrm>
          <a:prstGeom prst="rect">
            <a:avLst/>
          </a:prstGeom>
          <a:solidFill>
            <a:srgbClr val="D8D8D8"/>
          </a:solidFill>
          <a:ln>
            <a:noFill/>
          </a:ln>
        </p:spPr>
      </p:pic>
      <p:sp>
        <p:nvSpPr>
          <p:cNvPr id="1122" name="Google Shape;1122;p74"/>
          <p:cNvSpPr/>
          <p:nvPr/>
        </p:nvSpPr>
        <p:spPr>
          <a:xfrm rot="1597209">
            <a:off x="3913632" y="638208"/>
            <a:ext cx="1737360" cy="948929"/>
          </a:xfrm>
          <a:prstGeom prst="right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92E4B"/>
                </a:solidFill>
                <a:latin typeface="Calibri"/>
                <a:ea typeface="Calibri"/>
                <a:cs typeface="Calibri"/>
                <a:sym typeface="Calibri"/>
              </a:rPr>
              <a:t>Clica en los ENLACES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1"/>
          <p:cNvSpPr txBox="1">
            <a:spLocks noGrp="1"/>
          </p:cNvSpPr>
          <p:nvPr>
            <p:ph type="body" idx="1"/>
          </p:nvPr>
        </p:nvSpPr>
        <p:spPr>
          <a:xfrm>
            <a:off x="5526780" y="3234369"/>
            <a:ext cx="6010480" cy="27001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2E4B"/>
              </a:buClr>
              <a:buSzPts val="2200"/>
              <a:buNone/>
            </a:pPr>
            <a:r>
              <a:rPr lang="en-US">
                <a:solidFill>
                  <a:schemeClr val="lt1"/>
                </a:solidFill>
              </a:rPr>
              <a:t>La Importancia de la Seguridad de los Datos</a:t>
            </a:r>
            <a:endParaRPr>
              <a:solidFill>
                <a:schemeClr val="lt1"/>
              </a:solidFill>
            </a:endParaRPr>
          </a:p>
        </p:txBody>
      </p:sp>
      <p:sp>
        <p:nvSpPr>
          <p:cNvPr id="1129" name="Google Shape;1129;p11"/>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05</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75"/>
          <p:cNvSpPr txBox="1">
            <a:spLocks noGrp="1"/>
          </p:cNvSpPr>
          <p:nvPr>
            <p:ph type="body" idx="1"/>
          </p:nvPr>
        </p:nvSpPr>
        <p:spPr>
          <a:xfrm>
            <a:off x="632177" y="1478074"/>
            <a:ext cx="6607265" cy="4377696"/>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000"/>
              </a:spcBef>
              <a:spcAft>
                <a:spcPts val="0"/>
              </a:spcAft>
              <a:buClr>
                <a:schemeClr val="lt1"/>
              </a:buClr>
              <a:buSzPts val="2400"/>
              <a:buFont typeface="Arial"/>
              <a:buNone/>
            </a:pPr>
            <a:r>
              <a:rPr lang="en-US" dirty="0" err="1"/>
              <a:t>Sabemos</a:t>
            </a:r>
            <a:r>
              <a:rPr lang="en-US" dirty="0"/>
              <a:t> de </a:t>
            </a:r>
            <a:r>
              <a:rPr lang="en-US" dirty="0" err="1"/>
              <a:t>sobra</a:t>
            </a:r>
            <a:r>
              <a:rPr lang="en-US" dirty="0"/>
              <a:t> que la </a:t>
            </a:r>
            <a:r>
              <a:rPr lang="en-US" dirty="0" err="1"/>
              <a:t>tecnología</a:t>
            </a:r>
            <a:r>
              <a:rPr lang="en-US" dirty="0"/>
              <a:t> que </a:t>
            </a:r>
            <a:r>
              <a:rPr lang="en-US" dirty="0" err="1"/>
              <a:t>empleamos</a:t>
            </a:r>
            <a:r>
              <a:rPr lang="en-US" dirty="0"/>
              <a:t> </a:t>
            </a:r>
            <a:r>
              <a:rPr lang="en-US" dirty="0" err="1"/>
              <a:t>puede</a:t>
            </a:r>
            <a:r>
              <a:rPr lang="en-US" dirty="0"/>
              <a:t> </a:t>
            </a:r>
            <a:r>
              <a:rPr lang="en-US" dirty="0" err="1"/>
              <a:t>convertirnos</a:t>
            </a:r>
            <a:r>
              <a:rPr lang="en-US" dirty="0"/>
              <a:t> </a:t>
            </a:r>
            <a:r>
              <a:rPr lang="en-US" dirty="0" err="1"/>
              <a:t>en</a:t>
            </a:r>
            <a:r>
              <a:rPr lang="en-US" dirty="0"/>
              <a:t> </a:t>
            </a:r>
            <a:r>
              <a:rPr lang="en-US" dirty="0" err="1"/>
              <a:t>el</a:t>
            </a:r>
            <a:r>
              <a:rPr lang="en-US" dirty="0"/>
              <a:t> </a:t>
            </a:r>
            <a:r>
              <a:rPr lang="en-US" dirty="0" err="1"/>
              <a:t>blanco</a:t>
            </a:r>
            <a:r>
              <a:rPr lang="en-US" dirty="0"/>
              <a:t> de virus y </a:t>
            </a:r>
            <a:r>
              <a:rPr lang="en-US" dirty="0" err="1"/>
              <a:t>ciberataques</a:t>
            </a:r>
            <a:r>
              <a:rPr lang="en-US" dirty="0"/>
              <a:t> </a:t>
            </a:r>
            <a:r>
              <a:rPr lang="en-US" dirty="0" err="1"/>
              <a:t>si</a:t>
            </a:r>
            <a:r>
              <a:rPr lang="en-US" dirty="0"/>
              <a:t> no </a:t>
            </a:r>
            <a:r>
              <a:rPr lang="en-US" dirty="0" err="1"/>
              <a:t>nos</a:t>
            </a:r>
            <a:r>
              <a:rPr lang="en-US" dirty="0"/>
              <a:t> </a:t>
            </a:r>
            <a:r>
              <a:rPr lang="en-US" dirty="0" err="1"/>
              <a:t>protegemos</a:t>
            </a:r>
            <a:r>
              <a:rPr lang="en-US" dirty="0"/>
              <a:t> </a:t>
            </a:r>
            <a:r>
              <a:rPr lang="en-US" dirty="0" err="1"/>
              <a:t>convenientemente</a:t>
            </a:r>
            <a:r>
              <a:rPr lang="en-US" dirty="0"/>
              <a:t>. </a:t>
            </a:r>
            <a:endParaRPr dirty="0"/>
          </a:p>
          <a:p>
            <a:pPr marL="0" marR="0" lvl="0" indent="0" algn="just" rtl="0">
              <a:lnSpc>
                <a:spcPct val="90000"/>
              </a:lnSpc>
              <a:spcBef>
                <a:spcPts val="1000"/>
              </a:spcBef>
              <a:spcAft>
                <a:spcPts val="0"/>
              </a:spcAft>
              <a:buClr>
                <a:schemeClr val="lt1"/>
              </a:buClr>
              <a:buSzPts val="2400"/>
              <a:buFont typeface="Arial"/>
              <a:buNone/>
            </a:pPr>
            <a:r>
              <a:rPr lang="en-US" dirty="0" err="1"/>
              <a:t>Cuando</a:t>
            </a:r>
            <a:r>
              <a:rPr lang="en-US" dirty="0"/>
              <a:t> </a:t>
            </a:r>
            <a:r>
              <a:rPr lang="en-US" dirty="0" err="1"/>
              <a:t>hablamos</a:t>
            </a:r>
            <a:r>
              <a:rPr lang="en-US" dirty="0"/>
              <a:t> de </a:t>
            </a:r>
            <a:r>
              <a:rPr lang="en-US" dirty="0" err="1"/>
              <a:t>dispositivos</a:t>
            </a:r>
            <a:r>
              <a:rPr lang="en-US" dirty="0"/>
              <a:t> </a:t>
            </a:r>
            <a:r>
              <a:rPr lang="en-US" dirty="0" err="1"/>
              <a:t>móviles</a:t>
            </a:r>
            <a:r>
              <a:rPr lang="en-US" dirty="0"/>
              <a:t>, </a:t>
            </a:r>
            <a:r>
              <a:rPr lang="en-US" dirty="0" err="1"/>
              <a:t>vemos</a:t>
            </a:r>
            <a:r>
              <a:rPr lang="en-US" dirty="0"/>
              <a:t> que </a:t>
            </a:r>
            <a:r>
              <a:rPr lang="en-US" dirty="0" err="1"/>
              <a:t>los</a:t>
            </a:r>
            <a:r>
              <a:rPr lang="en-US" dirty="0"/>
              <a:t> </a:t>
            </a:r>
            <a:r>
              <a:rPr lang="en-US" dirty="0" err="1"/>
              <a:t>teléfonos</a:t>
            </a:r>
            <a:r>
              <a:rPr lang="en-US" dirty="0"/>
              <a:t> y las </a:t>
            </a:r>
            <a:r>
              <a:rPr lang="en-US" i="1" dirty="0">
                <a:solidFill>
                  <a:schemeClr val="lt1"/>
                </a:solidFill>
              </a:rPr>
              <a:t>tablets</a:t>
            </a:r>
            <a:r>
              <a:rPr lang="en-US" dirty="0"/>
              <a:t> no </a:t>
            </a:r>
            <a:r>
              <a:rPr lang="en-US" dirty="0" err="1"/>
              <a:t>traen</a:t>
            </a:r>
            <a:r>
              <a:rPr lang="en-US" dirty="0"/>
              <a:t> manual de </a:t>
            </a:r>
            <a:r>
              <a:rPr lang="en-US" dirty="0" err="1">
                <a:solidFill>
                  <a:schemeClr val="lt1"/>
                </a:solidFill>
              </a:rPr>
              <a:t>seguridad</a:t>
            </a:r>
            <a:r>
              <a:rPr lang="en-US" dirty="0"/>
              <a:t>. </a:t>
            </a:r>
            <a:r>
              <a:rPr lang="en-US" dirty="0" err="1"/>
              <a:t>Además</a:t>
            </a:r>
            <a:r>
              <a:rPr lang="en-US" dirty="0"/>
              <a:t>, las </a:t>
            </a:r>
            <a:r>
              <a:rPr lang="en-US" dirty="0" err="1"/>
              <a:t>amenazas</a:t>
            </a:r>
            <a:r>
              <a:rPr lang="en-US" dirty="0"/>
              <a:t> </a:t>
            </a:r>
            <a:r>
              <a:rPr lang="en-US" dirty="0" err="1"/>
              <a:t>cambian</a:t>
            </a:r>
            <a:r>
              <a:rPr lang="en-US" dirty="0"/>
              <a:t> </a:t>
            </a:r>
            <a:r>
              <a:rPr lang="en-US" dirty="0" err="1"/>
              <a:t>constantemente</a:t>
            </a:r>
            <a:r>
              <a:rPr lang="en-US" dirty="0"/>
              <a:t> para </a:t>
            </a:r>
            <a:r>
              <a:rPr lang="en-US" dirty="0" err="1"/>
              <a:t>adaptarse</a:t>
            </a:r>
            <a:r>
              <a:rPr lang="en-US" dirty="0"/>
              <a:t> a </a:t>
            </a:r>
            <a:r>
              <a:rPr lang="en-US" dirty="0" err="1"/>
              <a:t>nuestros</a:t>
            </a:r>
            <a:r>
              <a:rPr lang="en-US" dirty="0"/>
              <a:t> </a:t>
            </a:r>
            <a:r>
              <a:rPr lang="en-US" dirty="0" err="1"/>
              <a:t>hábitos</a:t>
            </a:r>
            <a:r>
              <a:rPr lang="en-US" dirty="0"/>
              <a:t>. </a:t>
            </a:r>
            <a:endParaRPr dirty="0"/>
          </a:p>
          <a:p>
            <a:pPr marL="0" lvl="0" indent="0" algn="just" rtl="0">
              <a:lnSpc>
                <a:spcPct val="90000"/>
              </a:lnSpc>
              <a:spcBef>
                <a:spcPts val="1000"/>
              </a:spcBef>
              <a:spcAft>
                <a:spcPts val="0"/>
              </a:spcAft>
              <a:buSzPts val="2400"/>
              <a:buNone/>
            </a:pPr>
            <a:endParaRPr sz="1200" dirty="0"/>
          </a:p>
          <a:p>
            <a:pPr marL="0" lvl="0" indent="0" algn="just" rtl="0">
              <a:lnSpc>
                <a:spcPct val="90000"/>
              </a:lnSpc>
              <a:spcBef>
                <a:spcPts val="1000"/>
              </a:spcBef>
              <a:spcAft>
                <a:spcPts val="0"/>
              </a:spcAft>
              <a:buSzPts val="2400"/>
              <a:buNone/>
            </a:pPr>
            <a:r>
              <a:rPr lang="en-US" b="1" dirty="0"/>
              <a:t>Para </a:t>
            </a:r>
            <a:r>
              <a:rPr lang="en-US" b="1" dirty="0" err="1"/>
              <a:t>ayudarte</a:t>
            </a:r>
            <a:r>
              <a:rPr lang="en-US" b="1" dirty="0"/>
              <a:t> a usar </a:t>
            </a:r>
            <a:r>
              <a:rPr lang="en-US" b="1" dirty="0" err="1"/>
              <a:t>tus</a:t>
            </a:r>
            <a:r>
              <a:rPr lang="en-US" b="1" dirty="0"/>
              <a:t> </a:t>
            </a:r>
            <a:r>
              <a:rPr lang="en-US" b="1" dirty="0" err="1"/>
              <a:t>dispositivos</a:t>
            </a:r>
            <a:r>
              <a:rPr lang="en-US" b="1" dirty="0"/>
              <a:t> de forma </a:t>
            </a:r>
            <a:r>
              <a:rPr lang="en-US" b="1" dirty="0" err="1"/>
              <a:t>segura</a:t>
            </a:r>
            <a:r>
              <a:rPr lang="en-US" b="1" dirty="0"/>
              <a:t>, </a:t>
            </a:r>
            <a:r>
              <a:rPr lang="en-US" b="1" dirty="0" err="1"/>
              <a:t>hemos</a:t>
            </a:r>
            <a:r>
              <a:rPr lang="en-US" b="1" dirty="0"/>
              <a:t> </a:t>
            </a:r>
            <a:r>
              <a:rPr lang="en-US" b="1" dirty="0" err="1"/>
              <a:t>creado</a:t>
            </a:r>
            <a:r>
              <a:rPr lang="en-US" b="1" dirty="0"/>
              <a:t> </a:t>
            </a:r>
            <a:r>
              <a:rPr lang="en-US" b="1" dirty="0" err="1"/>
              <a:t>una</a:t>
            </a:r>
            <a:r>
              <a:rPr lang="en-US" b="1" dirty="0"/>
              <a:t> </a:t>
            </a:r>
            <a:r>
              <a:rPr lang="en-US" b="1" dirty="0" err="1"/>
              <a:t>lista</a:t>
            </a:r>
            <a:r>
              <a:rPr lang="en-US" b="1" dirty="0"/>
              <a:t> con 8 </a:t>
            </a:r>
            <a:r>
              <a:rPr lang="en-US" b="1" dirty="0" err="1"/>
              <a:t>consejos</a:t>
            </a:r>
            <a:r>
              <a:rPr lang="en-US" b="1" dirty="0"/>
              <a:t> de “</a:t>
            </a:r>
            <a:r>
              <a:rPr lang="en-US" b="1" dirty="0" err="1">
                <a:solidFill>
                  <a:schemeClr val="lt1"/>
                </a:solidFill>
              </a:rPr>
              <a:t>seguridad</a:t>
            </a:r>
            <a:r>
              <a:rPr lang="en-US" b="1" dirty="0">
                <a:solidFill>
                  <a:schemeClr val="lt1"/>
                </a:solidFill>
              </a:rPr>
              <a:t> </a:t>
            </a:r>
            <a:r>
              <a:rPr lang="en-US" b="1" dirty="0" err="1">
                <a:solidFill>
                  <a:schemeClr val="lt1"/>
                </a:solidFill>
              </a:rPr>
              <a:t>móvil</a:t>
            </a:r>
            <a:r>
              <a:rPr lang="en-US" b="1" dirty="0">
                <a:solidFill>
                  <a:schemeClr val="lt1"/>
                </a:solidFill>
              </a:rPr>
              <a:t>” </a:t>
            </a:r>
            <a:r>
              <a:rPr lang="en-US" b="1" dirty="0"/>
              <a:t>para </a:t>
            </a:r>
            <a:r>
              <a:rPr lang="en-US" b="1" dirty="0" err="1"/>
              <a:t>mantener</a:t>
            </a:r>
            <a:r>
              <a:rPr lang="en-US" b="1" dirty="0"/>
              <a:t> a salvo </a:t>
            </a:r>
            <a:r>
              <a:rPr lang="en-US" b="1" dirty="0" err="1"/>
              <a:t>tu</a:t>
            </a:r>
            <a:r>
              <a:rPr lang="en-US" b="1" dirty="0"/>
              <a:t> </a:t>
            </a:r>
            <a:r>
              <a:rPr lang="en-US" b="1" dirty="0" err="1"/>
              <a:t>teléfono</a:t>
            </a:r>
            <a:r>
              <a:rPr lang="en-US" b="1" dirty="0"/>
              <a:t> o </a:t>
            </a:r>
            <a:r>
              <a:rPr lang="en-US" b="1" dirty="0" err="1"/>
              <a:t>el</a:t>
            </a:r>
            <a:r>
              <a:rPr lang="en-US" b="1" dirty="0"/>
              <a:t> de </a:t>
            </a:r>
            <a:r>
              <a:rPr lang="en-US" b="1" dirty="0" err="1"/>
              <a:t>aquellos</a:t>
            </a:r>
            <a:r>
              <a:rPr lang="en-US" b="1" dirty="0"/>
              <a:t> a </a:t>
            </a:r>
            <a:r>
              <a:rPr lang="en-US" b="1" dirty="0" err="1"/>
              <a:t>los</a:t>
            </a:r>
            <a:r>
              <a:rPr lang="en-US" b="1" dirty="0"/>
              <a:t> que </a:t>
            </a:r>
            <a:r>
              <a:rPr lang="en-US" b="1" dirty="0" err="1"/>
              <a:t>cuidas</a:t>
            </a:r>
            <a:r>
              <a:rPr lang="en-US" b="1" dirty="0"/>
              <a:t>. </a:t>
            </a:r>
            <a:endParaRPr b="1" dirty="0"/>
          </a:p>
        </p:txBody>
      </p:sp>
      <p:sp>
        <p:nvSpPr>
          <p:cNvPr id="1135" name="Google Shape;1135;p75"/>
          <p:cNvSpPr txBox="1">
            <a:spLocks noGrp="1"/>
          </p:cNvSpPr>
          <p:nvPr>
            <p:ph type="body" idx="2"/>
          </p:nvPr>
        </p:nvSpPr>
        <p:spPr>
          <a:xfrm>
            <a:off x="643467" y="372534"/>
            <a:ext cx="6532326"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Tipos de amenazas a la seguridad de los datos</a:t>
            </a:r>
            <a:endParaRPr/>
          </a:p>
        </p:txBody>
      </p:sp>
      <p:pic>
        <p:nvPicPr>
          <p:cNvPr id="1136" name="Google Shape;1136;p75"/>
          <p:cNvPicPr preferRelativeResize="0"/>
          <p:nvPr/>
        </p:nvPicPr>
        <p:blipFill rotWithShape="1">
          <a:blip r:embed="rId3">
            <a:alphaModFix/>
          </a:blip>
          <a:srcRect/>
          <a:stretch/>
        </p:blipFill>
        <p:spPr>
          <a:xfrm>
            <a:off x="7789892" y="262806"/>
            <a:ext cx="1632860" cy="2038441"/>
          </a:xfrm>
          <a:prstGeom prst="rect">
            <a:avLst/>
          </a:prstGeom>
          <a:noFill/>
          <a:ln>
            <a:noFill/>
          </a:ln>
        </p:spPr>
      </p:pic>
      <p:pic>
        <p:nvPicPr>
          <p:cNvPr id="1137" name="Google Shape;1137;p75"/>
          <p:cNvPicPr preferRelativeResize="0"/>
          <p:nvPr/>
        </p:nvPicPr>
        <p:blipFill rotWithShape="1">
          <a:blip r:embed="rId4">
            <a:alphaModFix/>
          </a:blip>
          <a:srcRect/>
          <a:stretch/>
        </p:blipFill>
        <p:spPr>
          <a:xfrm>
            <a:off x="10036851" y="1666814"/>
            <a:ext cx="1855191" cy="1762186"/>
          </a:xfrm>
          <a:prstGeom prst="rect">
            <a:avLst/>
          </a:prstGeom>
          <a:noFill/>
          <a:ln>
            <a:noFill/>
          </a:ln>
        </p:spPr>
      </p:pic>
      <p:pic>
        <p:nvPicPr>
          <p:cNvPr id="1138" name="Google Shape;1138;p75"/>
          <p:cNvPicPr preferRelativeResize="0"/>
          <p:nvPr/>
        </p:nvPicPr>
        <p:blipFill rotWithShape="1">
          <a:blip r:embed="rId5">
            <a:alphaModFix/>
          </a:blip>
          <a:srcRect/>
          <a:stretch/>
        </p:blipFill>
        <p:spPr>
          <a:xfrm>
            <a:off x="7845153" y="3435438"/>
            <a:ext cx="1952513" cy="1565569"/>
          </a:xfrm>
          <a:prstGeom prst="rect">
            <a:avLst/>
          </a:prstGeom>
          <a:noFill/>
          <a:ln>
            <a:noFill/>
          </a:ln>
        </p:spPr>
      </p:pic>
      <p:pic>
        <p:nvPicPr>
          <p:cNvPr id="1139" name="Google Shape;1139;p75"/>
          <p:cNvPicPr preferRelativeResize="0"/>
          <p:nvPr/>
        </p:nvPicPr>
        <p:blipFill rotWithShape="1">
          <a:blip r:embed="rId6">
            <a:alphaModFix/>
          </a:blip>
          <a:srcRect/>
          <a:stretch/>
        </p:blipFill>
        <p:spPr>
          <a:xfrm>
            <a:off x="10036851" y="4742639"/>
            <a:ext cx="1952513" cy="1835566"/>
          </a:xfrm>
          <a:prstGeom prst="rect">
            <a:avLst/>
          </a:prstGeom>
          <a:noFill/>
          <a:ln>
            <a:noFill/>
          </a:ln>
        </p:spPr>
      </p:pic>
      <p:cxnSp>
        <p:nvCxnSpPr>
          <p:cNvPr id="1140" name="Google Shape;1140;p75"/>
          <p:cNvCxnSpPr/>
          <p:nvPr/>
        </p:nvCxnSpPr>
        <p:spPr>
          <a:xfrm rot="10800000">
            <a:off x="9484544" y="555414"/>
            <a:ext cx="503645" cy="0"/>
          </a:xfrm>
          <a:prstGeom prst="straightConnector1">
            <a:avLst/>
          </a:prstGeom>
          <a:noFill/>
          <a:ln w="38100" cap="flat" cmpd="sng">
            <a:solidFill>
              <a:srgbClr val="093D8E"/>
            </a:solidFill>
            <a:prstDash val="solid"/>
            <a:round/>
            <a:headEnd type="none" w="sm" len="sm"/>
            <a:tailEnd type="triangle" w="med" len="med"/>
          </a:ln>
        </p:spPr>
      </p:cxnSp>
      <p:sp>
        <p:nvSpPr>
          <p:cNvPr id="1141" name="Google Shape;1141;p75"/>
          <p:cNvSpPr txBox="1"/>
          <p:nvPr/>
        </p:nvSpPr>
        <p:spPr>
          <a:xfrm>
            <a:off x="9939528" y="396102"/>
            <a:ext cx="1952514"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93D8E"/>
                </a:solidFill>
                <a:latin typeface="Calibri"/>
                <a:ea typeface="Calibri"/>
                <a:cs typeface="Calibri"/>
                <a:sym typeface="Calibri"/>
              </a:rPr>
              <a:t>En el navegador </a:t>
            </a:r>
            <a:r>
              <a:rPr lang="en-US" sz="1400" b="0" i="0" u="none" strike="noStrike" cap="none">
                <a:solidFill>
                  <a:srgbClr val="093D8E"/>
                </a:solidFill>
                <a:latin typeface="Calibri"/>
                <a:ea typeface="Calibri"/>
                <a:cs typeface="Calibri"/>
                <a:sym typeface="Calibri"/>
              </a:rPr>
              <a:t>– Los sitios web que contienen </a:t>
            </a:r>
            <a:r>
              <a:rPr lang="en-US" sz="1400" b="0" i="1" u="none" strike="noStrike" cap="none">
                <a:solidFill>
                  <a:srgbClr val="002060"/>
                </a:solidFill>
                <a:latin typeface="Calibri"/>
                <a:ea typeface="Calibri"/>
                <a:cs typeface="Calibri"/>
                <a:sym typeface="Calibri"/>
              </a:rPr>
              <a:t>malware</a:t>
            </a:r>
            <a:r>
              <a:rPr lang="en-US" sz="1400" b="0" i="0" u="none" strike="noStrike" cap="none">
                <a:solidFill>
                  <a:srgbClr val="093D8E"/>
                </a:solidFill>
                <a:latin typeface="Calibri"/>
                <a:ea typeface="Calibri"/>
                <a:cs typeface="Calibri"/>
                <a:sym typeface="Calibri"/>
              </a:rPr>
              <a:t> o contenido malicioso ponen en peligro tus datos y tu dispositivo. </a:t>
            </a:r>
            <a:endParaRPr sz="1400" b="0" i="0" u="none" strike="noStrike" cap="none">
              <a:solidFill>
                <a:srgbClr val="000000"/>
              </a:solidFill>
              <a:latin typeface="Arial"/>
              <a:ea typeface="Arial"/>
              <a:cs typeface="Arial"/>
              <a:sym typeface="Arial"/>
            </a:endParaRPr>
          </a:p>
        </p:txBody>
      </p:sp>
      <p:sp>
        <p:nvSpPr>
          <p:cNvPr id="1142" name="Google Shape;1142;p75"/>
          <p:cNvSpPr txBox="1"/>
          <p:nvPr/>
        </p:nvSpPr>
        <p:spPr>
          <a:xfrm>
            <a:off x="7767508" y="2465612"/>
            <a:ext cx="233212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93D8E"/>
                </a:solidFill>
                <a:latin typeface="Calibri"/>
                <a:ea typeface="Calibri"/>
                <a:cs typeface="Calibri"/>
                <a:sym typeface="Calibri"/>
              </a:rPr>
              <a:t>En la </a:t>
            </a:r>
            <a:r>
              <a:rPr lang="en-US" sz="1400" b="1" i="1" u="none" strike="noStrike" cap="none">
                <a:solidFill>
                  <a:srgbClr val="093D8E"/>
                </a:solidFill>
                <a:latin typeface="Calibri"/>
                <a:ea typeface="Calibri"/>
                <a:cs typeface="Calibri"/>
                <a:sym typeface="Calibri"/>
              </a:rPr>
              <a:t>app</a:t>
            </a:r>
            <a:r>
              <a:rPr lang="en-US" sz="1400" b="0" i="0" u="none" strike="noStrike" cap="none">
                <a:solidFill>
                  <a:srgbClr val="093D8E"/>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93D8E"/>
                </a:solidFill>
                <a:latin typeface="Calibri"/>
                <a:ea typeface="Calibri"/>
                <a:cs typeface="Calibri"/>
                <a:sym typeface="Calibri"/>
              </a:rPr>
              <a:t>Las </a:t>
            </a:r>
            <a:r>
              <a:rPr lang="en-US" sz="1400" b="0" i="1" u="none" strike="noStrike" cap="none">
                <a:solidFill>
                  <a:srgbClr val="002060"/>
                </a:solidFill>
                <a:latin typeface="Calibri"/>
                <a:ea typeface="Calibri"/>
                <a:cs typeface="Calibri"/>
                <a:sym typeface="Calibri"/>
              </a:rPr>
              <a:t>apps</a:t>
            </a:r>
            <a:r>
              <a:rPr lang="en-US" sz="1400" b="0" i="0" u="none" strike="noStrike" cap="none">
                <a:solidFill>
                  <a:srgbClr val="093D8E"/>
                </a:solidFill>
                <a:latin typeface="Calibri"/>
                <a:ea typeface="Calibri"/>
                <a:cs typeface="Calibri"/>
                <a:sym typeface="Calibri"/>
              </a:rPr>
              <a:t> que contienen </a:t>
            </a:r>
            <a:r>
              <a:rPr lang="en-US" sz="1400" b="0" i="1" u="none" strike="noStrike" cap="none">
                <a:solidFill>
                  <a:srgbClr val="093D8E"/>
                </a:solidFill>
                <a:latin typeface="Calibri"/>
                <a:ea typeface="Calibri"/>
                <a:cs typeface="Calibri"/>
                <a:sym typeface="Calibri"/>
              </a:rPr>
              <a:t>spyware</a:t>
            </a:r>
            <a:r>
              <a:rPr lang="en-US" sz="1400" b="0" i="0" u="none" strike="noStrike" cap="none">
                <a:solidFill>
                  <a:srgbClr val="093D8E"/>
                </a:solidFill>
                <a:latin typeface="Calibri"/>
                <a:ea typeface="Calibri"/>
                <a:cs typeface="Calibri"/>
                <a:sym typeface="Calibri"/>
              </a:rPr>
              <a:t> o </a:t>
            </a:r>
            <a:r>
              <a:rPr lang="en-US" sz="1400" b="0" i="1" u="none" strike="noStrike" cap="none">
                <a:solidFill>
                  <a:srgbClr val="093D8E"/>
                </a:solidFill>
                <a:latin typeface="Calibri"/>
                <a:ea typeface="Calibri"/>
                <a:cs typeface="Calibri"/>
                <a:sym typeface="Calibri"/>
              </a:rPr>
              <a:t>malware</a:t>
            </a:r>
            <a:r>
              <a:rPr lang="en-US" sz="1400" b="0" i="0" u="none" strike="noStrike" cap="none">
                <a:solidFill>
                  <a:srgbClr val="093D8E"/>
                </a:solidFill>
                <a:latin typeface="Calibri"/>
                <a:ea typeface="Calibri"/>
                <a:cs typeface="Calibri"/>
                <a:sym typeface="Calibri"/>
              </a:rPr>
              <a:t> pueden robar tus datos.</a:t>
            </a:r>
            <a:endParaRPr sz="1400" b="0" i="0" u="none" strike="noStrike" cap="none">
              <a:solidFill>
                <a:srgbClr val="000000"/>
              </a:solidFill>
              <a:latin typeface="Arial"/>
              <a:ea typeface="Arial"/>
              <a:cs typeface="Arial"/>
              <a:sym typeface="Arial"/>
            </a:endParaRPr>
          </a:p>
        </p:txBody>
      </p:sp>
      <p:sp>
        <p:nvSpPr>
          <p:cNvPr id="1143" name="Google Shape;1143;p75"/>
          <p:cNvSpPr txBox="1"/>
          <p:nvPr/>
        </p:nvSpPr>
        <p:spPr>
          <a:xfrm>
            <a:off x="10349671" y="3462124"/>
            <a:ext cx="1542371"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93D8E"/>
                </a:solidFill>
                <a:latin typeface="Calibri"/>
                <a:ea typeface="Calibri"/>
                <a:cs typeface="Calibri"/>
                <a:sym typeface="Calibri"/>
              </a:rPr>
              <a:t>En la red  </a:t>
            </a:r>
            <a:r>
              <a:rPr lang="en-US" sz="1400" b="0" i="0" u="none" strike="noStrike" cap="none">
                <a:solidFill>
                  <a:srgbClr val="093D8E"/>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93D8E"/>
                </a:solidFill>
                <a:latin typeface="Calibri"/>
                <a:ea typeface="Calibri"/>
                <a:cs typeface="Calibri"/>
                <a:sym typeface="Calibri"/>
              </a:rPr>
              <a:t>Los </a:t>
            </a:r>
            <a:r>
              <a:rPr lang="en-US" sz="1400" b="0" i="1" u="none" strike="noStrike" cap="none">
                <a:solidFill>
                  <a:srgbClr val="093D8E"/>
                </a:solidFill>
                <a:latin typeface="Calibri"/>
                <a:ea typeface="Calibri"/>
                <a:cs typeface="Calibri"/>
                <a:sym typeface="Calibri"/>
              </a:rPr>
              <a:t>hackers</a:t>
            </a:r>
            <a:r>
              <a:rPr lang="en-US" sz="1400" b="0" i="0" u="none" strike="noStrike" cap="none">
                <a:solidFill>
                  <a:srgbClr val="093D8E"/>
                </a:solidFill>
                <a:latin typeface="Calibri"/>
                <a:ea typeface="Calibri"/>
                <a:cs typeface="Calibri"/>
                <a:sym typeface="Calibri"/>
              </a:rPr>
              <a:t> roban datos cifrados a través de redes wifi</a:t>
            </a:r>
            <a:r>
              <a:rPr lang="en-US" sz="1400" b="0" i="0" u="none" strike="noStrike" cap="none">
                <a:solidFill>
                  <a:srgbClr val="FF0000"/>
                </a:solidFill>
                <a:latin typeface="Calibri"/>
                <a:ea typeface="Calibri"/>
                <a:cs typeface="Calibri"/>
                <a:sym typeface="Calibri"/>
              </a:rPr>
              <a:t> </a:t>
            </a:r>
            <a:r>
              <a:rPr lang="en-US" sz="1400" b="0" i="0" u="none" strike="noStrike" cap="none">
                <a:solidFill>
                  <a:srgbClr val="093D8E"/>
                </a:solidFill>
                <a:latin typeface="Calibri"/>
                <a:ea typeface="Calibri"/>
                <a:cs typeface="Calibri"/>
                <a:sym typeface="Calibri"/>
              </a:rPr>
              <a:t>públicas.</a:t>
            </a:r>
            <a:endParaRPr sz="1400" b="0" i="0" u="none" strike="noStrike" cap="none">
              <a:solidFill>
                <a:srgbClr val="000000"/>
              </a:solidFill>
              <a:latin typeface="Arial"/>
              <a:ea typeface="Arial"/>
              <a:cs typeface="Arial"/>
              <a:sym typeface="Arial"/>
            </a:endParaRPr>
          </a:p>
        </p:txBody>
      </p:sp>
      <p:sp>
        <p:nvSpPr>
          <p:cNvPr id="1144" name="Google Shape;1144;p75"/>
          <p:cNvSpPr txBox="1"/>
          <p:nvPr/>
        </p:nvSpPr>
        <p:spPr>
          <a:xfrm>
            <a:off x="7845153" y="5306771"/>
            <a:ext cx="1399431"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93D8E"/>
                </a:solidFill>
                <a:latin typeface="Calibri"/>
                <a:ea typeface="Calibri"/>
                <a:cs typeface="Calibri"/>
                <a:sym typeface="Calibri"/>
              </a:rPr>
              <a:t>Físicas </a:t>
            </a:r>
            <a:r>
              <a:rPr lang="en-US" sz="1400" b="0" i="0" u="none" strike="noStrike" cap="none">
                <a:solidFill>
                  <a:srgbClr val="093D8E"/>
                </a:solidFill>
                <a:latin typeface="Calibri"/>
                <a:ea typeface="Calibri"/>
                <a:cs typeface="Calibri"/>
                <a:sym typeface="Calibri"/>
              </a:rPr>
              <a:t>–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93D8E"/>
                </a:solidFill>
                <a:latin typeface="Calibri"/>
                <a:ea typeface="Calibri"/>
                <a:cs typeface="Calibri"/>
                <a:sym typeface="Calibri"/>
              </a:rPr>
              <a:t>Los </a:t>
            </a:r>
            <a:r>
              <a:rPr lang="en-US" sz="1400" b="0" i="1" u="none" strike="noStrike" cap="none">
                <a:solidFill>
                  <a:srgbClr val="093D8E"/>
                </a:solidFill>
                <a:latin typeface="Calibri"/>
                <a:ea typeface="Calibri"/>
                <a:cs typeface="Calibri"/>
                <a:sym typeface="Calibri"/>
              </a:rPr>
              <a:t>hackers</a:t>
            </a:r>
            <a:r>
              <a:rPr lang="en-US" sz="1400" b="0" i="0" u="none" strike="noStrike" cap="none">
                <a:solidFill>
                  <a:srgbClr val="093D8E"/>
                </a:solidFill>
                <a:latin typeface="Calibri"/>
                <a:ea typeface="Calibri"/>
                <a:cs typeface="Calibri"/>
                <a:sym typeface="Calibri"/>
              </a:rPr>
              <a:t> pueden usar tu dispositivo para acceder a los datos. </a:t>
            </a:r>
            <a:endParaRPr sz="1400" b="0" i="0" u="none" strike="noStrike" cap="none">
              <a:solidFill>
                <a:srgbClr val="000000"/>
              </a:solidFill>
              <a:latin typeface="Arial"/>
              <a:ea typeface="Arial"/>
              <a:cs typeface="Arial"/>
              <a:sym typeface="Arial"/>
            </a:endParaRPr>
          </a:p>
        </p:txBody>
      </p:sp>
      <p:cxnSp>
        <p:nvCxnSpPr>
          <p:cNvPr id="1145" name="Google Shape;1145;p75"/>
          <p:cNvCxnSpPr/>
          <p:nvPr/>
        </p:nvCxnSpPr>
        <p:spPr>
          <a:xfrm rot="10800000">
            <a:off x="9800924" y="3623972"/>
            <a:ext cx="597408" cy="0"/>
          </a:xfrm>
          <a:prstGeom prst="straightConnector1">
            <a:avLst/>
          </a:prstGeom>
          <a:noFill/>
          <a:ln w="38100" cap="flat" cmpd="sng">
            <a:solidFill>
              <a:srgbClr val="093D8E"/>
            </a:solidFill>
            <a:prstDash val="solid"/>
            <a:round/>
            <a:headEnd type="none" w="sm" len="sm"/>
            <a:tailEnd type="triangle" w="med" len="med"/>
          </a:ln>
        </p:spPr>
      </p:cxnSp>
      <p:cxnSp>
        <p:nvCxnSpPr>
          <p:cNvPr id="1146" name="Google Shape;1146;p75"/>
          <p:cNvCxnSpPr/>
          <p:nvPr/>
        </p:nvCxnSpPr>
        <p:spPr>
          <a:xfrm>
            <a:off x="9561552" y="2639348"/>
            <a:ext cx="472227" cy="0"/>
          </a:xfrm>
          <a:prstGeom prst="straightConnector1">
            <a:avLst/>
          </a:prstGeom>
          <a:noFill/>
          <a:ln w="38100" cap="flat" cmpd="sng">
            <a:solidFill>
              <a:srgbClr val="093D8E"/>
            </a:solidFill>
            <a:prstDash val="solid"/>
            <a:round/>
            <a:headEnd type="none" w="sm" len="sm"/>
            <a:tailEnd type="triangle" w="med" len="med"/>
          </a:ln>
        </p:spPr>
      </p:cxnSp>
      <p:cxnSp>
        <p:nvCxnSpPr>
          <p:cNvPr id="1147" name="Google Shape;1147;p75"/>
          <p:cNvCxnSpPr/>
          <p:nvPr/>
        </p:nvCxnSpPr>
        <p:spPr>
          <a:xfrm>
            <a:off x="9089325" y="5480084"/>
            <a:ext cx="850203" cy="0"/>
          </a:xfrm>
          <a:prstGeom prst="straightConnector1">
            <a:avLst/>
          </a:prstGeom>
          <a:noFill/>
          <a:ln w="38100" cap="flat" cmpd="sng">
            <a:solidFill>
              <a:srgbClr val="093D8E"/>
            </a:solidFill>
            <a:prstDash val="solid"/>
            <a:round/>
            <a:headEnd type="none" w="sm" len="sm"/>
            <a:tailEnd type="triangle" w="med" len="med"/>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76"/>
          <p:cNvSpPr txBox="1">
            <a:spLocks noGrp="1"/>
          </p:cNvSpPr>
          <p:nvPr>
            <p:ph type="body" idx="1"/>
          </p:nvPr>
        </p:nvSpPr>
        <p:spPr>
          <a:xfrm>
            <a:off x="419100" y="2405744"/>
            <a:ext cx="7886700" cy="363360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1000"/>
              </a:spcBef>
              <a:spcAft>
                <a:spcPts val="0"/>
              </a:spcAft>
              <a:buClr>
                <a:srgbClr val="092E4B"/>
              </a:buClr>
              <a:buSzPts val="2400"/>
              <a:buFont typeface="Arial"/>
              <a:buNone/>
            </a:pPr>
            <a:r>
              <a:rPr lang="en-US" sz="2300" dirty="0"/>
              <a:t>Que </a:t>
            </a:r>
            <a:r>
              <a:rPr lang="en-US" sz="2300" dirty="0" err="1"/>
              <a:t>te</a:t>
            </a:r>
            <a:r>
              <a:rPr lang="en-US" sz="2300" dirty="0"/>
              <a:t> </a:t>
            </a:r>
            <a:r>
              <a:rPr lang="en-US" sz="2300" dirty="0" err="1"/>
              <a:t>roben</a:t>
            </a:r>
            <a:r>
              <a:rPr lang="en-US" sz="2300" dirty="0"/>
              <a:t> un </a:t>
            </a:r>
            <a:r>
              <a:rPr lang="en-US" sz="2300" dirty="0" err="1"/>
              <a:t>dispositivo</a:t>
            </a:r>
            <a:r>
              <a:rPr lang="en-US" sz="2300" dirty="0"/>
              <a:t> </a:t>
            </a:r>
            <a:r>
              <a:rPr lang="en-US" sz="2300" dirty="0" err="1"/>
              <a:t>puede</a:t>
            </a:r>
            <a:r>
              <a:rPr lang="en-US" sz="2300" dirty="0"/>
              <a:t> </a:t>
            </a:r>
            <a:r>
              <a:rPr lang="en-US" sz="2300" dirty="0" err="1"/>
              <a:t>suponer</a:t>
            </a:r>
            <a:r>
              <a:rPr lang="en-US" sz="2300" dirty="0"/>
              <a:t> un </a:t>
            </a:r>
            <a:r>
              <a:rPr lang="en-US" sz="2300" dirty="0" err="1"/>
              <a:t>riesgo</a:t>
            </a:r>
            <a:r>
              <a:rPr lang="en-US" sz="2300" dirty="0"/>
              <a:t>, </a:t>
            </a:r>
            <a:r>
              <a:rPr lang="en-US" sz="2300" dirty="0" err="1"/>
              <a:t>ya</a:t>
            </a:r>
            <a:r>
              <a:rPr lang="en-US" sz="2300" dirty="0"/>
              <a:t> que </a:t>
            </a:r>
            <a:r>
              <a:rPr lang="en-US" sz="2300" dirty="0" err="1"/>
              <a:t>el</a:t>
            </a:r>
            <a:r>
              <a:rPr lang="en-US" sz="2300" dirty="0"/>
              <a:t> </a:t>
            </a:r>
            <a:r>
              <a:rPr lang="en-US" sz="2300" dirty="0" err="1"/>
              <a:t>ladrón</a:t>
            </a:r>
            <a:r>
              <a:rPr lang="en-US" sz="2300" dirty="0"/>
              <a:t> </a:t>
            </a:r>
            <a:r>
              <a:rPr lang="en-US" sz="2300" dirty="0" err="1"/>
              <a:t>podría</a:t>
            </a:r>
            <a:r>
              <a:rPr lang="en-US" sz="2300" dirty="0"/>
              <a:t> </a:t>
            </a:r>
            <a:r>
              <a:rPr lang="en-US" sz="2300" dirty="0" err="1"/>
              <a:t>tener</a:t>
            </a:r>
            <a:r>
              <a:rPr lang="en-US" sz="2300" dirty="0"/>
              <a:t> total </a:t>
            </a:r>
            <a:r>
              <a:rPr lang="en-US" sz="2300" dirty="0" err="1"/>
              <a:t>acceso</a:t>
            </a:r>
            <a:r>
              <a:rPr lang="en-US" sz="2300" dirty="0"/>
              <a:t> a </a:t>
            </a:r>
            <a:r>
              <a:rPr lang="en-US" sz="2300" dirty="0" err="1"/>
              <a:t>información</a:t>
            </a:r>
            <a:r>
              <a:rPr lang="en-US" sz="2300" dirty="0"/>
              <a:t> personal. Para </a:t>
            </a:r>
            <a:r>
              <a:rPr lang="en-US" sz="2300" dirty="0" err="1"/>
              <a:t>evitarlo</a:t>
            </a:r>
            <a:r>
              <a:rPr lang="en-US" sz="2300" dirty="0"/>
              <a:t>, </a:t>
            </a:r>
            <a:r>
              <a:rPr lang="en-US" sz="2300" dirty="0" err="1"/>
              <a:t>asegúrate</a:t>
            </a:r>
            <a:r>
              <a:rPr lang="en-US" sz="2300" dirty="0"/>
              <a:t> de </a:t>
            </a:r>
            <a:r>
              <a:rPr lang="en-US" sz="2300" dirty="0" err="1"/>
              <a:t>activar</a:t>
            </a:r>
            <a:r>
              <a:rPr lang="en-US" sz="2300" dirty="0"/>
              <a:t> </a:t>
            </a:r>
            <a:r>
              <a:rPr lang="en-US" sz="2300" dirty="0" err="1"/>
              <a:t>el</a:t>
            </a:r>
            <a:r>
              <a:rPr lang="en-US" sz="2300" dirty="0"/>
              <a:t> </a:t>
            </a:r>
            <a:r>
              <a:rPr lang="en-US" sz="2300" dirty="0" err="1"/>
              <a:t>bloqueo</a:t>
            </a:r>
            <a:r>
              <a:rPr lang="en-US" sz="2300" dirty="0"/>
              <a:t> de </a:t>
            </a:r>
            <a:r>
              <a:rPr lang="en-US" sz="2300" dirty="0" err="1"/>
              <a:t>pantalla</a:t>
            </a:r>
            <a:r>
              <a:rPr lang="en-US" sz="2300" dirty="0"/>
              <a:t>. Que sea con </a:t>
            </a:r>
            <a:r>
              <a:rPr lang="en-US" sz="2300" dirty="0" err="1"/>
              <a:t>contraseña</a:t>
            </a:r>
            <a:r>
              <a:rPr lang="en-US" sz="2300" dirty="0"/>
              <a:t>, </a:t>
            </a:r>
            <a:r>
              <a:rPr lang="en-US" sz="2300" dirty="0" err="1"/>
              <a:t>patrón</a:t>
            </a:r>
            <a:r>
              <a:rPr lang="en-US" sz="2300" dirty="0"/>
              <a:t>, </a:t>
            </a:r>
            <a:r>
              <a:rPr lang="en-US" sz="2300" dirty="0" err="1"/>
              <a:t>huella</a:t>
            </a:r>
            <a:r>
              <a:rPr lang="en-US" sz="2300" dirty="0"/>
              <a:t> </a:t>
            </a:r>
            <a:r>
              <a:rPr lang="en-US" sz="2300" dirty="0" err="1"/>
              <a:t>dactilar</a:t>
            </a:r>
            <a:r>
              <a:rPr lang="en-US" sz="2300" dirty="0"/>
              <a:t> o </a:t>
            </a:r>
            <a:r>
              <a:rPr lang="en-US" sz="2300" dirty="0" err="1"/>
              <a:t>reconocimiento</a:t>
            </a:r>
            <a:r>
              <a:rPr lang="en-US" sz="2300" dirty="0"/>
              <a:t> facial </a:t>
            </a:r>
            <a:r>
              <a:rPr lang="en-US" sz="2300" dirty="0" err="1"/>
              <a:t>depende</a:t>
            </a:r>
            <a:r>
              <a:rPr lang="en-US" sz="2300" dirty="0"/>
              <a:t> del </a:t>
            </a:r>
            <a:r>
              <a:rPr lang="en-US" sz="2300" dirty="0" err="1"/>
              <a:t>usuario</a:t>
            </a:r>
            <a:r>
              <a:rPr lang="en-US" sz="2300" dirty="0"/>
              <a:t> o de las </a:t>
            </a:r>
            <a:r>
              <a:rPr lang="en-US" sz="2300" dirty="0" err="1"/>
              <a:t>opciones</a:t>
            </a:r>
            <a:r>
              <a:rPr lang="en-US" sz="2300" dirty="0"/>
              <a:t> del </a:t>
            </a:r>
            <a:r>
              <a:rPr lang="en-US" sz="2300" dirty="0" err="1"/>
              <a:t>dispositivo</a:t>
            </a:r>
            <a:r>
              <a:rPr lang="en-US" sz="2300" dirty="0"/>
              <a:t>. </a:t>
            </a:r>
            <a:endParaRPr sz="2300" dirty="0"/>
          </a:p>
          <a:p>
            <a:pPr marL="0" marR="0" lvl="0" indent="0" rtl="0">
              <a:lnSpc>
                <a:spcPct val="90000"/>
              </a:lnSpc>
              <a:spcBef>
                <a:spcPts val="1000"/>
              </a:spcBef>
              <a:spcAft>
                <a:spcPts val="0"/>
              </a:spcAft>
              <a:buClr>
                <a:srgbClr val="092E4B"/>
              </a:buClr>
              <a:buSzPts val="2400"/>
              <a:buFont typeface="Arial"/>
              <a:buNone/>
            </a:pPr>
            <a:r>
              <a:rPr lang="en-US" sz="2300" dirty="0"/>
              <a:t>Al </a:t>
            </a:r>
            <a:r>
              <a:rPr lang="en-US" sz="2300" dirty="0" err="1"/>
              <a:t>activar</a:t>
            </a:r>
            <a:r>
              <a:rPr lang="en-US" sz="2300" dirty="0"/>
              <a:t> </a:t>
            </a:r>
            <a:r>
              <a:rPr lang="en-US" sz="2300" dirty="0" err="1"/>
              <a:t>el</a:t>
            </a:r>
            <a:r>
              <a:rPr lang="en-US" sz="2300" dirty="0"/>
              <a:t> </a:t>
            </a:r>
            <a:r>
              <a:rPr lang="en-US" sz="2300" dirty="0" err="1"/>
              <a:t>bloqueo</a:t>
            </a:r>
            <a:r>
              <a:rPr lang="en-US" sz="2300" dirty="0"/>
              <a:t> de </a:t>
            </a:r>
            <a:r>
              <a:rPr lang="en-US" sz="2300" dirty="0" err="1"/>
              <a:t>pantalla</a:t>
            </a:r>
            <a:r>
              <a:rPr lang="en-US" sz="2300" dirty="0"/>
              <a:t>, </a:t>
            </a:r>
            <a:r>
              <a:rPr lang="en-US" sz="2300" dirty="0" err="1"/>
              <a:t>podrás</a:t>
            </a:r>
            <a:r>
              <a:rPr lang="en-US" sz="2300" dirty="0"/>
              <a:t> </a:t>
            </a:r>
            <a:r>
              <a:rPr lang="en-US" sz="2300" dirty="0" err="1"/>
              <a:t>elegir</a:t>
            </a:r>
            <a:r>
              <a:rPr lang="en-US" sz="2300" dirty="0"/>
              <a:t> </a:t>
            </a:r>
            <a:r>
              <a:rPr lang="en-US" sz="2300" dirty="0" err="1"/>
              <a:t>después</a:t>
            </a:r>
            <a:r>
              <a:rPr lang="en-US" sz="2300" dirty="0"/>
              <a:t> de </a:t>
            </a:r>
            <a:r>
              <a:rPr lang="en-US" sz="2300" dirty="0" err="1"/>
              <a:t>cuánto</a:t>
            </a:r>
            <a:r>
              <a:rPr lang="en-US" sz="2300" dirty="0"/>
              <a:t> </a:t>
            </a:r>
            <a:r>
              <a:rPr lang="en-US" sz="2300" dirty="0" err="1"/>
              <a:t>tiempo</a:t>
            </a:r>
            <a:r>
              <a:rPr lang="en-US" sz="2300" dirty="0"/>
              <a:t> de </a:t>
            </a:r>
            <a:r>
              <a:rPr lang="en-US" sz="2300" dirty="0" err="1"/>
              <a:t>inactividad</a:t>
            </a:r>
            <a:r>
              <a:rPr lang="en-US" sz="2300" dirty="0"/>
              <a:t> se </a:t>
            </a:r>
            <a:r>
              <a:rPr lang="en-US" sz="2300" dirty="0" err="1"/>
              <a:t>bloqueará</a:t>
            </a:r>
            <a:r>
              <a:rPr lang="en-US" sz="2300" dirty="0"/>
              <a:t> </a:t>
            </a:r>
            <a:r>
              <a:rPr lang="en-US" sz="2300" dirty="0" err="1"/>
              <a:t>el</a:t>
            </a:r>
            <a:r>
              <a:rPr lang="en-US" sz="2300" dirty="0"/>
              <a:t> </a:t>
            </a:r>
            <a:r>
              <a:rPr lang="en-US" sz="2300" dirty="0" err="1"/>
              <a:t>dispositivo</a:t>
            </a:r>
            <a:r>
              <a:rPr lang="en-US" sz="2300" dirty="0"/>
              <a:t>. </a:t>
            </a:r>
            <a:r>
              <a:rPr lang="en-US" sz="2300" dirty="0" err="1"/>
              <a:t>Asegúrate</a:t>
            </a:r>
            <a:r>
              <a:rPr lang="en-US" sz="2300" dirty="0"/>
              <a:t> de que sea </a:t>
            </a:r>
            <a:r>
              <a:rPr lang="en-US" sz="2300" dirty="0" err="1"/>
              <a:t>el</a:t>
            </a:r>
            <a:r>
              <a:rPr lang="en-US" sz="2300" dirty="0"/>
              <a:t> </a:t>
            </a:r>
            <a:r>
              <a:rPr lang="en-US" sz="2300" dirty="0" err="1"/>
              <a:t>menor</a:t>
            </a:r>
            <a:r>
              <a:rPr lang="en-US" sz="2300" dirty="0"/>
              <a:t> </a:t>
            </a:r>
            <a:r>
              <a:rPr lang="en-US" sz="2300" dirty="0" err="1"/>
              <a:t>posible</a:t>
            </a:r>
            <a:r>
              <a:rPr lang="en-US" sz="2300" dirty="0"/>
              <a:t>. </a:t>
            </a:r>
            <a:r>
              <a:rPr lang="en-US" sz="2300" dirty="0" err="1"/>
              <a:t>Esto</a:t>
            </a:r>
            <a:r>
              <a:rPr lang="en-US" sz="2300" dirty="0"/>
              <a:t> </a:t>
            </a:r>
            <a:r>
              <a:rPr lang="en-US" sz="2300" dirty="0" err="1"/>
              <a:t>protegerá</a:t>
            </a:r>
            <a:r>
              <a:rPr lang="en-US" sz="2300" dirty="0"/>
              <a:t> al </a:t>
            </a:r>
            <a:r>
              <a:rPr lang="en-US" sz="2300" dirty="0" err="1"/>
              <a:t>propietario</a:t>
            </a:r>
            <a:r>
              <a:rPr lang="en-US" sz="2300" dirty="0"/>
              <a:t> </a:t>
            </a:r>
            <a:r>
              <a:rPr lang="en-US" sz="2300" dirty="0" err="1"/>
              <a:t>bloqueando</a:t>
            </a:r>
            <a:r>
              <a:rPr lang="en-US" sz="2300" dirty="0"/>
              <a:t> la </a:t>
            </a:r>
            <a:r>
              <a:rPr lang="en-US" sz="2300" dirty="0" err="1"/>
              <a:t>pantalla</a:t>
            </a:r>
            <a:r>
              <a:rPr lang="en-US" sz="2300" dirty="0"/>
              <a:t> </a:t>
            </a:r>
            <a:r>
              <a:rPr lang="en-US" sz="2300" dirty="0" err="1"/>
              <a:t>automáticamente</a:t>
            </a:r>
            <a:r>
              <a:rPr lang="en-US" sz="2300" dirty="0"/>
              <a:t> </a:t>
            </a:r>
            <a:r>
              <a:rPr lang="en-US" sz="2300" dirty="0" err="1"/>
              <a:t>incluso</a:t>
            </a:r>
            <a:r>
              <a:rPr lang="en-US" sz="2300" dirty="0"/>
              <a:t> </a:t>
            </a:r>
            <a:r>
              <a:rPr lang="en-US" sz="2300" dirty="0" err="1"/>
              <a:t>cuando</a:t>
            </a:r>
            <a:r>
              <a:rPr lang="en-US" sz="2300" dirty="0"/>
              <a:t> al </a:t>
            </a:r>
            <a:r>
              <a:rPr lang="en-US" sz="2300" dirty="0" err="1"/>
              <a:t>usuario</a:t>
            </a:r>
            <a:r>
              <a:rPr lang="en-US" sz="2300" dirty="0"/>
              <a:t> se le </a:t>
            </a:r>
            <a:r>
              <a:rPr lang="en-US" sz="2300" dirty="0" err="1"/>
              <a:t>olvida</a:t>
            </a:r>
            <a:r>
              <a:rPr lang="en-US" sz="2300" dirty="0"/>
              <a:t> </a:t>
            </a:r>
            <a:r>
              <a:rPr lang="en-US" sz="2300" dirty="0" err="1"/>
              <a:t>hacerlo</a:t>
            </a:r>
            <a:r>
              <a:rPr lang="en-US" sz="2300" dirty="0"/>
              <a:t>. </a:t>
            </a:r>
            <a:r>
              <a:rPr lang="en-US" sz="2300" dirty="0" err="1"/>
              <a:t>También</a:t>
            </a:r>
            <a:r>
              <a:rPr lang="en-US" sz="2300" dirty="0"/>
              <a:t> </a:t>
            </a:r>
            <a:r>
              <a:rPr lang="en-US" sz="2300" dirty="0" err="1"/>
              <a:t>ahorrará</a:t>
            </a:r>
            <a:r>
              <a:rPr lang="en-US" sz="2300" dirty="0"/>
              <a:t> </a:t>
            </a:r>
            <a:r>
              <a:rPr lang="en-US" sz="2300" dirty="0" err="1"/>
              <a:t>batería</a:t>
            </a:r>
            <a:r>
              <a:rPr lang="en-US" sz="2300" dirty="0"/>
              <a:t>, </a:t>
            </a:r>
            <a:r>
              <a:rPr lang="en-US" sz="2300" dirty="0" err="1"/>
              <a:t>porque</a:t>
            </a:r>
            <a:r>
              <a:rPr lang="en-US" sz="2300" dirty="0"/>
              <a:t> la </a:t>
            </a:r>
            <a:r>
              <a:rPr lang="en-US" sz="2300" dirty="0" err="1"/>
              <a:t>pantalla</a:t>
            </a:r>
            <a:r>
              <a:rPr lang="en-US" sz="2300" dirty="0"/>
              <a:t> se </a:t>
            </a:r>
            <a:r>
              <a:rPr lang="en-US" sz="2300" dirty="0" err="1"/>
              <a:t>apagará</a:t>
            </a:r>
            <a:r>
              <a:rPr lang="en-US" sz="2300" dirty="0"/>
              <a:t> </a:t>
            </a:r>
            <a:r>
              <a:rPr lang="en-US" sz="2300" dirty="0" err="1"/>
              <a:t>después</a:t>
            </a:r>
            <a:r>
              <a:rPr lang="en-US" sz="2300" dirty="0"/>
              <a:t> del </a:t>
            </a:r>
            <a:r>
              <a:rPr lang="en-US" sz="2300" dirty="0" err="1"/>
              <a:t>tiempo</a:t>
            </a:r>
            <a:r>
              <a:rPr lang="en-US" sz="2300" dirty="0"/>
              <a:t> </a:t>
            </a:r>
            <a:r>
              <a:rPr lang="en-US" sz="2300" dirty="0" err="1"/>
              <a:t>indicado</a:t>
            </a:r>
            <a:r>
              <a:rPr lang="en-US" sz="2300" dirty="0"/>
              <a:t>. </a:t>
            </a:r>
            <a:endParaRPr sz="2300" dirty="0"/>
          </a:p>
        </p:txBody>
      </p:sp>
      <p:sp>
        <p:nvSpPr>
          <p:cNvPr id="1153" name="Google Shape;1153;p76"/>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1000"/>
              </a:spcBef>
              <a:spcAft>
                <a:spcPts val="0"/>
              </a:spcAft>
              <a:buClr>
                <a:srgbClr val="24BAA2"/>
              </a:buClr>
              <a:buSzPct val="108108"/>
              <a:buFont typeface="Arial"/>
              <a:buNone/>
            </a:pPr>
            <a:r>
              <a:rPr lang="en-US"/>
              <a:t>1. Mantén tus dispositivos bloqueados</a:t>
            </a:r>
            <a:endParaRPr/>
          </a:p>
        </p:txBody>
      </p:sp>
      <p:pic>
        <p:nvPicPr>
          <p:cNvPr id="1154" name="Google Shape;1154;p76"/>
          <p:cNvPicPr preferRelativeResize="0">
            <a:picLocks noGrp="1"/>
          </p:cNvPicPr>
          <p:nvPr>
            <p:ph type="pic" idx="3"/>
          </p:nvPr>
        </p:nvPicPr>
        <p:blipFill rotWithShape="1">
          <a:blip r:embed="rId3">
            <a:alphaModFix/>
          </a:blip>
          <a:srcRect l="7158" r="1232"/>
          <a:stretch/>
        </p:blipFill>
        <p:spPr>
          <a:xfrm>
            <a:off x="8583792" y="1246695"/>
            <a:ext cx="2443155" cy="433698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77"/>
          <p:cNvSpPr txBox="1">
            <a:spLocks noGrp="1"/>
          </p:cNvSpPr>
          <p:nvPr>
            <p:ph type="body" idx="1"/>
          </p:nvPr>
        </p:nvSpPr>
        <p:spPr>
          <a:xfrm>
            <a:off x="390524" y="2285853"/>
            <a:ext cx="7934325" cy="3311641"/>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000"/>
              </a:spcBef>
              <a:spcAft>
                <a:spcPts val="0"/>
              </a:spcAft>
              <a:buClr>
                <a:srgbClr val="092E4B"/>
              </a:buClr>
              <a:buSzPts val="2400"/>
              <a:buFont typeface="Arial"/>
              <a:buNone/>
            </a:pPr>
            <a:r>
              <a:rPr lang="en-US" sz="2200" dirty="0" err="1"/>
              <a:t>Establecer</a:t>
            </a:r>
            <a:r>
              <a:rPr lang="en-US" sz="2200" dirty="0"/>
              <a:t> </a:t>
            </a:r>
            <a:r>
              <a:rPr lang="en-US" sz="2200" dirty="0" err="1"/>
              <a:t>contraseñas</a:t>
            </a:r>
            <a:r>
              <a:rPr lang="en-US" sz="2200" dirty="0"/>
              <a:t> </a:t>
            </a:r>
            <a:r>
              <a:rPr lang="en-US" sz="2200" dirty="0" err="1"/>
              <a:t>fuertes</a:t>
            </a:r>
            <a:r>
              <a:rPr lang="en-US" sz="2200" dirty="0"/>
              <a:t> </a:t>
            </a:r>
            <a:r>
              <a:rPr lang="en-US" sz="2200" dirty="0" err="1"/>
              <a:t>en</a:t>
            </a:r>
            <a:r>
              <a:rPr lang="en-US" sz="2200" dirty="0"/>
              <a:t> </a:t>
            </a:r>
            <a:r>
              <a:rPr lang="en-US" sz="2200" dirty="0" err="1"/>
              <a:t>todas</a:t>
            </a:r>
            <a:r>
              <a:rPr lang="en-US" sz="2200" dirty="0"/>
              <a:t> las </a:t>
            </a:r>
            <a:r>
              <a:rPr lang="en-US" sz="2200" i="1" dirty="0">
                <a:solidFill>
                  <a:srgbClr val="002060"/>
                </a:solidFill>
              </a:rPr>
              <a:t>apps</a:t>
            </a:r>
            <a:r>
              <a:rPr lang="en-US" sz="2200" dirty="0"/>
              <a:t> </a:t>
            </a:r>
            <a:r>
              <a:rPr lang="en-US" sz="2200" dirty="0" err="1"/>
              <a:t>hará</a:t>
            </a:r>
            <a:r>
              <a:rPr lang="en-US" sz="2200" dirty="0"/>
              <a:t> que a </a:t>
            </a:r>
            <a:r>
              <a:rPr lang="en-US" sz="2200" dirty="0" err="1"/>
              <a:t>los</a:t>
            </a:r>
            <a:r>
              <a:rPr lang="en-US" sz="2200" dirty="0"/>
              <a:t> </a:t>
            </a:r>
            <a:r>
              <a:rPr lang="en-US" sz="2200" i="1" dirty="0"/>
              <a:t>hackers</a:t>
            </a:r>
            <a:r>
              <a:rPr lang="en-US" sz="2200" dirty="0"/>
              <a:t> les </a:t>
            </a:r>
            <a:r>
              <a:rPr lang="en-US" sz="2200" dirty="0" err="1"/>
              <a:t>resulte</a:t>
            </a:r>
            <a:r>
              <a:rPr lang="en-US" sz="2200" dirty="0"/>
              <a:t> </a:t>
            </a:r>
            <a:r>
              <a:rPr lang="en-US" sz="2200" dirty="0" err="1"/>
              <a:t>más</a:t>
            </a:r>
            <a:r>
              <a:rPr lang="en-US" sz="2200" dirty="0"/>
              <a:t> </a:t>
            </a:r>
            <a:r>
              <a:rPr lang="en-US" sz="2200" dirty="0" err="1"/>
              <a:t>complicado</a:t>
            </a:r>
            <a:r>
              <a:rPr lang="en-US" sz="2200" dirty="0"/>
              <a:t> </a:t>
            </a:r>
            <a:r>
              <a:rPr lang="en-US" sz="2200" dirty="0" err="1"/>
              <a:t>averiguarlas</a:t>
            </a:r>
            <a:r>
              <a:rPr lang="en-US" sz="2200" dirty="0"/>
              <a:t>. </a:t>
            </a:r>
            <a:r>
              <a:rPr lang="en-US" sz="2200" dirty="0" err="1"/>
              <a:t>También</a:t>
            </a:r>
            <a:r>
              <a:rPr lang="en-US" sz="2200" dirty="0"/>
              <a:t> es </a:t>
            </a:r>
            <a:r>
              <a:rPr lang="en-US" sz="2200" dirty="0" err="1"/>
              <a:t>conveniente</a:t>
            </a:r>
            <a:r>
              <a:rPr lang="en-US" sz="2200" dirty="0"/>
              <a:t> </a:t>
            </a:r>
            <a:r>
              <a:rPr lang="en-US" sz="2200" dirty="0" err="1"/>
              <a:t>tener</a:t>
            </a:r>
            <a:r>
              <a:rPr lang="en-US" sz="2200" dirty="0"/>
              <a:t> </a:t>
            </a:r>
            <a:r>
              <a:rPr lang="en-US" sz="2200" dirty="0" err="1"/>
              <a:t>una</a:t>
            </a:r>
            <a:r>
              <a:rPr lang="en-US" sz="2200" dirty="0"/>
              <a:t> </a:t>
            </a:r>
            <a:r>
              <a:rPr lang="en-US" sz="2200" dirty="0" err="1"/>
              <a:t>contraseña</a:t>
            </a:r>
            <a:r>
              <a:rPr lang="en-US" sz="2200" dirty="0"/>
              <a:t> </a:t>
            </a:r>
            <a:r>
              <a:rPr lang="en-US" sz="2200" dirty="0" err="1"/>
              <a:t>distinta</a:t>
            </a:r>
            <a:r>
              <a:rPr lang="en-US" sz="2200" dirty="0"/>
              <a:t> para </a:t>
            </a:r>
            <a:r>
              <a:rPr lang="en-US" sz="2200" dirty="0" err="1"/>
              <a:t>cada</a:t>
            </a:r>
            <a:r>
              <a:rPr lang="en-US" sz="2200" dirty="0"/>
              <a:t> </a:t>
            </a:r>
            <a:r>
              <a:rPr lang="en-US" sz="2200" i="1" dirty="0">
                <a:solidFill>
                  <a:srgbClr val="002060"/>
                </a:solidFill>
              </a:rPr>
              <a:t>app</a:t>
            </a:r>
            <a:r>
              <a:rPr lang="en-US" sz="2200" dirty="0"/>
              <a:t>; </a:t>
            </a:r>
            <a:r>
              <a:rPr lang="en-US" sz="2200" dirty="0" err="1"/>
              <a:t>así</a:t>
            </a:r>
            <a:r>
              <a:rPr lang="en-US" sz="2200" dirty="0"/>
              <a:t>, </a:t>
            </a:r>
            <a:r>
              <a:rPr lang="en-US" sz="2200" dirty="0" err="1"/>
              <a:t>si</a:t>
            </a:r>
            <a:r>
              <a:rPr lang="en-US" sz="2200" dirty="0"/>
              <a:t> se </a:t>
            </a:r>
            <a:r>
              <a:rPr lang="en-US" sz="2200" dirty="0" err="1"/>
              <a:t>descubre</a:t>
            </a:r>
            <a:r>
              <a:rPr lang="en-US" sz="2200" dirty="0"/>
              <a:t> </a:t>
            </a:r>
            <a:r>
              <a:rPr lang="en-US" sz="2200" dirty="0" err="1"/>
              <a:t>una</a:t>
            </a:r>
            <a:r>
              <a:rPr lang="en-US" sz="2200" dirty="0"/>
              <a:t> </a:t>
            </a:r>
            <a:r>
              <a:rPr lang="en-US" sz="2200" dirty="0" err="1"/>
              <a:t>contraseña</a:t>
            </a:r>
            <a:r>
              <a:rPr lang="en-US" sz="2200" dirty="0"/>
              <a:t>, </a:t>
            </a:r>
            <a:r>
              <a:rPr lang="en-US" sz="2200" dirty="0" err="1"/>
              <a:t>el</a:t>
            </a:r>
            <a:r>
              <a:rPr lang="en-US" sz="2200" dirty="0"/>
              <a:t> </a:t>
            </a:r>
            <a:r>
              <a:rPr lang="en-US" sz="2200" i="1" dirty="0"/>
              <a:t>hacker</a:t>
            </a:r>
            <a:r>
              <a:rPr lang="en-US" sz="2200" dirty="0"/>
              <a:t> solo </a:t>
            </a:r>
            <a:r>
              <a:rPr lang="en-US" sz="2200" dirty="0" err="1"/>
              <a:t>podrá</a:t>
            </a:r>
            <a:r>
              <a:rPr lang="en-US" sz="2200" dirty="0"/>
              <a:t> acceder a </a:t>
            </a:r>
            <a:r>
              <a:rPr lang="en-US" sz="2200" dirty="0" err="1"/>
              <a:t>parte</a:t>
            </a:r>
            <a:r>
              <a:rPr lang="en-US" sz="2200" dirty="0"/>
              <a:t> de la </a:t>
            </a:r>
            <a:r>
              <a:rPr lang="en-US" sz="2200" dirty="0" err="1"/>
              <a:t>información</a:t>
            </a:r>
            <a:r>
              <a:rPr lang="en-US" sz="2200" dirty="0"/>
              <a:t>. </a:t>
            </a:r>
            <a:r>
              <a:rPr lang="en-US" sz="2200" b="1" dirty="0">
                <a:solidFill>
                  <a:srgbClr val="24BAA2"/>
                </a:solidFill>
              </a:rPr>
              <a:t>¡</a:t>
            </a:r>
            <a:r>
              <a:rPr lang="en-US" sz="2200" b="1" dirty="0" err="1">
                <a:solidFill>
                  <a:srgbClr val="24BAA2"/>
                </a:solidFill>
              </a:rPr>
              <a:t>Establece</a:t>
            </a:r>
            <a:r>
              <a:rPr lang="en-US" sz="2200" b="1" dirty="0">
                <a:solidFill>
                  <a:srgbClr val="24BAA2"/>
                </a:solidFill>
              </a:rPr>
              <a:t> </a:t>
            </a:r>
            <a:r>
              <a:rPr lang="en-US" sz="2200" b="1" dirty="0" err="1">
                <a:solidFill>
                  <a:srgbClr val="24BAA2"/>
                </a:solidFill>
              </a:rPr>
              <a:t>contraseñas</a:t>
            </a:r>
            <a:r>
              <a:rPr lang="en-US" sz="2200" b="1" dirty="0">
                <a:solidFill>
                  <a:srgbClr val="24BAA2"/>
                </a:solidFill>
              </a:rPr>
              <a:t> </a:t>
            </a:r>
            <a:r>
              <a:rPr lang="en-US" sz="2200" b="1" dirty="0" err="1">
                <a:solidFill>
                  <a:srgbClr val="24BAA2"/>
                </a:solidFill>
              </a:rPr>
              <a:t>seguras</a:t>
            </a:r>
            <a:r>
              <a:rPr lang="en-US" sz="2200" b="1" dirty="0">
                <a:solidFill>
                  <a:srgbClr val="24BAA2"/>
                </a:solidFill>
              </a:rPr>
              <a:t> con </a:t>
            </a:r>
            <a:r>
              <a:rPr lang="en-US" sz="2200" b="1" dirty="0" err="1">
                <a:solidFill>
                  <a:srgbClr val="24BAA2"/>
                </a:solidFill>
              </a:rPr>
              <a:t>mayúsculas</a:t>
            </a:r>
            <a:r>
              <a:rPr lang="en-US" sz="2200" b="1" dirty="0">
                <a:solidFill>
                  <a:srgbClr val="24BAA2"/>
                </a:solidFill>
              </a:rPr>
              <a:t>, </a:t>
            </a:r>
            <a:r>
              <a:rPr lang="en-US" sz="2200" b="1" dirty="0" err="1">
                <a:solidFill>
                  <a:srgbClr val="24BAA2"/>
                </a:solidFill>
              </a:rPr>
              <a:t>minúsculas</a:t>
            </a:r>
            <a:r>
              <a:rPr lang="en-US" sz="2200" b="1" dirty="0">
                <a:solidFill>
                  <a:srgbClr val="24BAA2"/>
                </a:solidFill>
              </a:rPr>
              <a:t> y </a:t>
            </a:r>
            <a:r>
              <a:rPr lang="en-US" sz="2200" b="1" dirty="0" err="1">
                <a:solidFill>
                  <a:srgbClr val="24BAA2"/>
                </a:solidFill>
              </a:rPr>
              <a:t>números</a:t>
            </a:r>
            <a:r>
              <a:rPr lang="en-US" sz="2200" b="1" dirty="0">
                <a:solidFill>
                  <a:srgbClr val="24BAA2"/>
                </a:solidFill>
              </a:rPr>
              <a:t>!</a:t>
            </a:r>
            <a:endParaRPr sz="2200" b="1" dirty="0"/>
          </a:p>
          <a:p>
            <a:pPr marL="0" lvl="0" indent="0" algn="just" rtl="0">
              <a:lnSpc>
                <a:spcPct val="90000"/>
              </a:lnSpc>
              <a:spcBef>
                <a:spcPts val="1000"/>
              </a:spcBef>
              <a:spcAft>
                <a:spcPts val="0"/>
              </a:spcAft>
              <a:buSzPts val="2400"/>
              <a:buNone/>
            </a:pPr>
            <a:r>
              <a:rPr lang="en-US" sz="2200" dirty="0"/>
              <a:t>No se </a:t>
            </a:r>
            <a:r>
              <a:rPr lang="en-US" sz="2200" dirty="0" err="1"/>
              <a:t>trata</a:t>
            </a:r>
            <a:r>
              <a:rPr lang="en-US" sz="2200" dirty="0"/>
              <a:t> solo  de </a:t>
            </a:r>
            <a:r>
              <a:rPr lang="en-US" sz="2200" dirty="0" err="1"/>
              <a:t>los</a:t>
            </a:r>
            <a:r>
              <a:rPr lang="en-US" sz="2200" dirty="0"/>
              <a:t> </a:t>
            </a:r>
            <a:r>
              <a:rPr lang="en-US" sz="2200" dirty="0" err="1"/>
              <a:t>dispositivos</a:t>
            </a:r>
            <a:r>
              <a:rPr lang="en-US" sz="2200" dirty="0"/>
              <a:t> </a:t>
            </a:r>
            <a:r>
              <a:rPr lang="en-US" sz="2200" dirty="0" err="1"/>
              <a:t>personales</a:t>
            </a:r>
            <a:r>
              <a:rPr lang="en-US" sz="2200" dirty="0"/>
              <a:t>, </a:t>
            </a:r>
            <a:r>
              <a:rPr lang="en-US" sz="2200" dirty="0" err="1"/>
              <a:t>los</a:t>
            </a:r>
            <a:r>
              <a:rPr lang="en-US" sz="2200" dirty="0"/>
              <a:t> </a:t>
            </a:r>
            <a:r>
              <a:rPr lang="en-US" sz="2200" dirty="0" err="1"/>
              <a:t>dispositivos</a:t>
            </a:r>
            <a:r>
              <a:rPr lang="en-US" sz="2200" dirty="0"/>
              <a:t> </a:t>
            </a:r>
            <a:r>
              <a:rPr lang="en-US" sz="2200" dirty="0" err="1"/>
              <a:t>profesionales</a:t>
            </a:r>
            <a:r>
              <a:rPr lang="en-US" sz="2200" dirty="0"/>
              <a:t> </a:t>
            </a:r>
            <a:r>
              <a:rPr lang="en-US" sz="2200" dirty="0" err="1"/>
              <a:t>también</a:t>
            </a:r>
            <a:r>
              <a:rPr lang="en-US" sz="2200" dirty="0"/>
              <a:t> </a:t>
            </a:r>
            <a:r>
              <a:rPr lang="en-US" sz="2200" dirty="0" err="1"/>
              <a:t>están</a:t>
            </a:r>
            <a:r>
              <a:rPr lang="en-US" sz="2200" dirty="0"/>
              <a:t> </a:t>
            </a:r>
            <a:r>
              <a:rPr lang="en-US" sz="2200" dirty="0" err="1"/>
              <a:t>en</a:t>
            </a:r>
            <a:r>
              <a:rPr lang="en-US" sz="2200" dirty="0"/>
              <a:t> </a:t>
            </a:r>
            <a:r>
              <a:rPr lang="en-US" sz="2200" dirty="0" err="1"/>
              <a:t>peligro</a:t>
            </a:r>
            <a:r>
              <a:rPr lang="en-US" sz="2200" dirty="0"/>
              <a:t>. </a:t>
            </a:r>
            <a:r>
              <a:rPr lang="en-US" sz="2200" dirty="0" err="1"/>
              <a:t>Según</a:t>
            </a:r>
            <a:r>
              <a:rPr lang="en-US" sz="2200" dirty="0"/>
              <a:t> </a:t>
            </a:r>
            <a:r>
              <a:rPr lang="en-US" sz="2200" dirty="0" err="1"/>
              <a:t>el</a:t>
            </a:r>
            <a:r>
              <a:rPr lang="en-US" sz="2200" dirty="0"/>
              <a:t> </a:t>
            </a:r>
            <a:r>
              <a:rPr lang="en-US" sz="2200" dirty="0" err="1"/>
              <a:t>informe</a:t>
            </a:r>
            <a:r>
              <a:rPr lang="en-US" sz="2200" dirty="0"/>
              <a:t> </a:t>
            </a:r>
            <a:r>
              <a:rPr lang="en-US" sz="2200" u="sng" dirty="0">
                <a:solidFill>
                  <a:srgbClr val="24BAA2"/>
                </a:solidFill>
                <a:hlinkClick r:id="rId3">
                  <a:extLst>
                    <a:ext uri="{A12FA001-AC4F-418D-AE19-62706E023703}">
                      <ahyp:hlinkClr xmlns:ahyp="http://schemas.microsoft.com/office/drawing/2018/hyperlinkcolor" val="tx"/>
                    </a:ext>
                  </a:extLst>
                </a:hlinkClick>
              </a:rPr>
              <a:t>Verizon Mobile Security Index 2018 Report</a:t>
            </a:r>
            <a:r>
              <a:rPr lang="en-US" sz="2200" dirty="0"/>
              <a:t>, solo </a:t>
            </a:r>
            <a:r>
              <a:rPr lang="en-US" sz="2200" dirty="0" err="1"/>
              <a:t>el</a:t>
            </a:r>
            <a:r>
              <a:rPr lang="en-US" sz="2200" dirty="0"/>
              <a:t> 39% de </a:t>
            </a:r>
            <a:r>
              <a:rPr lang="en-US" sz="2200" dirty="0" err="1"/>
              <a:t>los</a:t>
            </a:r>
            <a:r>
              <a:rPr lang="en-US" sz="2200" dirty="0"/>
              <a:t> </a:t>
            </a:r>
            <a:r>
              <a:rPr lang="en-US" sz="2200" dirty="0" err="1"/>
              <a:t>usuarios</a:t>
            </a:r>
            <a:r>
              <a:rPr lang="en-US" sz="2200" dirty="0"/>
              <a:t> de </a:t>
            </a:r>
            <a:r>
              <a:rPr lang="en-US" sz="2200" dirty="0" err="1"/>
              <a:t>dispositivos</a:t>
            </a:r>
            <a:r>
              <a:rPr lang="en-US" sz="2200" dirty="0"/>
              <a:t> </a:t>
            </a:r>
            <a:r>
              <a:rPr lang="en-US" sz="2200" dirty="0" err="1"/>
              <a:t>móviles</a:t>
            </a:r>
            <a:r>
              <a:rPr lang="en-US" sz="2200" dirty="0"/>
              <a:t> </a:t>
            </a:r>
            <a:r>
              <a:rPr lang="en-US" sz="2200" dirty="0" err="1"/>
              <a:t>en</a:t>
            </a:r>
            <a:r>
              <a:rPr lang="en-US" sz="2200" dirty="0"/>
              <a:t> </a:t>
            </a:r>
            <a:r>
              <a:rPr lang="en-US" sz="2200" dirty="0" err="1"/>
              <a:t>empresas</a:t>
            </a:r>
            <a:r>
              <a:rPr lang="en-US" sz="2200" dirty="0"/>
              <a:t> </a:t>
            </a:r>
            <a:r>
              <a:rPr lang="en-US" sz="2200" dirty="0" err="1"/>
              <a:t>cambian</a:t>
            </a:r>
            <a:r>
              <a:rPr lang="en-US" sz="2200" dirty="0"/>
              <a:t> </a:t>
            </a:r>
            <a:r>
              <a:rPr lang="en-US" sz="2200" dirty="0" err="1"/>
              <a:t>todas</a:t>
            </a:r>
            <a:r>
              <a:rPr lang="en-US" sz="2200" dirty="0"/>
              <a:t> las </a:t>
            </a:r>
            <a:r>
              <a:rPr lang="en-US" sz="2200" dirty="0" err="1"/>
              <a:t>contraseñas</a:t>
            </a:r>
            <a:r>
              <a:rPr lang="en-US" sz="2200" dirty="0"/>
              <a:t> </a:t>
            </a:r>
            <a:r>
              <a:rPr lang="en-US" sz="2200" dirty="0" err="1"/>
              <a:t>predeterminadas</a:t>
            </a:r>
            <a:r>
              <a:rPr lang="en-US" sz="2200" dirty="0"/>
              <a:t> y solo </a:t>
            </a:r>
            <a:r>
              <a:rPr lang="en-US" sz="2200" dirty="0" err="1"/>
              <a:t>el</a:t>
            </a:r>
            <a:r>
              <a:rPr lang="en-US" sz="2200" dirty="0"/>
              <a:t> 38% </a:t>
            </a:r>
            <a:r>
              <a:rPr lang="en-US" sz="2200" dirty="0" err="1"/>
              <a:t>utilizan</a:t>
            </a:r>
            <a:r>
              <a:rPr lang="en-US" sz="2200" dirty="0"/>
              <a:t> la doble </a:t>
            </a:r>
            <a:r>
              <a:rPr lang="en-US" sz="2200" dirty="0" err="1"/>
              <a:t>autenticación</a:t>
            </a:r>
            <a:r>
              <a:rPr lang="en-US" sz="2200" dirty="0"/>
              <a:t>. El </a:t>
            </a:r>
            <a:r>
              <a:rPr lang="en-US" sz="2200" dirty="0" err="1"/>
              <a:t>uso</a:t>
            </a:r>
            <a:r>
              <a:rPr lang="en-US" sz="2200" dirty="0"/>
              <a:t> de </a:t>
            </a:r>
            <a:r>
              <a:rPr lang="en-US" sz="2200" dirty="0" err="1"/>
              <a:t>contraseñas</a:t>
            </a:r>
            <a:r>
              <a:rPr lang="en-US" sz="2200" dirty="0"/>
              <a:t> </a:t>
            </a:r>
            <a:r>
              <a:rPr lang="en-US" sz="2200" dirty="0" err="1"/>
              <a:t>débiles</a:t>
            </a:r>
            <a:r>
              <a:rPr lang="en-US" sz="2200" dirty="0"/>
              <a:t> </a:t>
            </a:r>
            <a:r>
              <a:rPr lang="en-US" sz="2200" dirty="0" err="1"/>
              <a:t>puede</a:t>
            </a:r>
            <a:r>
              <a:rPr lang="en-US" sz="2200" dirty="0"/>
              <a:t> </a:t>
            </a:r>
            <a:r>
              <a:rPr lang="en-US" sz="2200" dirty="0" err="1"/>
              <a:t>poner</a:t>
            </a:r>
            <a:r>
              <a:rPr lang="en-US" sz="2200" dirty="0"/>
              <a:t> </a:t>
            </a:r>
            <a:r>
              <a:rPr lang="en-US" sz="2200" dirty="0" err="1"/>
              <a:t>en</a:t>
            </a:r>
            <a:r>
              <a:rPr lang="en-US" sz="2200" dirty="0"/>
              <a:t> </a:t>
            </a:r>
            <a:r>
              <a:rPr lang="en-US" sz="2200" dirty="0" err="1"/>
              <a:t>peligro</a:t>
            </a:r>
            <a:r>
              <a:rPr lang="en-US" sz="2200" dirty="0"/>
              <a:t> </a:t>
            </a:r>
            <a:r>
              <a:rPr lang="en-US" sz="2200" dirty="0" err="1"/>
              <a:t>toda</a:t>
            </a:r>
            <a:r>
              <a:rPr lang="en-US" sz="2200" dirty="0"/>
              <a:t> </a:t>
            </a:r>
            <a:r>
              <a:rPr lang="en-US" sz="2200" dirty="0" err="1"/>
              <a:t>una</a:t>
            </a:r>
            <a:r>
              <a:rPr lang="en-US" sz="2200" dirty="0"/>
              <a:t> </a:t>
            </a:r>
            <a:r>
              <a:rPr lang="en-US" sz="2200" dirty="0" err="1"/>
              <a:t>empresa</a:t>
            </a:r>
            <a:r>
              <a:rPr lang="en-US" sz="2200" dirty="0"/>
              <a:t>. </a:t>
            </a:r>
            <a:endParaRPr sz="2200" dirty="0"/>
          </a:p>
        </p:txBody>
      </p:sp>
      <p:sp>
        <p:nvSpPr>
          <p:cNvPr id="1160" name="Google Shape;1160;p7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24BAA2"/>
              </a:buClr>
              <a:buSzPts val="3600"/>
              <a:buFont typeface="Arial"/>
              <a:buNone/>
            </a:pPr>
            <a:r>
              <a:rPr lang="en-US"/>
              <a:t>2. Establece contraseñas seguras</a:t>
            </a:r>
            <a:endParaRPr/>
          </a:p>
        </p:txBody>
      </p:sp>
      <p:pic>
        <p:nvPicPr>
          <p:cNvPr id="1161" name="Google Shape;1161;p77"/>
          <p:cNvPicPr preferRelativeResize="0">
            <a:picLocks noGrp="1"/>
          </p:cNvPicPr>
          <p:nvPr>
            <p:ph type="pic" idx="3"/>
          </p:nvPr>
        </p:nvPicPr>
        <p:blipFill rotWithShape="1">
          <a:blip r:embed="rId4">
            <a:alphaModFix/>
          </a:blip>
          <a:srcRect l="7839" r="6500"/>
          <a:stretch/>
        </p:blipFill>
        <p:spPr>
          <a:xfrm>
            <a:off x="8556171" y="1240971"/>
            <a:ext cx="2503414" cy="43565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2"/>
          <p:cNvSpPr txBox="1">
            <a:spLocks noGrp="1"/>
          </p:cNvSpPr>
          <p:nvPr>
            <p:ph type="body" idx="1"/>
          </p:nvPr>
        </p:nvSpPr>
        <p:spPr>
          <a:xfrm>
            <a:off x="873449" y="1645983"/>
            <a:ext cx="10690697" cy="4895927"/>
          </a:xfrm>
          <a:prstGeom prst="rect">
            <a:avLst/>
          </a:prstGeom>
          <a:noFill/>
          <a:ln>
            <a:noFill/>
          </a:ln>
        </p:spPr>
        <p:txBody>
          <a:bodyPr spcFirstLastPara="1" wrap="square" lIns="91425" tIns="45700" rIns="91425" bIns="45700" anchor="t" anchorCtr="0">
            <a:noAutofit/>
          </a:bodyPr>
          <a:lstStyle/>
          <a:p>
            <a:pPr marL="800100" marR="0" lvl="0" indent="-342900" algn="just" rtl="0">
              <a:lnSpc>
                <a:spcPct val="90000"/>
              </a:lnSpc>
              <a:spcBef>
                <a:spcPts val="1000"/>
              </a:spcBef>
              <a:spcAft>
                <a:spcPts val="0"/>
              </a:spcAft>
              <a:buClr>
                <a:srgbClr val="092E4B"/>
              </a:buClr>
              <a:buSzPts val="2400"/>
              <a:buFont typeface="Arial"/>
              <a:buChar char="•"/>
            </a:pPr>
            <a:r>
              <a:rPr lang="en-US"/>
              <a:t>Del uso académico al laboral, pasando por el uso personal, la competencia digital es fundamental en muchas áreas de la vida. Dicho de otro modo, es totalmente necesaria para cualquiera que use internet.  </a:t>
            </a:r>
            <a:endParaRPr/>
          </a:p>
          <a:p>
            <a:pPr marL="800100" marR="0" lvl="0" indent="-342900" algn="just" rtl="0">
              <a:lnSpc>
                <a:spcPct val="90000"/>
              </a:lnSpc>
              <a:spcBef>
                <a:spcPts val="1000"/>
              </a:spcBef>
              <a:spcAft>
                <a:spcPts val="0"/>
              </a:spcAft>
              <a:buClr>
                <a:srgbClr val="092E4B"/>
              </a:buClr>
              <a:buSzPts val="2400"/>
              <a:buFont typeface="Arial"/>
              <a:buChar char="•"/>
            </a:pPr>
            <a:r>
              <a:rPr lang="en-US"/>
              <a:t>A veces, los formularios y las solicitudes solo están disponibles online, por lo que tienes que sentirte cómodo al acceder a ellos y usarlos. La capacidad de valorar si un sitio web es auténtico o no puede ahorrarte dolores de cabeza y saber compartir documentos puede ayudarte a dinamizar el proceso de trabajo.  </a:t>
            </a:r>
            <a:endParaRPr/>
          </a:p>
          <a:p>
            <a:pPr marL="457200" marR="0" lvl="0" indent="0" algn="ctr" rtl="0">
              <a:lnSpc>
                <a:spcPct val="90000"/>
              </a:lnSpc>
              <a:spcBef>
                <a:spcPts val="1000"/>
              </a:spcBef>
              <a:spcAft>
                <a:spcPts val="0"/>
              </a:spcAft>
              <a:buClr>
                <a:srgbClr val="092E4B"/>
              </a:buClr>
              <a:buSzPts val="2400"/>
              <a:buFont typeface="Arial"/>
              <a:buNone/>
            </a:pPr>
            <a:r>
              <a:rPr lang="en-US" b="1"/>
              <a:t>Resumiendo, la competencia digital es necesaria para trabajar en nuestro mundo digital actual.  </a:t>
            </a:r>
            <a:endParaRPr/>
          </a:p>
          <a:p>
            <a:pPr marL="457200" marR="0" lvl="0" indent="0" algn="ctr" rtl="0">
              <a:lnSpc>
                <a:spcPct val="90000"/>
              </a:lnSpc>
              <a:spcBef>
                <a:spcPts val="1000"/>
              </a:spcBef>
              <a:spcAft>
                <a:spcPts val="0"/>
              </a:spcAft>
              <a:buClr>
                <a:srgbClr val="092E4B"/>
              </a:buClr>
              <a:buSzPts val="2400"/>
              <a:buFont typeface="Arial"/>
              <a:buNone/>
            </a:pPr>
            <a:r>
              <a:rPr lang="en-US" b="1"/>
              <a:t>Queremos mostrarte cómo puede ayudarte a diario en tu labor como </a:t>
            </a:r>
            <a:endParaRPr/>
          </a:p>
          <a:p>
            <a:pPr marL="457200" marR="0" lvl="0" indent="0" algn="ctr" rtl="0">
              <a:lnSpc>
                <a:spcPct val="90000"/>
              </a:lnSpc>
              <a:spcBef>
                <a:spcPts val="600"/>
              </a:spcBef>
              <a:spcAft>
                <a:spcPts val="0"/>
              </a:spcAft>
              <a:buClr>
                <a:srgbClr val="092E4B"/>
              </a:buClr>
              <a:buSzPts val="2400"/>
              <a:buFont typeface="Arial"/>
              <a:buNone/>
            </a:pPr>
            <a:r>
              <a:rPr lang="en-US" b="1"/>
              <a:t>persona </a:t>
            </a:r>
            <a:r>
              <a:rPr lang="en-US" b="1">
                <a:solidFill>
                  <a:srgbClr val="002060"/>
                </a:solidFill>
              </a:rPr>
              <a:t>cuidadora</a:t>
            </a:r>
            <a:r>
              <a:rPr lang="en-US" b="1"/>
              <a:t>.</a:t>
            </a:r>
            <a:endParaRPr b="1"/>
          </a:p>
        </p:txBody>
      </p:sp>
      <p:sp>
        <p:nvSpPr>
          <p:cNvPr id="274" name="Google Shape;274;p42"/>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La importancia de la competencia digital</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78"/>
          <p:cNvSpPr txBox="1">
            <a:spLocks noGrp="1"/>
          </p:cNvSpPr>
          <p:nvPr>
            <p:ph type="body" idx="1"/>
          </p:nvPr>
        </p:nvSpPr>
        <p:spPr>
          <a:xfrm>
            <a:off x="504825" y="2289341"/>
            <a:ext cx="7677150" cy="331164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SzPts val="2400"/>
              <a:buNone/>
            </a:pPr>
            <a:r>
              <a:rPr lang="en-US" sz="2300" dirty="0"/>
              <a:t>Las </a:t>
            </a:r>
            <a:r>
              <a:rPr lang="en-US" sz="2300" dirty="0" err="1"/>
              <a:t>actualizaciones</a:t>
            </a:r>
            <a:r>
              <a:rPr lang="en-US" sz="2300" dirty="0"/>
              <a:t> de </a:t>
            </a:r>
            <a:r>
              <a:rPr lang="en-US" sz="2300" dirty="0" err="1"/>
              <a:t>los</a:t>
            </a:r>
            <a:r>
              <a:rPr lang="en-US" sz="2300" dirty="0"/>
              <a:t> </a:t>
            </a:r>
            <a:r>
              <a:rPr lang="en-US" sz="2300" dirty="0" err="1"/>
              <a:t>sistemas</a:t>
            </a:r>
            <a:r>
              <a:rPr lang="en-US" sz="2300" dirty="0"/>
              <a:t> </a:t>
            </a:r>
            <a:r>
              <a:rPr lang="en-US" sz="2300" dirty="0" err="1"/>
              <a:t>operativos</a:t>
            </a:r>
            <a:r>
              <a:rPr lang="en-US" sz="2300" dirty="0"/>
              <a:t> de </a:t>
            </a:r>
            <a:r>
              <a:rPr lang="en-US" sz="2300" dirty="0" err="1"/>
              <a:t>teléfonos</a:t>
            </a:r>
            <a:r>
              <a:rPr lang="en-US" sz="2300" dirty="0"/>
              <a:t> </a:t>
            </a:r>
            <a:r>
              <a:rPr lang="en-US" sz="2300" dirty="0" err="1"/>
              <a:t>móviles</a:t>
            </a:r>
            <a:r>
              <a:rPr lang="en-US" sz="2300" dirty="0"/>
              <a:t> y las </a:t>
            </a:r>
            <a:r>
              <a:rPr lang="en-US" sz="2300" i="1" dirty="0"/>
              <a:t>tablets</a:t>
            </a:r>
            <a:r>
              <a:rPr lang="en-US" sz="2300" dirty="0"/>
              <a:t> </a:t>
            </a:r>
            <a:r>
              <a:rPr lang="en-US" sz="2300" dirty="0" err="1"/>
              <a:t>tienen</a:t>
            </a:r>
            <a:r>
              <a:rPr lang="en-US" sz="2300" dirty="0"/>
              <a:t> </a:t>
            </a:r>
            <a:r>
              <a:rPr lang="en-US" sz="2300" dirty="0" err="1"/>
              <a:t>por</a:t>
            </a:r>
            <a:r>
              <a:rPr lang="en-US" sz="2300" dirty="0"/>
              <a:t> </a:t>
            </a:r>
            <a:r>
              <a:rPr lang="en-US" sz="2300" dirty="0" err="1"/>
              <a:t>objeto</a:t>
            </a:r>
            <a:r>
              <a:rPr lang="en-US" sz="2300" dirty="0"/>
              <a:t> </a:t>
            </a:r>
            <a:r>
              <a:rPr lang="en-US" sz="2300" dirty="0" err="1"/>
              <a:t>mejorar</a:t>
            </a:r>
            <a:r>
              <a:rPr lang="en-US" sz="2300" dirty="0"/>
              <a:t> la </a:t>
            </a:r>
            <a:r>
              <a:rPr lang="en-US" sz="2300" dirty="0" err="1"/>
              <a:t>experiencia</a:t>
            </a:r>
            <a:r>
              <a:rPr lang="en-US" sz="2300" dirty="0"/>
              <a:t> del </a:t>
            </a:r>
            <a:r>
              <a:rPr lang="en-US" sz="2300" dirty="0" err="1"/>
              <a:t>usuario</a:t>
            </a:r>
            <a:r>
              <a:rPr lang="en-US" sz="2300" dirty="0"/>
              <a:t>. </a:t>
            </a:r>
            <a:r>
              <a:rPr lang="en-US" sz="2300" dirty="0" err="1"/>
              <a:t>Esto</a:t>
            </a:r>
            <a:r>
              <a:rPr lang="en-US" sz="2300" dirty="0"/>
              <a:t> </a:t>
            </a:r>
            <a:r>
              <a:rPr lang="en-US" sz="2300" dirty="0" err="1"/>
              <a:t>puede</a:t>
            </a:r>
            <a:r>
              <a:rPr lang="en-US" sz="2300" dirty="0"/>
              <a:t> </a:t>
            </a:r>
            <a:r>
              <a:rPr lang="en-US" sz="2300" dirty="0" err="1"/>
              <a:t>abarcarlo</a:t>
            </a:r>
            <a:r>
              <a:rPr lang="en-US" sz="2300" dirty="0"/>
              <a:t> </a:t>
            </a:r>
            <a:r>
              <a:rPr lang="en-US" sz="2300" dirty="0" err="1"/>
              <a:t>todo</a:t>
            </a:r>
            <a:r>
              <a:rPr lang="en-US" sz="2300" dirty="0"/>
              <a:t>, </a:t>
            </a:r>
            <a:r>
              <a:rPr lang="en-US" sz="2300" dirty="0" err="1"/>
              <a:t>desde</a:t>
            </a:r>
            <a:r>
              <a:rPr lang="en-US" sz="2300" dirty="0"/>
              <a:t> </a:t>
            </a:r>
            <a:r>
              <a:rPr lang="en-US" sz="2300" dirty="0" err="1"/>
              <a:t>el</a:t>
            </a:r>
            <a:r>
              <a:rPr lang="en-US" sz="2300" dirty="0"/>
              <a:t> </a:t>
            </a:r>
            <a:r>
              <a:rPr lang="en-US" sz="2300" dirty="0" err="1"/>
              <a:t>rendimiento</a:t>
            </a:r>
            <a:r>
              <a:rPr lang="en-US" sz="2300" dirty="0"/>
              <a:t> hasta la </a:t>
            </a:r>
            <a:r>
              <a:rPr lang="en-US" sz="2300" dirty="0" err="1"/>
              <a:t>seguridad</a:t>
            </a:r>
            <a:r>
              <a:rPr lang="en-US" sz="2300" dirty="0"/>
              <a:t>. </a:t>
            </a:r>
            <a:r>
              <a:rPr lang="en-US" sz="2300" dirty="0" err="1"/>
              <a:t>Aunque</a:t>
            </a:r>
            <a:r>
              <a:rPr lang="en-US" sz="2300" dirty="0"/>
              <a:t> se </a:t>
            </a:r>
            <a:r>
              <a:rPr lang="en-US" sz="2300" dirty="0" err="1"/>
              <a:t>producen</a:t>
            </a:r>
            <a:r>
              <a:rPr lang="en-US" sz="2300" dirty="0"/>
              <a:t> con </a:t>
            </a:r>
            <a:r>
              <a:rPr lang="en-US" sz="2300" dirty="0" err="1"/>
              <a:t>frecuencia</a:t>
            </a:r>
            <a:r>
              <a:rPr lang="en-US" sz="2300" dirty="0"/>
              <a:t> y, al ser </a:t>
            </a:r>
            <a:r>
              <a:rPr lang="en-US" sz="2300" dirty="0" err="1"/>
              <a:t>notificados</a:t>
            </a:r>
            <a:r>
              <a:rPr lang="en-US" sz="2300" dirty="0"/>
              <a:t>, </a:t>
            </a:r>
            <a:r>
              <a:rPr lang="en-US" sz="2300" dirty="0" err="1"/>
              <a:t>los</a:t>
            </a:r>
            <a:r>
              <a:rPr lang="en-US" sz="2300" dirty="0"/>
              <a:t> </a:t>
            </a:r>
            <a:r>
              <a:rPr lang="en-US" sz="2300" dirty="0" err="1"/>
              <a:t>usuarios</a:t>
            </a:r>
            <a:r>
              <a:rPr lang="en-US" sz="2300" dirty="0"/>
              <a:t> </a:t>
            </a:r>
            <a:r>
              <a:rPr lang="en-US" sz="2300" dirty="0" err="1"/>
              <a:t>tienden</a:t>
            </a:r>
            <a:r>
              <a:rPr lang="en-US" sz="2300" dirty="0"/>
              <a:t> a </a:t>
            </a:r>
            <a:r>
              <a:rPr lang="en-US" sz="2300" dirty="0" err="1"/>
              <a:t>hacer</a:t>
            </a:r>
            <a:r>
              <a:rPr lang="en-US" sz="2300" dirty="0"/>
              <a:t> </a:t>
            </a:r>
            <a:r>
              <a:rPr lang="en-US" sz="2300" dirty="0" err="1"/>
              <a:t>clic</a:t>
            </a:r>
            <a:r>
              <a:rPr lang="en-US" sz="2300" dirty="0"/>
              <a:t> </a:t>
            </a:r>
            <a:r>
              <a:rPr lang="en-US" sz="2300" dirty="0" err="1"/>
              <a:t>rápidamente</a:t>
            </a:r>
            <a:r>
              <a:rPr lang="en-US" sz="2300" dirty="0"/>
              <a:t> o a </a:t>
            </a:r>
            <a:r>
              <a:rPr lang="en-US" sz="2300" dirty="0" err="1"/>
              <a:t>pedir</a:t>
            </a:r>
            <a:r>
              <a:rPr lang="en-US" sz="2300" dirty="0"/>
              <a:t> al </a:t>
            </a:r>
            <a:r>
              <a:rPr lang="en-US" sz="2300" dirty="0" err="1"/>
              <a:t>dispositivo</a:t>
            </a:r>
            <a:r>
              <a:rPr lang="en-US" sz="2300" dirty="0"/>
              <a:t> que se lo </a:t>
            </a:r>
            <a:r>
              <a:rPr lang="en-US" sz="2300" dirty="0" err="1"/>
              <a:t>recuerde</a:t>
            </a:r>
            <a:r>
              <a:rPr lang="en-US" sz="2300" dirty="0"/>
              <a:t> </a:t>
            </a:r>
            <a:r>
              <a:rPr lang="en-US" sz="2300" dirty="0" err="1"/>
              <a:t>en</a:t>
            </a:r>
            <a:r>
              <a:rPr lang="en-US" sz="2300" dirty="0"/>
              <a:t> </a:t>
            </a:r>
            <a:r>
              <a:rPr lang="en-US" sz="2300" dirty="0" err="1"/>
              <a:t>el</a:t>
            </a:r>
            <a:r>
              <a:rPr lang="en-US" sz="2300" dirty="0"/>
              <a:t> </a:t>
            </a:r>
            <a:r>
              <a:rPr lang="en-US" sz="2300" dirty="0" err="1"/>
              <a:t>futuro</a:t>
            </a:r>
            <a:r>
              <a:rPr lang="en-US" sz="2300" dirty="0"/>
              <a:t>, es </a:t>
            </a:r>
            <a:r>
              <a:rPr lang="en-US" sz="2300" dirty="0" err="1"/>
              <a:t>importante</a:t>
            </a:r>
            <a:r>
              <a:rPr lang="en-US" sz="2300" dirty="0"/>
              <a:t> </a:t>
            </a:r>
            <a:r>
              <a:rPr lang="en-US" sz="2300" dirty="0" err="1"/>
              <a:t>estar</a:t>
            </a:r>
            <a:r>
              <a:rPr lang="en-US" sz="2300" dirty="0"/>
              <a:t> al día. </a:t>
            </a:r>
            <a:r>
              <a:rPr lang="en-US" sz="2300" dirty="0" err="1"/>
              <a:t>Estas</a:t>
            </a:r>
            <a:r>
              <a:rPr lang="en-US" sz="2300" dirty="0"/>
              <a:t> </a:t>
            </a:r>
            <a:r>
              <a:rPr lang="en-US" sz="2300" dirty="0" err="1"/>
              <a:t>actualizaciones</a:t>
            </a:r>
            <a:r>
              <a:rPr lang="en-US" sz="2300" dirty="0"/>
              <a:t> </a:t>
            </a:r>
            <a:r>
              <a:rPr lang="en-US" sz="2300" dirty="0" err="1"/>
              <a:t>pueden</a:t>
            </a:r>
            <a:r>
              <a:rPr lang="en-US" sz="2300" dirty="0"/>
              <a:t> </a:t>
            </a:r>
            <a:r>
              <a:rPr lang="en-US" sz="2300" dirty="0" err="1"/>
              <a:t>proteger</a:t>
            </a:r>
            <a:r>
              <a:rPr lang="en-US" sz="2300" dirty="0"/>
              <a:t> </a:t>
            </a:r>
            <a:r>
              <a:rPr lang="en-US" sz="2300" dirty="0" err="1"/>
              <a:t>los</a:t>
            </a:r>
            <a:r>
              <a:rPr lang="en-US" sz="2300" dirty="0"/>
              <a:t> </a:t>
            </a:r>
            <a:r>
              <a:rPr lang="en-US" sz="2300" dirty="0" err="1"/>
              <a:t>dispositivos</a:t>
            </a:r>
            <a:r>
              <a:rPr lang="en-US" sz="2300" dirty="0"/>
              <a:t> tanto iOS </a:t>
            </a:r>
            <a:r>
              <a:rPr lang="en-US" sz="2300" dirty="0" err="1"/>
              <a:t>como</a:t>
            </a:r>
            <a:r>
              <a:rPr lang="en-US" sz="2300" dirty="0"/>
              <a:t> Android de las </a:t>
            </a:r>
            <a:r>
              <a:rPr lang="en-US" sz="2300" dirty="0" err="1"/>
              <a:t>amenazas</a:t>
            </a:r>
            <a:r>
              <a:rPr lang="en-US" sz="2300" dirty="0"/>
              <a:t> </a:t>
            </a:r>
            <a:r>
              <a:rPr lang="en-US" sz="2300" dirty="0" err="1"/>
              <a:t>recién</a:t>
            </a:r>
            <a:r>
              <a:rPr lang="en-US" sz="2300" dirty="0"/>
              <a:t> </a:t>
            </a:r>
            <a:r>
              <a:rPr lang="en-US" sz="2300" dirty="0" err="1"/>
              <a:t>detectadas</a:t>
            </a:r>
            <a:r>
              <a:rPr lang="en-US" sz="2300" dirty="0"/>
              <a:t>. Para </a:t>
            </a:r>
            <a:r>
              <a:rPr lang="en-US" sz="2300" dirty="0" err="1"/>
              <a:t>comprobar</a:t>
            </a:r>
            <a:r>
              <a:rPr lang="en-US" sz="2300" dirty="0"/>
              <a:t> </a:t>
            </a:r>
            <a:r>
              <a:rPr lang="en-US" sz="2300" dirty="0" err="1"/>
              <a:t>si</a:t>
            </a:r>
            <a:r>
              <a:rPr lang="en-US" sz="2300" dirty="0"/>
              <a:t> </a:t>
            </a:r>
            <a:r>
              <a:rPr lang="en-US" sz="2300" dirty="0" err="1"/>
              <a:t>el</a:t>
            </a:r>
            <a:r>
              <a:rPr lang="en-US" sz="2300" dirty="0"/>
              <a:t> </a:t>
            </a:r>
            <a:r>
              <a:rPr lang="en-US" sz="2300" dirty="0" err="1"/>
              <a:t>sistema</a:t>
            </a:r>
            <a:r>
              <a:rPr lang="en-US" sz="2300" dirty="0"/>
              <a:t> </a:t>
            </a:r>
            <a:r>
              <a:rPr lang="en-US" sz="2300" dirty="0" err="1"/>
              <a:t>operativo</a:t>
            </a:r>
            <a:r>
              <a:rPr lang="en-US" sz="2300" dirty="0"/>
              <a:t> del </a:t>
            </a:r>
            <a:r>
              <a:rPr lang="en-US" sz="2300" dirty="0" err="1"/>
              <a:t>dispositivo</a:t>
            </a:r>
            <a:r>
              <a:rPr lang="en-US" sz="2300" dirty="0"/>
              <a:t> </a:t>
            </a:r>
            <a:r>
              <a:rPr lang="en-US" sz="2300" dirty="0" err="1"/>
              <a:t>está</a:t>
            </a:r>
            <a:r>
              <a:rPr lang="en-US" sz="2300" dirty="0"/>
              <a:t> </a:t>
            </a:r>
            <a:r>
              <a:rPr lang="en-US" sz="2300" dirty="0" err="1"/>
              <a:t>actualizado</a:t>
            </a:r>
            <a:r>
              <a:rPr lang="en-US" sz="2300" dirty="0"/>
              <a:t>, </a:t>
            </a:r>
            <a:r>
              <a:rPr lang="en-US" sz="2300" dirty="0" err="1"/>
              <a:t>ve</a:t>
            </a:r>
            <a:r>
              <a:rPr lang="en-US" sz="2300" dirty="0"/>
              <a:t> a “</a:t>
            </a:r>
            <a:r>
              <a:rPr lang="en-US" sz="2300" dirty="0" err="1"/>
              <a:t>Acerca</a:t>
            </a:r>
            <a:r>
              <a:rPr lang="en-US" sz="2300" dirty="0"/>
              <a:t> del </a:t>
            </a:r>
            <a:r>
              <a:rPr lang="en-US" sz="2300" dirty="0" err="1"/>
              <a:t>teléfono</a:t>
            </a:r>
            <a:r>
              <a:rPr lang="en-US" sz="2300" dirty="0"/>
              <a:t>" o “General" y </a:t>
            </a:r>
            <a:r>
              <a:rPr lang="en-US" sz="2300" dirty="0" err="1"/>
              <a:t>haz</a:t>
            </a:r>
            <a:r>
              <a:rPr lang="en-US" sz="2300" dirty="0"/>
              <a:t> </a:t>
            </a:r>
            <a:r>
              <a:rPr lang="en-US" sz="2300" dirty="0" err="1"/>
              <a:t>clic</a:t>
            </a:r>
            <a:r>
              <a:rPr lang="en-US" sz="2300" dirty="0"/>
              <a:t> </a:t>
            </a:r>
            <a:r>
              <a:rPr lang="en-US" sz="2300" dirty="0" err="1"/>
              <a:t>en</a:t>
            </a:r>
            <a:r>
              <a:rPr lang="en-US" sz="2300" dirty="0"/>
              <a:t> “</a:t>
            </a:r>
            <a:r>
              <a:rPr lang="en-US" sz="2300" dirty="0" err="1"/>
              <a:t>Actualizaciones</a:t>
            </a:r>
            <a:r>
              <a:rPr lang="en-US" sz="2300" dirty="0"/>
              <a:t> del </a:t>
            </a:r>
            <a:r>
              <a:rPr lang="en-US" sz="2300" dirty="0" err="1"/>
              <a:t>sistema</a:t>
            </a:r>
            <a:r>
              <a:rPr lang="en-US" sz="2300" dirty="0"/>
              <a:t>" o “</a:t>
            </a:r>
            <a:r>
              <a:rPr lang="en-US" sz="2300" dirty="0" err="1"/>
              <a:t>Actualización</a:t>
            </a:r>
            <a:r>
              <a:rPr lang="en-US" sz="2300" dirty="0"/>
              <a:t> de </a:t>
            </a:r>
            <a:r>
              <a:rPr lang="en-US" sz="2300" i="1" dirty="0"/>
              <a:t>software</a:t>
            </a:r>
            <a:r>
              <a:rPr lang="en-US" sz="2300" dirty="0"/>
              <a:t>".</a:t>
            </a:r>
            <a:endParaRPr sz="2300" dirty="0"/>
          </a:p>
        </p:txBody>
      </p:sp>
      <p:sp>
        <p:nvSpPr>
          <p:cNvPr id="1167" name="Google Shape;1167;p78"/>
          <p:cNvSpPr txBox="1">
            <a:spLocks noGrp="1"/>
          </p:cNvSpPr>
          <p:nvPr>
            <p:ph type="body" idx="2"/>
          </p:nvPr>
        </p:nvSpPr>
        <p:spPr>
          <a:xfrm>
            <a:off x="835671" y="1031185"/>
            <a:ext cx="7178174" cy="10316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3. Mantén actualizados los sistemas operativos (</a:t>
            </a:r>
            <a:r>
              <a:rPr lang="en-US" i="1"/>
              <a:t>OS</a:t>
            </a:r>
            <a:r>
              <a:rPr lang="en-US"/>
              <a:t>) de los dispositivos</a:t>
            </a:r>
            <a:endParaRPr/>
          </a:p>
        </p:txBody>
      </p:sp>
      <p:pic>
        <p:nvPicPr>
          <p:cNvPr id="1168" name="Google Shape;1168;p78"/>
          <p:cNvPicPr preferRelativeResize="0">
            <a:picLocks noGrp="1"/>
          </p:cNvPicPr>
          <p:nvPr>
            <p:ph type="pic" idx="3"/>
          </p:nvPr>
        </p:nvPicPr>
        <p:blipFill rotWithShape="1">
          <a:blip r:embed="rId3">
            <a:alphaModFix/>
          </a:blip>
          <a:srcRect l="840" t="-884" r="840" b="1"/>
          <a:stretch/>
        </p:blipFill>
        <p:spPr>
          <a:xfrm>
            <a:off x="8534400" y="1241315"/>
            <a:ext cx="2547257" cy="4375369"/>
          </a:xfrm>
          <a:prstGeom prst="rect">
            <a:avLst/>
          </a:prstGeom>
          <a:solidFill>
            <a:srgbClr val="D8D8D8"/>
          </a:solid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79"/>
          <p:cNvSpPr txBox="1">
            <a:spLocks noGrp="1"/>
          </p:cNvSpPr>
          <p:nvPr>
            <p:ph type="body" idx="1"/>
          </p:nvPr>
        </p:nvSpPr>
        <p:spPr>
          <a:xfrm>
            <a:off x="498715" y="1068702"/>
            <a:ext cx="5703492" cy="4377696"/>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000"/>
              </a:spcBef>
              <a:spcAft>
                <a:spcPts val="0"/>
              </a:spcAft>
              <a:buClr>
                <a:schemeClr val="lt1"/>
              </a:buClr>
              <a:buSzPts val="2486"/>
              <a:buFont typeface="Arial"/>
              <a:buNone/>
            </a:pPr>
            <a:r>
              <a:rPr lang="en-US" sz="2300" dirty="0"/>
              <a:t>Lo </a:t>
            </a:r>
            <a:r>
              <a:rPr lang="en-US" sz="2300" dirty="0" err="1"/>
              <a:t>fascinante</a:t>
            </a:r>
            <a:r>
              <a:rPr lang="en-US" sz="2300" dirty="0"/>
              <a:t> de </a:t>
            </a:r>
            <a:r>
              <a:rPr lang="en-US" sz="2300" dirty="0" err="1"/>
              <a:t>los</a:t>
            </a:r>
            <a:r>
              <a:rPr lang="en-US" sz="2300" dirty="0"/>
              <a:t> </a:t>
            </a:r>
            <a:r>
              <a:rPr lang="en-US" sz="2300" dirty="0" err="1"/>
              <a:t>dispositivos</a:t>
            </a:r>
            <a:r>
              <a:rPr lang="en-US" sz="2300" dirty="0"/>
              <a:t> </a:t>
            </a:r>
            <a:r>
              <a:rPr lang="en-US" sz="2300" dirty="0" err="1"/>
              <a:t>móviles</a:t>
            </a:r>
            <a:r>
              <a:rPr lang="en-US" sz="2300" dirty="0"/>
              <a:t> es que </a:t>
            </a:r>
            <a:r>
              <a:rPr lang="en-US" sz="2300" dirty="0" err="1"/>
              <a:t>podemos</a:t>
            </a:r>
            <a:r>
              <a:rPr lang="en-US" sz="2300" dirty="0"/>
              <a:t> acceder a internet </a:t>
            </a:r>
            <a:r>
              <a:rPr lang="en-US" sz="2300" dirty="0" err="1"/>
              <a:t>desde</a:t>
            </a:r>
            <a:r>
              <a:rPr lang="en-US" sz="2300" dirty="0"/>
              <a:t> </a:t>
            </a:r>
            <a:r>
              <a:rPr lang="en-US" sz="2300" dirty="0" err="1"/>
              <a:t>cualquier</a:t>
            </a:r>
            <a:r>
              <a:rPr lang="en-US" sz="2300" dirty="0"/>
              <a:t> sitio. Una de las </a:t>
            </a:r>
            <a:r>
              <a:rPr lang="en-US" sz="2300" dirty="0" err="1"/>
              <a:t>primeras</a:t>
            </a:r>
            <a:r>
              <a:rPr lang="en-US" sz="2300" dirty="0"/>
              <a:t> </a:t>
            </a:r>
            <a:r>
              <a:rPr lang="en-US" sz="2300" dirty="0" err="1"/>
              <a:t>cosas</a:t>
            </a:r>
            <a:r>
              <a:rPr lang="en-US" sz="2300" dirty="0"/>
              <a:t> que </a:t>
            </a:r>
            <a:r>
              <a:rPr lang="en-US" sz="2300" dirty="0" err="1"/>
              <a:t>hacemos</a:t>
            </a:r>
            <a:r>
              <a:rPr lang="en-US" sz="2300" dirty="0"/>
              <a:t> </a:t>
            </a:r>
            <a:r>
              <a:rPr lang="en-US" sz="2300" dirty="0" err="1"/>
              <a:t>en</a:t>
            </a:r>
            <a:r>
              <a:rPr lang="en-US" sz="2300" dirty="0"/>
              <a:t> un </a:t>
            </a:r>
            <a:r>
              <a:rPr lang="en-US" sz="2300" dirty="0" err="1"/>
              <a:t>restaurante</a:t>
            </a:r>
            <a:r>
              <a:rPr lang="en-US" sz="2300" dirty="0"/>
              <a:t> o </a:t>
            </a:r>
            <a:r>
              <a:rPr lang="en-US" sz="2300" dirty="0" err="1"/>
              <a:t>en</a:t>
            </a:r>
            <a:r>
              <a:rPr lang="en-US" sz="2300" dirty="0"/>
              <a:t> casa de un amigo es </a:t>
            </a:r>
            <a:r>
              <a:rPr lang="en-US" sz="2300" dirty="0" err="1"/>
              <a:t>buscar</a:t>
            </a:r>
            <a:r>
              <a:rPr lang="en-US" sz="2300" dirty="0"/>
              <a:t> la red </a:t>
            </a:r>
            <a:r>
              <a:rPr lang="en-US" sz="2300" dirty="0" err="1"/>
              <a:t>wifi</a:t>
            </a:r>
            <a:r>
              <a:rPr lang="en-US" sz="2300" dirty="0"/>
              <a:t>. </a:t>
            </a:r>
            <a:r>
              <a:rPr lang="en-US" sz="2300" dirty="0" err="1"/>
              <a:t>Aunque</a:t>
            </a:r>
            <a:r>
              <a:rPr lang="en-US" sz="2300" dirty="0"/>
              <a:t> </a:t>
            </a:r>
            <a:r>
              <a:rPr lang="en-US" sz="2300" dirty="0">
                <a:solidFill>
                  <a:schemeClr val="lt1"/>
                </a:solidFill>
              </a:rPr>
              <a:t>la</a:t>
            </a:r>
            <a:r>
              <a:rPr lang="en-US" sz="2300" dirty="0">
                <a:solidFill>
                  <a:srgbClr val="FF0000"/>
                </a:solidFill>
              </a:rPr>
              <a:t> </a:t>
            </a:r>
            <a:r>
              <a:rPr lang="en-US" sz="2300" dirty="0" err="1">
                <a:solidFill>
                  <a:schemeClr val="lt1"/>
                </a:solidFill>
              </a:rPr>
              <a:t>conexión</a:t>
            </a:r>
            <a:r>
              <a:rPr lang="en-US" sz="2300" dirty="0">
                <a:solidFill>
                  <a:srgbClr val="FF0000"/>
                </a:solidFill>
              </a:rPr>
              <a:t> </a:t>
            </a:r>
            <a:r>
              <a:rPr lang="en-US" sz="2300" dirty="0" err="1"/>
              <a:t>wifi</a:t>
            </a:r>
            <a:r>
              <a:rPr lang="en-US" sz="2300" dirty="0"/>
              <a:t> </a:t>
            </a:r>
            <a:r>
              <a:rPr lang="en-US" sz="2300" dirty="0" err="1"/>
              <a:t>gratuita</a:t>
            </a:r>
            <a:r>
              <a:rPr lang="en-US" sz="2300" dirty="0"/>
              <a:t> </a:t>
            </a:r>
            <a:r>
              <a:rPr lang="en-US" sz="2300" dirty="0" err="1"/>
              <a:t>puede</a:t>
            </a:r>
            <a:r>
              <a:rPr lang="en-US" sz="2300" dirty="0"/>
              <a:t> </a:t>
            </a:r>
            <a:r>
              <a:rPr lang="en-US" sz="2300" dirty="0" err="1"/>
              <a:t>ahorrarnos</a:t>
            </a:r>
            <a:r>
              <a:rPr lang="en-US" sz="2300" dirty="0"/>
              <a:t> </a:t>
            </a:r>
            <a:r>
              <a:rPr lang="en-US" sz="2300" dirty="0" err="1"/>
              <a:t>datos</a:t>
            </a:r>
            <a:r>
              <a:rPr lang="en-US" sz="2300" dirty="0"/>
              <a:t>, es </a:t>
            </a:r>
            <a:r>
              <a:rPr lang="en-US" sz="2300" dirty="0" err="1"/>
              <a:t>importante</a:t>
            </a:r>
            <a:r>
              <a:rPr lang="en-US" sz="2300" dirty="0"/>
              <a:t> ser </a:t>
            </a:r>
            <a:r>
              <a:rPr lang="en-US" sz="2300" dirty="0" err="1"/>
              <a:t>precavido</a:t>
            </a:r>
            <a:r>
              <a:rPr lang="en-US" sz="2300" dirty="0"/>
              <a:t> y </a:t>
            </a:r>
            <a:r>
              <a:rPr lang="en-US" sz="2300" dirty="0" err="1"/>
              <a:t>huir</a:t>
            </a:r>
            <a:r>
              <a:rPr lang="en-US" sz="2300" dirty="0"/>
              <a:t> de redes poco </a:t>
            </a:r>
            <a:r>
              <a:rPr lang="en-US" sz="2300" dirty="0" err="1"/>
              <a:t>seguras</a:t>
            </a:r>
            <a:r>
              <a:rPr lang="en-US" sz="2300" dirty="0"/>
              <a:t> o no </a:t>
            </a:r>
            <a:r>
              <a:rPr lang="en-US" sz="2300" dirty="0" err="1"/>
              <a:t>protegidas</a:t>
            </a:r>
            <a:r>
              <a:rPr lang="en-US" sz="2300" dirty="0"/>
              <a:t> </a:t>
            </a:r>
            <a:r>
              <a:rPr lang="en-US" sz="2300" dirty="0" err="1"/>
              <a:t>por</a:t>
            </a:r>
            <a:r>
              <a:rPr lang="en-US" sz="2300" dirty="0"/>
              <a:t> </a:t>
            </a:r>
            <a:r>
              <a:rPr lang="en-US" sz="2300" dirty="0" err="1"/>
              <a:t>contraseña</a:t>
            </a:r>
            <a:r>
              <a:rPr lang="en-US" sz="2300" dirty="0"/>
              <a:t>. </a:t>
            </a:r>
            <a:endParaRPr dirty="0"/>
          </a:p>
          <a:p>
            <a:pPr marL="0" lvl="0" indent="0" algn="just" rtl="0">
              <a:lnSpc>
                <a:spcPct val="90000"/>
              </a:lnSpc>
              <a:spcBef>
                <a:spcPts val="1000"/>
              </a:spcBef>
              <a:spcAft>
                <a:spcPts val="0"/>
              </a:spcAft>
              <a:buSzPts val="2486"/>
              <a:buNone/>
            </a:pPr>
            <a:r>
              <a:rPr lang="en-US" sz="2300" dirty="0"/>
              <a:t>Para </a:t>
            </a:r>
            <a:r>
              <a:rPr lang="en-US" sz="2300" dirty="0" err="1"/>
              <a:t>estar</a:t>
            </a:r>
            <a:r>
              <a:rPr lang="en-US" sz="2300" dirty="0"/>
              <a:t> a salvo al </a:t>
            </a:r>
            <a:r>
              <a:rPr lang="en-US" sz="2300" dirty="0" err="1"/>
              <a:t>conectarnos</a:t>
            </a:r>
            <a:r>
              <a:rPr lang="en-US" sz="2300" dirty="0"/>
              <a:t> a </a:t>
            </a:r>
            <a:r>
              <a:rPr lang="en-US" sz="2300" dirty="0" err="1"/>
              <a:t>una</a:t>
            </a:r>
            <a:r>
              <a:rPr lang="en-US" sz="2300" dirty="0"/>
              <a:t> </a:t>
            </a:r>
            <a:r>
              <a:rPr lang="en-US" sz="2300" dirty="0" err="1"/>
              <a:t>wifi</a:t>
            </a:r>
            <a:r>
              <a:rPr lang="en-US" sz="2300" dirty="0"/>
              <a:t> </a:t>
            </a:r>
            <a:r>
              <a:rPr lang="en-US" sz="2300" dirty="0" err="1"/>
              <a:t>pública</a:t>
            </a:r>
            <a:r>
              <a:rPr lang="en-US" sz="2300" dirty="0"/>
              <a:t>, </a:t>
            </a:r>
            <a:r>
              <a:rPr lang="en-US" sz="2300" dirty="0" err="1"/>
              <a:t>asegúrate</a:t>
            </a:r>
            <a:r>
              <a:rPr lang="en-US" sz="2300" dirty="0"/>
              <a:t> de </a:t>
            </a:r>
            <a:r>
              <a:rPr lang="en-US" sz="2300" dirty="0" err="1"/>
              <a:t>hacerlo</a:t>
            </a:r>
            <a:r>
              <a:rPr lang="en-US" sz="2300" dirty="0"/>
              <a:t> </a:t>
            </a:r>
            <a:r>
              <a:rPr lang="en-US" sz="2300" dirty="0" err="1"/>
              <a:t>mediante</a:t>
            </a:r>
            <a:r>
              <a:rPr lang="en-US" sz="2300" dirty="0"/>
              <a:t>  VPN </a:t>
            </a:r>
            <a:r>
              <a:rPr lang="en-US" sz="2300" b="1" dirty="0"/>
              <a:t>(red </a:t>
            </a:r>
            <a:r>
              <a:rPr lang="en-US" sz="2300" b="1" dirty="0" err="1"/>
              <a:t>privada</a:t>
            </a:r>
            <a:r>
              <a:rPr lang="en-US" sz="2300" b="1" dirty="0"/>
              <a:t> virtual). </a:t>
            </a:r>
            <a:r>
              <a:rPr lang="en-US" sz="2300" dirty="0" err="1"/>
              <a:t>Esto</a:t>
            </a:r>
            <a:r>
              <a:rPr lang="en-US" sz="2300" dirty="0"/>
              <a:t> </a:t>
            </a:r>
            <a:r>
              <a:rPr lang="en-US" sz="2300" dirty="0" err="1"/>
              <a:t>te</a:t>
            </a:r>
            <a:r>
              <a:rPr lang="en-US" sz="2300" dirty="0"/>
              <a:t> </a:t>
            </a:r>
            <a:r>
              <a:rPr lang="en-US" sz="2300" dirty="0" err="1"/>
              <a:t>permite</a:t>
            </a:r>
            <a:r>
              <a:rPr lang="en-US" sz="2300" dirty="0"/>
              <a:t> </a:t>
            </a:r>
            <a:r>
              <a:rPr lang="en-US" sz="2300" dirty="0" err="1"/>
              <a:t>disfrutar</a:t>
            </a:r>
            <a:r>
              <a:rPr lang="en-US" sz="2300" dirty="0"/>
              <a:t> de </a:t>
            </a:r>
            <a:r>
              <a:rPr lang="en-US" sz="2300" dirty="0" err="1"/>
              <a:t>una</a:t>
            </a:r>
            <a:r>
              <a:rPr lang="en-US" sz="2300" dirty="0"/>
              <a:t> </a:t>
            </a:r>
            <a:r>
              <a:rPr lang="en-US" sz="2300" dirty="0" err="1"/>
              <a:t>conexión</a:t>
            </a:r>
            <a:r>
              <a:rPr lang="en-US" sz="2300" dirty="0"/>
              <a:t> </a:t>
            </a:r>
            <a:r>
              <a:rPr lang="en-US" sz="2300" dirty="0" err="1"/>
              <a:t>wifi</a:t>
            </a:r>
            <a:r>
              <a:rPr lang="en-US" sz="2300" dirty="0"/>
              <a:t> </a:t>
            </a:r>
            <a:r>
              <a:rPr lang="en-US" sz="2300" dirty="0" err="1"/>
              <a:t>segura</a:t>
            </a:r>
            <a:r>
              <a:rPr lang="en-US" sz="2300" dirty="0"/>
              <a:t> </a:t>
            </a:r>
            <a:r>
              <a:rPr lang="en-US" sz="2300" dirty="0" err="1"/>
              <a:t>incluso</a:t>
            </a:r>
            <a:r>
              <a:rPr lang="en-US" sz="2300" dirty="0"/>
              <a:t> </a:t>
            </a:r>
            <a:r>
              <a:rPr lang="en-US" sz="2300" dirty="0" err="1"/>
              <a:t>en</a:t>
            </a:r>
            <a:r>
              <a:rPr lang="en-US" sz="2300" dirty="0"/>
              <a:t> redes </a:t>
            </a:r>
            <a:r>
              <a:rPr lang="en-US" sz="2300" dirty="0" err="1"/>
              <a:t>públicas</a:t>
            </a:r>
            <a:r>
              <a:rPr lang="en-US" sz="2300" dirty="0"/>
              <a:t>. </a:t>
            </a:r>
            <a:r>
              <a:rPr lang="en-US" sz="2300" dirty="0" err="1"/>
              <a:t>Cambiar</a:t>
            </a:r>
            <a:r>
              <a:rPr lang="en-US" sz="2300" dirty="0"/>
              <a:t> </a:t>
            </a:r>
            <a:r>
              <a:rPr lang="en-US" sz="2300" dirty="0" err="1"/>
              <a:t>tu</a:t>
            </a:r>
            <a:r>
              <a:rPr lang="en-US" sz="2300" dirty="0"/>
              <a:t> red virtual </a:t>
            </a:r>
            <a:r>
              <a:rPr lang="en-US" sz="2300" dirty="0" err="1"/>
              <a:t>protegerá</a:t>
            </a:r>
            <a:r>
              <a:rPr lang="en-US" sz="2300" dirty="0"/>
              <a:t> </a:t>
            </a:r>
            <a:r>
              <a:rPr lang="en-US" sz="2300" dirty="0" err="1"/>
              <a:t>tu</a:t>
            </a:r>
            <a:r>
              <a:rPr lang="en-US" sz="2300" dirty="0"/>
              <a:t> </a:t>
            </a:r>
            <a:r>
              <a:rPr lang="en-US" sz="2300" dirty="0" err="1"/>
              <a:t>ubicación</a:t>
            </a:r>
            <a:r>
              <a:rPr lang="en-US" sz="2300" dirty="0"/>
              <a:t> y </a:t>
            </a:r>
            <a:r>
              <a:rPr lang="en-US" sz="2300" dirty="0" err="1"/>
              <a:t>mantendrá</a:t>
            </a:r>
            <a:r>
              <a:rPr lang="en-US" sz="2300" dirty="0"/>
              <a:t> la </a:t>
            </a:r>
            <a:r>
              <a:rPr lang="en-US" sz="2300" dirty="0" err="1"/>
              <a:t>información</a:t>
            </a:r>
            <a:r>
              <a:rPr lang="en-US" sz="2300" dirty="0"/>
              <a:t> </a:t>
            </a:r>
            <a:r>
              <a:rPr lang="en-US" sz="2300" dirty="0" err="1"/>
              <a:t>lejos</a:t>
            </a:r>
            <a:r>
              <a:rPr lang="en-US" sz="2300" dirty="0"/>
              <a:t> de </a:t>
            </a:r>
            <a:r>
              <a:rPr lang="en-US" sz="2300" dirty="0" err="1"/>
              <a:t>miradas</a:t>
            </a:r>
            <a:r>
              <a:rPr lang="en-US" sz="2300" dirty="0"/>
              <a:t> </a:t>
            </a:r>
            <a:r>
              <a:rPr lang="en-US" sz="2300" dirty="0" err="1"/>
              <a:t>indiscretas</a:t>
            </a:r>
            <a:r>
              <a:rPr lang="en-US" sz="2300" dirty="0"/>
              <a:t>.</a:t>
            </a:r>
            <a:endParaRPr sz="2300" dirty="0"/>
          </a:p>
        </p:txBody>
      </p:sp>
      <p:sp>
        <p:nvSpPr>
          <p:cNvPr id="1174" name="Google Shape;1174;p79"/>
          <p:cNvSpPr txBox="1">
            <a:spLocks noGrp="1"/>
          </p:cNvSpPr>
          <p:nvPr>
            <p:ph type="body" idx="2"/>
          </p:nvPr>
        </p:nvSpPr>
        <p:spPr>
          <a:xfrm>
            <a:off x="435590" y="372534"/>
            <a:ext cx="5829743" cy="992652"/>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1000"/>
              </a:spcBef>
              <a:spcAft>
                <a:spcPts val="0"/>
              </a:spcAft>
              <a:buClr>
                <a:srgbClr val="24BAA2"/>
              </a:buClr>
              <a:buSzPct val="117936"/>
              <a:buFont typeface="Arial"/>
              <a:buNone/>
            </a:pPr>
            <a:r>
              <a:rPr lang="en-US" sz="3300" dirty="0"/>
              <a:t>4. </a:t>
            </a:r>
            <a:r>
              <a:rPr lang="en-US" sz="3300" dirty="0" err="1"/>
              <a:t>Conéctate</a:t>
            </a:r>
            <a:r>
              <a:rPr lang="en-US" sz="3300" dirty="0"/>
              <a:t> a </a:t>
            </a:r>
            <a:r>
              <a:rPr lang="en-US" sz="3300" dirty="0" err="1"/>
              <a:t>una</a:t>
            </a:r>
            <a:r>
              <a:rPr lang="en-US" sz="3300" dirty="0"/>
              <a:t> red </a:t>
            </a:r>
            <a:r>
              <a:rPr lang="en-US" sz="3300" dirty="0" err="1"/>
              <a:t>wifi</a:t>
            </a:r>
            <a:r>
              <a:rPr lang="en-US" sz="3300" dirty="0"/>
              <a:t> </a:t>
            </a:r>
            <a:r>
              <a:rPr lang="en-US" sz="3300" dirty="0" err="1"/>
              <a:t>segura</a:t>
            </a:r>
            <a:endParaRPr sz="3300" dirty="0"/>
          </a:p>
        </p:txBody>
      </p:sp>
      <p:pic>
        <p:nvPicPr>
          <p:cNvPr id="1175" name="Google Shape;1175;p79"/>
          <p:cNvPicPr preferRelativeResize="0">
            <a:picLocks noGrp="1"/>
          </p:cNvPicPr>
          <p:nvPr>
            <p:ph type="pic" idx="3"/>
          </p:nvPr>
        </p:nvPicPr>
        <p:blipFill rotWithShape="1">
          <a:blip r:embed="rId3">
            <a:alphaModFix/>
          </a:blip>
          <a:srcRect l="2379" t="798" r="-1052" b="-799"/>
          <a:stretch/>
        </p:blipFill>
        <p:spPr>
          <a:xfrm>
            <a:off x="6628923" y="949191"/>
            <a:ext cx="5290933" cy="426293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80"/>
          <p:cNvSpPr txBox="1">
            <a:spLocks noGrp="1"/>
          </p:cNvSpPr>
          <p:nvPr>
            <p:ph type="body" idx="1"/>
          </p:nvPr>
        </p:nvSpPr>
        <p:spPr>
          <a:xfrm>
            <a:off x="632178" y="1454960"/>
            <a:ext cx="5429955" cy="437769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1000"/>
              </a:spcBef>
              <a:spcAft>
                <a:spcPts val="0"/>
              </a:spcAft>
              <a:buClr>
                <a:schemeClr val="lt1"/>
              </a:buClr>
              <a:buSzPts val="2400"/>
              <a:buFont typeface="Arial"/>
              <a:buNone/>
            </a:pPr>
            <a:r>
              <a:rPr lang="en-US" dirty="0" err="1"/>
              <a:t>Cuando</a:t>
            </a:r>
            <a:r>
              <a:rPr lang="en-US" dirty="0"/>
              <a:t> </a:t>
            </a:r>
            <a:r>
              <a:rPr lang="en-US" dirty="0" err="1"/>
              <a:t>descargues</a:t>
            </a:r>
            <a:r>
              <a:rPr lang="en-US" dirty="0"/>
              <a:t> </a:t>
            </a:r>
            <a:r>
              <a:rPr lang="en-US" dirty="0" err="1"/>
              <a:t>aplicaciones</a:t>
            </a:r>
            <a:r>
              <a:rPr lang="en-US" dirty="0"/>
              <a:t>, </a:t>
            </a:r>
            <a:r>
              <a:rPr lang="en-US" dirty="0" err="1"/>
              <a:t>asegúrate</a:t>
            </a:r>
            <a:r>
              <a:rPr lang="en-US" dirty="0"/>
              <a:t> de </a:t>
            </a:r>
            <a:r>
              <a:rPr lang="en-US" dirty="0" err="1"/>
              <a:t>hacerlo</a:t>
            </a:r>
            <a:r>
              <a:rPr lang="en-US" dirty="0"/>
              <a:t> </a:t>
            </a:r>
            <a:r>
              <a:rPr lang="en-US" dirty="0" err="1"/>
              <a:t>desde</a:t>
            </a:r>
            <a:r>
              <a:rPr lang="en-US" dirty="0"/>
              <a:t> tiendas </a:t>
            </a:r>
            <a:r>
              <a:rPr lang="en-US" dirty="0" err="1"/>
              <a:t>oficiales</a:t>
            </a:r>
            <a:r>
              <a:rPr lang="en-US" dirty="0"/>
              <a:t> y </a:t>
            </a:r>
            <a:r>
              <a:rPr lang="en-US" dirty="0" err="1"/>
              <a:t>comprueba</a:t>
            </a:r>
            <a:r>
              <a:rPr lang="en-US" dirty="0"/>
              <a:t> las </a:t>
            </a:r>
            <a:r>
              <a:rPr lang="en-US" dirty="0" err="1"/>
              <a:t>reseñas</a:t>
            </a:r>
            <a:r>
              <a:rPr lang="en-US" dirty="0"/>
              <a:t>. Los </a:t>
            </a:r>
            <a:r>
              <a:rPr lang="en-US" dirty="0" err="1"/>
              <a:t>ciberdelincuentes</a:t>
            </a:r>
            <a:r>
              <a:rPr lang="en-US" dirty="0"/>
              <a:t> </a:t>
            </a:r>
            <a:r>
              <a:rPr lang="en-US" dirty="0" err="1"/>
              <a:t>crean</a:t>
            </a:r>
            <a:r>
              <a:rPr lang="en-US" dirty="0"/>
              <a:t> </a:t>
            </a:r>
            <a:r>
              <a:rPr lang="en-US" dirty="0" err="1"/>
              <a:t>aplicaciones</a:t>
            </a:r>
            <a:r>
              <a:rPr lang="en-US" dirty="0"/>
              <a:t> </a:t>
            </a:r>
            <a:r>
              <a:rPr lang="en-US" dirty="0" err="1"/>
              <a:t>móviles</a:t>
            </a:r>
            <a:r>
              <a:rPr lang="en-US" dirty="0"/>
              <a:t> </a:t>
            </a:r>
            <a:r>
              <a:rPr lang="en-US" dirty="0" err="1"/>
              <a:t>fraudulentas</a:t>
            </a:r>
            <a:r>
              <a:rPr lang="en-US" dirty="0"/>
              <a:t> </a:t>
            </a:r>
            <a:r>
              <a:rPr lang="en-US" dirty="0" err="1"/>
              <a:t>haciéndose</a:t>
            </a:r>
            <a:r>
              <a:rPr lang="en-US" dirty="0"/>
              <a:t> pasar </a:t>
            </a:r>
            <a:r>
              <a:rPr lang="en-US" dirty="0" err="1"/>
              <a:t>por</a:t>
            </a:r>
            <a:r>
              <a:rPr lang="en-US" dirty="0"/>
              <a:t> </a:t>
            </a:r>
            <a:r>
              <a:rPr lang="en-US" dirty="0" err="1"/>
              <a:t>marcas</a:t>
            </a:r>
            <a:r>
              <a:rPr lang="en-US" dirty="0"/>
              <a:t> de </a:t>
            </a:r>
            <a:r>
              <a:rPr lang="en-US" dirty="0" err="1"/>
              <a:t>confianza</a:t>
            </a:r>
            <a:r>
              <a:rPr lang="en-US" dirty="0"/>
              <a:t> para </a:t>
            </a:r>
            <a:r>
              <a:rPr lang="en-US" dirty="0" err="1"/>
              <a:t>obtener</a:t>
            </a:r>
            <a:r>
              <a:rPr lang="en-US" dirty="0"/>
              <a:t> la </a:t>
            </a:r>
            <a:r>
              <a:rPr lang="en-US" dirty="0" err="1"/>
              <a:t>información</a:t>
            </a:r>
            <a:r>
              <a:rPr lang="en-US" dirty="0"/>
              <a:t> </a:t>
            </a:r>
            <a:r>
              <a:rPr lang="en-US" dirty="0" err="1"/>
              <a:t>confidencial</a:t>
            </a:r>
            <a:r>
              <a:rPr lang="en-US" dirty="0"/>
              <a:t> del </a:t>
            </a:r>
            <a:r>
              <a:rPr lang="en-US" dirty="0" err="1"/>
              <a:t>usuario</a:t>
            </a:r>
            <a:r>
              <a:rPr lang="en-US" dirty="0"/>
              <a:t>. </a:t>
            </a:r>
          </a:p>
          <a:p>
            <a:pPr marL="0" marR="0" lvl="0" indent="0" rtl="0">
              <a:lnSpc>
                <a:spcPct val="90000"/>
              </a:lnSpc>
              <a:spcBef>
                <a:spcPts val="1000"/>
              </a:spcBef>
              <a:spcAft>
                <a:spcPts val="0"/>
              </a:spcAft>
              <a:buClr>
                <a:schemeClr val="lt1"/>
              </a:buClr>
              <a:buSzPts val="2400"/>
              <a:buFont typeface="Arial"/>
              <a:buNone/>
            </a:pPr>
            <a:endParaRPr sz="1200" dirty="0"/>
          </a:p>
          <a:p>
            <a:pPr marL="0" marR="0" lvl="0" indent="0" rtl="0">
              <a:lnSpc>
                <a:spcPct val="90000"/>
              </a:lnSpc>
              <a:spcBef>
                <a:spcPts val="1000"/>
              </a:spcBef>
              <a:spcAft>
                <a:spcPts val="0"/>
              </a:spcAft>
              <a:buClr>
                <a:schemeClr val="lt1"/>
              </a:buClr>
              <a:buSzPts val="2400"/>
              <a:buFont typeface="Arial"/>
              <a:buNone/>
            </a:pPr>
            <a:r>
              <a:rPr lang="en-US" dirty="0"/>
              <a:t>Para </a:t>
            </a:r>
            <a:r>
              <a:rPr lang="en-US" dirty="0" err="1"/>
              <a:t>evitar</a:t>
            </a:r>
            <a:r>
              <a:rPr lang="en-US" dirty="0"/>
              <a:t> </a:t>
            </a:r>
            <a:r>
              <a:rPr lang="en-US" dirty="0" err="1"/>
              <a:t>caer</a:t>
            </a:r>
            <a:r>
              <a:rPr lang="en-US" dirty="0"/>
              <a:t> </a:t>
            </a:r>
            <a:r>
              <a:rPr lang="en-US" dirty="0" err="1"/>
              <a:t>en</a:t>
            </a:r>
            <a:r>
              <a:rPr lang="en-US" dirty="0"/>
              <a:t> la </a:t>
            </a:r>
            <a:r>
              <a:rPr lang="en-US" dirty="0" err="1"/>
              <a:t>trampa</a:t>
            </a:r>
            <a:r>
              <a:rPr lang="en-US" dirty="0"/>
              <a:t>, </a:t>
            </a:r>
            <a:r>
              <a:rPr lang="en-US" dirty="0" err="1"/>
              <a:t>asegúrate</a:t>
            </a:r>
            <a:r>
              <a:rPr lang="en-US" dirty="0"/>
              <a:t> de </a:t>
            </a:r>
            <a:r>
              <a:rPr lang="en-US" dirty="0" err="1"/>
              <a:t>consultar</a:t>
            </a:r>
            <a:r>
              <a:rPr lang="en-US" dirty="0"/>
              <a:t> </a:t>
            </a:r>
            <a:r>
              <a:rPr lang="en-US" dirty="0" err="1"/>
              <a:t>el</a:t>
            </a:r>
            <a:r>
              <a:rPr lang="en-US" dirty="0"/>
              <a:t> </a:t>
            </a:r>
            <a:r>
              <a:rPr lang="en-US" dirty="0" err="1"/>
              <a:t>número</a:t>
            </a:r>
            <a:r>
              <a:rPr lang="en-US" dirty="0"/>
              <a:t> de </a:t>
            </a:r>
            <a:r>
              <a:rPr lang="en-US" dirty="0" err="1"/>
              <a:t>reseñas</a:t>
            </a:r>
            <a:r>
              <a:rPr lang="en-US" dirty="0"/>
              <a:t>, la </a:t>
            </a:r>
            <a:r>
              <a:rPr lang="en-US" dirty="0" err="1"/>
              <a:t>fecha</a:t>
            </a:r>
            <a:r>
              <a:rPr lang="en-US" dirty="0"/>
              <a:t> de </a:t>
            </a:r>
            <a:r>
              <a:rPr lang="en-US" dirty="0" err="1"/>
              <a:t>última</a:t>
            </a:r>
            <a:r>
              <a:rPr lang="en-US" dirty="0"/>
              <a:t> </a:t>
            </a:r>
            <a:r>
              <a:rPr lang="en-US" dirty="0" err="1"/>
              <a:t>actualización</a:t>
            </a:r>
            <a:r>
              <a:rPr lang="en-US" dirty="0"/>
              <a:t> y la </a:t>
            </a:r>
            <a:r>
              <a:rPr lang="en-US" dirty="0" err="1"/>
              <a:t>información</a:t>
            </a:r>
            <a:r>
              <a:rPr lang="en-US" dirty="0"/>
              <a:t> de </a:t>
            </a:r>
            <a:r>
              <a:rPr lang="en-US" dirty="0" err="1"/>
              <a:t>contacto</a:t>
            </a:r>
            <a:r>
              <a:rPr lang="en-US" dirty="0"/>
              <a:t> </a:t>
            </a:r>
            <a:r>
              <a:rPr lang="en-US" dirty="0">
                <a:solidFill>
                  <a:schemeClr val="lt1"/>
                </a:solidFill>
              </a:rPr>
              <a:t>de la </a:t>
            </a:r>
            <a:r>
              <a:rPr lang="en-US" dirty="0" err="1">
                <a:solidFill>
                  <a:schemeClr val="lt1"/>
                </a:solidFill>
              </a:rPr>
              <a:t>entidad</a:t>
            </a:r>
            <a:r>
              <a:rPr lang="en-US" dirty="0">
                <a:solidFill>
                  <a:schemeClr val="lt1"/>
                </a:solidFill>
              </a:rPr>
              <a:t>.</a:t>
            </a:r>
            <a:endParaRPr dirty="0">
              <a:solidFill>
                <a:schemeClr val="lt1"/>
              </a:solidFill>
            </a:endParaRPr>
          </a:p>
        </p:txBody>
      </p:sp>
      <p:sp>
        <p:nvSpPr>
          <p:cNvPr id="1181" name="Google Shape;1181;p80"/>
          <p:cNvSpPr txBox="1">
            <a:spLocks noGrp="1"/>
          </p:cNvSpPr>
          <p:nvPr>
            <p:ph type="body" idx="2"/>
          </p:nvPr>
        </p:nvSpPr>
        <p:spPr>
          <a:xfrm>
            <a:off x="632178" y="439730"/>
            <a:ext cx="5644444"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3400"/>
              <a:t>5.  Cuidado con las descargas</a:t>
            </a:r>
            <a:endParaRPr sz="3400"/>
          </a:p>
        </p:txBody>
      </p:sp>
      <p:pic>
        <p:nvPicPr>
          <p:cNvPr id="1182" name="Google Shape;1182;p80"/>
          <p:cNvPicPr preferRelativeResize="0">
            <a:picLocks noGrp="1"/>
          </p:cNvPicPr>
          <p:nvPr>
            <p:ph type="pic" idx="3"/>
          </p:nvPr>
        </p:nvPicPr>
        <p:blipFill rotWithShape="1">
          <a:blip r:embed="rId3">
            <a:alphaModFix/>
          </a:blip>
          <a:srcRect l="10118" r="10118"/>
          <a:stretch/>
        </p:blipFill>
        <p:spPr>
          <a:xfrm>
            <a:off x="7032625" y="439738"/>
            <a:ext cx="4516438" cy="6045200"/>
          </a:xfrm>
          <a:prstGeom prst="rect">
            <a:avLst/>
          </a:prstGeom>
          <a:solidFill>
            <a:srgbClr val="F2F2F2"/>
          </a:solid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81"/>
          <p:cNvSpPr txBox="1">
            <a:spLocks noGrp="1"/>
          </p:cNvSpPr>
          <p:nvPr>
            <p:ph type="body" idx="1"/>
          </p:nvPr>
        </p:nvSpPr>
        <p:spPr>
          <a:xfrm>
            <a:off x="541867" y="1742010"/>
            <a:ext cx="5418666" cy="437769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1000"/>
              </a:spcBef>
              <a:spcAft>
                <a:spcPts val="0"/>
              </a:spcAft>
              <a:buClr>
                <a:schemeClr val="lt1"/>
              </a:buClr>
              <a:buSzPts val="2400"/>
              <a:buFont typeface="Arial"/>
              <a:buNone/>
            </a:pPr>
            <a:r>
              <a:rPr lang="en-US" dirty="0" err="1"/>
              <a:t>Hacer</a:t>
            </a:r>
            <a:r>
              <a:rPr lang="en-US" dirty="0"/>
              <a:t> </a:t>
            </a:r>
            <a:r>
              <a:rPr lang="en-US" i="1" dirty="0"/>
              <a:t>jailbreaking</a:t>
            </a:r>
            <a:r>
              <a:rPr lang="en-US" dirty="0"/>
              <a:t> o </a:t>
            </a:r>
            <a:r>
              <a:rPr lang="en-US" i="1" dirty="0"/>
              <a:t>rooting</a:t>
            </a:r>
            <a:r>
              <a:rPr lang="en-US" dirty="0"/>
              <a:t> a un </a:t>
            </a:r>
            <a:r>
              <a:rPr lang="en-US" dirty="0" err="1"/>
              <a:t>dispositivo</a:t>
            </a:r>
            <a:r>
              <a:rPr lang="en-US" dirty="0"/>
              <a:t> es </a:t>
            </a:r>
            <a:r>
              <a:rPr lang="en-US" dirty="0" err="1"/>
              <a:t>eliminar</a:t>
            </a:r>
            <a:r>
              <a:rPr lang="en-US" dirty="0"/>
              <a:t> las </a:t>
            </a:r>
            <a:r>
              <a:rPr lang="en-US" dirty="0" err="1"/>
              <a:t>características</a:t>
            </a:r>
            <a:r>
              <a:rPr lang="en-US" dirty="0"/>
              <a:t> de </a:t>
            </a:r>
            <a:r>
              <a:rPr lang="en-US" dirty="0" err="1"/>
              <a:t>seguridad</a:t>
            </a:r>
            <a:r>
              <a:rPr lang="en-US" dirty="0"/>
              <a:t> que </a:t>
            </a:r>
            <a:r>
              <a:rPr lang="en-US" dirty="0" err="1"/>
              <a:t>el</a:t>
            </a:r>
            <a:r>
              <a:rPr lang="en-US" dirty="0"/>
              <a:t> </a:t>
            </a:r>
            <a:r>
              <a:rPr lang="en-US" dirty="0" err="1"/>
              <a:t>fabricante</a:t>
            </a:r>
            <a:r>
              <a:rPr lang="en-US" dirty="0"/>
              <a:t> ha </a:t>
            </a:r>
            <a:r>
              <a:rPr lang="en-US" dirty="0" err="1"/>
              <a:t>integrado</a:t>
            </a:r>
            <a:r>
              <a:rPr lang="en-US" dirty="0"/>
              <a:t> con </a:t>
            </a:r>
            <a:r>
              <a:rPr lang="en-US" dirty="0" err="1"/>
              <a:t>el</a:t>
            </a:r>
            <a:r>
              <a:rPr lang="en-US" dirty="0"/>
              <a:t> fin de acceder a </a:t>
            </a:r>
            <a:r>
              <a:rPr lang="en-US" dirty="0" err="1"/>
              <a:t>todo</a:t>
            </a:r>
            <a:r>
              <a:rPr lang="en-US" dirty="0"/>
              <a:t> lo que </a:t>
            </a:r>
            <a:r>
              <a:rPr lang="en-US" dirty="0" err="1"/>
              <a:t>quieras</a:t>
            </a:r>
            <a:r>
              <a:rPr lang="en-US" dirty="0"/>
              <a:t>. </a:t>
            </a:r>
            <a:r>
              <a:rPr lang="en-US" dirty="0" err="1"/>
              <a:t>Puede</a:t>
            </a:r>
            <a:r>
              <a:rPr lang="en-US" dirty="0"/>
              <a:t> ser </a:t>
            </a:r>
            <a:r>
              <a:rPr lang="en-US" dirty="0" err="1"/>
              <a:t>tentador</a:t>
            </a:r>
            <a:r>
              <a:rPr lang="en-US" dirty="0"/>
              <a:t> </a:t>
            </a:r>
            <a:r>
              <a:rPr lang="en-US" dirty="0" err="1"/>
              <a:t>hacerlo</a:t>
            </a:r>
            <a:r>
              <a:rPr lang="en-US" dirty="0"/>
              <a:t> con </a:t>
            </a:r>
            <a:r>
              <a:rPr lang="en-US" dirty="0" err="1"/>
              <a:t>tu</a:t>
            </a:r>
            <a:r>
              <a:rPr lang="en-US" dirty="0"/>
              <a:t> </a:t>
            </a:r>
            <a:r>
              <a:rPr lang="en-US" dirty="0" err="1"/>
              <a:t>teléfono</a:t>
            </a:r>
            <a:r>
              <a:rPr lang="en-US" dirty="0"/>
              <a:t> para acceder a tiendas de </a:t>
            </a:r>
            <a:r>
              <a:rPr lang="en-US" i="1" dirty="0"/>
              <a:t>apps</a:t>
            </a:r>
            <a:r>
              <a:rPr lang="en-US" dirty="0"/>
              <a:t> no </a:t>
            </a:r>
            <a:r>
              <a:rPr lang="en-US" dirty="0" err="1"/>
              <a:t>oficiales</a:t>
            </a:r>
            <a:r>
              <a:rPr lang="en-US" dirty="0"/>
              <a:t>, </a:t>
            </a:r>
            <a:r>
              <a:rPr lang="en-US" dirty="0" err="1"/>
              <a:t>pero</a:t>
            </a:r>
            <a:r>
              <a:rPr lang="en-US" dirty="0"/>
              <a:t> </a:t>
            </a:r>
            <a:r>
              <a:rPr lang="en-US" dirty="0" err="1"/>
              <a:t>supone</a:t>
            </a:r>
            <a:r>
              <a:rPr lang="en-US" dirty="0"/>
              <a:t> un alto </a:t>
            </a:r>
            <a:r>
              <a:rPr lang="en-US" dirty="0" err="1"/>
              <a:t>riesgo</a:t>
            </a:r>
            <a:r>
              <a:rPr lang="en-US" dirty="0"/>
              <a:t> para </a:t>
            </a:r>
            <a:r>
              <a:rPr lang="en-US" dirty="0" err="1"/>
              <a:t>el</a:t>
            </a:r>
            <a:r>
              <a:rPr lang="en-US" dirty="0"/>
              <a:t> </a:t>
            </a:r>
            <a:r>
              <a:rPr lang="en-US" dirty="0" err="1"/>
              <a:t>dispositivo</a:t>
            </a:r>
            <a:r>
              <a:rPr lang="en-US" dirty="0"/>
              <a:t>. Las </a:t>
            </a:r>
            <a:r>
              <a:rPr lang="en-US" i="1" dirty="0"/>
              <a:t>apps</a:t>
            </a:r>
            <a:r>
              <a:rPr lang="en-US" dirty="0"/>
              <a:t> de </a:t>
            </a:r>
            <a:r>
              <a:rPr lang="en-US" dirty="0" err="1"/>
              <a:t>estas</a:t>
            </a:r>
            <a:r>
              <a:rPr lang="en-US" dirty="0"/>
              <a:t> tiendas </a:t>
            </a:r>
            <a:r>
              <a:rPr lang="en-US" dirty="0" err="1"/>
              <a:t>ilícitas</a:t>
            </a:r>
            <a:r>
              <a:rPr lang="en-US" dirty="0"/>
              <a:t> no </a:t>
            </a:r>
            <a:r>
              <a:rPr lang="en-US" dirty="0" err="1"/>
              <a:t>han</a:t>
            </a:r>
            <a:r>
              <a:rPr lang="en-US" dirty="0"/>
              <a:t> </a:t>
            </a:r>
            <a:r>
              <a:rPr lang="en-US" dirty="0" err="1"/>
              <a:t>sido</a:t>
            </a:r>
            <a:r>
              <a:rPr lang="en-US" dirty="0"/>
              <a:t> </a:t>
            </a:r>
            <a:r>
              <a:rPr lang="en-US" dirty="0" err="1"/>
              <a:t>examinadas</a:t>
            </a:r>
            <a:r>
              <a:rPr lang="en-US" dirty="0"/>
              <a:t> y </a:t>
            </a:r>
            <a:r>
              <a:rPr lang="en-US" dirty="0" err="1"/>
              <a:t>pueden</a:t>
            </a:r>
            <a:r>
              <a:rPr lang="en-US" dirty="0"/>
              <a:t> </a:t>
            </a:r>
            <a:r>
              <a:rPr lang="en-US" i="1" dirty="0" err="1"/>
              <a:t>hackear</a:t>
            </a:r>
            <a:r>
              <a:rPr lang="en-US" dirty="0"/>
              <a:t>  </a:t>
            </a:r>
            <a:r>
              <a:rPr lang="en-US" dirty="0" err="1"/>
              <a:t>tu</a:t>
            </a:r>
            <a:r>
              <a:rPr lang="en-US" dirty="0"/>
              <a:t> </a:t>
            </a:r>
            <a:r>
              <a:rPr lang="en-US" dirty="0" err="1"/>
              <a:t>teléfono</a:t>
            </a:r>
            <a:r>
              <a:rPr lang="en-US" dirty="0"/>
              <a:t> y </a:t>
            </a:r>
            <a:r>
              <a:rPr lang="en-US" dirty="0" err="1"/>
              <a:t>robar</a:t>
            </a:r>
            <a:r>
              <a:rPr lang="en-US" dirty="0"/>
              <a:t> </a:t>
            </a:r>
            <a:r>
              <a:rPr lang="en-US" dirty="0" err="1"/>
              <a:t>información</a:t>
            </a:r>
            <a:r>
              <a:rPr lang="en-US" dirty="0"/>
              <a:t> </a:t>
            </a:r>
            <a:r>
              <a:rPr lang="en-US" dirty="0" err="1"/>
              <a:t>fácilmente</a:t>
            </a:r>
            <a:r>
              <a:rPr lang="en-US" dirty="0"/>
              <a:t>. </a:t>
            </a:r>
            <a:endParaRPr dirty="0"/>
          </a:p>
        </p:txBody>
      </p:sp>
      <p:sp>
        <p:nvSpPr>
          <p:cNvPr id="1188" name="Google Shape;1188;p81"/>
          <p:cNvSpPr txBox="1">
            <a:spLocks noGrp="1"/>
          </p:cNvSpPr>
          <p:nvPr>
            <p:ph type="body" idx="2"/>
          </p:nvPr>
        </p:nvSpPr>
        <p:spPr>
          <a:xfrm>
            <a:off x="395112" y="439730"/>
            <a:ext cx="5892800"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3200"/>
              <a:t>6. No hagas </a:t>
            </a:r>
            <a:r>
              <a:rPr lang="en-US" sz="3200" i="1"/>
              <a:t>jailbraking</a:t>
            </a:r>
            <a:r>
              <a:rPr lang="en-US" sz="3200"/>
              <a:t> o </a:t>
            </a:r>
            <a:r>
              <a:rPr lang="en-US" sz="3200" i="1"/>
              <a:t>rooting</a:t>
            </a:r>
            <a:r>
              <a:rPr lang="en-US" sz="3200"/>
              <a:t> a tus dispositivos</a:t>
            </a:r>
            <a:endParaRPr sz="3200"/>
          </a:p>
        </p:txBody>
      </p:sp>
      <p:pic>
        <p:nvPicPr>
          <p:cNvPr id="1189" name="Google Shape;1189;p81"/>
          <p:cNvPicPr preferRelativeResize="0">
            <a:picLocks noGrp="1"/>
          </p:cNvPicPr>
          <p:nvPr>
            <p:ph type="pic" idx="3"/>
          </p:nvPr>
        </p:nvPicPr>
        <p:blipFill rotWithShape="1">
          <a:blip r:embed="rId3">
            <a:alphaModFix/>
          </a:blip>
          <a:srcRect t="5779" b="5778"/>
          <a:stretch/>
        </p:blipFill>
        <p:spPr>
          <a:xfrm>
            <a:off x="6973989" y="1086933"/>
            <a:ext cx="4704737" cy="5024899"/>
          </a:xfrm>
          <a:prstGeom prst="rect">
            <a:avLst/>
          </a:prstGeom>
          <a:solidFill>
            <a:srgbClr val="F2F2F2"/>
          </a:solid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82"/>
          <p:cNvSpPr txBox="1">
            <a:spLocks noGrp="1"/>
          </p:cNvSpPr>
          <p:nvPr>
            <p:ph type="body" idx="1"/>
          </p:nvPr>
        </p:nvSpPr>
        <p:spPr>
          <a:xfrm>
            <a:off x="647293" y="1421970"/>
            <a:ext cx="5337850" cy="437769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1000"/>
              </a:spcBef>
              <a:spcAft>
                <a:spcPts val="0"/>
              </a:spcAft>
              <a:buClr>
                <a:schemeClr val="lt1"/>
              </a:buClr>
              <a:buSzPts val="2400"/>
              <a:buFont typeface="Arial"/>
              <a:buNone/>
            </a:pPr>
            <a:r>
              <a:rPr lang="en-US"/>
              <a:t>Los dispositivos móviles contienen muchos datos. Si se pierden o los roban, e-mails, contactos, datos financieros, etc. pueden correr peligro. Para proteger tu dispositivo móvil, asegúrate de que la información esté cifrada, es decir, guardada en formato codificado de manera que resulta ilegible.</a:t>
            </a:r>
            <a:endParaRPr/>
          </a:p>
          <a:p>
            <a:pPr marL="0" marR="0" lvl="0" indent="0" rtl="0">
              <a:lnSpc>
                <a:spcPct val="90000"/>
              </a:lnSpc>
              <a:spcBef>
                <a:spcPts val="1000"/>
              </a:spcBef>
              <a:spcAft>
                <a:spcPts val="0"/>
              </a:spcAft>
              <a:buClr>
                <a:schemeClr val="lt1"/>
              </a:buClr>
              <a:buSzPts val="2400"/>
              <a:buFont typeface="Arial"/>
              <a:buNone/>
            </a:pPr>
            <a:r>
              <a:rPr lang="en-US"/>
              <a:t>La mayoría de los dispositivos tienen opciones de cifrado que puedes activar en el menú de seguridad.  </a:t>
            </a:r>
            <a:endParaRPr/>
          </a:p>
        </p:txBody>
      </p:sp>
      <p:sp>
        <p:nvSpPr>
          <p:cNvPr id="1195" name="Google Shape;1195;p82"/>
          <p:cNvSpPr txBox="1">
            <a:spLocks noGrp="1"/>
          </p:cNvSpPr>
          <p:nvPr>
            <p:ph type="body" idx="2"/>
          </p:nvPr>
        </p:nvSpPr>
        <p:spPr>
          <a:xfrm>
            <a:off x="524481" y="513596"/>
            <a:ext cx="5757785"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7. Cifra los datos</a:t>
            </a:r>
            <a:endParaRPr/>
          </a:p>
        </p:txBody>
      </p:sp>
      <p:pic>
        <p:nvPicPr>
          <p:cNvPr id="1196" name="Google Shape;1196;p82"/>
          <p:cNvPicPr preferRelativeResize="0">
            <a:picLocks noGrp="1"/>
          </p:cNvPicPr>
          <p:nvPr>
            <p:ph type="pic" idx="3"/>
          </p:nvPr>
        </p:nvPicPr>
        <p:blipFill rotWithShape="1">
          <a:blip r:embed="rId3">
            <a:alphaModFix/>
          </a:blip>
          <a:srcRect l="5206" r="5206"/>
          <a:stretch/>
        </p:blipFill>
        <p:spPr>
          <a:xfrm>
            <a:off x="7312656" y="1128056"/>
            <a:ext cx="4017562" cy="4825750"/>
          </a:xfrm>
          <a:prstGeom prst="rect">
            <a:avLst/>
          </a:prstGeom>
          <a:solidFill>
            <a:srgbClr val="F2F2F2"/>
          </a:solid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83"/>
          <p:cNvSpPr txBox="1">
            <a:spLocks noGrp="1"/>
          </p:cNvSpPr>
          <p:nvPr>
            <p:ph type="body" idx="1"/>
          </p:nvPr>
        </p:nvSpPr>
        <p:spPr>
          <a:xfrm>
            <a:off x="595180" y="1798816"/>
            <a:ext cx="10595237" cy="3849918"/>
          </a:xfrm>
          <a:prstGeom prst="rect">
            <a:avLst/>
          </a:prstGeom>
          <a:noFill/>
          <a:ln>
            <a:noFill/>
          </a:ln>
        </p:spPr>
        <p:txBody>
          <a:bodyPr spcFirstLastPara="1" wrap="square" lIns="91425" tIns="45700" rIns="91425" bIns="45700" anchor="t" anchorCtr="0">
            <a:noAutofit/>
          </a:bodyPr>
          <a:lstStyle/>
          <a:p>
            <a:pPr marL="571500" lvl="0" indent="-342900" algn="just" rtl="0">
              <a:lnSpc>
                <a:spcPct val="90000"/>
              </a:lnSpc>
              <a:spcBef>
                <a:spcPts val="1000"/>
              </a:spcBef>
              <a:spcAft>
                <a:spcPts val="0"/>
              </a:spcAft>
              <a:buSzPts val="2400"/>
              <a:buFont typeface="Arial"/>
              <a:buChar char="•"/>
            </a:pPr>
            <a:r>
              <a:rPr lang="en-US"/>
              <a:t>Para comprobar si un </a:t>
            </a:r>
            <a:r>
              <a:rPr lang="en-US" b="1"/>
              <a:t>dispositivo</a:t>
            </a:r>
            <a:r>
              <a:rPr lang="en-US"/>
              <a:t> </a:t>
            </a:r>
            <a:r>
              <a:rPr lang="en-US" b="1"/>
              <a:t>iOS </a:t>
            </a:r>
            <a:r>
              <a:rPr lang="en-US"/>
              <a:t>está cifrado, ve al menú de configuración y haz clic en “Touch ID y Clave de Acceso”. Te pedirá que introduzcas el código de bloqueo de pantalla. Ve al final de la página donde debería aparecer el mensaje “La protección de datos está activada”.</a:t>
            </a:r>
            <a:endParaRPr/>
          </a:p>
          <a:p>
            <a:pPr marL="571500" lvl="0" indent="-190500" algn="just" rtl="0">
              <a:lnSpc>
                <a:spcPct val="90000"/>
              </a:lnSpc>
              <a:spcBef>
                <a:spcPts val="1000"/>
              </a:spcBef>
              <a:spcAft>
                <a:spcPts val="0"/>
              </a:spcAft>
              <a:buSzPts val="2400"/>
              <a:buFont typeface="Arial"/>
              <a:buNone/>
            </a:pPr>
            <a:endParaRPr/>
          </a:p>
          <a:p>
            <a:pPr marL="571500" lvl="0" indent="-342900" algn="just" rtl="0">
              <a:lnSpc>
                <a:spcPct val="90000"/>
              </a:lnSpc>
              <a:spcBef>
                <a:spcPts val="1000"/>
              </a:spcBef>
              <a:spcAft>
                <a:spcPts val="0"/>
              </a:spcAft>
              <a:buSzPts val="2400"/>
              <a:buFont typeface="Arial"/>
              <a:buChar char="•"/>
            </a:pPr>
            <a:r>
              <a:rPr lang="en-US"/>
              <a:t>Para cifrar un dispositivo </a:t>
            </a:r>
            <a:r>
              <a:rPr lang="en-US" b="1"/>
              <a:t>Android</a:t>
            </a:r>
            <a:r>
              <a:rPr lang="en-US"/>
              <a:t>, primero debes asegurarte de que esté cargado al 80% y “desrootear” el teléfono antes de continuar. Una vez hecho esto, ve a “Seguridad” y selecciona “Cifrar teléfono”. Si no cargas el dispositivo, lo “desrooteas” o interrumpes el proceso de cifrado, puedes perder toda la información. El proceso de cifrado puede durar más de una hora. </a:t>
            </a:r>
            <a:endParaRPr/>
          </a:p>
        </p:txBody>
      </p:sp>
      <p:sp>
        <p:nvSpPr>
          <p:cNvPr id="1202" name="Google Shape;1202;p83"/>
          <p:cNvSpPr txBox="1">
            <a:spLocks noGrp="1"/>
          </p:cNvSpPr>
          <p:nvPr>
            <p:ph type="body" idx="2"/>
          </p:nvPr>
        </p:nvSpPr>
        <p:spPr>
          <a:xfrm>
            <a:off x="798380" y="542147"/>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Ejercicio rápido</a:t>
            </a:r>
            <a:endParaRPr/>
          </a:p>
          <a:p>
            <a:pPr marL="457200" marR="0" lvl="0" indent="-228600" algn="l" rtl="0">
              <a:lnSpc>
                <a:spcPct val="90000"/>
              </a:lnSpc>
              <a:spcBef>
                <a:spcPts val="1000"/>
              </a:spcBef>
              <a:spcAft>
                <a:spcPts val="0"/>
              </a:spcAft>
              <a:buClr>
                <a:srgbClr val="24BAA2"/>
              </a:buClr>
              <a:buSzPts val="3600"/>
              <a:buFont typeface="Arial"/>
              <a:buNone/>
            </a:pPr>
            <a:r>
              <a:rPr lang="en-US" sz="3000"/>
              <a:t>Comprueba si tu dispositivo tiene activado el cifrado de datos</a:t>
            </a:r>
            <a:endParaRPr sz="30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84"/>
          <p:cNvSpPr txBox="1">
            <a:spLocks noGrp="1"/>
          </p:cNvSpPr>
          <p:nvPr>
            <p:ph type="body" idx="1"/>
          </p:nvPr>
        </p:nvSpPr>
        <p:spPr>
          <a:xfrm>
            <a:off x="559960" y="1225472"/>
            <a:ext cx="5650340" cy="437769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SzPts val="2400"/>
              <a:buNone/>
            </a:pPr>
            <a:r>
              <a:rPr lang="en-US" b="0" i="0" dirty="0" err="1">
                <a:solidFill>
                  <a:schemeClr val="lt1"/>
                </a:solidFill>
                <a:latin typeface="Calibri"/>
                <a:ea typeface="Calibri"/>
                <a:cs typeface="Calibri"/>
                <a:sym typeface="Calibri"/>
              </a:rPr>
              <a:t>Probablemente</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hayas</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oído</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hablar</a:t>
            </a:r>
            <a:r>
              <a:rPr lang="en-US" b="0" i="0" dirty="0">
                <a:solidFill>
                  <a:schemeClr val="lt1"/>
                </a:solidFill>
                <a:latin typeface="Calibri"/>
                <a:ea typeface="Calibri"/>
                <a:cs typeface="Calibri"/>
                <a:sym typeface="Calibri"/>
              </a:rPr>
              <a:t> de </a:t>
            </a:r>
            <a:r>
              <a:rPr lang="en-US" b="0" i="0" dirty="0" err="1">
                <a:solidFill>
                  <a:schemeClr val="lt1"/>
                </a:solidFill>
                <a:latin typeface="Calibri"/>
                <a:ea typeface="Calibri"/>
                <a:cs typeface="Calibri"/>
                <a:sym typeface="Calibri"/>
              </a:rPr>
              <a:t>programas</a:t>
            </a:r>
            <a:r>
              <a:rPr lang="en-US" b="0" i="0" dirty="0">
                <a:solidFill>
                  <a:schemeClr val="lt1"/>
                </a:solidFill>
                <a:latin typeface="Calibri"/>
                <a:ea typeface="Calibri"/>
                <a:cs typeface="Calibri"/>
                <a:sym typeface="Calibri"/>
              </a:rPr>
              <a:t> antivirus para </a:t>
            </a:r>
            <a:r>
              <a:rPr lang="en-US" b="0" i="1" dirty="0">
                <a:solidFill>
                  <a:schemeClr val="lt1"/>
                </a:solidFill>
                <a:latin typeface="Calibri"/>
                <a:ea typeface="Calibri"/>
                <a:cs typeface="Calibri"/>
                <a:sym typeface="Calibri"/>
              </a:rPr>
              <a:t>laptops</a:t>
            </a:r>
            <a:r>
              <a:rPr lang="en-US" b="0" i="0" dirty="0">
                <a:solidFill>
                  <a:schemeClr val="lt1"/>
                </a:solidFill>
                <a:latin typeface="Calibri"/>
                <a:ea typeface="Calibri"/>
                <a:cs typeface="Calibri"/>
                <a:sym typeface="Calibri"/>
              </a:rPr>
              <a:t> u </a:t>
            </a:r>
            <a:r>
              <a:rPr lang="en-US" b="0" i="0" dirty="0" err="1">
                <a:solidFill>
                  <a:schemeClr val="lt1"/>
                </a:solidFill>
                <a:latin typeface="Calibri"/>
                <a:ea typeface="Calibri"/>
                <a:cs typeface="Calibri"/>
                <a:sym typeface="Calibri"/>
              </a:rPr>
              <a:t>ordenadores</a:t>
            </a:r>
            <a:r>
              <a:rPr lang="en-US" b="0" i="0" dirty="0">
                <a:solidFill>
                  <a:schemeClr val="lt1"/>
                </a:solidFill>
                <a:latin typeface="Calibri"/>
                <a:ea typeface="Calibri"/>
                <a:cs typeface="Calibri"/>
                <a:sym typeface="Calibri"/>
              </a:rPr>
              <a:t> de </a:t>
            </a:r>
            <a:r>
              <a:rPr lang="en-US" b="0" i="0" dirty="0" err="1">
                <a:solidFill>
                  <a:schemeClr val="lt1"/>
                </a:solidFill>
                <a:latin typeface="Calibri"/>
                <a:ea typeface="Calibri"/>
                <a:cs typeface="Calibri"/>
                <a:sym typeface="Calibri"/>
              </a:rPr>
              <a:t>sobremesa</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pero</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tus</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dispositivos</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portátiles</a:t>
            </a:r>
            <a:r>
              <a:rPr lang="en-US" b="0" i="0" dirty="0">
                <a:solidFill>
                  <a:schemeClr val="lt1"/>
                </a:solidFill>
                <a:latin typeface="Calibri"/>
                <a:ea typeface="Calibri"/>
                <a:cs typeface="Calibri"/>
                <a:sym typeface="Calibri"/>
              </a:rPr>
              <a:t> de </a:t>
            </a:r>
            <a:r>
              <a:rPr lang="en-US" b="0" i="0" dirty="0" err="1">
                <a:solidFill>
                  <a:schemeClr val="lt1"/>
                </a:solidFill>
                <a:latin typeface="Calibri"/>
                <a:ea typeface="Calibri"/>
                <a:cs typeface="Calibri"/>
                <a:sym typeface="Calibri"/>
              </a:rPr>
              <a:t>bolsillo</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también</a:t>
            </a:r>
            <a:r>
              <a:rPr lang="en-US" b="0" i="0" dirty="0">
                <a:solidFill>
                  <a:schemeClr val="lt1"/>
                </a:solidFill>
                <a:latin typeface="Calibri"/>
                <a:ea typeface="Calibri"/>
                <a:cs typeface="Calibri"/>
                <a:sym typeface="Calibri"/>
              </a:rPr>
              <a:t> se </a:t>
            </a:r>
            <a:r>
              <a:rPr lang="en-US" b="0" i="0" dirty="0" err="1">
                <a:solidFill>
                  <a:schemeClr val="lt1"/>
                </a:solidFill>
                <a:latin typeface="Calibri"/>
                <a:ea typeface="Calibri"/>
                <a:cs typeface="Calibri"/>
                <a:sym typeface="Calibri"/>
              </a:rPr>
              <a:t>pueden</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beneficiar</a:t>
            </a:r>
            <a:r>
              <a:rPr lang="en-US" b="0" i="0" dirty="0">
                <a:solidFill>
                  <a:schemeClr val="lt1"/>
                </a:solidFill>
                <a:latin typeface="Calibri"/>
                <a:ea typeface="Calibri"/>
                <a:cs typeface="Calibri"/>
                <a:sym typeface="Calibri"/>
              </a:rPr>
              <a:t> de </a:t>
            </a:r>
            <a:r>
              <a:rPr lang="en-US" b="0" i="0" dirty="0" err="1">
                <a:solidFill>
                  <a:schemeClr val="lt1"/>
                </a:solidFill>
                <a:latin typeface="Calibri"/>
                <a:ea typeface="Calibri"/>
                <a:cs typeface="Calibri"/>
                <a:sym typeface="Calibri"/>
              </a:rPr>
              <a:t>ellos</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Estos</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programas</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pueden</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proteger</a:t>
            </a:r>
            <a:r>
              <a:rPr lang="en-US" b="0" i="0" dirty="0">
                <a:solidFill>
                  <a:schemeClr val="lt1"/>
                </a:solidFill>
                <a:latin typeface="Calibri"/>
                <a:ea typeface="Calibri"/>
                <a:cs typeface="Calibri"/>
                <a:sym typeface="Calibri"/>
              </a:rPr>
              <a:t> </a:t>
            </a:r>
            <a:r>
              <a:rPr lang="en-US" dirty="0"/>
              <a:t>contra virus y </a:t>
            </a:r>
            <a:r>
              <a:rPr lang="en-US" dirty="0" err="1"/>
              <a:t>ataques</a:t>
            </a:r>
            <a:r>
              <a:rPr lang="en-US" dirty="0"/>
              <a:t>. </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Algunos</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como</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el</a:t>
            </a:r>
            <a:r>
              <a:rPr lang="en-US" b="0" i="0" dirty="0">
                <a:solidFill>
                  <a:schemeClr val="lt1"/>
                </a:solidFill>
                <a:latin typeface="Calibri"/>
                <a:ea typeface="Calibri"/>
                <a:cs typeface="Calibri"/>
                <a:sym typeface="Calibri"/>
              </a:rPr>
              <a:t> antivirus </a:t>
            </a:r>
            <a:r>
              <a:rPr lang="en-US" b="0" i="0" dirty="0" err="1">
                <a:solidFill>
                  <a:schemeClr val="lt1"/>
                </a:solidFill>
                <a:latin typeface="Calibri"/>
                <a:ea typeface="Calibri"/>
                <a:cs typeface="Calibri"/>
                <a:sym typeface="Calibri"/>
              </a:rPr>
              <a:t>gratuito</a:t>
            </a:r>
            <a:r>
              <a:rPr lang="en-US" b="0" i="0" dirty="0">
                <a:solidFill>
                  <a:schemeClr val="lt1"/>
                </a:solidFill>
                <a:latin typeface="Calibri"/>
                <a:ea typeface="Calibri"/>
                <a:cs typeface="Calibri"/>
                <a:sym typeface="Calibri"/>
              </a:rPr>
              <a:t> de </a:t>
            </a:r>
            <a:r>
              <a:rPr lang="en-US" b="0" i="0" u="sng" strike="noStrike" dirty="0">
                <a:solidFill>
                  <a:srgbClr val="24BAA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Panda’s free antivirus software</a:t>
            </a:r>
            <a:r>
              <a:rPr lang="en-US" b="0" i="0" u="sng" strike="noStrike" dirty="0">
                <a:solidFill>
                  <a:srgbClr val="24BAA2"/>
                </a:solidFill>
                <a:latin typeface="Calibri"/>
                <a:ea typeface="Calibri"/>
                <a:cs typeface="Calibri"/>
                <a:sym typeface="Calibri"/>
              </a:rPr>
              <a:t>,</a:t>
            </a:r>
            <a:r>
              <a:rPr lang="en-US" b="0" i="0" dirty="0">
                <a:solidFill>
                  <a:srgbClr val="24BAA2"/>
                </a:solidFill>
                <a:latin typeface="Calibri"/>
                <a:ea typeface="Calibri"/>
                <a:cs typeface="Calibri"/>
                <a:sym typeface="Calibri"/>
              </a:rPr>
              <a:t> </a:t>
            </a:r>
            <a:r>
              <a:rPr lang="en-US" b="0" i="0" dirty="0" err="1">
                <a:solidFill>
                  <a:schemeClr val="lt1"/>
                </a:solidFill>
                <a:latin typeface="Calibri"/>
                <a:ea typeface="Calibri"/>
                <a:cs typeface="Calibri"/>
                <a:sym typeface="Calibri"/>
              </a:rPr>
              <a:t>incluyen</a:t>
            </a:r>
            <a:r>
              <a:rPr lang="en-US" b="0" i="0" dirty="0">
                <a:solidFill>
                  <a:schemeClr val="lt1"/>
                </a:solidFill>
                <a:latin typeface="Calibri"/>
                <a:ea typeface="Calibri"/>
                <a:cs typeface="Calibri"/>
                <a:sym typeface="Calibri"/>
              </a:rPr>
              <a:t> </a:t>
            </a:r>
            <a:r>
              <a:rPr lang="en-US" b="0" i="0" dirty="0" err="1">
                <a:solidFill>
                  <a:schemeClr val="lt1"/>
                </a:solidFill>
                <a:latin typeface="Calibri"/>
                <a:ea typeface="Calibri"/>
                <a:cs typeface="Calibri"/>
                <a:sym typeface="Calibri"/>
              </a:rPr>
              <a:t>funciones</a:t>
            </a:r>
            <a:r>
              <a:rPr lang="en-US" b="0" i="0" dirty="0">
                <a:solidFill>
                  <a:schemeClr val="lt1"/>
                </a:solidFill>
                <a:latin typeface="Calibri"/>
                <a:ea typeface="Calibri"/>
                <a:cs typeface="Calibri"/>
                <a:sym typeface="Calibri"/>
              </a:rPr>
              <a:t> de VPN.</a:t>
            </a:r>
            <a:endParaRPr dirty="0"/>
          </a:p>
          <a:p>
            <a:pPr marL="0" lvl="0" indent="0" rtl="0">
              <a:lnSpc>
                <a:spcPct val="90000"/>
              </a:lnSpc>
              <a:spcBef>
                <a:spcPts val="1000"/>
              </a:spcBef>
              <a:spcAft>
                <a:spcPts val="0"/>
              </a:spcAft>
              <a:buSzPts val="2400"/>
              <a:buNone/>
            </a:pPr>
            <a:r>
              <a:rPr lang="en-US" dirty="0">
                <a:solidFill>
                  <a:schemeClr val="lt1"/>
                </a:solidFill>
              </a:rPr>
              <a:t>Los </a:t>
            </a:r>
            <a:r>
              <a:rPr lang="en-US" i="1" dirty="0">
                <a:solidFill>
                  <a:schemeClr val="lt1"/>
                </a:solidFill>
              </a:rPr>
              <a:t>s</a:t>
            </a:r>
            <a:r>
              <a:rPr lang="en-US" b="0" i="1" dirty="0">
                <a:solidFill>
                  <a:schemeClr val="lt1"/>
                </a:solidFill>
                <a:latin typeface="Calibri"/>
                <a:ea typeface="Calibri"/>
                <a:cs typeface="Calibri"/>
                <a:sym typeface="Calibri"/>
              </a:rPr>
              <a:t>martphones</a:t>
            </a:r>
            <a:r>
              <a:rPr lang="en-US" b="0" i="0" dirty="0">
                <a:solidFill>
                  <a:schemeClr val="lt1"/>
                </a:solidFill>
                <a:latin typeface="Calibri"/>
                <a:ea typeface="Calibri"/>
                <a:cs typeface="Calibri"/>
                <a:sym typeface="Calibri"/>
              </a:rPr>
              <a:t> son </a:t>
            </a:r>
            <a:r>
              <a:rPr lang="en-US" b="0" i="0" dirty="0" err="1">
                <a:solidFill>
                  <a:schemeClr val="lt1"/>
                </a:solidFill>
                <a:latin typeface="Calibri"/>
                <a:ea typeface="Calibri"/>
                <a:cs typeface="Calibri"/>
                <a:sym typeface="Calibri"/>
              </a:rPr>
              <a:t>ordenadores</a:t>
            </a:r>
            <a:r>
              <a:rPr lang="en-US" b="0" i="0" dirty="0">
                <a:solidFill>
                  <a:schemeClr val="lt1"/>
                </a:solidFill>
                <a:latin typeface="Calibri"/>
                <a:ea typeface="Calibri"/>
                <a:cs typeface="Calibri"/>
                <a:sym typeface="Calibri"/>
              </a:rPr>
              <a:t> de </a:t>
            </a:r>
            <a:r>
              <a:rPr lang="en-US" b="0" i="0" dirty="0" err="1">
                <a:solidFill>
                  <a:schemeClr val="lt1"/>
                </a:solidFill>
                <a:latin typeface="Calibri"/>
                <a:ea typeface="Calibri"/>
                <a:cs typeface="Calibri"/>
                <a:sym typeface="Calibri"/>
              </a:rPr>
              <a:t>bolsillo</a:t>
            </a:r>
            <a:r>
              <a:rPr lang="en-US" b="0" i="0" dirty="0">
                <a:solidFill>
                  <a:schemeClr val="lt1"/>
                </a:solidFill>
                <a:latin typeface="Calibri"/>
                <a:ea typeface="Calibri"/>
                <a:cs typeface="Calibri"/>
                <a:sym typeface="Calibri"/>
              </a:rPr>
              <a:t> que </a:t>
            </a:r>
            <a:r>
              <a:rPr lang="en-US" b="0" i="0" dirty="0" err="1">
                <a:solidFill>
                  <a:schemeClr val="lt1"/>
                </a:solidFill>
                <a:latin typeface="Calibri"/>
                <a:ea typeface="Calibri"/>
                <a:cs typeface="Calibri"/>
                <a:sym typeface="Calibri"/>
              </a:rPr>
              <a:t>pueden</a:t>
            </a:r>
            <a:r>
              <a:rPr lang="en-US" b="0" i="0" dirty="0">
                <a:solidFill>
                  <a:schemeClr val="lt1"/>
                </a:solidFill>
                <a:latin typeface="Calibri"/>
                <a:ea typeface="Calibri"/>
                <a:cs typeface="Calibri"/>
                <a:sym typeface="Calibri"/>
              </a:rPr>
              <a:t> </a:t>
            </a:r>
            <a:r>
              <a:rPr lang="en-US" dirty="0" err="1"/>
              <a:t>guardar</a:t>
            </a:r>
            <a:r>
              <a:rPr lang="en-US" dirty="0"/>
              <a:t> </a:t>
            </a:r>
            <a:r>
              <a:rPr lang="en-US" dirty="0" err="1"/>
              <a:t>todos</a:t>
            </a:r>
            <a:r>
              <a:rPr lang="en-US" dirty="0"/>
              <a:t> </a:t>
            </a:r>
            <a:r>
              <a:rPr lang="en-US" dirty="0" err="1"/>
              <a:t>tus</a:t>
            </a:r>
            <a:r>
              <a:rPr lang="en-US" dirty="0"/>
              <a:t> </a:t>
            </a:r>
            <a:r>
              <a:rPr lang="en-US" dirty="0" err="1"/>
              <a:t>datos</a:t>
            </a:r>
            <a:r>
              <a:rPr lang="en-US" dirty="0"/>
              <a:t> </a:t>
            </a:r>
            <a:r>
              <a:rPr lang="en-US" dirty="0" err="1"/>
              <a:t>personales</a:t>
            </a:r>
            <a:r>
              <a:rPr lang="en-US" dirty="0"/>
              <a:t> e </a:t>
            </a:r>
            <a:r>
              <a:rPr lang="en-US" dirty="0" err="1"/>
              <a:t>información</a:t>
            </a:r>
            <a:r>
              <a:rPr lang="en-US" dirty="0"/>
              <a:t> </a:t>
            </a:r>
            <a:r>
              <a:rPr lang="en-US" dirty="0" err="1"/>
              <a:t>importante</a:t>
            </a:r>
            <a:r>
              <a:rPr lang="en-US" dirty="0"/>
              <a:t>. Tener </a:t>
            </a:r>
            <a:r>
              <a:rPr lang="en-US" dirty="0" err="1"/>
              <a:t>en</a:t>
            </a:r>
            <a:r>
              <a:rPr lang="en-US" dirty="0"/>
              <a:t> </a:t>
            </a:r>
            <a:r>
              <a:rPr lang="en-US" dirty="0" err="1"/>
              <a:t>cuenta</a:t>
            </a:r>
            <a:r>
              <a:rPr lang="en-US" dirty="0"/>
              <a:t> </a:t>
            </a:r>
            <a:r>
              <a:rPr lang="en-US" dirty="0" err="1"/>
              <a:t>todos</a:t>
            </a:r>
            <a:r>
              <a:rPr lang="en-US" dirty="0"/>
              <a:t> </a:t>
            </a:r>
            <a:r>
              <a:rPr lang="en-US" dirty="0" err="1"/>
              <a:t>estos</a:t>
            </a:r>
            <a:r>
              <a:rPr lang="en-US" dirty="0"/>
              <a:t> </a:t>
            </a:r>
            <a:r>
              <a:rPr lang="en-US" dirty="0" err="1"/>
              <a:t>consejos</a:t>
            </a:r>
            <a:r>
              <a:rPr lang="en-US" dirty="0"/>
              <a:t> de </a:t>
            </a:r>
            <a:r>
              <a:rPr lang="en-US" dirty="0" err="1"/>
              <a:t>seguridad</a:t>
            </a:r>
            <a:r>
              <a:rPr lang="en-US" dirty="0"/>
              <a:t> </a:t>
            </a:r>
            <a:r>
              <a:rPr lang="en-US" dirty="0" err="1"/>
              <a:t>te</a:t>
            </a:r>
            <a:r>
              <a:rPr lang="en-US" dirty="0"/>
              <a:t> </a:t>
            </a:r>
            <a:r>
              <a:rPr lang="en-US" dirty="0" err="1"/>
              <a:t>ayudará</a:t>
            </a:r>
            <a:r>
              <a:rPr lang="en-US" dirty="0"/>
              <a:t> a </a:t>
            </a:r>
            <a:r>
              <a:rPr lang="en-US" dirty="0" err="1"/>
              <a:t>proteger</a:t>
            </a:r>
            <a:r>
              <a:rPr lang="en-US" dirty="0"/>
              <a:t> </a:t>
            </a:r>
            <a:r>
              <a:rPr lang="en-US" dirty="0" err="1"/>
              <a:t>tus</a:t>
            </a:r>
            <a:r>
              <a:rPr lang="en-US" dirty="0"/>
              <a:t> </a:t>
            </a:r>
            <a:r>
              <a:rPr lang="en-US" dirty="0" err="1"/>
              <a:t>dispositivos</a:t>
            </a:r>
            <a:r>
              <a:rPr lang="en-US" dirty="0"/>
              <a:t>. </a:t>
            </a:r>
            <a:endParaRPr dirty="0"/>
          </a:p>
          <a:p>
            <a:pPr marL="0" marR="0" lvl="0" indent="0" rtl="0">
              <a:lnSpc>
                <a:spcPct val="90000"/>
              </a:lnSpc>
              <a:spcBef>
                <a:spcPts val="1000"/>
              </a:spcBef>
              <a:spcAft>
                <a:spcPts val="0"/>
              </a:spcAft>
              <a:buClr>
                <a:schemeClr val="lt1"/>
              </a:buClr>
              <a:buSzPts val="2400"/>
              <a:buFont typeface="Arial"/>
              <a:buNone/>
            </a:pPr>
            <a:endParaRPr dirty="0">
              <a:solidFill>
                <a:schemeClr val="lt1"/>
              </a:solidFill>
              <a:latin typeface="Calibri"/>
              <a:ea typeface="Calibri"/>
              <a:cs typeface="Calibri"/>
              <a:sym typeface="Calibri"/>
            </a:endParaRPr>
          </a:p>
        </p:txBody>
      </p:sp>
      <p:sp>
        <p:nvSpPr>
          <p:cNvPr id="1208" name="Google Shape;1208;p84"/>
          <p:cNvSpPr txBox="1">
            <a:spLocks noGrp="1"/>
          </p:cNvSpPr>
          <p:nvPr>
            <p:ph type="body" idx="2"/>
          </p:nvPr>
        </p:nvSpPr>
        <p:spPr>
          <a:xfrm>
            <a:off x="315560" y="439738"/>
            <a:ext cx="6322307" cy="992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a:t>8. Instala un </a:t>
            </a:r>
            <a:r>
              <a:rPr lang="en-US" i="1"/>
              <a:t>software</a:t>
            </a:r>
            <a:r>
              <a:rPr lang="en-US"/>
              <a:t> antivirus</a:t>
            </a:r>
            <a:endParaRPr/>
          </a:p>
        </p:txBody>
      </p:sp>
      <p:pic>
        <p:nvPicPr>
          <p:cNvPr id="1209" name="Google Shape;1209;p84"/>
          <p:cNvPicPr preferRelativeResize="0">
            <a:picLocks noGrp="1"/>
          </p:cNvPicPr>
          <p:nvPr>
            <p:ph type="pic" idx="3"/>
          </p:nvPr>
        </p:nvPicPr>
        <p:blipFill rotWithShape="1">
          <a:blip r:embed="rId4">
            <a:alphaModFix/>
          </a:blip>
          <a:srcRect l="950" r="949"/>
          <a:stretch/>
        </p:blipFill>
        <p:spPr>
          <a:xfrm>
            <a:off x="7305675" y="936064"/>
            <a:ext cx="4243388" cy="4837112"/>
          </a:xfrm>
          <a:prstGeom prst="rect">
            <a:avLst/>
          </a:prstGeom>
          <a:solidFill>
            <a:srgbClr val="F2F2F2"/>
          </a:solid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85"/>
          <p:cNvSpPr txBox="1">
            <a:spLocks noGrp="1"/>
          </p:cNvSpPr>
          <p:nvPr>
            <p:ph type="body" idx="1"/>
          </p:nvPr>
        </p:nvSpPr>
        <p:spPr>
          <a:xfrm>
            <a:off x="798379" y="1865080"/>
            <a:ext cx="7092553" cy="4140607"/>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en-US" dirty="0"/>
              <a:t>El RGPD es </a:t>
            </a:r>
            <a:r>
              <a:rPr lang="en-US" dirty="0" err="1"/>
              <a:t>una</a:t>
            </a:r>
            <a:r>
              <a:rPr lang="en-US" dirty="0"/>
              <a:t> </a:t>
            </a:r>
            <a:r>
              <a:rPr lang="en-US" dirty="0" err="1"/>
              <a:t>norma</a:t>
            </a:r>
            <a:r>
              <a:rPr lang="en-US" dirty="0"/>
              <a:t> de la Unión </a:t>
            </a:r>
            <a:r>
              <a:rPr lang="en-US" dirty="0" err="1"/>
              <a:t>Europea</a:t>
            </a:r>
            <a:r>
              <a:rPr lang="en-US" dirty="0"/>
              <a:t> (UE) </a:t>
            </a:r>
            <a:endParaRPr dirty="0"/>
          </a:p>
          <a:p>
            <a:pPr marL="457200" marR="0" lvl="0" indent="-228600" algn="just" rtl="0">
              <a:lnSpc>
                <a:spcPct val="90000"/>
              </a:lnSpc>
              <a:spcBef>
                <a:spcPts val="1000"/>
              </a:spcBef>
              <a:spcAft>
                <a:spcPts val="0"/>
              </a:spcAft>
              <a:buClr>
                <a:srgbClr val="092E4B"/>
              </a:buClr>
              <a:buSzPts val="2400"/>
              <a:buFont typeface="Arial"/>
              <a:buNone/>
            </a:pPr>
            <a:r>
              <a:rPr lang="en-US" dirty="0" err="1"/>
              <a:t>creada</a:t>
            </a:r>
            <a:r>
              <a:rPr lang="en-US" dirty="0"/>
              <a:t> para </a:t>
            </a:r>
            <a:r>
              <a:rPr lang="en-US" dirty="0" err="1"/>
              <a:t>proteger</a:t>
            </a:r>
            <a:r>
              <a:rPr lang="en-US" dirty="0"/>
              <a:t> la </a:t>
            </a:r>
            <a:r>
              <a:rPr lang="en-US" dirty="0" err="1"/>
              <a:t>información</a:t>
            </a:r>
            <a:r>
              <a:rPr lang="en-US" dirty="0"/>
              <a:t> personal de sus </a:t>
            </a:r>
            <a:endParaRPr dirty="0"/>
          </a:p>
          <a:p>
            <a:pPr marL="457200" marR="0" lvl="0" indent="-228600" algn="just" rtl="0">
              <a:lnSpc>
                <a:spcPct val="90000"/>
              </a:lnSpc>
              <a:spcBef>
                <a:spcPts val="1000"/>
              </a:spcBef>
              <a:spcAft>
                <a:spcPts val="0"/>
              </a:spcAft>
              <a:buClr>
                <a:srgbClr val="092E4B"/>
              </a:buClr>
              <a:buSzPts val="2400"/>
              <a:buFont typeface="Arial"/>
              <a:buNone/>
            </a:pPr>
            <a:r>
              <a:rPr lang="en-US" dirty="0" err="1"/>
              <a:t>ciudadanos</a:t>
            </a:r>
            <a:r>
              <a:rPr lang="en-US" dirty="0"/>
              <a:t>. </a:t>
            </a:r>
            <a:r>
              <a:rPr lang="en-US" dirty="0" err="1"/>
              <a:t>Aunque</a:t>
            </a:r>
            <a:r>
              <a:rPr lang="en-US" dirty="0"/>
              <a:t> se </a:t>
            </a:r>
            <a:r>
              <a:rPr lang="en-US" dirty="0" err="1"/>
              <a:t>aprobó</a:t>
            </a:r>
            <a:r>
              <a:rPr lang="en-US" dirty="0"/>
              <a:t> </a:t>
            </a:r>
            <a:r>
              <a:rPr lang="en-US" dirty="0" err="1"/>
              <a:t>en</a:t>
            </a:r>
            <a:r>
              <a:rPr lang="en-US" dirty="0"/>
              <a:t> Europa, </a:t>
            </a:r>
            <a:r>
              <a:rPr lang="en-US" dirty="0" err="1"/>
              <a:t>afecta</a:t>
            </a:r>
            <a:r>
              <a:rPr lang="en-US" dirty="0"/>
              <a:t> a </a:t>
            </a:r>
            <a:endParaRPr dirty="0"/>
          </a:p>
          <a:p>
            <a:pPr marL="457200" marR="0" lvl="0" indent="-228600" algn="just" rtl="0">
              <a:lnSpc>
                <a:spcPct val="90000"/>
              </a:lnSpc>
              <a:spcBef>
                <a:spcPts val="1000"/>
              </a:spcBef>
              <a:spcAft>
                <a:spcPts val="0"/>
              </a:spcAft>
              <a:buClr>
                <a:srgbClr val="092E4B"/>
              </a:buClr>
              <a:buSzPts val="2400"/>
              <a:buFont typeface="Arial"/>
              <a:buNone/>
            </a:pPr>
            <a:r>
              <a:rPr lang="en-US" dirty="0" err="1"/>
              <a:t>empresas</a:t>
            </a:r>
            <a:r>
              <a:rPr lang="en-US" dirty="0"/>
              <a:t> de </a:t>
            </a:r>
            <a:r>
              <a:rPr lang="en-US" dirty="0" err="1"/>
              <a:t>todo</a:t>
            </a:r>
            <a:r>
              <a:rPr lang="en-US" dirty="0"/>
              <a:t> </a:t>
            </a:r>
            <a:r>
              <a:rPr lang="en-US" dirty="0" err="1"/>
              <a:t>el</a:t>
            </a:r>
            <a:r>
              <a:rPr lang="en-US" dirty="0"/>
              <a:t> </a:t>
            </a:r>
            <a:r>
              <a:rPr lang="en-US" dirty="0" err="1"/>
              <a:t>mundo</a:t>
            </a:r>
            <a:r>
              <a:rPr lang="en-US" dirty="0"/>
              <a:t>. </a:t>
            </a:r>
            <a:endParaRPr dirty="0"/>
          </a:p>
          <a:p>
            <a:pPr marL="457200" marR="0" lvl="0" indent="-228600" algn="just" rtl="0">
              <a:lnSpc>
                <a:spcPct val="90000"/>
              </a:lnSpc>
              <a:spcBef>
                <a:spcPts val="1000"/>
              </a:spcBef>
              <a:spcAft>
                <a:spcPts val="0"/>
              </a:spcAft>
              <a:buClr>
                <a:srgbClr val="092E4B"/>
              </a:buClr>
              <a:buSzPts val="2400"/>
              <a:buFont typeface="Arial"/>
              <a:buNone/>
            </a:pPr>
            <a:r>
              <a:rPr lang="en-US" dirty="0"/>
              <a:t>Al </a:t>
            </a:r>
            <a:r>
              <a:rPr lang="en-US" dirty="0" err="1"/>
              <a:t>entrar</a:t>
            </a:r>
            <a:r>
              <a:rPr lang="en-US" dirty="0"/>
              <a:t> </a:t>
            </a:r>
            <a:r>
              <a:rPr lang="en-US" dirty="0" err="1"/>
              <a:t>en</a:t>
            </a:r>
            <a:r>
              <a:rPr lang="en-US" dirty="0"/>
              <a:t> vigor </a:t>
            </a:r>
            <a:r>
              <a:rPr lang="en-US" dirty="0" err="1"/>
              <a:t>el</a:t>
            </a:r>
            <a:r>
              <a:rPr lang="en-US" dirty="0"/>
              <a:t> 25 de mayo de 2018, </a:t>
            </a:r>
            <a:r>
              <a:rPr lang="en-US" dirty="0" err="1"/>
              <a:t>el</a:t>
            </a:r>
            <a:endParaRPr dirty="0"/>
          </a:p>
          <a:p>
            <a:pPr marL="457200" marR="0" lvl="0" indent="-228600" algn="just" rtl="0">
              <a:lnSpc>
                <a:spcPct val="90000"/>
              </a:lnSpc>
              <a:spcBef>
                <a:spcPts val="1000"/>
              </a:spcBef>
              <a:spcAft>
                <a:spcPts val="0"/>
              </a:spcAft>
              <a:buClr>
                <a:srgbClr val="092E4B"/>
              </a:buClr>
              <a:buSzPts val="2400"/>
              <a:buFont typeface="Arial"/>
              <a:buNone/>
            </a:pPr>
            <a:r>
              <a:rPr lang="en-US" dirty="0"/>
              <a:t>RGPD </a:t>
            </a:r>
            <a:r>
              <a:rPr lang="en-US" dirty="0" err="1"/>
              <a:t>estableció</a:t>
            </a:r>
            <a:r>
              <a:rPr lang="en-US" dirty="0"/>
              <a:t> </a:t>
            </a:r>
            <a:r>
              <a:rPr lang="en-US" dirty="0" err="1"/>
              <a:t>nuevas</a:t>
            </a:r>
            <a:r>
              <a:rPr lang="en-US" dirty="0"/>
              <a:t> </a:t>
            </a:r>
            <a:r>
              <a:rPr lang="en-US" dirty="0" err="1"/>
              <a:t>normas</a:t>
            </a:r>
            <a:r>
              <a:rPr lang="en-US" dirty="0"/>
              <a:t> de </a:t>
            </a:r>
            <a:r>
              <a:rPr lang="en-US" dirty="0" err="1"/>
              <a:t>protección</a:t>
            </a:r>
            <a:r>
              <a:rPr lang="en-US" dirty="0"/>
              <a:t> de </a:t>
            </a:r>
            <a:endParaRPr dirty="0"/>
          </a:p>
          <a:p>
            <a:pPr marL="457200" marR="0" lvl="0" indent="-228600" algn="just" rtl="0">
              <a:lnSpc>
                <a:spcPct val="90000"/>
              </a:lnSpc>
              <a:spcBef>
                <a:spcPts val="1000"/>
              </a:spcBef>
              <a:spcAft>
                <a:spcPts val="0"/>
              </a:spcAft>
              <a:buClr>
                <a:srgbClr val="092E4B"/>
              </a:buClr>
              <a:buSzPts val="2400"/>
              <a:buFont typeface="Arial"/>
              <a:buNone/>
            </a:pPr>
            <a:r>
              <a:rPr lang="en-US" dirty="0" err="1"/>
              <a:t>datos</a:t>
            </a:r>
            <a:r>
              <a:rPr lang="en-US" dirty="0"/>
              <a:t> y </a:t>
            </a:r>
            <a:r>
              <a:rPr lang="en-US" dirty="0" err="1"/>
              <a:t>provocó</a:t>
            </a:r>
            <a:r>
              <a:rPr lang="en-US" dirty="0"/>
              <a:t> </a:t>
            </a:r>
            <a:r>
              <a:rPr lang="en-US" dirty="0" err="1"/>
              <a:t>una</a:t>
            </a:r>
            <a:r>
              <a:rPr lang="en-US" dirty="0"/>
              <a:t> </a:t>
            </a:r>
            <a:r>
              <a:rPr lang="en-US" dirty="0" err="1"/>
              <a:t>oleada</a:t>
            </a:r>
            <a:r>
              <a:rPr lang="en-US" dirty="0"/>
              <a:t> de </a:t>
            </a:r>
            <a:r>
              <a:rPr lang="en-US" dirty="0" err="1"/>
              <a:t>leyes</a:t>
            </a:r>
            <a:r>
              <a:rPr lang="en-US" dirty="0"/>
              <a:t> de </a:t>
            </a:r>
            <a:r>
              <a:rPr lang="en-US" dirty="0" err="1"/>
              <a:t>privacidad</a:t>
            </a:r>
            <a:r>
              <a:rPr lang="en-US" dirty="0"/>
              <a:t> </a:t>
            </a:r>
            <a:endParaRPr dirty="0"/>
          </a:p>
          <a:p>
            <a:pPr marL="457200" marR="0" lvl="0" indent="-228600" algn="just" rtl="0">
              <a:lnSpc>
                <a:spcPct val="90000"/>
              </a:lnSpc>
              <a:spcBef>
                <a:spcPts val="1000"/>
              </a:spcBef>
              <a:spcAft>
                <a:spcPts val="0"/>
              </a:spcAft>
              <a:buClr>
                <a:srgbClr val="092E4B"/>
              </a:buClr>
              <a:buSzPts val="2400"/>
              <a:buFont typeface="Arial"/>
              <a:buNone/>
            </a:pPr>
            <a:r>
              <a:rPr lang="en-US" dirty="0"/>
              <a:t>a </a:t>
            </a:r>
            <a:r>
              <a:rPr lang="en-US" dirty="0" err="1"/>
              <a:t>nivel</a:t>
            </a:r>
            <a:r>
              <a:rPr lang="en-US" dirty="0"/>
              <a:t> global que </a:t>
            </a:r>
            <a:r>
              <a:rPr lang="en-US" dirty="0" err="1"/>
              <a:t>cambiaron</a:t>
            </a:r>
            <a:r>
              <a:rPr lang="en-US" dirty="0"/>
              <a:t> para </a:t>
            </a:r>
            <a:r>
              <a:rPr lang="en-US" dirty="0" err="1"/>
              <a:t>siempre</a:t>
            </a:r>
            <a:r>
              <a:rPr lang="en-US" dirty="0"/>
              <a:t> </a:t>
            </a:r>
            <a:r>
              <a:rPr lang="en-US" dirty="0" err="1"/>
              <a:t>nuestra</a:t>
            </a:r>
            <a:r>
              <a:rPr lang="en-US" dirty="0"/>
              <a:t> </a:t>
            </a:r>
            <a:endParaRPr dirty="0"/>
          </a:p>
          <a:p>
            <a:pPr marL="457200" marR="0" lvl="0" indent="-228600" algn="just" rtl="0">
              <a:lnSpc>
                <a:spcPct val="90000"/>
              </a:lnSpc>
              <a:spcBef>
                <a:spcPts val="1000"/>
              </a:spcBef>
              <a:spcAft>
                <a:spcPts val="0"/>
              </a:spcAft>
              <a:buClr>
                <a:srgbClr val="092E4B"/>
              </a:buClr>
              <a:buSzPts val="2400"/>
              <a:buFont typeface="Arial"/>
              <a:buNone/>
            </a:pPr>
            <a:r>
              <a:rPr lang="en-US" dirty="0"/>
              <a:t>forma de usar internet. </a:t>
            </a:r>
            <a:endParaRPr dirty="0"/>
          </a:p>
        </p:txBody>
      </p:sp>
      <p:sp>
        <p:nvSpPr>
          <p:cNvPr id="1215" name="Google Shape;1215;p85"/>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RGPD – Reglamento General de Protección de Datos</a:t>
            </a:r>
            <a:endParaRPr/>
          </a:p>
        </p:txBody>
      </p:sp>
      <p:pic>
        <p:nvPicPr>
          <p:cNvPr id="1216" name="Google Shape;1216;p85" descr="Image result for Gdpr Seal"/>
          <p:cNvPicPr preferRelativeResize="0"/>
          <p:nvPr/>
        </p:nvPicPr>
        <p:blipFill rotWithShape="1">
          <a:blip r:embed="rId3">
            <a:alphaModFix/>
          </a:blip>
          <a:srcRect b="10439"/>
          <a:stretch/>
        </p:blipFill>
        <p:spPr>
          <a:xfrm>
            <a:off x="7566993" y="2318652"/>
            <a:ext cx="3761957" cy="28093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86"/>
          <p:cNvSpPr txBox="1">
            <a:spLocks noGrp="1"/>
          </p:cNvSpPr>
          <p:nvPr>
            <p:ph type="body" idx="1"/>
          </p:nvPr>
        </p:nvSpPr>
        <p:spPr>
          <a:xfrm>
            <a:off x="659792" y="1194421"/>
            <a:ext cx="10872409" cy="408511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sz="2200" b="1" dirty="0"/>
              <a:t>La </a:t>
            </a:r>
            <a:r>
              <a:rPr lang="en-US" sz="2200" b="1" dirty="0" err="1"/>
              <a:t>información</a:t>
            </a:r>
            <a:r>
              <a:rPr lang="en-US" sz="2200" b="1" dirty="0"/>
              <a:t> de </a:t>
            </a:r>
            <a:r>
              <a:rPr lang="en-US" sz="2200" b="1" dirty="0" err="1"/>
              <a:t>carácter</a:t>
            </a:r>
            <a:r>
              <a:rPr lang="en-US" sz="2200" b="1" dirty="0"/>
              <a:t> personal </a:t>
            </a:r>
            <a:r>
              <a:rPr lang="en-US" sz="2200" dirty="0"/>
              <a:t>es </a:t>
            </a:r>
            <a:r>
              <a:rPr lang="en-US" sz="2200" dirty="0" err="1"/>
              <a:t>muy</a:t>
            </a:r>
            <a:r>
              <a:rPr lang="en-US" sz="2200" dirty="0"/>
              <a:t> </a:t>
            </a:r>
            <a:r>
              <a:rPr lang="en-US" sz="2200" dirty="0" err="1"/>
              <a:t>valiosa</a:t>
            </a:r>
            <a:r>
              <a:rPr lang="en-US" sz="2200" dirty="0"/>
              <a:t>. De </a:t>
            </a:r>
            <a:r>
              <a:rPr lang="en-US" sz="2200" dirty="0" err="1"/>
              <a:t>hecho</a:t>
            </a:r>
            <a:r>
              <a:rPr lang="en-US" sz="2200" dirty="0"/>
              <a:t>,  </a:t>
            </a:r>
            <a:r>
              <a:rPr lang="en-US" sz="2200" dirty="0" err="1"/>
              <a:t>sustenta</a:t>
            </a:r>
            <a:r>
              <a:rPr lang="en-US" sz="2200" dirty="0"/>
              <a:t> </a:t>
            </a:r>
            <a:r>
              <a:rPr lang="en-US" sz="2200" dirty="0" err="1"/>
              <a:t>una</a:t>
            </a:r>
            <a:r>
              <a:rPr lang="en-US" sz="2200" dirty="0"/>
              <a:t> </a:t>
            </a:r>
            <a:r>
              <a:rPr lang="en-US" sz="2200" dirty="0" err="1"/>
              <a:t>industria</a:t>
            </a:r>
            <a:r>
              <a:rPr lang="en-US" sz="2200" dirty="0"/>
              <a:t> de un </a:t>
            </a:r>
            <a:r>
              <a:rPr lang="en-US" sz="2200" dirty="0" err="1"/>
              <a:t>billón</a:t>
            </a:r>
            <a:r>
              <a:rPr lang="en-US" sz="2200" dirty="0"/>
              <a:t> de </a:t>
            </a:r>
            <a:r>
              <a:rPr lang="en-US" sz="2200" dirty="0" err="1"/>
              <a:t>dólares</a:t>
            </a:r>
            <a:r>
              <a:rPr lang="en-US" sz="2200" dirty="0"/>
              <a:t>. </a:t>
            </a:r>
            <a:r>
              <a:rPr lang="en-US" sz="2200" dirty="0" err="1"/>
              <a:t>Empresas</a:t>
            </a:r>
            <a:r>
              <a:rPr lang="en-US" sz="2200" dirty="0"/>
              <a:t> </a:t>
            </a:r>
            <a:r>
              <a:rPr lang="en-US" sz="2200" dirty="0" err="1"/>
              <a:t>como</a:t>
            </a:r>
            <a:r>
              <a:rPr lang="en-US" sz="2200" dirty="0"/>
              <a:t> Facebook y Google </a:t>
            </a:r>
            <a:r>
              <a:rPr lang="en-US" sz="2200" dirty="0" err="1"/>
              <a:t>obtienen</a:t>
            </a:r>
            <a:r>
              <a:rPr lang="en-US" sz="2200" dirty="0"/>
              <a:t> sus </a:t>
            </a:r>
            <a:r>
              <a:rPr lang="en-US" sz="2200" dirty="0" err="1"/>
              <a:t>beneficios</a:t>
            </a:r>
            <a:r>
              <a:rPr lang="en-US" sz="2200" dirty="0"/>
              <a:t> </a:t>
            </a:r>
            <a:r>
              <a:rPr lang="en-US" sz="2200" dirty="0" err="1"/>
              <a:t>vendiendo</a:t>
            </a:r>
            <a:r>
              <a:rPr lang="en-US" sz="2200" dirty="0"/>
              <a:t> </a:t>
            </a:r>
            <a:r>
              <a:rPr lang="en-US" sz="2200" dirty="0" err="1"/>
              <a:t>información</a:t>
            </a:r>
            <a:r>
              <a:rPr lang="en-US" sz="2200" dirty="0"/>
              <a:t> personal a </a:t>
            </a:r>
            <a:r>
              <a:rPr lang="en-US" sz="2200" dirty="0" err="1"/>
              <a:t>los</a:t>
            </a:r>
            <a:r>
              <a:rPr lang="en-US" sz="2200" dirty="0"/>
              <a:t> </a:t>
            </a:r>
            <a:r>
              <a:rPr lang="en-US" sz="2200" dirty="0" err="1"/>
              <a:t>anunciantes</a:t>
            </a:r>
            <a:r>
              <a:rPr lang="en-US" sz="2200" dirty="0"/>
              <a:t>.  </a:t>
            </a:r>
            <a:endParaRPr dirty="0"/>
          </a:p>
          <a:p>
            <a:pPr marL="0" lvl="0" indent="0" algn="just" rtl="0">
              <a:lnSpc>
                <a:spcPct val="90000"/>
              </a:lnSpc>
              <a:spcBef>
                <a:spcPts val="1000"/>
              </a:spcBef>
              <a:spcAft>
                <a:spcPts val="0"/>
              </a:spcAft>
              <a:buSzPts val="2400"/>
              <a:buNone/>
            </a:pPr>
            <a:r>
              <a:rPr lang="en-US" sz="2200" dirty="0"/>
              <a:t>El RGPD les dice a las </a:t>
            </a:r>
            <a:r>
              <a:rPr lang="en-US" sz="2200" dirty="0" err="1"/>
              <a:t>empresas</a:t>
            </a:r>
            <a:r>
              <a:rPr lang="en-US" sz="2200" dirty="0"/>
              <a:t> lo que </a:t>
            </a:r>
            <a:r>
              <a:rPr lang="en-US" sz="2200" dirty="0" err="1"/>
              <a:t>pueden</a:t>
            </a:r>
            <a:r>
              <a:rPr lang="en-US" sz="2200" dirty="0"/>
              <a:t> y no </a:t>
            </a:r>
            <a:r>
              <a:rPr lang="en-US" sz="2200" dirty="0" err="1"/>
              <a:t>pueden</a:t>
            </a:r>
            <a:r>
              <a:rPr lang="en-US" sz="2200" dirty="0"/>
              <a:t> </a:t>
            </a:r>
            <a:r>
              <a:rPr lang="en-US" sz="2200" dirty="0" err="1"/>
              <a:t>hacer</a:t>
            </a:r>
            <a:r>
              <a:rPr lang="en-US" sz="2200" dirty="0"/>
              <a:t> con </a:t>
            </a:r>
            <a:r>
              <a:rPr lang="en-US" sz="2200" dirty="0" err="1"/>
              <a:t>tu</a:t>
            </a:r>
            <a:r>
              <a:rPr lang="en-US" sz="2200" dirty="0"/>
              <a:t> </a:t>
            </a:r>
            <a:r>
              <a:rPr lang="en-US" sz="2200" dirty="0" err="1"/>
              <a:t>información</a:t>
            </a:r>
            <a:r>
              <a:rPr lang="en-US" sz="2200" dirty="0"/>
              <a:t>. </a:t>
            </a:r>
            <a:r>
              <a:rPr lang="en-US" sz="2200" dirty="0" err="1"/>
              <a:t>Comprendiendo</a:t>
            </a:r>
            <a:r>
              <a:rPr lang="en-US" sz="2200" dirty="0"/>
              <a:t> </a:t>
            </a:r>
            <a:r>
              <a:rPr lang="en-US" sz="2200" dirty="0" err="1"/>
              <a:t>el</a:t>
            </a:r>
            <a:r>
              <a:rPr lang="en-US" sz="2200" dirty="0"/>
              <a:t> </a:t>
            </a:r>
            <a:r>
              <a:rPr lang="en-US" sz="2200" dirty="0" err="1"/>
              <a:t>funcionamiento</a:t>
            </a:r>
            <a:r>
              <a:rPr lang="en-US" sz="2200" dirty="0"/>
              <a:t> de </a:t>
            </a:r>
            <a:r>
              <a:rPr lang="en-US" sz="2200" dirty="0" err="1"/>
              <a:t>esta</a:t>
            </a:r>
            <a:r>
              <a:rPr lang="en-US" sz="2200" dirty="0"/>
              <a:t> </a:t>
            </a:r>
            <a:r>
              <a:rPr lang="en-US" sz="2200" dirty="0" err="1"/>
              <a:t>legislación</a:t>
            </a:r>
            <a:r>
              <a:rPr lang="en-US" sz="2200" dirty="0"/>
              <a:t> </a:t>
            </a:r>
            <a:r>
              <a:rPr lang="en-US" sz="2200" dirty="0" err="1"/>
              <a:t>tendrás</a:t>
            </a:r>
            <a:r>
              <a:rPr lang="en-US" sz="2200" dirty="0"/>
              <a:t> </a:t>
            </a:r>
            <a:r>
              <a:rPr lang="en-US" sz="2200" dirty="0" err="1"/>
              <a:t>más</a:t>
            </a:r>
            <a:r>
              <a:rPr lang="en-US" sz="2200" dirty="0"/>
              <a:t> control </a:t>
            </a:r>
            <a:r>
              <a:rPr lang="en-US" sz="2200" dirty="0" err="1"/>
              <a:t>sobre</a:t>
            </a:r>
            <a:r>
              <a:rPr lang="en-US" sz="2200" dirty="0"/>
              <a:t> </a:t>
            </a:r>
            <a:r>
              <a:rPr lang="en-US" sz="2200" dirty="0" err="1"/>
              <a:t>tu</a:t>
            </a:r>
            <a:r>
              <a:rPr lang="en-US" sz="2200" dirty="0"/>
              <a:t> </a:t>
            </a:r>
            <a:r>
              <a:rPr lang="en-US" sz="2200" dirty="0" err="1"/>
              <a:t>vida</a:t>
            </a:r>
            <a:r>
              <a:rPr lang="en-US" sz="2200" dirty="0"/>
              <a:t> online. </a:t>
            </a:r>
            <a:endParaRPr sz="2200" dirty="0"/>
          </a:p>
          <a:p>
            <a:pPr marL="0" lvl="0" indent="0" algn="l" rtl="0">
              <a:lnSpc>
                <a:spcPct val="90000"/>
              </a:lnSpc>
              <a:spcBef>
                <a:spcPts val="1000"/>
              </a:spcBef>
              <a:spcAft>
                <a:spcPts val="0"/>
              </a:spcAft>
              <a:buSzPts val="2400"/>
              <a:buNone/>
            </a:pPr>
            <a:r>
              <a:rPr lang="en-US" sz="2200" b="1" dirty="0"/>
              <a:t>Los </a:t>
            </a:r>
            <a:r>
              <a:rPr lang="en-US" sz="2200" b="1" dirty="0" err="1"/>
              <a:t>datos</a:t>
            </a:r>
            <a:r>
              <a:rPr lang="en-US" sz="2200" b="1" dirty="0"/>
              <a:t> </a:t>
            </a:r>
            <a:r>
              <a:rPr lang="en-US" sz="2200" b="1" dirty="0" err="1"/>
              <a:t>personales</a:t>
            </a:r>
            <a:r>
              <a:rPr lang="en-US" sz="2200" b="1" dirty="0"/>
              <a:t> </a:t>
            </a:r>
            <a:r>
              <a:rPr lang="en-US" sz="2200" dirty="0"/>
              <a:t>son </a:t>
            </a:r>
            <a:r>
              <a:rPr lang="en-US" sz="2200" dirty="0" err="1"/>
              <a:t>información</a:t>
            </a:r>
            <a:r>
              <a:rPr lang="en-US" sz="2200" dirty="0"/>
              <a:t> que </a:t>
            </a:r>
            <a:r>
              <a:rPr lang="en-US" sz="2200" dirty="0" err="1"/>
              <a:t>puede</a:t>
            </a:r>
            <a:r>
              <a:rPr lang="en-US" sz="2200" dirty="0"/>
              <a:t> </a:t>
            </a:r>
            <a:r>
              <a:rPr lang="en-US" sz="2200" dirty="0" err="1"/>
              <a:t>usarse</a:t>
            </a:r>
            <a:r>
              <a:rPr lang="en-US" sz="2200" dirty="0"/>
              <a:t> para </a:t>
            </a:r>
            <a:r>
              <a:rPr lang="en-US" sz="2200" dirty="0" err="1"/>
              <a:t>identificar</a:t>
            </a:r>
            <a:r>
              <a:rPr lang="en-US" sz="2200" dirty="0"/>
              <a:t> a las personas. </a:t>
            </a:r>
            <a:r>
              <a:rPr lang="en-US" sz="2200" dirty="0" err="1"/>
              <a:t>En</a:t>
            </a:r>
            <a:r>
              <a:rPr lang="en-US" sz="2200" dirty="0"/>
              <a:t> </a:t>
            </a:r>
            <a:r>
              <a:rPr lang="en-US" sz="2200" dirty="0" err="1"/>
              <a:t>otras</a:t>
            </a:r>
            <a:r>
              <a:rPr lang="en-US" sz="2200" dirty="0"/>
              <a:t> palabras, es </a:t>
            </a:r>
            <a:r>
              <a:rPr lang="en-US" sz="2200" dirty="0" err="1"/>
              <a:t>cualquier</a:t>
            </a:r>
            <a:r>
              <a:rPr lang="en-US" sz="2200" dirty="0"/>
              <a:t> </a:t>
            </a:r>
            <a:r>
              <a:rPr lang="en-US" sz="2200" dirty="0" err="1"/>
              <a:t>información</a:t>
            </a:r>
            <a:r>
              <a:rPr lang="en-US" sz="2200" dirty="0"/>
              <a:t> </a:t>
            </a:r>
            <a:r>
              <a:rPr lang="en-US" sz="2200" dirty="0" err="1"/>
              <a:t>privada</a:t>
            </a:r>
            <a:r>
              <a:rPr lang="en-US" sz="2200" dirty="0"/>
              <a:t> que no </a:t>
            </a:r>
            <a:r>
              <a:rPr lang="en-US" sz="2200" dirty="0" err="1"/>
              <a:t>querrías</a:t>
            </a:r>
            <a:r>
              <a:rPr lang="en-US" sz="2200" dirty="0"/>
              <a:t> que </a:t>
            </a:r>
            <a:r>
              <a:rPr lang="en-US" sz="2200" dirty="0" err="1"/>
              <a:t>cayese</a:t>
            </a:r>
            <a:r>
              <a:rPr lang="en-US" sz="2200" dirty="0"/>
              <a:t> </a:t>
            </a:r>
            <a:r>
              <a:rPr lang="en-US" sz="2200" dirty="0" err="1"/>
              <a:t>en</a:t>
            </a:r>
            <a:r>
              <a:rPr lang="en-US" sz="2200" dirty="0"/>
              <a:t> las manos </a:t>
            </a:r>
            <a:r>
              <a:rPr lang="en-US" sz="2200" dirty="0" err="1"/>
              <a:t>equivocadas</a:t>
            </a:r>
            <a:r>
              <a:rPr lang="en-US" sz="2200" dirty="0"/>
              <a:t>, </a:t>
            </a:r>
            <a:r>
              <a:rPr lang="en-US" sz="2200" dirty="0" err="1"/>
              <a:t>como</a:t>
            </a:r>
            <a:r>
              <a:rPr lang="en-US" sz="2200" dirty="0"/>
              <a:t> </a:t>
            </a:r>
            <a:r>
              <a:rPr lang="en-US" sz="2200" dirty="0" err="1"/>
              <a:t>por</a:t>
            </a:r>
            <a:r>
              <a:rPr lang="en-US" sz="2200" dirty="0"/>
              <a:t> </a:t>
            </a:r>
            <a:r>
              <a:rPr lang="en-US" sz="2200" dirty="0" err="1"/>
              <a:t>ejemplo</a:t>
            </a:r>
            <a:r>
              <a:rPr lang="en-US" sz="2200" dirty="0"/>
              <a:t> </a:t>
            </a:r>
            <a:r>
              <a:rPr lang="en-US" sz="2200" dirty="0" err="1"/>
              <a:t>tu</a:t>
            </a:r>
            <a:r>
              <a:rPr lang="en-US" sz="2200" dirty="0"/>
              <a:t> </a:t>
            </a:r>
            <a:r>
              <a:rPr lang="en-US" sz="2200" dirty="0" err="1"/>
              <a:t>nombre</a:t>
            </a:r>
            <a:r>
              <a:rPr lang="en-US" sz="2200" dirty="0"/>
              <a:t>, </a:t>
            </a:r>
            <a:r>
              <a:rPr lang="en-US" sz="2200" dirty="0" err="1"/>
              <a:t>número</a:t>
            </a:r>
            <a:r>
              <a:rPr lang="en-US" sz="2200" dirty="0"/>
              <a:t> de </a:t>
            </a:r>
            <a:r>
              <a:rPr lang="en-US" sz="2200" dirty="0" err="1"/>
              <a:t>teléfono</a:t>
            </a:r>
            <a:r>
              <a:rPr lang="en-US" sz="2200" dirty="0"/>
              <a:t>, </a:t>
            </a:r>
            <a:r>
              <a:rPr lang="en-US" sz="2200" dirty="0" err="1"/>
              <a:t>dirección</a:t>
            </a:r>
            <a:r>
              <a:rPr lang="en-US" sz="2200" dirty="0"/>
              <a:t>, </a:t>
            </a:r>
            <a:r>
              <a:rPr lang="en-US" sz="2200" dirty="0" err="1"/>
              <a:t>fecha</a:t>
            </a:r>
            <a:r>
              <a:rPr lang="en-US" sz="2200" dirty="0"/>
              <a:t> de </a:t>
            </a:r>
            <a:r>
              <a:rPr lang="en-US" sz="2200" dirty="0" err="1"/>
              <a:t>nacimiento</a:t>
            </a:r>
            <a:r>
              <a:rPr lang="en-US" sz="2200" dirty="0"/>
              <a:t>, </a:t>
            </a:r>
            <a:r>
              <a:rPr lang="en-US" sz="2200" dirty="0" err="1"/>
              <a:t>núm</a:t>
            </a:r>
            <a:r>
              <a:rPr lang="en-US" sz="2200" dirty="0"/>
              <a:t>. de </a:t>
            </a:r>
            <a:r>
              <a:rPr lang="en-US" sz="2200" dirty="0" err="1"/>
              <a:t>cuenta</a:t>
            </a:r>
            <a:r>
              <a:rPr lang="en-US" sz="2200" dirty="0"/>
              <a:t> </a:t>
            </a:r>
            <a:r>
              <a:rPr lang="en-US" sz="2200" dirty="0" err="1"/>
              <a:t>bancaria</a:t>
            </a:r>
            <a:r>
              <a:rPr lang="en-US" sz="2200" dirty="0"/>
              <a:t>, </a:t>
            </a:r>
            <a:r>
              <a:rPr lang="en-US" sz="2200" dirty="0" err="1"/>
              <a:t>núm</a:t>
            </a:r>
            <a:r>
              <a:rPr lang="en-US" sz="2200" dirty="0"/>
              <a:t>. de </a:t>
            </a:r>
            <a:r>
              <a:rPr lang="en-US" sz="2200" dirty="0" err="1"/>
              <a:t>pasaporte</a:t>
            </a:r>
            <a:r>
              <a:rPr lang="en-US" sz="2200" dirty="0"/>
              <a:t>, </a:t>
            </a:r>
            <a:r>
              <a:rPr lang="en-US" sz="2200" dirty="0" err="1"/>
              <a:t>historial</a:t>
            </a:r>
            <a:r>
              <a:rPr lang="en-US" sz="2200" dirty="0"/>
              <a:t> </a:t>
            </a:r>
            <a:r>
              <a:rPr lang="en-US" sz="2200" dirty="0" err="1"/>
              <a:t>médico</a:t>
            </a:r>
            <a:r>
              <a:rPr lang="en-US" sz="2200" dirty="0"/>
              <a:t>, </a:t>
            </a:r>
            <a:r>
              <a:rPr lang="en-US" sz="2200" dirty="0" err="1"/>
              <a:t>raza</a:t>
            </a:r>
            <a:r>
              <a:rPr lang="en-US" sz="2200" dirty="0"/>
              <a:t>, </a:t>
            </a:r>
            <a:r>
              <a:rPr lang="en-US" sz="2200" dirty="0" err="1"/>
              <a:t>religión</a:t>
            </a:r>
            <a:r>
              <a:rPr lang="en-US" sz="2200" dirty="0"/>
              <a:t>, </a:t>
            </a:r>
            <a:r>
              <a:rPr lang="en-US" sz="2200" dirty="0" err="1"/>
              <a:t>ideología</a:t>
            </a:r>
            <a:r>
              <a:rPr lang="en-US" sz="2200" dirty="0"/>
              <a:t>, </a:t>
            </a:r>
            <a:r>
              <a:rPr lang="en-US" sz="2200" dirty="0" err="1"/>
              <a:t>localización</a:t>
            </a:r>
            <a:r>
              <a:rPr lang="en-US" sz="2200" dirty="0"/>
              <a:t> o </a:t>
            </a:r>
            <a:r>
              <a:rPr lang="en-US" sz="2200" dirty="0" err="1"/>
              <a:t>publicaciones</a:t>
            </a:r>
            <a:r>
              <a:rPr lang="en-US" sz="2200" dirty="0"/>
              <a:t> </a:t>
            </a:r>
            <a:r>
              <a:rPr lang="en-US" sz="2200" dirty="0" err="1"/>
              <a:t>en</a:t>
            </a:r>
            <a:r>
              <a:rPr lang="en-US" sz="2200" dirty="0"/>
              <a:t> internet. </a:t>
            </a:r>
            <a:endParaRPr sz="2200" dirty="0"/>
          </a:p>
          <a:p>
            <a:pPr marL="0" lvl="0" indent="0" algn="l" rtl="0">
              <a:lnSpc>
                <a:spcPct val="90000"/>
              </a:lnSpc>
              <a:spcBef>
                <a:spcPts val="1000"/>
              </a:spcBef>
              <a:spcAft>
                <a:spcPts val="0"/>
              </a:spcAft>
              <a:buSzPts val="2400"/>
              <a:buNone/>
            </a:pPr>
            <a:r>
              <a:rPr lang="en-US" sz="2200" dirty="0" err="1"/>
              <a:t>Piensa</a:t>
            </a:r>
            <a:r>
              <a:rPr lang="en-US" sz="2200" dirty="0"/>
              <a:t> que </a:t>
            </a:r>
            <a:r>
              <a:rPr lang="en-US" sz="2200" dirty="0" err="1"/>
              <a:t>tus</a:t>
            </a:r>
            <a:r>
              <a:rPr lang="en-US" sz="2200" dirty="0"/>
              <a:t> </a:t>
            </a:r>
            <a:r>
              <a:rPr lang="en-US" sz="2200" dirty="0" err="1"/>
              <a:t>datos</a:t>
            </a:r>
            <a:r>
              <a:rPr lang="en-US" sz="2200" dirty="0"/>
              <a:t> </a:t>
            </a:r>
            <a:r>
              <a:rPr lang="en-US" sz="2200" dirty="0" err="1"/>
              <a:t>personales</a:t>
            </a:r>
            <a:r>
              <a:rPr lang="en-US" sz="2200" dirty="0"/>
              <a:t> son un </a:t>
            </a:r>
            <a:r>
              <a:rPr lang="en-US" sz="2200" dirty="0" err="1"/>
              <a:t>puzle</a:t>
            </a:r>
            <a:r>
              <a:rPr lang="en-US" sz="2200" dirty="0"/>
              <a:t>. Una sola </a:t>
            </a:r>
            <a:r>
              <a:rPr lang="en-US" sz="2200" dirty="0" err="1"/>
              <a:t>pieza</a:t>
            </a:r>
            <a:r>
              <a:rPr lang="en-US" sz="2200" dirty="0"/>
              <a:t> </a:t>
            </a:r>
            <a:r>
              <a:rPr lang="en-US" sz="2200" dirty="0" err="1"/>
              <a:t>puede</a:t>
            </a:r>
            <a:r>
              <a:rPr lang="en-US" sz="2200" dirty="0"/>
              <a:t> no </a:t>
            </a:r>
            <a:r>
              <a:rPr lang="en-US" sz="2200" dirty="0" err="1"/>
              <a:t>decir</a:t>
            </a:r>
            <a:r>
              <a:rPr lang="en-US" sz="2200" dirty="0"/>
              <a:t> </a:t>
            </a:r>
            <a:r>
              <a:rPr lang="en-US" sz="2200" dirty="0" err="1"/>
              <a:t>demasiado</a:t>
            </a:r>
            <a:r>
              <a:rPr lang="en-US" sz="2200" dirty="0"/>
              <a:t>, </a:t>
            </a:r>
            <a:r>
              <a:rPr lang="en-US" sz="2200" dirty="0" err="1"/>
              <a:t>pero</a:t>
            </a:r>
            <a:r>
              <a:rPr lang="en-US" sz="2200" dirty="0"/>
              <a:t> a </a:t>
            </a:r>
            <a:r>
              <a:rPr lang="en-US" sz="2200" dirty="0" err="1"/>
              <a:t>medida</a:t>
            </a:r>
            <a:r>
              <a:rPr lang="en-US" sz="2200" dirty="0"/>
              <a:t> que se van </a:t>
            </a:r>
            <a:r>
              <a:rPr lang="en-US" sz="2200" dirty="0" err="1"/>
              <a:t>juntando</a:t>
            </a:r>
            <a:r>
              <a:rPr lang="en-US" sz="2200" dirty="0"/>
              <a:t> </a:t>
            </a:r>
            <a:r>
              <a:rPr lang="en-US" sz="2200" dirty="0" err="1"/>
              <a:t>muchas</a:t>
            </a:r>
            <a:r>
              <a:rPr lang="en-US" sz="2200" dirty="0"/>
              <a:t>, se </a:t>
            </a:r>
            <a:r>
              <a:rPr lang="en-US" sz="2200" dirty="0" err="1"/>
              <a:t>va</a:t>
            </a:r>
            <a:r>
              <a:rPr lang="en-US" sz="2200" dirty="0"/>
              <a:t> </a:t>
            </a:r>
            <a:r>
              <a:rPr lang="en-US" sz="2200" dirty="0" err="1"/>
              <a:t>formando</a:t>
            </a:r>
            <a:r>
              <a:rPr lang="en-US" sz="2200" dirty="0"/>
              <a:t> </a:t>
            </a:r>
            <a:r>
              <a:rPr lang="en-US" sz="2200" dirty="0" err="1"/>
              <a:t>una</a:t>
            </a:r>
            <a:r>
              <a:rPr lang="en-US" sz="2200" dirty="0"/>
              <a:t> imagen </a:t>
            </a:r>
            <a:r>
              <a:rPr lang="en-US" sz="2200" dirty="0" err="1"/>
              <a:t>clara</a:t>
            </a:r>
            <a:r>
              <a:rPr lang="en-US" sz="2200" dirty="0"/>
              <a:t> de </a:t>
            </a:r>
            <a:r>
              <a:rPr lang="en-US" sz="2200" dirty="0" err="1"/>
              <a:t>tu</a:t>
            </a:r>
            <a:r>
              <a:rPr lang="en-US" sz="2200" dirty="0"/>
              <a:t> </a:t>
            </a:r>
            <a:r>
              <a:rPr lang="en-US" sz="2200" dirty="0" err="1"/>
              <a:t>vida</a:t>
            </a:r>
            <a:r>
              <a:rPr lang="en-US" sz="2200" dirty="0"/>
              <a:t>. </a:t>
            </a:r>
            <a:endParaRPr sz="2200" dirty="0"/>
          </a:p>
          <a:p>
            <a:pPr marL="0" lvl="0" indent="0" algn="ctr" rtl="0">
              <a:lnSpc>
                <a:spcPct val="90000"/>
              </a:lnSpc>
              <a:spcBef>
                <a:spcPts val="1000"/>
              </a:spcBef>
              <a:spcAft>
                <a:spcPts val="0"/>
              </a:spcAft>
              <a:buSzPts val="2400"/>
              <a:buNone/>
            </a:pPr>
            <a:r>
              <a:rPr lang="en-US" sz="2200" b="1" dirty="0" err="1">
                <a:solidFill>
                  <a:srgbClr val="7F3494"/>
                </a:solidFill>
              </a:rPr>
              <a:t>Cualquier</a:t>
            </a:r>
            <a:r>
              <a:rPr lang="en-US" sz="2200" b="1" dirty="0">
                <a:solidFill>
                  <a:srgbClr val="7F3494"/>
                </a:solidFill>
              </a:rPr>
              <a:t> </a:t>
            </a:r>
            <a:r>
              <a:rPr lang="en-US" sz="2200" b="1" dirty="0" err="1">
                <a:solidFill>
                  <a:srgbClr val="7F3494"/>
                </a:solidFill>
              </a:rPr>
              <a:t>incidente</a:t>
            </a:r>
            <a:r>
              <a:rPr lang="en-US" sz="2200" b="1" dirty="0">
                <a:solidFill>
                  <a:srgbClr val="7F3494"/>
                </a:solidFill>
              </a:rPr>
              <a:t> que </a:t>
            </a:r>
            <a:r>
              <a:rPr lang="en-US" sz="2200" b="1" dirty="0" err="1">
                <a:solidFill>
                  <a:srgbClr val="7F3494"/>
                </a:solidFill>
              </a:rPr>
              <a:t>suponga</a:t>
            </a:r>
            <a:r>
              <a:rPr lang="en-US" sz="2200" b="1" dirty="0">
                <a:solidFill>
                  <a:srgbClr val="7F3494"/>
                </a:solidFill>
              </a:rPr>
              <a:t> la </a:t>
            </a:r>
            <a:r>
              <a:rPr lang="en-US" sz="2200" b="1" dirty="0" err="1">
                <a:solidFill>
                  <a:srgbClr val="7F3494"/>
                </a:solidFill>
              </a:rPr>
              <a:t>pérdida</a:t>
            </a:r>
            <a:r>
              <a:rPr lang="en-US" sz="2200" b="1" dirty="0">
                <a:solidFill>
                  <a:srgbClr val="7F3494"/>
                </a:solidFill>
              </a:rPr>
              <a:t>, </a:t>
            </a:r>
            <a:r>
              <a:rPr lang="en-US" sz="2200" b="1" dirty="0" err="1">
                <a:solidFill>
                  <a:srgbClr val="7F3494"/>
                </a:solidFill>
              </a:rPr>
              <a:t>el</a:t>
            </a:r>
            <a:r>
              <a:rPr lang="en-US" sz="2200" b="1" dirty="0">
                <a:solidFill>
                  <a:srgbClr val="7F3494"/>
                </a:solidFill>
              </a:rPr>
              <a:t> </a:t>
            </a:r>
            <a:r>
              <a:rPr lang="en-US" sz="2200" b="1" dirty="0" err="1">
                <a:solidFill>
                  <a:srgbClr val="7F3494"/>
                </a:solidFill>
              </a:rPr>
              <a:t>robo</a:t>
            </a:r>
            <a:r>
              <a:rPr lang="en-US" sz="2200" b="1" dirty="0">
                <a:solidFill>
                  <a:srgbClr val="7F3494"/>
                </a:solidFill>
              </a:rPr>
              <a:t>, la </a:t>
            </a:r>
            <a:r>
              <a:rPr lang="en-US" sz="2200" b="1" dirty="0" err="1">
                <a:solidFill>
                  <a:srgbClr val="7F3494"/>
                </a:solidFill>
              </a:rPr>
              <a:t>destrucción</a:t>
            </a:r>
            <a:r>
              <a:rPr lang="en-US" sz="2200" b="1" dirty="0">
                <a:solidFill>
                  <a:srgbClr val="7F3494"/>
                </a:solidFill>
              </a:rPr>
              <a:t> o la </a:t>
            </a:r>
            <a:r>
              <a:rPr lang="en-US" sz="2200" b="1" dirty="0" err="1">
                <a:solidFill>
                  <a:srgbClr val="7F3494"/>
                </a:solidFill>
              </a:rPr>
              <a:t>modificación</a:t>
            </a:r>
            <a:r>
              <a:rPr lang="en-US" sz="2200" b="1" dirty="0">
                <a:solidFill>
                  <a:srgbClr val="7F3494"/>
                </a:solidFill>
              </a:rPr>
              <a:t> de </a:t>
            </a:r>
            <a:r>
              <a:rPr lang="en-US" sz="2200" b="1" dirty="0" err="1">
                <a:solidFill>
                  <a:srgbClr val="7F3494"/>
                </a:solidFill>
              </a:rPr>
              <a:t>datos</a:t>
            </a:r>
            <a:r>
              <a:rPr lang="en-US" sz="2200" b="1" dirty="0">
                <a:solidFill>
                  <a:srgbClr val="7F3494"/>
                </a:solidFill>
              </a:rPr>
              <a:t> </a:t>
            </a:r>
            <a:r>
              <a:rPr lang="en-US" sz="2200" b="1" dirty="0" err="1">
                <a:solidFill>
                  <a:srgbClr val="7F3494"/>
                </a:solidFill>
              </a:rPr>
              <a:t>personales</a:t>
            </a:r>
            <a:r>
              <a:rPr lang="en-US" sz="2200" b="1" dirty="0">
                <a:solidFill>
                  <a:srgbClr val="7F3494"/>
                </a:solidFill>
              </a:rPr>
              <a:t> se </a:t>
            </a:r>
            <a:r>
              <a:rPr lang="en-US" sz="2200" b="1" dirty="0" err="1">
                <a:solidFill>
                  <a:srgbClr val="7F3494"/>
                </a:solidFill>
              </a:rPr>
              <a:t>considera</a:t>
            </a:r>
            <a:r>
              <a:rPr lang="en-US" sz="2200" b="1" dirty="0">
                <a:solidFill>
                  <a:srgbClr val="7F3494"/>
                </a:solidFill>
              </a:rPr>
              <a:t> </a:t>
            </a:r>
            <a:r>
              <a:rPr lang="en-US" sz="2200" b="1" dirty="0" err="1">
                <a:solidFill>
                  <a:srgbClr val="7F3494"/>
                </a:solidFill>
              </a:rPr>
              <a:t>una</a:t>
            </a:r>
            <a:r>
              <a:rPr lang="en-US" sz="2200" b="1" dirty="0">
                <a:solidFill>
                  <a:srgbClr val="7F3494"/>
                </a:solidFill>
              </a:rPr>
              <a:t>  BRECHA DE SEGURIDAD.</a:t>
            </a:r>
            <a:endParaRPr sz="2200" b="1" dirty="0">
              <a:solidFill>
                <a:srgbClr val="7F3494"/>
              </a:solidFill>
            </a:endParaRPr>
          </a:p>
        </p:txBody>
      </p:sp>
      <p:sp>
        <p:nvSpPr>
          <p:cNvPr id="1222" name="Google Shape;1222;p86"/>
          <p:cNvSpPr txBox="1">
            <a:spLocks noGrp="1"/>
          </p:cNvSpPr>
          <p:nvPr>
            <p:ph type="body" idx="2"/>
          </p:nvPr>
        </p:nvSpPr>
        <p:spPr>
          <a:xfrm>
            <a:off x="2532918" y="434163"/>
            <a:ext cx="8259260"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¿Por qué es necesario el RGPD?</a:t>
            </a:r>
            <a:endParaRPr/>
          </a:p>
        </p:txBody>
      </p:sp>
      <p:grpSp>
        <p:nvGrpSpPr>
          <p:cNvPr id="1223" name="Google Shape;1223;p86"/>
          <p:cNvGrpSpPr/>
          <p:nvPr/>
        </p:nvGrpSpPr>
        <p:grpSpPr>
          <a:xfrm>
            <a:off x="1298447" y="321054"/>
            <a:ext cx="885534" cy="895927"/>
            <a:chOff x="7190753" y="5365577"/>
            <a:chExt cx="745522" cy="754272"/>
          </a:xfrm>
        </p:grpSpPr>
        <p:grpSp>
          <p:nvGrpSpPr>
            <p:cNvPr id="1224" name="Google Shape;1224;p86"/>
            <p:cNvGrpSpPr/>
            <p:nvPr/>
          </p:nvGrpSpPr>
          <p:grpSpPr>
            <a:xfrm>
              <a:off x="7353351" y="5647412"/>
              <a:ext cx="420044" cy="75879"/>
              <a:chOff x="7353351" y="5647412"/>
              <a:chExt cx="420044" cy="75879"/>
            </a:xfrm>
          </p:grpSpPr>
          <p:sp>
            <p:nvSpPr>
              <p:cNvPr id="1225" name="Google Shape;1225;p86"/>
              <p:cNvSpPr/>
              <p:nvPr/>
            </p:nvSpPr>
            <p:spPr>
              <a:xfrm>
                <a:off x="7353351" y="5649220"/>
                <a:ext cx="131884" cy="74071"/>
              </a:xfrm>
              <a:custGeom>
                <a:avLst/>
                <a:gdLst/>
                <a:ahLst/>
                <a:cxnLst/>
                <a:rect l="l" t="t" r="r" b="b"/>
                <a:pathLst>
                  <a:path w="131884" h="74071" extrusionOk="0">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86"/>
              <p:cNvSpPr/>
              <p:nvPr/>
            </p:nvSpPr>
            <p:spPr>
              <a:xfrm>
                <a:off x="7640607" y="5647412"/>
                <a:ext cx="132788" cy="75879"/>
              </a:xfrm>
              <a:custGeom>
                <a:avLst/>
                <a:gdLst/>
                <a:ahLst/>
                <a:cxnLst/>
                <a:rect l="l" t="t" r="r" b="b"/>
                <a:pathLst>
                  <a:path w="132788" h="75879" extrusionOk="0">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27" name="Google Shape;1227;p86"/>
            <p:cNvGrpSpPr/>
            <p:nvPr/>
          </p:nvGrpSpPr>
          <p:grpSpPr>
            <a:xfrm>
              <a:off x="7190753" y="5365577"/>
              <a:ext cx="745522" cy="754272"/>
              <a:chOff x="7190753" y="5365577"/>
              <a:chExt cx="745522" cy="754272"/>
            </a:xfrm>
          </p:grpSpPr>
          <p:sp>
            <p:nvSpPr>
              <p:cNvPr id="1228" name="Google Shape;1228;p86"/>
              <p:cNvSpPr/>
              <p:nvPr/>
            </p:nvSpPr>
            <p:spPr>
              <a:xfrm>
                <a:off x="7304327" y="6055729"/>
                <a:ext cx="49268" cy="63218"/>
              </a:xfrm>
              <a:custGeom>
                <a:avLst/>
                <a:gdLst/>
                <a:ahLst/>
                <a:cxnLst/>
                <a:rect l="l" t="t" r="r" b="b"/>
                <a:pathLst>
                  <a:path w="49268" h="63218" extrusionOk="0">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86"/>
              <p:cNvSpPr/>
              <p:nvPr/>
            </p:nvSpPr>
            <p:spPr>
              <a:xfrm>
                <a:off x="7190753" y="5591308"/>
                <a:ext cx="332214" cy="524928"/>
              </a:xfrm>
              <a:custGeom>
                <a:avLst/>
                <a:gdLst/>
                <a:ahLst/>
                <a:cxnLst/>
                <a:rect l="l" t="t" r="r" b="b"/>
                <a:pathLst>
                  <a:path w="332214" h="524928" extrusionOk="0">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86"/>
              <p:cNvSpPr/>
              <p:nvPr/>
            </p:nvSpPr>
            <p:spPr>
              <a:xfrm>
                <a:off x="7272067" y="6011466"/>
                <a:ext cx="31338" cy="31602"/>
              </a:xfrm>
              <a:custGeom>
                <a:avLst/>
                <a:gdLst/>
                <a:ahLst/>
                <a:cxnLst/>
                <a:rect l="l" t="t" r="r" b="b"/>
                <a:pathLst>
                  <a:path w="31338" h="31602" extrusionOk="0">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86"/>
              <p:cNvSpPr/>
              <p:nvPr/>
            </p:nvSpPr>
            <p:spPr>
              <a:xfrm>
                <a:off x="7610098" y="5598136"/>
                <a:ext cx="326177" cy="521713"/>
              </a:xfrm>
              <a:custGeom>
                <a:avLst/>
                <a:gdLst/>
                <a:ahLst/>
                <a:cxnLst/>
                <a:rect l="l" t="t" r="r" b="b"/>
                <a:pathLst>
                  <a:path w="326177" h="521713" extrusionOk="0">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86"/>
              <p:cNvSpPr/>
              <p:nvPr/>
            </p:nvSpPr>
            <p:spPr>
              <a:xfrm>
                <a:off x="7325457" y="5447093"/>
                <a:ext cx="477856" cy="383008"/>
              </a:xfrm>
              <a:custGeom>
                <a:avLst/>
                <a:gdLst/>
                <a:ahLst/>
                <a:cxnLst/>
                <a:rect l="l" t="t" r="r" b="b"/>
                <a:pathLst>
                  <a:path w="477856" h="383008" extrusionOk="0">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86"/>
              <p:cNvSpPr/>
              <p:nvPr/>
            </p:nvSpPr>
            <p:spPr>
              <a:xfrm>
                <a:off x="7549372" y="5799171"/>
                <a:ext cx="30028" cy="30713"/>
              </a:xfrm>
              <a:custGeom>
                <a:avLst/>
                <a:gdLst/>
                <a:ahLst/>
                <a:cxnLst/>
                <a:rect l="l" t="t" r="r" b="b"/>
                <a:pathLst>
                  <a:path w="30028" h="30713" extrusionOk="0">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86"/>
              <p:cNvSpPr/>
              <p:nvPr/>
            </p:nvSpPr>
            <p:spPr>
              <a:xfrm>
                <a:off x="7553889" y="5365577"/>
                <a:ext cx="25292" cy="49682"/>
              </a:xfrm>
              <a:custGeom>
                <a:avLst/>
                <a:gdLst/>
                <a:ahLst/>
                <a:cxnLst/>
                <a:rect l="l" t="t" r="r" b="b"/>
                <a:pathLst>
                  <a:path w="25292" h="49682" extrusionOk="0">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86"/>
              <p:cNvSpPr/>
              <p:nvPr/>
            </p:nvSpPr>
            <p:spPr>
              <a:xfrm>
                <a:off x="7473945" y="5390644"/>
                <a:ext cx="43084" cy="43585"/>
              </a:xfrm>
              <a:custGeom>
                <a:avLst/>
                <a:gdLst/>
                <a:ahLst/>
                <a:cxnLst/>
                <a:rect l="l" t="t" r="r" b="b"/>
                <a:pathLst>
                  <a:path w="43084" h="43585" extrusionOk="0">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86"/>
              <p:cNvSpPr/>
              <p:nvPr/>
            </p:nvSpPr>
            <p:spPr>
              <a:xfrm>
                <a:off x="7617572" y="5390644"/>
                <a:ext cx="43724" cy="43585"/>
              </a:xfrm>
              <a:custGeom>
                <a:avLst/>
                <a:gdLst/>
                <a:ahLst/>
                <a:cxnLst/>
                <a:rect l="l" t="t" r="r" b="b"/>
                <a:pathLst>
                  <a:path w="43724" h="43585" extrusionOk="0">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92E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8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ctr" anchorCtr="0">
            <a:noAutofit/>
          </a:bodyPr>
          <a:lstStyle/>
          <a:p>
            <a:pPr marL="457200" lvl="0" indent="-228600" algn="ctr" rtl="0">
              <a:lnSpc>
                <a:spcPct val="100000"/>
              </a:lnSpc>
              <a:spcBef>
                <a:spcPts val="1000"/>
              </a:spcBef>
              <a:spcAft>
                <a:spcPts val="0"/>
              </a:spcAft>
              <a:buSzPts val="2400"/>
              <a:buNone/>
            </a:pPr>
            <a:r>
              <a:rPr lang="en-US"/>
              <a:t>Protección de Datos por Defecto (PDpD)</a:t>
            </a:r>
            <a:endParaRPr/>
          </a:p>
        </p:txBody>
      </p:sp>
      <p:sp>
        <p:nvSpPr>
          <p:cNvPr id="1242" name="Google Shape;1242;p87"/>
          <p:cNvSpPr txBox="1">
            <a:spLocks noGrp="1"/>
          </p:cNvSpPr>
          <p:nvPr>
            <p:ph type="body" idx="2"/>
          </p:nvPr>
        </p:nvSpPr>
        <p:spPr>
          <a:xfrm>
            <a:off x="4912293" y="1421593"/>
            <a:ext cx="6553234" cy="999383"/>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1000"/>
              </a:spcBef>
              <a:spcAft>
                <a:spcPts val="0"/>
              </a:spcAft>
              <a:buSzPts val="2200"/>
              <a:buNone/>
            </a:pPr>
            <a:r>
              <a:rPr lang="en-US" sz="1800"/>
              <a:t>Así se llama el planteamiento de la privacidad que todas las empresas deben aplicar ahora al crear productos y sitios web. La PDpD implica reducir al mínimo la recopilación de datos y adoptar medidas para evitar fugas y brechas de seguridad en todas las fases del diseño de un producto.</a:t>
            </a:r>
            <a:endParaRPr sz="1800"/>
          </a:p>
        </p:txBody>
      </p:sp>
      <p:sp>
        <p:nvSpPr>
          <p:cNvPr id="1243" name="Google Shape;1243;p87"/>
          <p:cNvSpPr txBox="1">
            <a:spLocks noGrp="1"/>
          </p:cNvSpPr>
          <p:nvPr>
            <p:ph type="body" idx="3"/>
          </p:nvPr>
        </p:nvSpPr>
        <p:spPr>
          <a:xfrm>
            <a:off x="3291603" y="1263336"/>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1</a:t>
            </a:r>
            <a:endParaRPr/>
          </a:p>
        </p:txBody>
      </p:sp>
      <p:sp>
        <p:nvSpPr>
          <p:cNvPr id="1244" name="Google Shape;1244;p87"/>
          <p:cNvSpPr txBox="1">
            <a:spLocks noGrp="1"/>
          </p:cNvSpPr>
          <p:nvPr>
            <p:ph type="body" idx="5"/>
          </p:nvPr>
        </p:nvSpPr>
        <p:spPr>
          <a:xfrm>
            <a:off x="4907571" y="4067885"/>
            <a:ext cx="6562677" cy="339415"/>
          </a:xfrm>
          <a:prstGeom prst="rect">
            <a:avLst/>
          </a:prstGeom>
          <a:noFill/>
          <a:ln>
            <a:noFill/>
          </a:ln>
        </p:spPr>
        <p:txBody>
          <a:bodyPr spcFirstLastPara="1" wrap="square" lIns="91425" tIns="45700" rIns="91425" bIns="45700" anchor="ctr" anchorCtr="0">
            <a:noAutofit/>
          </a:bodyPr>
          <a:lstStyle/>
          <a:p>
            <a:pPr marL="457200" lvl="0" indent="-228600" algn="ctr" rtl="0">
              <a:lnSpc>
                <a:spcPct val="100000"/>
              </a:lnSpc>
              <a:spcBef>
                <a:spcPts val="1000"/>
              </a:spcBef>
              <a:spcAft>
                <a:spcPts val="0"/>
              </a:spcAft>
              <a:buSzPts val="2400"/>
              <a:buNone/>
            </a:pPr>
            <a:r>
              <a:rPr lang="en-US" sz="2300"/>
              <a:t>CONSENTIMIENTO</a:t>
            </a:r>
            <a:endParaRPr sz="2300"/>
          </a:p>
        </p:txBody>
      </p:sp>
      <p:sp>
        <p:nvSpPr>
          <p:cNvPr id="1245" name="Google Shape;1245;p87"/>
          <p:cNvSpPr txBox="1">
            <a:spLocks noGrp="1"/>
          </p:cNvSpPr>
          <p:nvPr>
            <p:ph type="body" idx="6"/>
          </p:nvPr>
        </p:nvSpPr>
        <p:spPr>
          <a:xfrm>
            <a:off x="4912293" y="4755395"/>
            <a:ext cx="6677452" cy="999383"/>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1000"/>
              </a:spcBef>
              <a:spcAft>
                <a:spcPts val="0"/>
              </a:spcAft>
              <a:buSzPts val="2200"/>
              <a:buNone/>
            </a:pPr>
            <a:r>
              <a:rPr lang="en-US" sz="1800"/>
              <a:t>Obtener el consentimiento significa simplemente pedir permiso a los usuarios para tratar sus datos. Las empresas deben explicar sus prácticas de recopilación de datos con un lenguaje claro y sencillo, y luego los usuarios deben dar su consentimiento. Estas normas de consentimiento prohíben el uso de ajustes preseleccionados en las aplicaciones o casillas marcadas previamente en los sitios web.</a:t>
            </a:r>
            <a:endParaRPr sz="1800"/>
          </a:p>
        </p:txBody>
      </p:sp>
      <p:sp>
        <p:nvSpPr>
          <p:cNvPr id="1246" name="Google Shape;1246;p87"/>
          <p:cNvSpPr txBox="1">
            <a:spLocks noGrp="1"/>
          </p:cNvSpPr>
          <p:nvPr>
            <p:ph type="body" idx="7"/>
          </p:nvPr>
        </p:nvSpPr>
        <p:spPr>
          <a:xfrm>
            <a:off x="3291602" y="4495435"/>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2</a:t>
            </a:r>
            <a:endParaRPr/>
          </a:p>
        </p:txBody>
      </p:sp>
      <p:sp>
        <p:nvSpPr>
          <p:cNvPr id="1247" name="Google Shape;1247;p87"/>
          <p:cNvSpPr txBox="1"/>
          <p:nvPr/>
        </p:nvSpPr>
        <p:spPr>
          <a:xfrm>
            <a:off x="214215" y="846903"/>
            <a:ext cx="3625494" cy="50167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dirty="0" err="1">
                <a:solidFill>
                  <a:schemeClr val="lt1"/>
                </a:solidFill>
                <a:latin typeface="Calibri"/>
                <a:ea typeface="Calibri"/>
                <a:cs typeface="Calibri"/>
                <a:sym typeface="Calibri"/>
              </a:rPr>
              <a:t>Estos</a:t>
            </a:r>
            <a:r>
              <a:rPr lang="en-US" sz="3200" b="0" i="0" u="none" strike="noStrike" cap="none" dirty="0">
                <a:solidFill>
                  <a:schemeClr val="lt1"/>
                </a:solidFill>
                <a:latin typeface="Calibri"/>
                <a:ea typeface="Calibri"/>
                <a:cs typeface="Calibri"/>
                <a:sym typeface="Calibri"/>
              </a:rPr>
              <a:t> son dos de </a:t>
            </a:r>
            <a:r>
              <a:rPr lang="en-US" sz="3200" b="0" i="0" u="none" strike="noStrike" cap="none" dirty="0" err="1">
                <a:solidFill>
                  <a:schemeClr val="lt1"/>
                </a:solidFill>
                <a:latin typeface="Calibri"/>
                <a:ea typeface="Calibri"/>
                <a:cs typeface="Calibri"/>
                <a:sym typeface="Calibri"/>
              </a:rPr>
              <a:t>los</a:t>
            </a:r>
            <a:r>
              <a:rPr lang="en-US" sz="3200" b="0" i="0" u="none" strike="noStrike" cap="none" dirty="0">
                <a:solidFill>
                  <a:schemeClr val="lt1"/>
                </a:solidFill>
                <a:latin typeface="Calibri"/>
                <a:ea typeface="Calibri"/>
                <a:cs typeface="Calibri"/>
                <a:sym typeface="Calibri"/>
              </a:rPr>
              <a:t> </a:t>
            </a:r>
            <a:r>
              <a:rPr lang="en-US" sz="3200" b="0" i="0" u="none" strike="noStrike" cap="none" dirty="0" err="1">
                <a:solidFill>
                  <a:schemeClr val="lt1"/>
                </a:solidFill>
                <a:latin typeface="Calibri"/>
                <a:ea typeface="Calibri"/>
                <a:cs typeface="Calibri"/>
                <a:sym typeface="Calibri"/>
              </a:rPr>
              <a:t>términos</a:t>
            </a:r>
            <a:r>
              <a:rPr lang="en-US" sz="3200" b="0" i="0" u="none" strike="noStrike" cap="none" dirty="0">
                <a:solidFill>
                  <a:schemeClr val="lt1"/>
                </a:solidFill>
                <a:latin typeface="Calibri"/>
                <a:ea typeface="Calibri"/>
                <a:cs typeface="Calibri"/>
                <a:sym typeface="Calibri"/>
              </a:rPr>
              <a:t> del RGPD </a:t>
            </a:r>
            <a:r>
              <a:rPr lang="en-US" sz="3200" b="0" i="0" u="none" strike="noStrike" cap="none" dirty="0" err="1">
                <a:solidFill>
                  <a:schemeClr val="lt1"/>
                </a:solidFill>
                <a:latin typeface="Calibri"/>
                <a:ea typeface="Calibri"/>
                <a:cs typeface="Calibri"/>
                <a:sym typeface="Calibri"/>
              </a:rPr>
              <a:t>más</a:t>
            </a:r>
            <a:r>
              <a:rPr lang="en-US" sz="3200" b="0" i="0" u="none" strike="noStrike" cap="none" dirty="0">
                <a:solidFill>
                  <a:schemeClr val="lt1"/>
                </a:solidFill>
                <a:latin typeface="Calibri"/>
                <a:ea typeface="Calibri"/>
                <a:cs typeface="Calibri"/>
                <a:sym typeface="Calibri"/>
              </a:rPr>
              <a:t> </a:t>
            </a:r>
            <a:r>
              <a:rPr lang="en-US" sz="3200" b="0" i="0" u="none" strike="noStrike" cap="none" dirty="0" err="1">
                <a:solidFill>
                  <a:schemeClr val="lt1"/>
                </a:solidFill>
                <a:latin typeface="Calibri"/>
                <a:ea typeface="Calibri"/>
                <a:cs typeface="Calibri"/>
                <a:sym typeface="Calibri"/>
              </a:rPr>
              <a:t>utilizados</a:t>
            </a:r>
            <a:r>
              <a:rPr lang="en-US" sz="3200" b="0" i="0" u="none" strike="noStrike" cap="none" dirty="0">
                <a:solidFill>
                  <a:schemeClr val="lt1"/>
                </a:solidFill>
                <a:latin typeface="Calibri"/>
                <a:ea typeface="Calibri"/>
                <a:cs typeface="Calibri"/>
                <a:sym typeface="Calibri"/>
              </a:rPr>
              <a:t> </a:t>
            </a:r>
            <a:r>
              <a:rPr lang="en-US" sz="3200" b="0" i="0" u="none" strike="noStrike" cap="none" dirty="0" err="1">
                <a:solidFill>
                  <a:schemeClr val="lt1"/>
                </a:solidFill>
                <a:latin typeface="Calibri"/>
                <a:ea typeface="Calibri"/>
                <a:cs typeface="Calibri"/>
                <a:sym typeface="Calibri"/>
              </a:rPr>
              <a:t>por</a:t>
            </a:r>
            <a:r>
              <a:rPr lang="en-US" sz="3200" b="0" i="0" u="none" strike="noStrike" cap="none" dirty="0">
                <a:solidFill>
                  <a:schemeClr val="lt1"/>
                </a:solidFill>
                <a:latin typeface="Calibri"/>
                <a:ea typeface="Calibri"/>
                <a:cs typeface="Calibri"/>
                <a:sym typeface="Calibri"/>
              </a:rPr>
              <a:t> </a:t>
            </a:r>
            <a:r>
              <a:rPr lang="en-US" sz="3200" b="0" i="0" u="none" strike="noStrike" cap="none" dirty="0" err="1">
                <a:solidFill>
                  <a:schemeClr val="lt1"/>
                </a:solidFill>
                <a:latin typeface="Calibri"/>
                <a:ea typeface="Calibri"/>
                <a:cs typeface="Calibri"/>
                <a:sym typeface="Calibri"/>
              </a:rPr>
              <a:t>los</a:t>
            </a:r>
            <a:r>
              <a:rPr lang="en-US" sz="3200" b="0" i="0" u="none" strike="noStrike" cap="none" dirty="0">
                <a:solidFill>
                  <a:schemeClr val="lt1"/>
                </a:solidFill>
                <a:latin typeface="Calibri"/>
                <a:ea typeface="Calibri"/>
                <a:cs typeface="Calibri"/>
                <a:sym typeface="Calibri"/>
              </a:rPr>
              <a:t> </a:t>
            </a:r>
            <a:r>
              <a:rPr lang="en-US" sz="3200" b="0" i="0" u="none" strike="noStrike" cap="none" dirty="0" err="1">
                <a:solidFill>
                  <a:schemeClr val="lt1"/>
                </a:solidFill>
                <a:latin typeface="Calibri"/>
                <a:ea typeface="Calibri"/>
                <a:cs typeface="Calibri"/>
                <a:sym typeface="Calibri"/>
              </a:rPr>
              <a:t>analistas</a:t>
            </a:r>
            <a:r>
              <a:rPr lang="en-US" sz="3200" b="0" i="0" u="none" strike="noStrike" cap="none" dirty="0">
                <a:solidFill>
                  <a:schemeClr val="lt1"/>
                </a:solidFill>
                <a:latin typeface="Calibri"/>
                <a:ea typeface="Calibri"/>
                <a:cs typeface="Calibri"/>
                <a:sym typeface="Calibri"/>
              </a:rPr>
              <a:t> de </a:t>
            </a:r>
            <a:r>
              <a:rPr lang="en-US" sz="3200" b="0" i="0" u="none" strike="noStrike" cap="none" dirty="0" err="1">
                <a:solidFill>
                  <a:schemeClr val="lt1"/>
                </a:solidFill>
                <a:latin typeface="Calibri"/>
                <a:ea typeface="Calibri"/>
                <a:cs typeface="Calibri"/>
                <a:sym typeface="Calibri"/>
              </a:rPr>
              <a:t>seguridad</a:t>
            </a:r>
            <a:r>
              <a:rPr lang="en-US" sz="3200" b="0" i="0" u="none" strike="noStrike" cap="none" dirty="0">
                <a:solidFill>
                  <a:schemeClr val="lt1"/>
                </a:solidFill>
                <a:latin typeface="Calibri"/>
                <a:ea typeface="Calibri"/>
                <a:cs typeface="Calibri"/>
                <a:sym typeface="Calibri"/>
              </a:rPr>
              <a:t>. </a:t>
            </a:r>
            <a:r>
              <a:rPr lang="en-US" sz="3200" b="0" i="0" u="none" strike="noStrike" cap="none" dirty="0" err="1">
                <a:solidFill>
                  <a:schemeClr val="lt1"/>
                </a:solidFill>
                <a:latin typeface="Calibri"/>
                <a:ea typeface="Calibri"/>
                <a:cs typeface="Calibri"/>
                <a:sym typeface="Calibri"/>
              </a:rPr>
              <a:t>Comprenderlos</a:t>
            </a:r>
            <a:r>
              <a:rPr lang="en-US" sz="3200" b="0" i="0" u="none" strike="noStrike" cap="none" dirty="0">
                <a:solidFill>
                  <a:schemeClr val="lt1"/>
                </a:solidFill>
                <a:latin typeface="Calibri"/>
                <a:ea typeface="Calibri"/>
                <a:cs typeface="Calibri"/>
                <a:sym typeface="Calibri"/>
              </a:rPr>
              <a:t> es fundamental para </a:t>
            </a:r>
            <a:r>
              <a:rPr lang="en-US" sz="3200" b="0" i="0" u="none" strike="noStrike" cap="none" dirty="0" err="1">
                <a:solidFill>
                  <a:schemeClr val="lt1"/>
                </a:solidFill>
                <a:latin typeface="Calibri"/>
                <a:ea typeface="Calibri"/>
                <a:cs typeface="Calibri"/>
                <a:sym typeface="Calibri"/>
              </a:rPr>
              <a:t>familiarizarse</a:t>
            </a:r>
            <a:r>
              <a:rPr lang="en-US" sz="3200" b="0" i="0" u="none" strike="noStrike" cap="none" dirty="0">
                <a:solidFill>
                  <a:schemeClr val="lt1"/>
                </a:solidFill>
                <a:latin typeface="Calibri"/>
                <a:ea typeface="Calibri"/>
                <a:cs typeface="Calibri"/>
                <a:sym typeface="Calibri"/>
              </a:rPr>
              <a:t> con la </a:t>
            </a:r>
            <a:r>
              <a:rPr lang="en-US" sz="3200" b="0" i="0" u="none" strike="noStrike" cap="none" dirty="0" err="1">
                <a:solidFill>
                  <a:schemeClr val="lt1"/>
                </a:solidFill>
                <a:latin typeface="Calibri"/>
                <a:ea typeface="Calibri"/>
                <a:cs typeface="Calibri"/>
                <a:sym typeface="Calibri"/>
              </a:rPr>
              <a:t>protección</a:t>
            </a:r>
            <a:r>
              <a:rPr lang="en-US" sz="3200" b="0" i="0" u="none" strike="noStrike" cap="none" dirty="0">
                <a:solidFill>
                  <a:schemeClr val="lt1"/>
                </a:solidFill>
                <a:latin typeface="Calibri"/>
                <a:ea typeface="Calibri"/>
                <a:cs typeface="Calibri"/>
                <a:sym typeface="Calibri"/>
              </a:rPr>
              <a:t> de </a:t>
            </a:r>
            <a:r>
              <a:rPr lang="en-US" sz="3200" b="0" i="0" u="none" strike="noStrike" cap="none" dirty="0" err="1">
                <a:solidFill>
                  <a:schemeClr val="lt1"/>
                </a:solidFill>
                <a:latin typeface="Calibri"/>
                <a:ea typeface="Calibri"/>
                <a:cs typeface="Calibri"/>
                <a:sym typeface="Calibri"/>
              </a:rPr>
              <a:t>datos</a:t>
            </a:r>
            <a:r>
              <a:rPr lang="en-US" sz="3200" b="0" i="0" u="none" strike="noStrike" cap="none" dirty="0">
                <a:solidFill>
                  <a:schemeClr val="lt1"/>
                </a:solidFill>
                <a:latin typeface="Calibri"/>
                <a:ea typeface="Calibri"/>
                <a:cs typeface="Calibri"/>
                <a:sym typeface="Calibri"/>
              </a:rPr>
              <a:t> </a:t>
            </a:r>
            <a:r>
              <a:rPr lang="en-US" sz="3200" b="0" i="0" u="none" strike="noStrike" cap="none" dirty="0" err="1">
                <a:solidFill>
                  <a:schemeClr val="lt1"/>
                </a:solidFill>
                <a:latin typeface="Calibri"/>
                <a:ea typeface="Calibri"/>
                <a:cs typeface="Calibri"/>
                <a:sym typeface="Calibri"/>
              </a:rPr>
              <a:t>en</a:t>
            </a:r>
            <a:r>
              <a:rPr lang="en-US" sz="3200" b="0" i="0" u="none" strike="noStrike" cap="none" dirty="0">
                <a:solidFill>
                  <a:schemeClr val="lt1"/>
                </a:solidFill>
                <a:latin typeface="Calibri"/>
                <a:ea typeface="Calibri"/>
                <a:cs typeface="Calibri"/>
                <a:sym typeface="Calibri"/>
              </a:rPr>
              <a:t> general.</a:t>
            </a:r>
            <a:endParaRPr sz="32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b"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u="sng" dirty="0" err="1">
                <a:hlinkClick r:id="rId3" action="ppaction://hlinksldjump">
                  <a:extLst>
                    <a:ext uri="{A12FA001-AC4F-418D-AE19-62706E023703}">
                      <ahyp:hlinkClr xmlns:ahyp="http://schemas.microsoft.com/office/drawing/2018/hyperlinkcolor" val="tx"/>
                    </a:ext>
                  </a:extLst>
                </a:hlinkClick>
              </a:rPr>
              <a:t>Cómo</a:t>
            </a:r>
            <a:r>
              <a:rPr lang="en-US" u="sng" dirty="0">
                <a:hlinkClick r:id="rId3" action="ppaction://hlinksldjump">
                  <a:extLst>
                    <a:ext uri="{A12FA001-AC4F-418D-AE19-62706E023703}">
                      <ahyp:hlinkClr xmlns:ahyp="http://schemas.microsoft.com/office/drawing/2018/hyperlinkcolor" val="tx"/>
                    </a:ext>
                  </a:extLst>
                </a:hlinkClick>
              </a:rPr>
              <a:t> CONSUMES </a:t>
            </a:r>
            <a:r>
              <a:rPr lang="en-US" u="sng" dirty="0"/>
              <a:t>la </a:t>
            </a:r>
            <a:r>
              <a:rPr lang="en-US" u="sng" dirty="0" err="1"/>
              <a:t>información</a:t>
            </a:r>
            <a:endParaRPr dirty="0"/>
          </a:p>
        </p:txBody>
      </p:sp>
      <p:sp>
        <p:nvSpPr>
          <p:cNvPr id="280" name="Google Shape;280;p43"/>
          <p:cNvSpPr txBox="1">
            <a:spLocks noGrp="1"/>
          </p:cNvSpPr>
          <p:nvPr>
            <p:ph type="body" idx="2"/>
          </p:nvPr>
        </p:nvSpPr>
        <p:spPr>
          <a:xfrm>
            <a:off x="4775199" y="1191313"/>
            <a:ext cx="6690328" cy="999383"/>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dirty="0"/>
              <a:t>Es la </a:t>
            </a:r>
            <a:r>
              <a:rPr lang="en-US" dirty="0" err="1"/>
              <a:t>capacidad</a:t>
            </a:r>
            <a:r>
              <a:rPr lang="en-US" dirty="0"/>
              <a:t> de </a:t>
            </a:r>
            <a:r>
              <a:rPr lang="en-US" dirty="0" err="1"/>
              <a:t>realizar</a:t>
            </a:r>
            <a:r>
              <a:rPr lang="en-US" dirty="0"/>
              <a:t> </a:t>
            </a:r>
            <a:r>
              <a:rPr lang="en-US" dirty="0" err="1"/>
              <a:t>tareas</a:t>
            </a:r>
            <a:r>
              <a:rPr lang="en-US" dirty="0"/>
              <a:t> </a:t>
            </a:r>
            <a:r>
              <a:rPr lang="en-US" dirty="0" err="1"/>
              <a:t>digitales</a:t>
            </a:r>
            <a:r>
              <a:rPr lang="en-US" dirty="0"/>
              <a:t> </a:t>
            </a:r>
            <a:r>
              <a:rPr lang="en-US" dirty="0" err="1"/>
              <a:t>como</a:t>
            </a:r>
            <a:r>
              <a:rPr lang="en-US" dirty="0"/>
              <a:t> usar un </a:t>
            </a:r>
            <a:r>
              <a:rPr lang="en-US" i="1" dirty="0">
                <a:solidFill>
                  <a:srgbClr val="002060"/>
                </a:solidFill>
              </a:rPr>
              <a:t>e-reader</a:t>
            </a:r>
            <a:r>
              <a:rPr lang="en-US" dirty="0"/>
              <a:t> (lector de </a:t>
            </a:r>
            <a:r>
              <a:rPr lang="en-US" dirty="0" err="1"/>
              <a:t>libros</a:t>
            </a:r>
            <a:r>
              <a:rPr lang="en-US" dirty="0"/>
              <a:t> </a:t>
            </a:r>
            <a:r>
              <a:rPr lang="en-US" dirty="0" err="1"/>
              <a:t>electrónicos</a:t>
            </a:r>
            <a:r>
              <a:rPr lang="en-US" dirty="0"/>
              <a:t>, </a:t>
            </a:r>
            <a:r>
              <a:rPr lang="en-US" dirty="0" err="1"/>
              <a:t>como</a:t>
            </a:r>
            <a:r>
              <a:rPr lang="en-US" dirty="0"/>
              <a:t> Kindle), </a:t>
            </a:r>
            <a:r>
              <a:rPr lang="en-US" dirty="0" err="1"/>
              <a:t>realizar</a:t>
            </a:r>
            <a:r>
              <a:rPr lang="en-US" dirty="0"/>
              <a:t> </a:t>
            </a:r>
            <a:r>
              <a:rPr lang="en-US" dirty="0" err="1"/>
              <a:t>operaciones</a:t>
            </a:r>
            <a:r>
              <a:rPr lang="en-US" dirty="0"/>
              <a:t> </a:t>
            </a:r>
            <a:r>
              <a:rPr lang="en-US" dirty="0" err="1"/>
              <a:t>bancarias</a:t>
            </a:r>
            <a:r>
              <a:rPr lang="en-US" dirty="0"/>
              <a:t> online o </a:t>
            </a:r>
            <a:r>
              <a:rPr lang="en-US" dirty="0" err="1"/>
              <a:t>buscar</a:t>
            </a:r>
            <a:r>
              <a:rPr lang="en-US" dirty="0"/>
              <a:t> y leer un </a:t>
            </a:r>
            <a:r>
              <a:rPr lang="en-US" dirty="0" err="1"/>
              <a:t>artículo</a:t>
            </a:r>
            <a:r>
              <a:rPr lang="en-US" dirty="0"/>
              <a:t> online. </a:t>
            </a:r>
            <a:endParaRPr dirty="0"/>
          </a:p>
        </p:txBody>
      </p:sp>
      <p:sp>
        <p:nvSpPr>
          <p:cNvPr id="281" name="Google Shape;281;p43"/>
          <p:cNvSpPr txBox="1">
            <a:spLocks noGrp="1"/>
          </p:cNvSpPr>
          <p:nvPr>
            <p:ph type="body" idx="3"/>
          </p:nvPr>
        </p:nvSpPr>
        <p:spPr>
          <a:xfrm>
            <a:off x="3669541" y="1076972"/>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1</a:t>
            </a:r>
            <a:endParaRPr/>
          </a:p>
        </p:txBody>
      </p:sp>
      <p:sp>
        <p:nvSpPr>
          <p:cNvPr id="282" name="Google Shape;282;p43"/>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b"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u="sng" dirty="0" err="1">
                <a:hlinkClick r:id="rId4" action="ppaction://hlinksldjump">
                  <a:extLst>
                    <a:ext uri="{A12FA001-AC4F-418D-AE19-62706E023703}">
                      <ahyp:hlinkClr xmlns:ahyp="http://schemas.microsoft.com/office/drawing/2018/hyperlinkcolor" val="tx"/>
                    </a:ext>
                  </a:extLst>
                </a:hlinkClick>
              </a:rPr>
              <a:t>Cómo</a:t>
            </a:r>
            <a:r>
              <a:rPr lang="en-US" u="sng" dirty="0">
                <a:hlinkClick r:id="rId4" action="ppaction://hlinksldjump">
                  <a:extLst>
                    <a:ext uri="{A12FA001-AC4F-418D-AE19-62706E023703}">
                      <ahyp:hlinkClr xmlns:ahyp="http://schemas.microsoft.com/office/drawing/2018/hyperlinkcolor" val="tx"/>
                    </a:ext>
                  </a:extLst>
                </a:hlinkClick>
              </a:rPr>
              <a:t> CREAS </a:t>
            </a:r>
            <a:r>
              <a:rPr lang="en-US" u="sng" dirty="0" err="1"/>
              <a:t>información</a:t>
            </a:r>
            <a:endParaRPr dirty="0"/>
          </a:p>
        </p:txBody>
      </p:sp>
      <p:sp>
        <p:nvSpPr>
          <p:cNvPr id="283" name="Google Shape;283;p43"/>
          <p:cNvSpPr txBox="1">
            <a:spLocks noGrp="1"/>
          </p:cNvSpPr>
          <p:nvPr>
            <p:ph type="body" idx="6"/>
          </p:nvPr>
        </p:nvSpPr>
        <p:spPr>
          <a:xfrm>
            <a:off x="4848466" y="3055110"/>
            <a:ext cx="6690328" cy="99938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1200"/>
              </a:spcBef>
              <a:spcAft>
                <a:spcPts val="0"/>
              </a:spcAft>
              <a:buSzPts val="2200"/>
              <a:buNone/>
            </a:pPr>
            <a:r>
              <a:rPr lang="en-US"/>
              <a:t>Esta habilidad lo incluye todo: desde hacer y editar vídeos a escribir artículos o elaborar y editar documentos en PDF.</a:t>
            </a:r>
            <a:endParaRPr/>
          </a:p>
        </p:txBody>
      </p:sp>
      <p:sp>
        <p:nvSpPr>
          <p:cNvPr id="284" name="Google Shape;284;p43"/>
          <p:cNvSpPr txBox="1">
            <a:spLocks noGrp="1"/>
          </p:cNvSpPr>
          <p:nvPr>
            <p:ph type="body" idx="7"/>
          </p:nvPr>
        </p:nvSpPr>
        <p:spPr>
          <a:xfrm>
            <a:off x="3678984" y="2939743"/>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2</a:t>
            </a:r>
            <a:endParaRPr/>
          </a:p>
        </p:txBody>
      </p:sp>
      <p:sp>
        <p:nvSpPr>
          <p:cNvPr id="285" name="Google Shape;285;p43"/>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b"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u="sng" dirty="0" err="1">
                <a:hlinkClick r:id="rId5" action="ppaction://hlinksldjump">
                  <a:extLst>
                    <a:ext uri="{A12FA001-AC4F-418D-AE19-62706E023703}">
                      <ahyp:hlinkClr xmlns:ahyp="http://schemas.microsoft.com/office/drawing/2018/hyperlinkcolor" val="tx"/>
                    </a:ext>
                  </a:extLst>
                </a:hlinkClick>
              </a:rPr>
              <a:t>Cómo</a:t>
            </a:r>
            <a:r>
              <a:rPr lang="en-US" u="sng" dirty="0">
                <a:hlinkClick r:id="rId5" action="ppaction://hlinksldjump">
                  <a:extLst>
                    <a:ext uri="{A12FA001-AC4F-418D-AE19-62706E023703}">
                      <ahyp:hlinkClr xmlns:ahyp="http://schemas.microsoft.com/office/drawing/2018/hyperlinkcolor" val="tx"/>
                    </a:ext>
                  </a:extLst>
                </a:hlinkClick>
              </a:rPr>
              <a:t> COMUNICAS la</a:t>
            </a:r>
            <a:r>
              <a:rPr lang="en-US" u="sng" dirty="0"/>
              <a:t> </a:t>
            </a:r>
            <a:r>
              <a:rPr lang="en-US" u="sng" dirty="0" err="1"/>
              <a:t>información</a:t>
            </a:r>
            <a:endParaRPr dirty="0"/>
          </a:p>
        </p:txBody>
      </p:sp>
      <p:sp>
        <p:nvSpPr>
          <p:cNvPr id="286" name="Google Shape;286;p43"/>
          <p:cNvSpPr txBox="1">
            <a:spLocks noGrp="1"/>
          </p:cNvSpPr>
          <p:nvPr>
            <p:ph type="body" idx="9"/>
          </p:nvPr>
        </p:nvSpPr>
        <p:spPr>
          <a:xfrm>
            <a:off x="4773624" y="4997812"/>
            <a:ext cx="6705826" cy="99938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1000"/>
              </a:spcBef>
              <a:spcAft>
                <a:spcPts val="0"/>
              </a:spcAft>
              <a:buSzPts val="2200"/>
              <a:buNone/>
            </a:pPr>
            <a:r>
              <a:rPr lang="en-US" dirty="0"/>
              <a:t>Una </a:t>
            </a:r>
            <a:r>
              <a:rPr lang="en-US" dirty="0" err="1"/>
              <a:t>vez</a:t>
            </a:r>
            <a:r>
              <a:rPr lang="en-US" dirty="0"/>
              <a:t> </a:t>
            </a:r>
            <a:r>
              <a:rPr lang="en-US" dirty="0" err="1"/>
              <a:t>tienes</a:t>
            </a:r>
            <a:r>
              <a:rPr lang="en-US" dirty="0"/>
              <a:t> la </a:t>
            </a:r>
            <a:r>
              <a:rPr lang="en-US" dirty="0" err="1"/>
              <a:t>información</a:t>
            </a:r>
            <a:r>
              <a:rPr lang="en-US" dirty="0"/>
              <a:t>, </a:t>
            </a:r>
            <a:r>
              <a:rPr lang="en-US" dirty="0" err="1"/>
              <a:t>deberás</a:t>
            </a:r>
            <a:r>
              <a:rPr lang="en-US" dirty="0"/>
              <a:t> saber </a:t>
            </a:r>
            <a:r>
              <a:rPr lang="en-US" dirty="0" err="1"/>
              <a:t>cómo</a:t>
            </a:r>
            <a:r>
              <a:rPr lang="en-US" dirty="0"/>
              <a:t> </a:t>
            </a:r>
            <a:r>
              <a:rPr lang="en-US" dirty="0" err="1"/>
              <a:t>compartirla</a:t>
            </a:r>
            <a:r>
              <a:rPr lang="en-US" dirty="0"/>
              <a:t>. La </a:t>
            </a:r>
            <a:r>
              <a:rPr lang="en-US" dirty="0" err="1"/>
              <a:t>comunicación</a:t>
            </a:r>
            <a:r>
              <a:rPr lang="en-US" dirty="0"/>
              <a:t> </a:t>
            </a:r>
            <a:r>
              <a:rPr lang="en-US" dirty="0" err="1"/>
              <a:t>puede</a:t>
            </a:r>
            <a:r>
              <a:rPr lang="en-US" dirty="0"/>
              <a:t> ser tanto </a:t>
            </a:r>
            <a:r>
              <a:rPr lang="en-US" dirty="0" err="1"/>
              <a:t>escribir</a:t>
            </a:r>
            <a:r>
              <a:rPr lang="en-US" dirty="0"/>
              <a:t> un </a:t>
            </a:r>
            <a:r>
              <a:rPr lang="en-US" i="1" dirty="0"/>
              <a:t>tweet</a:t>
            </a:r>
            <a:r>
              <a:rPr lang="en-US" dirty="0"/>
              <a:t> </a:t>
            </a:r>
            <a:r>
              <a:rPr lang="en-US" dirty="0" err="1"/>
              <a:t>como</a:t>
            </a:r>
            <a:r>
              <a:rPr lang="en-US" dirty="0"/>
              <a:t> mandar un e-mail o </a:t>
            </a:r>
            <a:r>
              <a:rPr lang="en-US" dirty="0" err="1"/>
              <a:t>compartir</a:t>
            </a:r>
            <a:r>
              <a:rPr lang="en-US" dirty="0"/>
              <a:t> </a:t>
            </a:r>
            <a:r>
              <a:rPr lang="en-US" dirty="0" err="1"/>
              <a:t>documentos</a:t>
            </a:r>
            <a:r>
              <a:rPr lang="en-US" dirty="0"/>
              <a:t> online, entre </a:t>
            </a:r>
            <a:r>
              <a:rPr lang="en-US" dirty="0" err="1"/>
              <a:t>otras</a:t>
            </a:r>
            <a:r>
              <a:rPr lang="en-US" dirty="0"/>
              <a:t> </a:t>
            </a:r>
            <a:r>
              <a:rPr lang="en-US" dirty="0" err="1"/>
              <a:t>cosas</a:t>
            </a:r>
            <a:r>
              <a:rPr lang="en-US" dirty="0"/>
              <a:t>. </a:t>
            </a:r>
            <a:endParaRPr dirty="0"/>
          </a:p>
        </p:txBody>
      </p:sp>
      <p:sp>
        <p:nvSpPr>
          <p:cNvPr id="287" name="Google Shape;287;p43"/>
          <p:cNvSpPr txBox="1">
            <a:spLocks noGrp="1"/>
          </p:cNvSpPr>
          <p:nvPr>
            <p:ph type="body" idx="13"/>
          </p:nvPr>
        </p:nvSpPr>
        <p:spPr>
          <a:xfrm>
            <a:off x="3669540" y="4802514"/>
            <a:ext cx="1096215"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3</a:t>
            </a:r>
            <a:endParaRPr/>
          </a:p>
        </p:txBody>
      </p:sp>
      <p:sp>
        <p:nvSpPr>
          <p:cNvPr id="288" name="Google Shape;288;p43"/>
          <p:cNvSpPr txBox="1"/>
          <p:nvPr/>
        </p:nvSpPr>
        <p:spPr>
          <a:xfrm>
            <a:off x="267199" y="612864"/>
            <a:ext cx="3485879" cy="60016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chemeClr val="lt1"/>
                </a:solidFill>
                <a:latin typeface="Calibri"/>
                <a:ea typeface="Calibri"/>
                <a:cs typeface="Calibri"/>
                <a:sym typeface="Calibri"/>
              </a:rPr>
              <a:t>Así</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como</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el</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alfabetismo</a:t>
            </a:r>
            <a:r>
              <a:rPr lang="en-US" sz="2400" b="0" i="0" u="none" strike="noStrike" cap="none" dirty="0">
                <a:solidFill>
                  <a:schemeClr val="lt1"/>
                </a:solidFill>
                <a:latin typeface="Calibri"/>
                <a:ea typeface="Calibri"/>
                <a:cs typeface="Calibri"/>
                <a:sym typeface="Calibri"/>
              </a:rPr>
              <a:t> es la </a:t>
            </a:r>
            <a:r>
              <a:rPr lang="en-US" sz="2400" b="0" i="0" u="none" strike="noStrike" cap="none" dirty="0" err="1">
                <a:solidFill>
                  <a:schemeClr val="lt1"/>
                </a:solidFill>
                <a:latin typeface="Calibri"/>
                <a:ea typeface="Calibri"/>
                <a:cs typeface="Calibri"/>
                <a:sym typeface="Calibri"/>
              </a:rPr>
              <a:t>capacidad</a:t>
            </a:r>
            <a:r>
              <a:rPr lang="en-US" sz="2400" b="0" i="0" u="none" strike="noStrike" cap="none" dirty="0">
                <a:solidFill>
                  <a:schemeClr val="lt1"/>
                </a:solidFill>
                <a:latin typeface="Calibri"/>
                <a:ea typeface="Calibri"/>
                <a:cs typeface="Calibri"/>
                <a:sym typeface="Calibri"/>
              </a:rPr>
              <a:t> de leer y </a:t>
            </a:r>
            <a:r>
              <a:rPr lang="en-US" sz="2400" b="0" i="0" u="none" strike="noStrike" cap="none" dirty="0" err="1">
                <a:solidFill>
                  <a:schemeClr val="lt1"/>
                </a:solidFill>
                <a:latin typeface="Calibri"/>
                <a:ea typeface="Calibri"/>
                <a:cs typeface="Calibri"/>
                <a:sym typeface="Calibri"/>
              </a:rPr>
              <a:t>escribir</a:t>
            </a:r>
            <a:r>
              <a:rPr lang="en-US" sz="2400" b="0" i="0" u="none" strike="noStrike" cap="none" dirty="0">
                <a:solidFill>
                  <a:schemeClr val="lt1"/>
                </a:solidFill>
                <a:latin typeface="Calibri"/>
                <a:ea typeface="Calibri"/>
                <a:cs typeface="Calibri"/>
                <a:sym typeface="Calibri"/>
              </a:rPr>
              <a:t>, </a:t>
            </a:r>
            <a:r>
              <a:rPr lang="en-US" sz="2400" b="1" i="0" u="none" strike="noStrike" cap="none" dirty="0">
                <a:solidFill>
                  <a:srgbClr val="24BAA2"/>
                </a:solidFill>
                <a:latin typeface="Calibri"/>
                <a:ea typeface="Calibri"/>
                <a:cs typeface="Calibri"/>
                <a:sym typeface="Calibri"/>
              </a:rPr>
              <a:t>LA COMPETENCIA DIGITAL (</a:t>
            </a:r>
            <a:r>
              <a:rPr lang="en-US" sz="2400" b="1" i="0" u="none" strike="noStrike" cap="none" dirty="0" err="1">
                <a:solidFill>
                  <a:srgbClr val="24BAA2"/>
                </a:solidFill>
                <a:latin typeface="Calibri"/>
                <a:ea typeface="Calibri"/>
                <a:cs typeface="Calibri"/>
                <a:sym typeface="Calibri"/>
              </a:rPr>
              <a:t>alfabetismo</a:t>
            </a:r>
            <a:r>
              <a:rPr lang="en-US" sz="2400" b="1" i="0" u="none" strike="noStrike" cap="none" dirty="0">
                <a:solidFill>
                  <a:srgbClr val="24BAA2"/>
                </a:solidFill>
                <a:latin typeface="Calibri"/>
                <a:ea typeface="Calibri"/>
                <a:cs typeface="Calibri"/>
                <a:sym typeface="Calibri"/>
              </a:rPr>
              <a:t> digital) </a:t>
            </a:r>
            <a:r>
              <a:rPr lang="en-US" sz="2400" b="0" i="0" u="none" strike="noStrike" cap="none" dirty="0">
                <a:solidFill>
                  <a:schemeClr val="lt1"/>
                </a:solidFill>
                <a:latin typeface="Calibri"/>
                <a:ea typeface="Calibri"/>
                <a:cs typeface="Calibri"/>
                <a:sym typeface="Calibri"/>
              </a:rPr>
              <a:t>es la </a:t>
            </a:r>
            <a:r>
              <a:rPr lang="en-US" sz="2400" b="0" i="0" u="none" strike="noStrike" cap="none" dirty="0" err="1">
                <a:solidFill>
                  <a:schemeClr val="lt1"/>
                </a:solidFill>
                <a:latin typeface="Calibri"/>
                <a:ea typeface="Calibri"/>
                <a:cs typeface="Calibri"/>
                <a:sym typeface="Calibri"/>
              </a:rPr>
              <a:t>capacidad</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realizar</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tareas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en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formato</a:t>
            </a:r>
            <a:r>
              <a:rPr lang="en-US" sz="2400" b="0" i="0" u="none" strike="noStrike" cap="none" dirty="0">
                <a:solidFill>
                  <a:schemeClr val="lt1"/>
                </a:solidFill>
                <a:latin typeface="Calibri"/>
                <a:ea typeface="Calibri"/>
                <a:cs typeface="Calibri"/>
                <a:sym typeface="Calibri"/>
              </a:rPr>
              <a:t> digital.  </a:t>
            </a:r>
            <a:r>
              <a:rPr lang="en-US" sz="2400" b="0" i="0" u="none" strike="noStrike" cap="none" dirty="0" err="1">
                <a:solidFill>
                  <a:schemeClr val="lt1"/>
                </a:solidFill>
                <a:latin typeface="Calibri"/>
                <a:ea typeface="Calibri"/>
                <a:cs typeface="Calibri"/>
                <a:sym typeface="Calibri"/>
              </a:rPr>
              <a:t>Aunque</a:t>
            </a:r>
            <a:r>
              <a:rPr lang="en-US" sz="2400" b="0" i="0" u="none" strike="noStrike" cap="none" dirty="0">
                <a:solidFill>
                  <a:schemeClr val="lt1"/>
                </a:solidFill>
                <a:latin typeface="Calibri"/>
                <a:ea typeface="Calibri"/>
                <a:cs typeface="Calibri"/>
                <a:sym typeface="Calibri"/>
              </a:rPr>
              <a:t> la </a:t>
            </a:r>
            <a:r>
              <a:rPr lang="en-US" sz="2400" b="0" i="0" u="none" strike="noStrike" cap="none" dirty="0" err="1">
                <a:solidFill>
                  <a:schemeClr val="lt1"/>
                </a:solidFill>
                <a:latin typeface="Calibri"/>
                <a:ea typeface="Calibri"/>
                <a:cs typeface="Calibri"/>
                <a:sym typeface="Calibri"/>
              </a:rPr>
              <a:t>definición</a:t>
            </a:r>
            <a:r>
              <a:rPr lang="en-US" sz="2400" b="0" i="0" u="none" strike="noStrike" cap="none" dirty="0">
                <a:solidFill>
                  <a:schemeClr val="lt1"/>
                </a:solidFill>
                <a:latin typeface="Calibri"/>
                <a:ea typeface="Calibri"/>
                <a:cs typeface="Calibri"/>
                <a:sym typeface="Calibri"/>
              </a:rPr>
              <a:t> exacta </a:t>
            </a:r>
            <a:r>
              <a:rPr lang="en-US" sz="2400" b="0" i="0" u="none" strike="noStrike" cap="none" dirty="0" err="1">
                <a:solidFill>
                  <a:schemeClr val="lt1"/>
                </a:solidFill>
                <a:latin typeface="Calibri"/>
                <a:ea typeface="Calibri"/>
                <a:cs typeface="Calibri"/>
                <a:sym typeface="Calibri"/>
              </a:rPr>
              <a:t>pueda</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variar</a:t>
            </a:r>
            <a:r>
              <a:rPr lang="en-US" sz="2400" b="0" i="0" u="none" strike="noStrike" cap="none" dirty="0">
                <a:solidFill>
                  <a:schemeClr val="lt1"/>
                </a:solidFill>
                <a:latin typeface="Calibri"/>
                <a:ea typeface="Calibri"/>
                <a:cs typeface="Calibri"/>
                <a:sym typeface="Calibri"/>
              </a:rPr>
              <a:t> entre </a:t>
            </a:r>
            <a:r>
              <a:rPr lang="en-US" sz="2400" b="0" i="0" u="none" strike="noStrike" cap="none" dirty="0" err="1">
                <a:solidFill>
                  <a:schemeClr val="lt1"/>
                </a:solidFill>
                <a:latin typeface="Calibri"/>
                <a:ea typeface="Calibri"/>
                <a:cs typeface="Calibri"/>
                <a:sym typeface="Calibri"/>
              </a:rPr>
              <a:t>empresas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universidades</a:t>
            </a:r>
            <a:r>
              <a:rPr lang="en-US" sz="2400" b="0" i="0" u="none" strike="noStrike" cap="none" dirty="0">
                <a:solidFill>
                  <a:schemeClr val="lt1"/>
                </a:solidFill>
                <a:latin typeface="Calibri"/>
                <a:ea typeface="Calibri"/>
                <a:cs typeface="Calibri"/>
                <a:sym typeface="Calibri"/>
              </a:rPr>
              <a:t> o </a:t>
            </a:r>
            <a:r>
              <a:rPr lang="en-US" sz="2400" b="0" i="0" u="none" strike="noStrike" cap="none" dirty="0" err="1">
                <a:solidFill>
                  <a:schemeClr val="lt1"/>
                </a:solidFill>
                <a:latin typeface="Calibri"/>
                <a:ea typeface="Calibri"/>
                <a:cs typeface="Calibri"/>
                <a:sym typeface="Calibri"/>
              </a:rPr>
              <a:t>instituciones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el</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concepto</a:t>
            </a:r>
            <a:r>
              <a:rPr lang="en-US" sz="2400" b="0" i="0" u="none" strike="noStrike" cap="none" dirty="0">
                <a:solidFill>
                  <a:schemeClr val="lt1"/>
                </a:solidFill>
                <a:latin typeface="Calibri"/>
                <a:ea typeface="Calibri"/>
                <a:cs typeface="Calibri"/>
                <a:sym typeface="Calibri"/>
              </a:rPr>
              <a:t> de </a:t>
            </a:r>
            <a:r>
              <a:rPr lang="en-US" sz="2400" b="0" i="0" u="none" strike="noStrike" cap="none" dirty="0" err="1">
                <a:solidFill>
                  <a:schemeClr val="lt1"/>
                </a:solidFill>
                <a:latin typeface="Calibri"/>
                <a:ea typeface="Calibri"/>
                <a:cs typeface="Calibri"/>
                <a:sym typeface="Calibri"/>
              </a:rPr>
              <a:t>competencia</a:t>
            </a:r>
            <a:r>
              <a:rPr lang="en-US" sz="2400" b="0" i="0" u="none" strike="noStrike" cap="none" dirty="0">
                <a:solidFill>
                  <a:schemeClr val="lt1"/>
                </a:solidFill>
                <a:latin typeface="Calibri"/>
                <a:ea typeface="Calibri"/>
                <a:cs typeface="Calibri"/>
                <a:sym typeface="Calibri"/>
              </a:rPr>
              <a:t> digital se </a:t>
            </a:r>
            <a:r>
              <a:rPr lang="en-US" sz="2400" b="0" i="0" u="none" strike="noStrike" cap="none" dirty="0" err="1">
                <a:solidFill>
                  <a:schemeClr val="lt1"/>
                </a:solidFill>
                <a:latin typeface="Calibri"/>
                <a:ea typeface="Calibri"/>
                <a:cs typeface="Calibri"/>
                <a:sym typeface="Calibri"/>
              </a:rPr>
              <a:t>puede</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desglosar</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en</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tres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habilidades</a:t>
            </a:r>
            <a:r>
              <a:rPr lang="en-US" sz="2400" b="0" i="0" u="none" strike="noStrike" cap="none" dirty="0">
                <a:solidFill>
                  <a:schemeClr val="lt1"/>
                </a:solidFill>
                <a:latin typeface="Calibri"/>
                <a:ea typeface="Calibri"/>
                <a:cs typeface="Calibri"/>
                <a:sym typeface="Calibri"/>
              </a:rPr>
              <a:t> </a:t>
            </a:r>
            <a:r>
              <a:rPr lang="en-US" sz="2400" b="0" i="0" u="none" strike="noStrike" cap="none" dirty="0" err="1">
                <a:solidFill>
                  <a:schemeClr val="lt1"/>
                </a:solidFill>
                <a:latin typeface="Calibri"/>
                <a:ea typeface="Calibri"/>
                <a:cs typeface="Calibri"/>
                <a:sym typeface="Calibri"/>
              </a:rPr>
              <a:t>principales</a:t>
            </a:r>
            <a:r>
              <a:rPr lang="en-US" sz="2400" b="0" i="0" u="none" strike="noStrike" cap="none" dirty="0">
                <a:solidFill>
                  <a:schemeClr val="lt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lang="en-US" sz="2400" b="0" i="0" u="sng" strike="noStrike" cap="none" dirty="0">
              <a:solidFill>
                <a:srgbClr val="24BAA2"/>
              </a:solidFill>
              <a:latin typeface="Calibri"/>
              <a:ea typeface="Calibri"/>
              <a:cs typeface="Calibri"/>
              <a:sym typeface="Calibri"/>
              <a:hlinkClick r:id="rId6">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0" marR="0" lvl="0" indent="0" algn="l" rtl="0">
              <a:lnSpc>
                <a:spcPct val="100000"/>
              </a:lnSpc>
              <a:spcBef>
                <a:spcPts val="0"/>
              </a:spcBef>
              <a:spcAft>
                <a:spcPts val="0"/>
              </a:spcAft>
              <a:buClr>
                <a:srgbClr val="000000"/>
              </a:buClr>
              <a:buSzPts val="2400"/>
              <a:buFont typeface="Arial"/>
              <a:buNone/>
            </a:pPr>
            <a:r>
              <a:rPr lang="en-US" sz="2400" b="0" i="0" u="sng" strike="noStrike" cap="none" dirty="0">
                <a:solidFill>
                  <a:srgbClr val="24BAA2"/>
                </a:solidFill>
                <a:latin typeface="Calibri"/>
                <a:ea typeface="Calibri"/>
                <a:cs typeface="Calibri"/>
                <a:sym typeface="Calibri"/>
                <a:hlinkClick r:id="rId6">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Source</a:t>
            </a:r>
            <a:endParaRPr sz="2400" b="0" i="0" u="none" strike="noStrike" cap="none" dirty="0">
              <a:solidFill>
                <a:srgbClr val="24BAA2"/>
              </a:solidFill>
              <a:latin typeface="Calibri"/>
              <a:ea typeface="Calibri"/>
              <a:cs typeface="Calibri"/>
              <a:sym typeface="Calibri"/>
            </a:endParaRPr>
          </a:p>
        </p:txBody>
      </p:sp>
      <p:sp>
        <p:nvSpPr>
          <p:cNvPr id="289" name="Google Shape;289;p43"/>
          <p:cNvSpPr txBox="1"/>
          <p:nvPr/>
        </p:nvSpPr>
        <p:spPr>
          <a:xfrm>
            <a:off x="5749047" y="0"/>
            <a:ext cx="471791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7F3494"/>
                </a:solidFill>
                <a:latin typeface="Calibri"/>
                <a:ea typeface="Calibri"/>
                <a:cs typeface="Calibri"/>
                <a:sym typeface="Calibri"/>
              </a:rPr>
              <a:t>Las 3 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88"/>
          <p:cNvSpPr txBox="1">
            <a:spLocks noGrp="1"/>
          </p:cNvSpPr>
          <p:nvPr>
            <p:ph type="body" idx="2"/>
          </p:nvPr>
        </p:nvSpPr>
        <p:spPr>
          <a:xfrm>
            <a:off x="575733" y="474990"/>
            <a:ext cx="11006667" cy="80365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24BAA2"/>
              </a:buClr>
              <a:buSzPts val="3600"/>
              <a:buFont typeface="Arial"/>
              <a:buNone/>
            </a:pPr>
            <a:r>
              <a:rPr lang="en-US">
                <a:solidFill>
                  <a:srgbClr val="7F3494"/>
                </a:solidFill>
              </a:rPr>
              <a:t>Principales derechos de los USUARIOS de INTERNET</a:t>
            </a:r>
            <a:endParaRPr/>
          </a:p>
          <a:p>
            <a:pPr marL="457200" marR="0" lvl="0" indent="-228600" algn="ctr" rtl="0">
              <a:lnSpc>
                <a:spcPct val="90000"/>
              </a:lnSpc>
              <a:spcBef>
                <a:spcPts val="1000"/>
              </a:spcBef>
              <a:spcAft>
                <a:spcPts val="0"/>
              </a:spcAft>
              <a:buClr>
                <a:srgbClr val="24BAA2"/>
              </a:buClr>
              <a:buSzPts val="3600"/>
              <a:buFont typeface="Arial"/>
              <a:buNone/>
            </a:pPr>
            <a:r>
              <a:rPr lang="en-US">
                <a:solidFill>
                  <a:srgbClr val="7F3494"/>
                </a:solidFill>
              </a:rPr>
              <a:t>en materia de Protección de Datos conforme al </a:t>
            </a:r>
            <a:r>
              <a:rPr lang="en-US" sz="3500">
                <a:solidFill>
                  <a:srgbClr val="7F3494"/>
                </a:solidFill>
              </a:rPr>
              <a:t>RGPD</a:t>
            </a:r>
            <a:endParaRPr/>
          </a:p>
        </p:txBody>
      </p:sp>
      <p:sp>
        <p:nvSpPr>
          <p:cNvPr id="1253" name="Google Shape;1253;p88"/>
          <p:cNvSpPr/>
          <p:nvPr/>
        </p:nvSpPr>
        <p:spPr>
          <a:xfrm>
            <a:off x="1075944" y="1952509"/>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Tienes derecho a saber exactamente </a:t>
            </a:r>
            <a:r>
              <a:rPr lang="en-US" sz="1800" b="1" i="0" u="none" strike="noStrike" cap="none">
                <a:solidFill>
                  <a:schemeClr val="lt1"/>
                </a:solidFill>
                <a:latin typeface="Calibri"/>
                <a:ea typeface="Calibri"/>
                <a:cs typeface="Calibri"/>
                <a:sym typeface="Calibri"/>
              </a:rPr>
              <a:t>cómo se recopilan y emplean tus datos.</a:t>
            </a:r>
            <a:endParaRPr sz="1400" b="0" i="0" u="none" strike="noStrike" cap="none">
              <a:solidFill>
                <a:srgbClr val="000000"/>
              </a:solidFill>
              <a:latin typeface="Arial"/>
              <a:ea typeface="Arial"/>
              <a:cs typeface="Arial"/>
              <a:sym typeface="Arial"/>
            </a:endParaRPr>
          </a:p>
        </p:txBody>
      </p:sp>
      <p:sp>
        <p:nvSpPr>
          <p:cNvPr id="1254" name="Google Shape;1254;p88"/>
          <p:cNvSpPr/>
          <p:nvPr/>
        </p:nvSpPr>
        <p:spPr>
          <a:xfrm>
            <a:off x="2860971" y="4075835"/>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Puedes saber </a:t>
            </a:r>
            <a:r>
              <a:rPr lang="en-US" sz="1800" b="1" i="0" u="none" strike="noStrike" cap="none">
                <a:solidFill>
                  <a:schemeClr val="lt1"/>
                </a:solidFill>
                <a:latin typeface="Calibri"/>
                <a:ea typeface="Calibri"/>
                <a:cs typeface="Calibri"/>
                <a:sym typeface="Calibri"/>
              </a:rPr>
              <a:t>qué información tuya se ha recopilado </a:t>
            </a:r>
            <a:r>
              <a:rPr lang="en-US" sz="1800" b="0" i="0" u="none" strike="noStrike" cap="none">
                <a:solidFill>
                  <a:schemeClr val="lt1"/>
                </a:solidFill>
                <a:latin typeface="Calibri"/>
                <a:ea typeface="Calibri"/>
                <a:cs typeface="Calibri"/>
                <a:sym typeface="Calibri"/>
              </a:rPr>
              <a:t>(totalmente gratis).</a:t>
            </a:r>
            <a:endParaRPr sz="1400" b="0" i="0" u="none" strike="noStrike" cap="none">
              <a:solidFill>
                <a:srgbClr val="000000"/>
              </a:solidFill>
              <a:latin typeface="Arial"/>
              <a:ea typeface="Arial"/>
              <a:cs typeface="Arial"/>
              <a:sym typeface="Arial"/>
            </a:endParaRPr>
          </a:p>
        </p:txBody>
      </p:sp>
      <p:sp>
        <p:nvSpPr>
          <p:cNvPr id="1255" name="Google Shape;1255;p88"/>
          <p:cNvSpPr/>
          <p:nvPr/>
        </p:nvSpPr>
        <p:spPr>
          <a:xfrm>
            <a:off x="5089509" y="1978152"/>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Si hay algún </a:t>
            </a:r>
            <a:r>
              <a:rPr lang="en-US" sz="1800" b="1" i="0" u="none" strike="noStrike" cap="none">
                <a:solidFill>
                  <a:schemeClr val="lt1"/>
                </a:solidFill>
                <a:latin typeface="Calibri"/>
                <a:ea typeface="Calibri"/>
                <a:cs typeface="Calibri"/>
                <a:sym typeface="Calibri"/>
              </a:rPr>
              <a:t>error en tu información</a:t>
            </a:r>
            <a:r>
              <a:rPr lang="en-US" sz="1800" b="0" i="0" u="none" strike="noStrike" cap="none">
                <a:solidFill>
                  <a:schemeClr val="lt1"/>
                </a:solidFill>
                <a:latin typeface="Calibri"/>
                <a:ea typeface="Calibri"/>
                <a:cs typeface="Calibri"/>
                <a:sym typeface="Calibri"/>
              </a:rPr>
              <a:t>, puedes </a:t>
            </a:r>
            <a:r>
              <a:rPr lang="en-US" sz="1800" b="1" i="0" u="none" strike="noStrike" cap="none">
                <a:solidFill>
                  <a:schemeClr val="lt1"/>
                </a:solidFill>
                <a:latin typeface="Calibri"/>
                <a:ea typeface="Calibri"/>
                <a:cs typeface="Calibri"/>
                <a:sym typeface="Calibri"/>
              </a:rPr>
              <a:t>exigir su rectificación. </a:t>
            </a:r>
            <a:endParaRPr sz="1400" b="0" i="0" u="none" strike="noStrike" cap="none">
              <a:solidFill>
                <a:srgbClr val="000000"/>
              </a:solidFill>
              <a:latin typeface="Arial"/>
              <a:ea typeface="Arial"/>
              <a:cs typeface="Arial"/>
              <a:sym typeface="Arial"/>
            </a:endParaRPr>
          </a:p>
        </p:txBody>
      </p:sp>
      <p:sp>
        <p:nvSpPr>
          <p:cNvPr id="1256" name="Google Shape;1256;p88"/>
          <p:cNvSpPr/>
          <p:nvPr/>
        </p:nvSpPr>
        <p:spPr>
          <a:xfrm>
            <a:off x="6760461" y="4028454"/>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Puedes </a:t>
            </a:r>
            <a:r>
              <a:rPr lang="en-US" sz="1800" b="1" i="0" u="none" strike="noStrike" cap="none">
                <a:solidFill>
                  <a:schemeClr val="lt1"/>
                </a:solidFill>
                <a:latin typeface="Calibri"/>
                <a:ea typeface="Calibri"/>
                <a:cs typeface="Calibri"/>
                <a:sym typeface="Calibri"/>
              </a:rPr>
              <a:t>hacer que tus datos se eliminen de los ficheros</a:t>
            </a:r>
            <a:r>
              <a:rPr lang="en-US" sz="1800" b="0" i="0" u="none" strike="noStrike" cap="none">
                <a:solidFill>
                  <a:schemeClr val="lt1"/>
                </a:solidFill>
                <a:latin typeface="Calibri"/>
                <a:ea typeface="Calibri"/>
                <a:cs typeface="Calibri"/>
                <a:sym typeface="Calibri"/>
              </a:rPr>
              <a:t>.</a:t>
            </a:r>
            <a:endParaRPr sz="1800" b="0" i="0" u="none" strike="noStrike" cap="none">
              <a:solidFill>
                <a:schemeClr val="lt1"/>
              </a:solidFill>
              <a:latin typeface="Calibri"/>
              <a:ea typeface="Calibri"/>
              <a:cs typeface="Calibri"/>
              <a:sym typeface="Calibri"/>
            </a:endParaRPr>
          </a:p>
        </p:txBody>
      </p:sp>
      <p:sp>
        <p:nvSpPr>
          <p:cNvPr id="1257" name="Google Shape;1257;p88"/>
          <p:cNvSpPr/>
          <p:nvPr/>
        </p:nvSpPr>
        <p:spPr>
          <a:xfrm>
            <a:off x="9031221" y="1978152"/>
            <a:ext cx="2270760" cy="1889760"/>
          </a:xfrm>
          <a:prstGeom prst="foldedCorner">
            <a:avLst>
              <a:gd name="adj" fmla="val 16667"/>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Puedes </a:t>
            </a:r>
            <a:r>
              <a:rPr lang="en-US" sz="1800" b="1" i="0" u="none" strike="noStrike" cap="none">
                <a:solidFill>
                  <a:schemeClr val="lt1"/>
                </a:solidFill>
                <a:latin typeface="Calibri"/>
                <a:ea typeface="Calibri"/>
                <a:cs typeface="Calibri"/>
                <a:sym typeface="Calibri"/>
              </a:rPr>
              <a:t>negarte</a:t>
            </a:r>
            <a:r>
              <a:rPr lang="en-US" sz="1800" b="0" i="0" u="none" strike="noStrike" cap="none">
                <a:solidFill>
                  <a:schemeClr val="lt1"/>
                </a:solidFill>
                <a:latin typeface="Calibri"/>
                <a:ea typeface="Calibri"/>
                <a:cs typeface="Calibri"/>
                <a:sym typeface="Calibri"/>
              </a:rPr>
              <a:t> </a:t>
            </a:r>
            <a:r>
              <a:rPr lang="en-US" sz="1800" b="1" i="0" u="none" strike="noStrike" cap="none">
                <a:solidFill>
                  <a:schemeClr val="lt1"/>
                </a:solidFill>
                <a:latin typeface="Calibri"/>
                <a:ea typeface="Calibri"/>
                <a:cs typeface="Calibri"/>
                <a:sym typeface="Calibri"/>
              </a:rPr>
              <a:t>al tratamiento de tus datos </a:t>
            </a:r>
            <a:r>
              <a:rPr lang="en-US" sz="1800" b="0" i="0" u="none" strike="noStrike" cap="none">
                <a:solidFill>
                  <a:schemeClr val="lt1"/>
                </a:solidFill>
                <a:latin typeface="Calibri"/>
                <a:ea typeface="Calibri"/>
                <a:cs typeface="Calibri"/>
                <a:sym typeface="Calibri"/>
              </a:rPr>
              <a:t> con fines comerciales, por ejemplo. </a:t>
            </a:r>
            <a:endParaRPr sz="1800" b="0" i="0" u="none" strike="noStrike" cap="none">
              <a:solidFill>
                <a:schemeClr val="lt1"/>
              </a:solidFill>
              <a:latin typeface="Calibri"/>
              <a:ea typeface="Calibri"/>
              <a:cs typeface="Calibri"/>
              <a:sym typeface="Calibri"/>
            </a:endParaRPr>
          </a:p>
        </p:txBody>
      </p:sp>
      <p:pic>
        <p:nvPicPr>
          <p:cNvPr id="1258" name="Google Shape;1258;p88" descr="Badge 3 outline"/>
          <p:cNvPicPr preferRelativeResize="0"/>
          <p:nvPr/>
        </p:nvPicPr>
        <p:blipFill rotWithShape="1">
          <a:blip r:embed="rId3">
            <a:alphaModFix/>
          </a:blip>
          <a:srcRect/>
          <a:stretch/>
        </p:blipFill>
        <p:spPr>
          <a:xfrm>
            <a:off x="4450728" y="2979685"/>
            <a:ext cx="914400" cy="905256"/>
          </a:xfrm>
          <a:prstGeom prst="rect">
            <a:avLst/>
          </a:prstGeom>
          <a:noFill/>
          <a:ln>
            <a:noFill/>
          </a:ln>
        </p:spPr>
      </p:pic>
      <p:pic>
        <p:nvPicPr>
          <p:cNvPr id="1259" name="Google Shape;1259;p88" descr="Badge 1 outline"/>
          <p:cNvPicPr preferRelativeResize="0"/>
          <p:nvPr/>
        </p:nvPicPr>
        <p:blipFill rotWithShape="1">
          <a:blip r:embed="rId4">
            <a:alphaModFix/>
          </a:blip>
          <a:srcRect/>
          <a:stretch/>
        </p:blipFill>
        <p:spPr>
          <a:xfrm>
            <a:off x="432819" y="2008632"/>
            <a:ext cx="914400" cy="914400"/>
          </a:xfrm>
          <a:prstGeom prst="rect">
            <a:avLst/>
          </a:prstGeom>
          <a:noFill/>
          <a:ln>
            <a:noFill/>
          </a:ln>
        </p:spPr>
      </p:pic>
      <p:pic>
        <p:nvPicPr>
          <p:cNvPr id="1260" name="Google Shape;1260;p88" descr="Badge outline"/>
          <p:cNvPicPr preferRelativeResize="0"/>
          <p:nvPr/>
        </p:nvPicPr>
        <p:blipFill rotWithShape="1">
          <a:blip r:embed="rId5">
            <a:alphaModFix/>
          </a:blip>
          <a:srcRect/>
          <a:stretch/>
        </p:blipFill>
        <p:spPr>
          <a:xfrm>
            <a:off x="2211324" y="5022761"/>
            <a:ext cx="914400" cy="914400"/>
          </a:xfrm>
          <a:prstGeom prst="rect">
            <a:avLst/>
          </a:prstGeom>
          <a:noFill/>
          <a:ln>
            <a:noFill/>
          </a:ln>
        </p:spPr>
      </p:pic>
      <p:pic>
        <p:nvPicPr>
          <p:cNvPr id="1261" name="Google Shape;1261;p88" descr="Badge 4 outline"/>
          <p:cNvPicPr preferRelativeResize="0"/>
          <p:nvPr/>
        </p:nvPicPr>
        <p:blipFill rotWithShape="1">
          <a:blip r:embed="rId6">
            <a:alphaModFix/>
          </a:blip>
          <a:srcRect/>
          <a:stretch/>
        </p:blipFill>
        <p:spPr>
          <a:xfrm>
            <a:off x="6095999" y="4973334"/>
            <a:ext cx="914400" cy="914400"/>
          </a:xfrm>
          <a:prstGeom prst="rect">
            <a:avLst/>
          </a:prstGeom>
          <a:noFill/>
          <a:ln>
            <a:noFill/>
          </a:ln>
        </p:spPr>
      </p:pic>
      <p:pic>
        <p:nvPicPr>
          <p:cNvPr id="1262" name="Google Shape;1262;p88" descr="Badge 5 outline"/>
          <p:cNvPicPr preferRelativeResize="0"/>
          <p:nvPr/>
        </p:nvPicPr>
        <p:blipFill rotWithShape="1">
          <a:blip r:embed="rId7">
            <a:alphaModFix/>
          </a:blip>
          <a:srcRect/>
          <a:stretch/>
        </p:blipFill>
        <p:spPr>
          <a:xfrm>
            <a:off x="8381997" y="2196349"/>
            <a:ext cx="914400" cy="9144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89"/>
          <p:cNvSpPr txBox="1">
            <a:spLocks noGrp="1"/>
          </p:cNvSpPr>
          <p:nvPr>
            <p:ph type="body" idx="1"/>
          </p:nvPr>
        </p:nvSpPr>
        <p:spPr>
          <a:xfrm>
            <a:off x="340730" y="1131304"/>
            <a:ext cx="11478737" cy="3849918"/>
          </a:xfrm>
          <a:prstGeom prst="rect">
            <a:avLst/>
          </a:prstGeom>
          <a:noFill/>
          <a:ln>
            <a:noFill/>
          </a:ln>
        </p:spPr>
        <p:txBody>
          <a:bodyPr spcFirstLastPara="1" wrap="square" lIns="91425" tIns="45700" rIns="91425" bIns="45700" anchor="t" anchorCtr="0">
            <a:noAutofit/>
          </a:bodyPr>
          <a:lstStyle/>
          <a:p>
            <a:pPr marL="360000" marR="0" lvl="0" indent="0" algn="l" rtl="0">
              <a:lnSpc>
                <a:spcPct val="90000"/>
              </a:lnSpc>
              <a:spcBef>
                <a:spcPts val="1000"/>
              </a:spcBef>
              <a:spcAft>
                <a:spcPts val="0"/>
              </a:spcAft>
              <a:buClr>
                <a:srgbClr val="092E4B"/>
              </a:buClr>
              <a:buSzPts val="2400"/>
              <a:buFont typeface="Arial"/>
              <a:buNone/>
            </a:pPr>
            <a:r>
              <a:rPr lang="en-US" sz="2300"/>
              <a:t>Conocerlos te ayudará a entender las políticas de recopilación de datos de los sitios web. </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1268" name="Google Shape;1268;p89"/>
          <p:cNvSpPr txBox="1">
            <a:spLocks noGrp="1"/>
          </p:cNvSpPr>
          <p:nvPr>
            <p:ph type="body" idx="2"/>
          </p:nvPr>
        </p:nvSpPr>
        <p:spPr>
          <a:xfrm>
            <a:off x="487485" y="506062"/>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Nombres y acrónimos relacionados con el RGPD</a:t>
            </a:r>
            <a:endParaRPr/>
          </a:p>
        </p:txBody>
      </p:sp>
      <p:graphicFrame>
        <p:nvGraphicFramePr>
          <p:cNvPr id="1269" name="Google Shape;1269;p89"/>
          <p:cNvGraphicFramePr/>
          <p:nvPr/>
        </p:nvGraphicFramePr>
        <p:xfrm>
          <a:off x="778933" y="1780597"/>
          <a:ext cx="10820525" cy="4467500"/>
        </p:xfrm>
        <a:graphic>
          <a:graphicData uri="http://schemas.openxmlformats.org/drawingml/2006/table">
            <a:tbl>
              <a:tblPr>
                <a:noFill/>
                <a:tableStyleId>{C6F24CB2-C9A1-446D-8B1C-DFA195F0EFB5}</a:tableStyleId>
              </a:tblPr>
              <a:tblGrid>
                <a:gridCol w="2447525">
                  <a:extLst>
                    <a:ext uri="{9D8B030D-6E8A-4147-A177-3AD203B41FA5}">
                      <a16:colId xmlns:a16="http://schemas.microsoft.com/office/drawing/2014/main" val="20000"/>
                    </a:ext>
                  </a:extLst>
                </a:gridCol>
                <a:gridCol w="8373000">
                  <a:extLst>
                    <a:ext uri="{9D8B030D-6E8A-4147-A177-3AD203B41FA5}">
                      <a16:colId xmlns:a16="http://schemas.microsoft.com/office/drawing/2014/main" val="20001"/>
                    </a:ext>
                  </a:extLst>
                </a:gridCol>
              </a:tblGrid>
              <a:tr h="830125">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4BAA2"/>
                          </a:solidFill>
                          <a:latin typeface="Calibri"/>
                          <a:ea typeface="Calibri"/>
                          <a:cs typeface="Calibri"/>
                          <a:sym typeface="Calibri"/>
                        </a:rPr>
                        <a:t>Interesado</a:t>
                      </a:r>
                      <a:endParaRPr sz="2000" u="none" strike="noStrike" cap="none">
                        <a:solidFill>
                          <a:srgbClr val="24BAA2"/>
                        </a:solidFill>
                        <a:latin typeface="Calibri"/>
                        <a:ea typeface="Calibri"/>
                        <a:cs typeface="Calibri"/>
                        <a:sym typeface="Calibri"/>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Yo lo soy y tú también lo eres. Un interesado es alguien cuyos datos ha recopilado alguna empresa. Básicamente, todo el que haya usado internet alguna vez. </a:t>
                      </a:r>
                      <a:endParaRPr sz="1400" u="none" strike="noStrike" cap="none">
                        <a:solidFill>
                          <a:srgbClr val="092E4B"/>
                        </a:solidFill>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extLst>
                  <a:ext uri="{0D108BD9-81ED-4DB2-BD59-A6C34878D82A}">
                    <a16:rowId xmlns:a16="http://schemas.microsoft.com/office/drawing/2014/main" val="10000"/>
                  </a:ext>
                </a:extLst>
              </a:tr>
              <a:tr h="638775">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4BAA2"/>
                          </a:solidFill>
                          <a:latin typeface="Calibri"/>
                          <a:ea typeface="Calibri"/>
                          <a:cs typeface="Calibri"/>
                          <a:sym typeface="Calibri"/>
                        </a:rPr>
                        <a:t>Responsable del tratamiento</a:t>
                      </a:r>
                      <a:endParaRPr sz="2000" u="none" strike="noStrike" cap="none">
                        <a:solidFill>
                          <a:srgbClr val="24BAA2"/>
                        </a:solidFill>
                        <a:latin typeface="Calibri"/>
                        <a:ea typeface="Calibri"/>
                        <a:cs typeface="Calibri"/>
                        <a:sym typeface="Calibri"/>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El responsable del tratamiento de los datos es la entidad que recopila y guarda la información.</a:t>
                      </a:r>
                      <a:endParaRPr sz="1400" u="none" strike="noStrike" cap="none">
                        <a:solidFill>
                          <a:srgbClr val="092E4B"/>
                        </a:solidFill>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704250">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4BAA2"/>
                          </a:solidFill>
                          <a:latin typeface="Calibri"/>
                          <a:ea typeface="Calibri"/>
                          <a:cs typeface="Calibri"/>
                          <a:sym typeface="Calibri"/>
                        </a:rPr>
                        <a:t>Encargado del tratamiento</a:t>
                      </a:r>
                      <a:endParaRPr sz="2000" u="none" strike="noStrike" cap="none">
                        <a:solidFill>
                          <a:srgbClr val="24BAA2"/>
                        </a:solidFill>
                        <a:latin typeface="Calibri"/>
                        <a:ea typeface="Calibri"/>
                        <a:cs typeface="Calibri"/>
                        <a:sym typeface="Calibri"/>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Es la persona o entidad encargada de tratar la información en nombre del responsable del tratamiento. </a:t>
                      </a:r>
                      <a:endParaRPr sz="1400" u="none" strike="noStrike" cap="none">
                        <a:solidFill>
                          <a:srgbClr val="092E4B"/>
                        </a:solidFill>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extLst>
                  <a:ext uri="{0D108BD9-81ED-4DB2-BD59-A6C34878D82A}">
                    <a16:rowId xmlns:a16="http://schemas.microsoft.com/office/drawing/2014/main" val="10002"/>
                  </a:ext>
                </a:extLst>
              </a:tr>
              <a:tr h="1081850">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4BAA2"/>
                          </a:solidFill>
                          <a:latin typeface="Calibri"/>
                          <a:ea typeface="Calibri"/>
                          <a:cs typeface="Calibri"/>
                          <a:sym typeface="Calibri"/>
                        </a:rPr>
                        <a:t>Autoridad supervisora</a:t>
                      </a:r>
                      <a:endParaRPr sz="2000" u="none" strike="noStrike" cap="none">
                        <a:solidFill>
                          <a:srgbClr val="24BAA2"/>
                        </a:solidFill>
                        <a:latin typeface="Calibri"/>
                        <a:ea typeface="Calibri"/>
                        <a:cs typeface="Calibri"/>
                        <a:sym typeface="Calibri"/>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Todos los países europeos tienen su propio organismo de control.  Es como la policía de los datos personales, que hace cumplir la normativa de protección de datos en su país y sanciona su incumplimiento. </a:t>
                      </a:r>
                      <a:endParaRPr sz="1400" u="none" strike="noStrike" cap="none">
                        <a:solidFill>
                          <a:srgbClr val="092E4B"/>
                        </a:solidFill>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920675">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rgbClr val="24BAA2"/>
                          </a:solidFill>
                          <a:latin typeface="Calibri"/>
                          <a:ea typeface="Calibri"/>
                          <a:cs typeface="Calibri"/>
                          <a:sym typeface="Calibri"/>
                        </a:rPr>
                        <a:t>Delegado de Protección de Datos</a:t>
                      </a:r>
                      <a:endParaRPr sz="2000" u="none" strike="noStrike" cap="none">
                        <a:solidFill>
                          <a:srgbClr val="24BAA2"/>
                        </a:solidFill>
                        <a:latin typeface="Calibri"/>
                        <a:ea typeface="Calibri"/>
                        <a:cs typeface="Calibri"/>
                        <a:sym typeface="Calibri"/>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solidFill>
                            <a:srgbClr val="092E4B"/>
                          </a:solidFill>
                          <a:latin typeface="Calibri"/>
                          <a:ea typeface="Calibri"/>
                          <a:cs typeface="Calibri"/>
                          <a:sym typeface="Calibri"/>
                        </a:rPr>
                        <a:t>Las empresas y los organismos públicos que procesan una gran cantidad de información deben designar un DPD que lleve todas sus actividades y trámites en materia de RGPD. </a:t>
                      </a:r>
                      <a:endParaRPr sz="1400" u="none" strike="noStrike" cap="none">
                        <a:solidFill>
                          <a:srgbClr val="092E4B"/>
                        </a:solidFill>
                      </a:endParaRPr>
                    </a:p>
                  </a:txBody>
                  <a:tcPr marL="40500" marR="40500" marT="40500" marB="405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7FB"/>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90"/>
          <p:cNvSpPr txBox="1">
            <a:spLocks noGrp="1"/>
          </p:cNvSpPr>
          <p:nvPr>
            <p:ph type="body" idx="1"/>
          </p:nvPr>
        </p:nvSpPr>
        <p:spPr>
          <a:xfrm>
            <a:off x="1297818" y="1267328"/>
            <a:ext cx="10634537" cy="4895927"/>
          </a:xfrm>
          <a:prstGeom prst="rect">
            <a:avLst/>
          </a:prstGeom>
          <a:noFill/>
          <a:ln>
            <a:noFill/>
          </a:ln>
        </p:spPr>
        <p:txBody>
          <a:bodyPr spcFirstLastPara="1" wrap="square" lIns="91425" tIns="45700" rIns="91425" bIns="45700" anchor="t" anchorCtr="0">
            <a:noAutofit/>
          </a:bodyPr>
          <a:lstStyle/>
          <a:p>
            <a:pPr marL="360000" marR="0" lvl="0" indent="0" algn="l" rtl="0">
              <a:lnSpc>
                <a:spcPct val="90000"/>
              </a:lnSpc>
              <a:spcBef>
                <a:spcPts val="1000"/>
              </a:spcBef>
              <a:spcAft>
                <a:spcPts val="0"/>
              </a:spcAft>
              <a:buClr>
                <a:srgbClr val="092E4B"/>
              </a:buClr>
              <a:buSzPts val="2400"/>
              <a:buFont typeface="Arial"/>
              <a:buNone/>
            </a:pPr>
            <a:r>
              <a:rPr lang="en-US"/>
              <a:t>En tu trabajo, frecuentemente tendrás acceso a información sensible de </a:t>
            </a:r>
            <a:endParaRPr/>
          </a:p>
          <a:p>
            <a:pPr marL="360000" marR="0" lvl="0" indent="0" algn="l" rtl="0">
              <a:lnSpc>
                <a:spcPct val="90000"/>
              </a:lnSpc>
              <a:spcBef>
                <a:spcPts val="1000"/>
              </a:spcBef>
              <a:spcAft>
                <a:spcPts val="0"/>
              </a:spcAft>
              <a:buClr>
                <a:srgbClr val="092E4B"/>
              </a:buClr>
              <a:buSzPts val="2400"/>
              <a:buFont typeface="Arial"/>
              <a:buNone/>
            </a:pPr>
            <a:r>
              <a:rPr lang="en-US"/>
              <a:t>tus clientes. Si puedes seguir estas sencillas pautas, lo estarás haciendo</a:t>
            </a:r>
            <a:endParaRPr/>
          </a:p>
          <a:p>
            <a:pPr marL="360000" marR="0" lvl="0" indent="0" algn="l" rtl="0">
              <a:lnSpc>
                <a:spcPct val="90000"/>
              </a:lnSpc>
              <a:spcBef>
                <a:spcPts val="1000"/>
              </a:spcBef>
              <a:spcAft>
                <a:spcPts val="0"/>
              </a:spcAft>
              <a:buClr>
                <a:srgbClr val="092E4B"/>
              </a:buClr>
              <a:buSzPts val="2400"/>
              <a:buFont typeface="Arial"/>
              <a:buNone/>
            </a:pPr>
            <a:r>
              <a:rPr lang="en-US"/>
              <a:t>bien en cuanto a protección de datos: </a:t>
            </a:r>
            <a:endParaRPr/>
          </a:p>
          <a:p>
            <a:pPr marL="360000" marR="0" lvl="0" indent="0" algn="l" rtl="0">
              <a:lnSpc>
                <a:spcPct val="90000"/>
              </a:lnSpc>
              <a:spcBef>
                <a:spcPts val="1000"/>
              </a:spcBef>
              <a:spcAft>
                <a:spcPts val="0"/>
              </a:spcAft>
              <a:buClr>
                <a:srgbClr val="092E4B"/>
              </a:buClr>
              <a:buSzPts val="2400"/>
              <a:buFont typeface="Arial"/>
              <a:buNone/>
            </a:pPr>
            <a:r>
              <a:rPr lang="en-US">
                <a:solidFill>
                  <a:srgbClr val="24BAA2"/>
                </a:solidFill>
              </a:rPr>
              <a:t>☺: </a:t>
            </a:r>
            <a:r>
              <a:rPr lang="en-US"/>
              <a:t>Recopilar información legalmente y emplearla bajo el principio de lealtad. </a:t>
            </a:r>
            <a:endParaRPr/>
          </a:p>
          <a:p>
            <a:pPr marL="360000" marR="0" lvl="0" indent="0" algn="l" rtl="0">
              <a:lnSpc>
                <a:spcPct val="90000"/>
              </a:lnSpc>
              <a:spcBef>
                <a:spcPts val="1000"/>
              </a:spcBef>
              <a:spcAft>
                <a:spcPts val="0"/>
              </a:spcAft>
              <a:buClr>
                <a:srgbClr val="092E4B"/>
              </a:buClr>
              <a:buSzPts val="2400"/>
              <a:buFont typeface="Arial"/>
              <a:buNone/>
            </a:pPr>
            <a:r>
              <a:rPr lang="en-US">
                <a:solidFill>
                  <a:srgbClr val="7F3494"/>
                </a:solidFill>
              </a:rPr>
              <a:t>☹: </a:t>
            </a:r>
            <a:r>
              <a:rPr lang="en-US"/>
              <a:t>Engañar a los usuarios sobre lo que vas a hacer con su información privada. </a:t>
            </a:r>
            <a:endParaRPr/>
          </a:p>
          <a:p>
            <a:pPr marL="360000" marR="0" lvl="0" indent="0" algn="l" rtl="0">
              <a:lnSpc>
                <a:spcPct val="90000"/>
              </a:lnSpc>
              <a:spcBef>
                <a:spcPts val="1000"/>
              </a:spcBef>
              <a:spcAft>
                <a:spcPts val="0"/>
              </a:spcAft>
              <a:buClr>
                <a:srgbClr val="092E4B"/>
              </a:buClr>
              <a:buSzPts val="2400"/>
              <a:buFont typeface="Arial"/>
              <a:buNone/>
            </a:pPr>
            <a:r>
              <a:rPr lang="en-US">
                <a:solidFill>
                  <a:srgbClr val="24BAA2"/>
                </a:solidFill>
              </a:rPr>
              <a:t>☺: </a:t>
            </a:r>
            <a:r>
              <a:rPr lang="en-US"/>
              <a:t>Recopilar la menor cantidad de información posible. </a:t>
            </a:r>
            <a:endParaRPr/>
          </a:p>
          <a:p>
            <a:pPr marL="360000" marR="0" lvl="0" indent="0" algn="l" rtl="0">
              <a:lnSpc>
                <a:spcPct val="90000"/>
              </a:lnSpc>
              <a:spcBef>
                <a:spcPts val="1000"/>
              </a:spcBef>
              <a:spcAft>
                <a:spcPts val="0"/>
              </a:spcAft>
              <a:buClr>
                <a:srgbClr val="092E4B"/>
              </a:buClr>
              <a:buSzPts val="2400"/>
              <a:buFont typeface="Arial"/>
              <a:buNone/>
            </a:pPr>
            <a:r>
              <a:rPr lang="en-US">
                <a:solidFill>
                  <a:srgbClr val="7F3494"/>
                </a:solidFill>
              </a:rPr>
              <a:t>☹: </a:t>
            </a:r>
            <a:r>
              <a:rPr lang="en-US"/>
              <a:t>Recopilar muchos datos simplemente porque puedes. </a:t>
            </a:r>
            <a:endParaRPr/>
          </a:p>
          <a:p>
            <a:pPr marL="360000" marR="0" lvl="0" indent="0" algn="l" rtl="0">
              <a:lnSpc>
                <a:spcPct val="90000"/>
              </a:lnSpc>
              <a:spcBef>
                <a:spcPts val="1000"/>
              </a:spcBef>
              <a:spcAft>
                <a:spcPts val="0"/>
              </a:spcAft>
              <a:buClr>
                <a:srgbClr val="092E4B"/>
              </a:buClr>
              <a:buSzPts val="2400"/>
              <a:buFont typeface="Arial"/>
              <a:buNone/>
            </a:pPr>
            <a:r>
              <a:rPr lang="en-US">
                <a:solidFill>
                  <a:srgbClr val="24BAA2"/>
                </a:solidFill>
              </a:rPr>
              <a:t>☺: </a:t>
            </a:r>
            <a:r>
              <a:rPr lang="en-US"/>
              <a:t>Proteger los datos con sistemas de seguridad potentes. </a:t>
            </a:r>
            <a:endParaRPr/>
          </a:p>
          <a:p>
            <a:pPr marL="360000" marR="0" lvl="0" indent="0" algn="l" rtl="0">
              <a:lnSpc>
                <a:spcPct val="90000"/>
              </a:lnSpc>
              <a:spcBef>
                <a:spcPts val="1000"/>
              </a:spcBef>
              <a:spcAft>
                <a:spcPts val="0"/>
              </a:spcAft>
              <a:buClr>
                <a:srgbClr val="092E4B"/>
              </a:buClr>
              <a:buSzPts val="2400"/>
              <a:buFont typeface="Arial"/>
              <a:buNone/>
            </a:pPr>
            <a:r>
              <a:rPr lang="en-US">
                <a:solidFill>
                  <a:srgbClr val="7F3494"/>
                </a:solidFill>
              </a:rPr>
              <a:t>☹: </a:t>
            </a:r>
            <a:r>
              <a:rPr lang="en-US"/>
              <a:t>Asumir que la información se protegerá sola. </a:t>
            </a:r>
            <a:endParaRPr/>
          </a:p>
          <a:p>
            <a:pPr marL="360000" marR="0" lvl="0" indent="0" algn="l" rtl="0">
              <a:lnSpc>
                <a:spcPct val="90000"/>
              </a:lnSpc>
              <a:spcBef>
                <a:spcPts val="1000"/>
              </a:spcBef>
              <a:spcAft>
                <a:spcPts val="0"/>
              </a:spcAft>
              <a:buClr>
                <a:srgbClr val="092E4B"/>
              </a:buClr>
              <a:buSzPts val="2400"/>
              <a:buFont typeface="Arial"/>
              <a:buNone/>
            </a:pPr>
            <a:r>
              <a:rPr lang="en-US">
                <a:solidFill>
                  <a:srgbClr val="24BAA2"/>
                </a:solidFill>
              </a:rPr>
              <a:t>☺: </a:t>
            </a:r>
            <a:r>
              <a:rPr lang="en-US"/>
              <a:t>Guardar la información durante el tiempo estrictamente necesario.</a:t>
            </a:r>
            <a:endParaRPr/>
          </a:p>
          <a:p>
            <a:pPr marL="360000" marR="0" lvl="0" indent="0" algn="l" rtl="0">
              <a:lnSpc>
                <a:spcPct val="90000"/>
              </a:lnSpc>
              <a:spcBef>
                <a:spcPts val="1000"/>
              </a:spcBef>
              <a:spcAft>
                <a:spcPts val="0"/>
              </a:spcAft>
              <a:buClr>
                <a:srgbClr val="092E4B"/>
              </a:buClr>
              <a:buSzPts val="2400"/>
              <a:buFont typeface="Arial"/>
              <a:buNone/>
            </a:pPr>
            <a:r>
              <a:rPr lang="en-US">
                <a:solidFill>
                  <a:srgbClr val="7F3494"/>
                </a:solidFill>
              </a:rPr>
              <a:t>☹: </a:t>
            </a:r>
            <a:r>
              <a:rPr lang="en-US"/>
              <a:t>Conservar vieja información que ya no necesitas. </a:t>
            </a:r>
            <a:endParaRPr/>
          </a:p>
        </p:txBody>
      </p:sp>
      <p:sp>
        <p:nvSpPr>
          <p:cNvPr id="1275" name="Google Shape;1275;p90"/>
          <p:cNvSpPr txBox="1">
            <a:spLocks noGrp="1"/>
          </p:cNvSpPr>
          <p:nvPr>
            <p:ph type="body" idx="2"/>
          </p:nvPr>
        </p:nvSpPr>
        <p:spPr>
          <a:xfrm>
            <a:off x="598080" y="338668"/>
            <a:ext cx="10803698" cy="101897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Lista de verificación RGPD: Qué hacer y qué no hacer</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pic>
        <p:nvPicPr>
          <p:cNvPr id="1280" name="Google Shape;1280;p92" descr="Fireworks exploding in the night sky"/>
          <p:cNvPicPr preferRelativeResize="0">
            <a:picLocks noGrp="1"/>
          </p:cNvPicPr>
          <p:nvPr>
            <p:ph type="pic" idx="2"/>
          </p:nvPr>
        </p:nvPicPr>
        <p:blipFill rotWithShape="1">
          <a:blip r:embed="rId3">
            <a:alphaModFix/>
          </a:blip>
          <a:srcRect t="7522" b="7522"/>
          <a:stretch/>
        </p:blipFill>
        <p:spPr>
          <a:xfrm>
            <a:off x="0" y="0"/>
            <a:ext cx="12192000" cy="6858000"/>
          </a:xfrm>
          <a:prstGeom prst="rect">
            <a:avLst/>
          </a:prstGeom>
          <a:solidFill>
            <a:srgbClr val="F2F2F2"/>
          </a:solidFill>
          <a:ln>
            <a:noFill/>
          </a:ln>
        </p:spPr>
      </p:pic>
      <p:sp>
        <p:nvSpPr>
          <p:cNvPr id="1281" name="Google Shape;1281;p92"/>
          <p:cNvSpPr txBox="1">
            <a:spLocks noGrp="1"/>
          </p:cNvSpPr>
          <p:nvPr>
            <p:ph type="body" idx="1"/>
          </p:nvPr>
        </p:nvSpPr>
        <p:spPr>
          <a:xfrm>
            <a:off x="0" y="1646174"/>
            <a:ext cx="5126463" cy="3565651"/>
          </a:xfrm>
          <a:prstGeom prst="rect">
            <a:avLst/>
          </a:prstGeom>
          <a:solidFill>
            <a:srgbClr val="7F3494"/>
          </a:solidFill>
          <a:ln>
            <a:noFill/>
          </a:ln>
        </p:spPr>
        <p:txBody>
          <a:bodyPr spcFirstLastPara="1" wrap="square" lIns="91425" tIns="45700" rIns="91425" bIns="45700" anchor="ctr" anchorCtr="0">
            <a:normAutofit/>
          </a:bodyPr>
          <a:lstStyle/>
          <a:p>
            <a:pPr marL="457200" marR="0" lvl="0" indent="-228600" algn="ctr" rtl="0">
              <a:lnSpc>
                <a:spcPct val="90000"/>
              </a:lnSpc>
              <a:spcBef>
                <a:spcPts val="1000"/>
              </a:spcBef>
              <a:spcAft>
                <a:spcPts val="0"/>
              </a:spcAft>
              <a:buClr>
                <a:schemeClr val="lt1"/>
              </a:buClr>
              <a:buSzPts val="3000"/>
              <a:buFont typeface="Arial"/>
              <a:buNone/>
            </a:pPr>
            <a:r>
              <a:rPr lang="en-US" sz="3600" b="1"/>
              <a:t>Has hecho un trabajo INCREÍBLE. </a:t>
            </a:r>
            <a:endParaRPr/>
          </a:p>
          <a:p>
            <a:pPr marL="457200" marR="0" lvl="0" indent="-228600" algn="ctr" rtl="0">
              <a:lnSpc>
                <a:spcPct val="90000"/>
              </a:lnSpc>
              <a:spcBef>
                <a:spcPts val="1000"/>
              </a:spcBef>
              <a:spcAft>
                <a:spcPts val="0"/>
              </a:spcAft>
              <a:buClr>
                <a:schemeClr val="lt1"/>
              </a:buClr>
              <a:buSzPts val="3000"/>
              <a:buFont typeface="Arial"/>
              <a:buNone/>
            </a:pPr>
            <a:r>
              <a:rPr lang="en-US" sz="3600"/>
              <a:t>Has terminado el </a:t>
            </a:r>
            <a:endParaRPr/>
          </a:p>
          <a:p>
            <a:pPr marL="457200" marR="0" lvl="0" indent="-228600" algn="ctr" rtl="0">
              <a:lnSpc>
                <a:spcPct val="90000"/>
              </a:lnSpc>
              <a:spcBef>
                <a:spcPts val="1000"/>
              </a:spcBef>
              <a:spcAft>
                <a:spcPts val="0"/>
              </a:spcAft>
              <a:buClr>
                <a:schemeClr val="lt1"/>
              </a:buClr>
              <a:buSzPts val="3000"/>
              <a:buFont typeface="Arial"/>
              <a:buNone/>
            </a:pPr>
            <a:r>
              <a:rPr lang="en-US" sz="3600"/>
              <a:t>Módulo 1.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6"/>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4BAA2"/>
              </a:buClr>
              <a:buSzPts val="5000"/>
              <a:buNone/>
            </a:pPr>
            <a:r>
              <a:rPr lang="en-US" sz="3600"/>
              <a:t>Gracias</a:t>
            </a:r>
            <a:endParaRPr sz="3600"/>
          </a:p>
        </p:txBody>
      </p:sp>
      <p:sp>
        <p:nvSpPr>
          <p:cNvPr id="1288" name="Google Shape;1288;p16"/>
          <p:cNvSpPr txBox="1">
            <a:spLocks noGrp="1"/>
          </p:cNvSpPr>
          <p:nvPr>
            <p:ph type="body" idx="1"/>
          </p:nvPr>
        </p:nvSpPr>
        <p:spPr>
          <a:xfrm>
            <a:off x="7665396" y="5611394"/>
            <a:ext cx="3875423" cy="73114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None/>
            </a:pPr>
            <a:r>
              <a:rPr lang="en-US" sz="2800">
                <a:solidFill>
                  <a:schemeClr val="dk1"/>
                </a:solidFill>
                <a:latin typeface="Calibri"/>
                <a:ea typeface="Calibri"/>
                <a:cs typeface="Calibri"/>
                <a:sym typeface="Calibri"/>
              </a:rPr>
              <a:t>﻿www.housingcare.net</a:t>
            </a:r>
            <a:endParaRPr/>
          </a:p>
        </p:txBody>
      </p:sp>
      <p:grpSp>
        <p:nvGrpSpPr>
          <p:cNvPr id="1289" name="Google Shape;1289;p16"/>
          <p:cNvGrpSpPr/>
          <p:nvPr/>
        </p:nvGrpSpPr>
        <p:grpSpPr>
          <a:xfrm>
            <a:off x="11054594" y="2625849"/>
            <a:ext cx="280634" cy="280634"/>
            <a:chOff x="1950027" y="2499889"/>
            <a:chExt cx="850463" cy="850463"/>
          </a:xfrm>
        </p:grpSpPr>
        <p:sp>
          <p:nvSpPr>
            <p:cNvPr id="1290" name="Google Shape;1290;p16"/>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291" name="Google Shape;1291;p16"/>
            <p:cNvGrpSpPr/>
            <p:nvPr/>
          </p:nvGrpSpPr>
          <p:grpSpPr>
            <a:xfrm>
              <a:off x="2107521" y="2657382"/>
              <a:ext cx="535476" cy="535477"/>
              <a:chOff x="2107521" y="2657382"/>
              <a:chExt cx="535476" cy="535477"/>
            </a:xfrm>
          </p:grpSpPr>
          <p:sp>
            <p:nvSpPr>
              <p:cNvPr id="1292" name="Google Shape;1292;p16"/>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3" name="Google Shape;1293;p16"/>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4" name="Google Shape;1294;p16"/>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295" name="Google Shape;1295;p16"/>
          <p:cNvGrpSpPr/>
          <p:nvPr/>
        </p:nvGrpSpPr>
        <p:grpSpPr>
          <a:xfrm>
            <a:off x="10362363" y="2625849"/>
            <a:ext cx="280634" cy="280634"/>
            <a:chOff x="-147782" y="2499889"/>
            <a:chExt cx="850463" cy="850463"/>
          </a:xfrm>
        </p:grpSpPr>
        <p:sp>
          <p:nvSpPr>
            <p:cNvPr id="1296" name="Google Shape;1296;p16"/>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7" name="Google Shape;1297;p16"/>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98" name="Google Shape;1298;p16"/>
          <p:cNvGrpSpPr/>
          <p:nvPr/>
        </p:nvGrpSpPr>
        <p:grpSpPr>
          <a:xfrm>
            <a:off x="11400502" y="2625849"/>
            <a:ext cx="280634" cy="280634"/>
            <a:chOff x="2998302" y="2499889"/>
            <a:chExt cx="850463" cy="850463"/>
          </a:xfrm>
        </p:grpSpPr>
        <p:sp>
          <p:nvSpPr>
            <p:cNvPr id="1299" name="Google Shape;1299;p16"/>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0" name="Google Shape;1300;p16"/>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301" name="Google Shape;1301;p16"/>
          <p:cNvGrpSpPr/>
          <p:nvPr/>
        </p:nvGrpSpPr>
        <p:grpSpPr>
          <a:xfrm>
            <a:off x="10016456" y="2625849"/>
            <a:ext cx="280634" cy="280842"/>
            <a:chOff x="-1196056" y="2499889"/>
            <a:chExt cx="850463" cy="851092"/>
          </a:xfrm>
        </p:grpSpPr>
        <p:sp>
          <p:nvSpPr>
            <p:cNvPr id="1302" name="Google Shape;1302;p16"/>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3" name="Google Shape;1303;p16"/>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04" name="Google Shape;1304;p16"/>
          <p:cNvSpPr/>
          <p:nvPr/>
        </p:nvSpPr>
        <p:spPr>
          <a:xfrm>
            <a:off x="10708479" y="2625849"/>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05" name="Google Shape;1305;p16" descr="World with solid fill"/>
          <p:cNvPicPr preferRelativeResize="0"/>
          <p:nvPr/>
        </p:nvPicPr>
        <p:blipFill rotWithShape="1">
          <a:blip r:embed="rId3">
            <a:alphaModFix/>
          </a:blip>
          <a:srcRect/>
          <a:stretch/>
        </p:blipFill>
        <p:spPr>
          <a:xfrm>
            <a:off x="10727019" y="2639589"/>
            <a:ext cx="246077" cy="246077"/>
          </a:xfrm>
          <a:prstGeom prst="rect">
            <a:avLst/>
          </a:prstGeom>
          <a:noFill/>
          <a:ln>
            <a:noFill/>
          </a:ln>
        </p:spPr>
      </p:pic>
      <p:sp>
        <p:nvSpPr>
          <p:cNvPr id="1306" name="Google Shape;1306;p16"/>
          <p:cNvSpPr txBox="1"/>
          <p:nvPr/>
        </p:nvSpPr>
        <p:spPr>
          <a:xfrm>
            <a:off x="1393293" y="6020785"/>
            <a:ext cx="1294823"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1" i="0" u="none" strike="noStrike" cap="none">
                <a:solidFill>
                  <a:srgbClr val="6666FF"/>
                </a:solidFill>
                <a:latin typeface="Arial"/>
                <a:ea typeface="Arial"/>
                <a:cs typeface="Arial"/>
                <a:sym typeface="Arial"/>
              </a:rPr>
              <a:t>Cofinanciado por el Programa Erasmus+ de la Unión Europea</a:t>
            </a:r>
            <a:endParaRPr sz="800" b="1" i="0" u="none" strike="noStrike" cap="none">
              <a:solidFill>
                <a:srgbClr val="6666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4"/>
          <p:cNvSpPr txBox="1">
            <a:spLocks noGrp="1"/>
          </p:cNvSpPr>
          <p:nvPr>
            <p:ph type="body" idx="1"/>
          </p:nvPr>
        </p:nvSpPr>
        <p:spPr>
          <a:xfrm>
            <a:off x="798380" y="1648889"/>
            <a:ext cx="10595237" cy="55084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a:t>La Competencia Digital requiere de:</a:t>
            </a:r>
            <a:endParaRPr/>
          </a:p>
        </p:txBody>
      </p:sp>
      <p:sp>
        <p:nvSpPr>
          <p:cNvPr id="295" name="Google Shape;295;p44"/>
          <p:cNvSpPr txBox="1">
            <a:spLocks noGrp="1"/>
          </p:cNvSpPr>
          <p:nvPr>
            <p:ph type="body" idx="2"/>
          </p:nvPr>
        </p:nvSpPr>
        <p:spPr>
          <a:xfrm>
            <a:off x="798379" y="599564"/>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Cómo CONSUMES la información</a:t>
            </a:r>
            <a:endParaRPr/>
          </a:p>
        </p:txBody>
      </p:sp>
      <p:sp>
        <p:nvSpPr>
          <p:cNvPr id="296" name="Google Shape;296;p44"/>
          <p:cNvSpPr txBox="1"/>
          <p:nvPr/>
        </p:nvSpPr>
        <p:spPr>
          <a:xfrm>
            <a:off x="888521" y="4402271"/>
            <a:ext cx="7705544"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1" i="0" u="none" strike="noStrike" cap="none">
                <a:solidFill>
                  <a:srgbClr val="092E4B"/>
                </a:solidFill>
                <a:latin typeface="Calibri"/>
                <a:ea typeface="Calibri"/>
                <a:cs typeface="Calibri"/>
                <a:sym typeface="Calibri"/>
              </a:rPr>
              <a:t>Conocimientos cognitivos</a:t>
            </a:r>
            <a:r>
              <a:rPr lang="en-US" sz="2400" b="0" i="0" u="none" strike="noStrike" cap="none">
                <a:solidFill>
                  <a:srgbClr val="092E4B"/>
                </a:solidFill>
                <a:latin typeface="Calibri"/>
                <a:ea typeface="Calibri"/>
                <a:cs typeface="Calibri"/>
                <a:sym typeface="Calibri"/>
              </a:rPr>
              <a:t>, que tienen que ver con cómo debemos ser capaces de recopilar información, investigar y analizar los datos empleando la tecnología, así como determinar la exactitud de la información.</a:t>
            </a:r>
            <a:endParaRPr sz="1400" b="0" i="0" u="none" strike="noStrike" cap="none">
              <a:solidFill>
                <a:srgbClr val="000000"/>
              </a:solidFill>
              <a:latin typeface="Arial"/>
              <a:ea typeface="Arial"/>
              <a:cs typeface="Arial"/>
              <a:sym typeface="Arial"/>
            </a:endParaRPr>
          </a:p>
        </p:txBody>
      </p:sp>
      <p:pic>
        <p:nvPicPr>
          <p:cNvPr id="297" name="Google Shape;297;p44" descr="Icon&#10;&#10;Description automatically generated"/>
          <p:cNvPicPr preferRelativeResize="0"/>
          <p:nvPr/>
        </p:nvPicPr>
        <p:blipFill rotWithShape="1">
          <a:blip r:embed="rId3">
            <a:alphaModFix/>
          </a:blip>
          <a:srcRect/>
          <a:stretch/>
        </p:blipFill>
        <p:spPr>
          <a:xfrm>
            <a:off x="1498566" y="2445407"/>
            <a:ext cx="1606943" cy="1666267"/>
          </a:xfrm>
          <a:prstGeom prst="rect">
            <a:avLst/>
          </a:prstGeom>
          <a:noFill/>
          <a:ln>
            <a:noFill/>
          </a:ln>
        </p:spPr>
      </p:pic>
      <p:grpSp>
        <p:nvGrpSpPr>
          <p:cNvPr id="298" name="Google Shape;298;p44"/>
          <p:cNvGrpSpPr/>
          <p:nvPr/>
        </p:nvGrpSpPr>
        <p:grpSpPr>
          <a:xfrm>
            <a:off x="1975449" y="3054163"/>
            <a:ext cx="326588" cy="448754"/>
            <a:chOff x="7257599" y="768348"/>
            <a:chExt cx="868457" cy="867509"/>
          </a:xfrm>
        </p:grpSpPr>
        <p:sp>
          <p:nvSpPr>
            <p:cNvPr id="299" name="Google Shape;299;p44"/>
            <p:cNvSpPr/>
            <p:nvPr/>
          </p:nvSpPr>
          <p:spPr>
            <a:xfrm>
              <a:off x="7672223" y="1282564"/>
              <a:ext cx="303614" cy="275513"/>
            </a:xfrm>
            <a:custGeom>
              <a:avLst/>
              <a:gdLst/>
              <a:ahLst/>
              <a:cxnLst/>
              <a:rect l="l" t="t" r="r" b="b"/>
              <a:pathLst>
                <a:path w="303614" h="275513" extrusionOk="0">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0" name="Google Shape;300;p44"/>
            <p:cNvGrpSpPr/>
            <p:nvPr/>
          </p:nvGrpSpPr>
          <p:grpSpPr>
            <a:xfrm>
              <a:off x="7257599" y="768348"/>
              <a:ext cx="868457" cy="867509"/>
              <a:chOff x="7257599" y="768348"/>
              <a:chExt cx="868457" cy="867509"/>
            </a:xfrm>
          </p:grpSpPr>
          <p:sp>
            <p:nvSpPr>
              <p:cNvPr id="301" name="Google Shape;301;p44"/>
              <p:cNvSpPr/>
              <p:nvPr/>
            </p:nvSpPr>
            <p:spPr>
              <a:xfrm>
                <a:off x="7257599" y="768348"/>
                <a:ext cx="868457" cy="867509"/>
              </a:xfrm>
              <a:custGeom>
                <a:avLst/>
                <a:gdLst/>
                <a:ahLst/>
                <a:cxnLst/>
                <a:rect l="l" t="t" r="r" b="b"/>
                <a:pathLst>
                  <a:path w="868457" h="867509" extrusionOk="0">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44"/>
              <p:cNvSpPr/>
              <p:nvPr/>
            </p:nvSpPr>
            <p:spPr>
              <a:xfrm>
                <a:off x="7618928" y="1129902"/>
                <a:ext cx="144531" cy="144531"/>
              </a:xfrm>
              <a:custGeom>
                <a:avLst/>
                <a:gdLst/>
                <a:ahLst/>
                <a:cxnLst/>
                <a:rect l="l" t="t" r="r" b="b"/>
                <a:pathLst>
                  <a:path w="144531" h="144531" extrusionOk="0">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4"/>
              <p:cNvSpPr/>
              <p:nvPr/>
            </p:nvSpPr>
            <p:spPr>
              <a:xfrm>
                <a:off x="7531306" y="1043183"/>
                <a:ext cx="317969" cy="317065"/>
              </a:xfrm>
              <a:custGeom>
                <a:avLst/>
                <a:gdLst/>
                <a:ahLst/>
                <a:cxnLst/>
                <a:rect l="l" t="t" r="r" b="b"/>
                <a:pathLst>
                  <a:path w="317969" h="317065" extrusionOk="0">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4"/>
              <p:cNvSpPr/>
              <p:nvPr/>
            </p:nvSpPr>
            <p:spPr>
              <a:xfrm>
                <a:off x="7843855" y="1268111"/>
                <a:ext cx="113818" cy="76782"/>
              </a:xfrm>
              <a:custGeom>
                <a:avLst/>
                <a:gdLst/>
                <a:ahLst/>
                <a:cxnLst/>
                <a:rect l="l" t="t" r="r" b="b"/>
                <a:pathLst>
                  <a:path w="113818" h="76782" extrusionOk="0">
                    <a:moveTo>
                      <a:pt x="0" y="26196"/>
                    </a:moveTo>
                    <a:lnTo>
                      <a:pt x="12647" y="0"/>
                    </a:lnTo>
                    <a:lnTo>
                      <a:pt x="113819" y="50586"/>
                    </a:lnTo>
                    <a:lnTo>
                      <a:pt x="101172" y="76782"/>
                    </a:lnTo>
                    <a:lnTo>
                      <a:pt x="0" y="26196"/>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44"/>
              <p:cNvSpPr/>
              <p:nvPr/>
            </p:nvSpPr>
            <p:spPr>
              <a:xfrm>
                <a:off x="7633296" y="1245528"/>
                <a:ext cx="361413" cy="332422"/>
              </a:xfrm>
              <a:custGeom>
                <a:avLst/>
                <a:gdLst/>
                <a:ahLst/>
                <a:cxnLst/>
                <a:rect l="l" t="t" r="r" b="b"/>
                <a:pathLst>
                  <a:path w="361413" h="332422" extrusionOk="0">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06" name="Google Shape;306;p44"/>
          <p:cNvSpPr txBox="1"/>
          <p:nvPr/>
        </p:nvSpPr>
        <p:spPr>
          <a:xfrm>
            <a:off x="3308583" y="2411502"/>
            <a:ext cx="7938385"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1" i="0" u="none" strike="noStrike" cap="none">
                <a:solidFill>
                  <a:srgbClr val="092E4B"/>
                </a:solidFill>
                <a:latin typeface="Calibri"/>
                <a:ea typeface="Calibri"/>
                <a:cs typeface="Calibri"/>
                <a:sym typeface="Calibri"/>
              </a:rPr>
              <a:t>Conocimientos técnicos</a:t>
            </a:r>
            <a:r>
              <a:rPr lang="en-US" sz="2400" b="0" i="0" u="none" strike="noStrike" cap="none">
                <a:solidFill>
                  <a:srgbClr val="092E4B"/>
                </a:solidFill>
                <a:latin typeface="Calibri"/>
                <a:ea typeface="Calibri"/>
                <a:cs typeface="Calibri"/>
                <a:sym typeface="Calibri"/>
              </a:rPr>
              <a:t>. Y por eso es importante que sepas cómo buscar y acceder a la información mediante las herramientas que tienes a tu disposición: dispositivos, programas y aplicaciones o servicios como </a:t>
            </a:r>
            <a:r>
              <a:rPr lang="en-US" sz="2400" b="0" i="0" u="sng" strike="noStrike" cap="none">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Google Search</a:t>
            </a:r>
            <a:r>
              <a:rPr lang="en-US" sz="2400" b="0" i="0" u="none" strike="noStrike" cap="none">
                <a:solidFill>
                  <a:srgbClr val="092E4B"/>
                </a:solidFill>
                <a:latin typeface="Calibri"/>
                <a:ea typeface="Calibri"/>
                <a:cs typeface="Calibri"/>
                <a:sym typeface="Calibri"/>
              </a:rPr>
              <a:t>. </a:t>
            </a:r>
            <a:endParaRPr sz="2400" b="0" i="0" u="none" strike="noStrike" cap="none">
              <a:solidFill>
                <a:srgbClr val="092E4B"/>
              </a:solidFill>
              <a:latin typeface="Calibri"/>
              <a:ea typeface="Calibri"/>
              <a:cs typeface="Calibri"/>
              <a:sym typeface="Calibri"/>
            </a:endParaRPr>
          </a:p>
        </p:txBody>
      </p:sp>
      <p:pic>
        <p:nvPicPr>
          <p:cNvPr id="307" name="Google Shape;307;p44" descr="Icon&#10;&#10;Description automatically generated"/>
          <p:cNvPicPr preferRelativeResize="0"/>
          <p:nvPr/>
        </p:nvPicPr>
        <p:blipFill rotWithShape="1">
          <a:blip r:embed="rId5">
            <a:alphaModFix/>
          </a:blip>
          <a:srcRect/>
          <a:stretch/>
        </p:blipFill>
        <p:spPr>
          <a:xfrm>
            <a:off x="8805985" y="4254606"/>
            <a:ext cx="2152677" cy="1799199"/>
          </a:xfrm>
          <a:prstGeom prst="rect">
            <a:avLst/>
          </a:prstGeom>
          <a:noFill/>
          <a:ln>
            <a:noFill/>
          </a:ln>
        </p:spPr>
      </p:pic>
      <p:sp>
        <p:nvSpPr>
          <p:cNvPr id="308" name="Google Shape;308;p44"/>
          <p:cNvSpPr/>
          <p:nvPr/>
        </p:nvSpPr>
        <p:spPr>
          <a:xfrm>
            <a:off x="9972136" y="5122126"/>
            <a:ext cx="379562" cy="344077"/>
          </a:xfrm>
          <a:prstGeom prst="flowChartConnector">
            <a:avLst/>
          </a:prstGeom>
          <a:solidFill>
            <a:srgbClr val="7F3494"/>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8381</Words>
  <Application>Microsoft Office PowerPoint</Application>
  <PresentationFormat>Widescreen</PresentationFormat>
  <Paragraphs>698</Paragraphs>
  <Slides>84</Slides>
  <Notes>84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Montserrat</vt:lpstr>
      <vt:lpstr>Montserrat Light</vt:lpstr>
      <vt:lpstr>Calibri</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1</cp:revision>
  <dcterms:created xsi:type="dcterms:W3CDTF">2020-10-14T13:32:04Z</dcterms:created>
  <dcterms:modified xsi:type="dcterms:W3CDTF">2023-02-15T16:15:59Z</dcterms:modified>
</cp:coreProperties>
</file>