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2" r:id="rId6"/>
    <p:sldId id="263" r:id="rId7"/>
  </p:sldIdLst>
  <p:sldSz cx="24377650" cy="13716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BV1NGHVwfdjpqJraBac0SuieX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0"/>
  </p:normalViewPr>
  <p:slideViewPr>
    <p:cSldViewPr snapToGrid="0">
      <p:cViewPr varScale="1">
        <p:scale>
          <a:sx n="55" d="100"/>
          <a:sy n="55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Coccetti" userId="b3b5c976-c1cd-481e-8ba0-1f5e11a6dabd" providerId="ADAL" clId="{DBF1B793-A7B1-6A48-B3E5-CC5816A0F905}"/>
    <pc:docChg chg="custSel modSld">
      <pc:chgData name="Fabrizio Coccetti" userId="b3b5c976-c1cd-481e-8ba0-1f5e11a6dabd" providerId="ADAL" clId="{DBF1B793-A7B1-6A48-B3E5-CC5816A0F905}" dt="2023-08-28T19:41:33.394" v="41" actId="1076"/>
      <pc:docMkLst>
        <pc:docMk/>
      </pc:docMkLst>
      <pc:sldChg chg="modSp mod">
        <pc:chgData name="Fabrizio Coccetti" userId="b3b5c976-c1cd-481e-8ba0-1f5e11a6dabd" providerId="ADAL" clId="{DBF1B793-A7B1-6A48-B3E5-CC5816A0F905}" dt="2023-08-28T19:41:33.394" v="41" actId="1076"/>
        <pc:sldMkLst>
          <pc:docMk/>
          <pc:sldMk cId="0" sldId="256"/>
        </pc:sldMkLst>
        <pc:spChg chg="mod">
          <ac:chgData name="Fabrizio Coccetti" userId="b3b5c976-c1cd-481e-8ba0-1f5e11a6dabd" providerId="ADAL" clId="{DBF1B793-A7B1-6A48-B3E5-CC5816A0F905}" dt="2023-08-28T19:41:31.178" v="40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Fabrizio Coccetti" userId="b3b5c976-c1cd-481e-8ba0-1f5e11a6dabd" providerId="ADAL" clId="{DBF1B793-A7B1-6A48-B3E5-CC5816A0F905}" dt="2023-08-28T19:41:33.394" v="41" actId="1076"/>
          <ac:spMkLst>
            <pc:docMk/>
            <pc:sldMk cId="0" sldId="256"/>
            <ac:spMk id="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">
  <p:cSld name="Cover Slide 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79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63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r="44449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avLst/>
              <a:gdLst/>
              <a:ahLst/>
              <a:cxnLst/>
              <a:rect l="l" t="t" r="r" b="b"/>
              <a:pathLst>
                <a:path w="593697" h="420939" extrusionOk="0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avLst/>
              <a:gdLst/>
              <a:ahLst/>
              <a:cxnLst/>
              <a:rect l="l" t="t" r="r" b="b"/>
              <a:pathLst>
                <a:path w="753052" h="786778" extrusionOk="0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>
            <a:spLocks noGrp="1"/>
          </p:cNvSpPr>
          <p:nvPr>
            <p:ph type="pic" idx="3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4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5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 &amp; Subtitle">
  <p:cSld name="1_Main Title &amp; Sub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sz="2000" b="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 Title &amp; Subtitle">
  <p:cSld name="3_Main Title &amp;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1015740" y="1802287"/>
            <a:ext cx="22309823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666"/>
              <a:buNone/>
              <a:defRPr sz="2666" b="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6"/>
              <a:buNone/>
              <a:defRPr sz="2666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6932"/>
              <a:buFont typeface="Montserrat"/>
              <a:buNone/>
              <a:defRPr sz="6932">
                <a:solidFill>
                  <a:srgbClr val="8186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sz="7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trovare-proprio-mentore-camminare-strada-piu-giusta-AEQd6oR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body" idx="1"/>
          </p:nvPr>
        </p:nvSpPr>
        <p:spPr>
          <a:xfrm>
            <a:off x="980987" y="5594594"/>
            <a:ext cx="95640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PR2 - </a:t>
            </a:r>
            <a:endParaRPr dirty="0"/>
          </a:p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 dirty="0"/>
              <a:t>Housing Care Project</a:t>
            </a:r>
            <a:endParaRPr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2"/>
          </p:nvPr>
        </p:nvSpPr>
        <p:spPr>
          <a:xfrm>
            <a:off x="980987" y="8500160"/>
            <a:ext cx="11291459" cy="272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The Tutors’ journey</a:t>
            </a:r>
            <a:endParaRPr dirty="0"/>
          </a:p>
        </p:txBody>
      </p:sp>
      <p:pic>
        <p:nvPicPr>
          <p:cNvPr id="41" name="Google Shape;41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180" r="618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" name="Google Shape;42;p1"/>
          <p:cNvSpPr txBox="1">
            <a:spLocks noGrp="1"/>
          </p:cNvSpPr>
          <p:nvPr>
            <p:ph type="body" idx="4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/>
              <a:t>Sequence of the main activities done by the tutors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>
                <a:solidFill>
                  <a:srgbClr val="5B626D"/>
                </a:solidFill>
              </a:rPr>
              <a:t>The Tutor Journey</a:t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982886" y="3950220"/>
            <a:ext cx="21677054" cy="7920785"/>
          </a:xfrm>
          <a:custGeom>
            <a:avLst/>
            <a:gdLst/>
            <a:ahLst/>
            <a:cxnLst/>
            <a:rect l="l" t="t" r="r" b="b"/>
            <a:pathLst>
              <a:path w="3608" h="1257" extrusionOk="0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8B6E9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3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80" name="Google Shape;80;p3"/>
            <p:cNvSpPr/>
            <p:nvPr/>
          </p:nvSpPr>
          <p:spPr>
            <a:xfrm>
              <a:off x="1973263" y="345440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3751" y="3482976"/>
              <a:ext cx="85725" cy="209550"/>
            </a:xfrm>
            <a:custGeom>
              <a:avLst/>
              <a:gdLst/>
              <a:ahLst/>
              <a:cxnLst/>
              <a:rect l="l" t="t" r="r" b="b"/>
              <a:pathLst>
                <a:path w="37" h="90" extrusionOk="0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83" name="Google Shape;83;p3"/>
            <p:cNvSpPr/>
            <p:nvPr/>
          </p:nvSpPr>
          <p:spPr>
            <a:xfrm>
              <a:off x="7069138" y="3638551"/>
              <a:ext cx="258763" cy="266700"/>
            </a:xfrm>
            <a:custGeom>
              <a:avLst/>
              <a:gdLst/>
              <a:ahLst/>
              <a:cxnLst/>
              <a:rect l="l" t="t" r="r" b="b"/>
              <a:pathLst>
                <a:path w="112" h="115" extrusionOk="0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119938" y="3713163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17649747" y="6402302"/>
            <a:ext cx="700055" cy="715371"/>
          </a:xfrm>
          <a:custGeom>
            <a:avLst/>
            <a:gdLst/>
            <a:ahLst/>
            <a:cxnLst/>
            <a:rect l="l" t="t" r="r" b="b"/>
            <a:pathLst>
              <a:path w="117" h="114" extrusionOk="0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87" name="Google Shape;87;p3"/>
            <p:cNvSpPr/>
            <p:nvPr/>
          </p:nvSpPr>
          <p:spPr>
            <a:xfrm>
              <a:off x="1335088" y="229235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50976" y="2373313"/>
              <a:ext cx="74613" cy="6826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90" name="Google Shape;90;p3"/>
            <p:cNvSpPr/>
            <p:nvPr/>
          </p:nvSpPr>
          <p:spPr>
            <a:xfrm>
              <a:off x="3890963" y="2419351"/>
              <a:ext cx="266700" cy="269875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962401" y="2492376"/>
              <a:ext cx="123825" cy="85725"/>
            </a:xfrm>
            <a:custGeom>
              <a:avLst/>
              <a:gdLst/>
              <a:ahLst/>
              <a:cxnLst/>
              <a:rect l="l" t="t" r="r" b="b"/>
              <a:pathLst>
                <a:path w="53" h="37" extrusionOk="0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93" name="Google Shape;93;p3"/>
            <p:cNvSpPr/>
            <p:nvPr/>
          </p:nvSpPr>
          <p:spPr>
            <a:xfrm>
              <a:off x="4633913" y="3557588"/>
              <a:ext cx="139700" cy="190500"/>
            </a:xfrm>
            <a:custGeom>
              <a:avLst/>
              <a:gdLst/>
              <a:ahLst/>
              <a:cxnLst/>
              <a:rect l="l" t="t" r="r" b="b"/>
              <a:pathLst>
                <a:path w="60" h="82" extrusionOk="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541838" y="3557588"/>
              <a:ext cx="176213" cy="263525"/>
            </a:xfrm>
            <a:custGeom>
              <a:avLst/>
              <a:gdLst/>
              <a:ahLst/>
              <a:cxnLst/>
              <a:rect l="l" t="t" r="r" b="b"/>
              <a:pathLst>
                <a:path w="76" h="114" extrusionOk="0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Tutor-Care Worker- Host organization Meeting </a:t>
            </a:r>
            <a:endParaRPr sz="2000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7528505" y="3526170"/>
            <a:ext cx="3528353" cy="75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Launch WBL pathway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1735303" y="11683754"/>
            <a:ext cx="3563735" cy="11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Monitoring and formative assessment</a:t>
            </a:r>
            <a:endParaRPr sz="2800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20442961" y="3576111"/>
            <a:ext cx="2617823" cy="75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Final Report</a:t>
            </a:r>
            <a:endParaRPr sz="2800">
              <a:solidFill>
                <a:srgbClr val="47C4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13667810" y="3576111"/>
            <a:ext cx="3936039" cy="118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WBL pathway certification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</a:t>
            </a:r>
            <a:endParaRPr sz="1600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922025" y="11683754"/>
            <a:ext cx="3279865" cy="128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WBL Training design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……….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517990" y="9382294"/>
            <a:ext cx="3933626" cy="42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ontserrat"/>
              <a:buNone/>
            </a:pPr>
            <a:r>
              <a:rPr lang="en-US" sz="7200">
                <a:solidFill>
                  <a:schemeClr val="dk1"/>
                </a:solidFill>
              </a:rPr>
              <a:t>TUTOR’S </a:t>
            </a:r>
            <a:r>
              <a:rPr lang="en-US" sz="7200" b="1">
                <a:solidFill>
                  <a:schemeClr val="dk1"/>
                </a:solidFill>
              </a:rPr>
              <a:t>TASKS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1000292" y="5666608"/>
            <a:ext cx="2377066" cy="23791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0965427" y="5631738"/>
            <a:ext cx="2446797" cy="2446797"/>
          </a:xfrm>
          <a:custGeom>
            <a:avLst/>
            <a:gdLst/>
            <a:ahLst/>
            <a:cxnLst/>
            <a:rect l="l" t="t" r="r" b="b"/>
            <a:pathLst>
              <a:path w="504" h="504" extrusionOk="0">
                <a:moveTo>
                  <a:pt x="252" y="504"/>
                </a:moveTo>
                <a:cubicBezTo>
                  <a:pt x="113" y="504"/>
                  <a:pt x="0" y="391"/>
                  <a:pt x="0" y="252"/>
                </a:cubicBezTo>
                <a:cubicBezTo>
                  <a:pt x="0" y="113"/>
                  <a:pt x="113" y="0"/>
                  <a:pt x="252" y="0"/>
                </a:cubicBezTo>
                <a:cubicBezTo>
                  <a:pt x="391" y="0"/>
                  <a:pt x="504" y="113"/>
                  <a:pt x="504" y="252"/>
                </a:cubicBezTo>
                <a:cubicBezTo>
                  <a:pt x="504" y="391"/>
                  <a:pt x="391" y="504"/>
                  <a:pt x="252" y="504"/>
                </a:cubicBezTo>
                <a:close/>
                <a:moveTo>
                  <a:pt x="252" y="15"/>
                </a:moveTo>
                <a:cubicBezTo>
                  <a:pt x="121" y="15"/>
                  <a:pt x="15" y="121"/>
                  <a:pt x="15" y="252"/>
                </a:cubicBezTo>
                <a:cubicBezTo>
                  <a:pt x="15" y="383"/>
                  <a:pt x="121" y="489"/>
                  <a:pt x="252" y="489"/>
                </a:cubicBezTo>
                <a:cubicBezTo>
                  <a:pt x="383" y="489"/>
                  <a:pt x="489" y="383"/>
                  <a:pt x="489" y="252"/>
                </a:cubicBezTo>
                <a:cubicBezTo>
                  <a:pt x="489" y="121"/>
                  <a:pt x="383" y="15"/>
                  <a:pt x="252" y="15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800793" y="2682457"/>
            <a:ext cx="4901798" cy="6259535"/>
          </a:xfrm>
          <a:custGeom>
            <a:avLst/>
            <a:gdLst/>
            <a:ahLst/>
            <a:cxnLst/>
            <a:rect l="l" t="t" r="r" b="b"/>
            <a:pathLst>
              <a:path w="1010" h="1290" extrusionOk="0">
                <a:moveTo>
                  <a:pt x="245" y="1118"/>
                </a:moveTo>
                <a:cubicBezTo>
                  <a:pt x="437" y="1130"/>
                  <a:pt x="437" y="1130"/>
                  <a:pt x="437" y="1130"/>
                </a:cubicBezTo>
                <a:cubicBezTo>
                  <a:pt x="904" y="321"/>
                  <a:pt x="904" y="321"/>
                  <a:pt x="904" y="321"/>
                </a:cubicBezTo>
                <a:cubicBezTo>
                  <a:pt x="904" y="321"/>
                  <a:pt x="904" y="321"/>
                  <a:pt x="904" y="321"/>
                </a:cubicBezTo>
                <a:cubicBezTo>
                  <a:pt x="1010" y="161"/>
                  <a:pt x="1010" y="161"/>
                  <a:pt x="1010" y="161"/>
                </a:cubicBezTo>
                <a:cubicBezTo>
                  <a:pt x="904" y="0"/>
                  <a:pt x="904" y="0"/>
                  <a:pt x="904" y="0"/>
                </a:cubicBezTo>
                <a:cubicBezTo>
                  <a:pt x="607" y="0"/>
                  <a:pt x="319" y="154"/>
                  <a:pt x="159" y="430"/>
                </a:cubicBezTo>
                <a:cubicBezTo>
                  <a:pt x="0" y="706"/>
                  <a:pt x="11" y="1033"/>
                  <a:pt x="159" y="1290"/>
                </a:cubicBezTo>
                <a:cubicBezTo>
                  <a:pt x="159" y="1290"/>
                  <a:pt x="159" y="1290"/>
                  <a:pt x="159" y="1290"/>
                </a:cubicBezTo>
                <a:cubicBezTo>
                  <a:pt x="159" y="1290"/>
                  <a:pt x="159" y="1290"/>
                  <a:pt x="159" y="1290"/>
                </a:cubicBezTo>
                <a:lnTo>
                  <a:pt x="245" y="111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8574006" y="8107250"/>
            <a:ext cx="7229639" cy="2922620"/>
          </a:xfrm>
          <a:custGeom>
            <a:avLst/>
            <a:gdLst/>
            <a:ahLst/>
            <a:cxnLst/>
            <a:rect l="l" t="t" r="r" b="b"/>
            <a:pathLst>
              <a:path w="1490" h="602" extrusionOk="0">
                <a:moveTo>
                  <a:pt x="1298" y="184"/>
                </a:moveTo>
                <a:cubicBezTo>
                  <a:pt x="1212" y="12"/>
                  <a:pt x="1212" y="12"/>
                  <a:pt x="1212" y="12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149" y="429"/>
                  <a:pt x="427" y="602"/>
                  <a:pt x="745" y="602"/>
                </a:cubicBezTo>
                <a:cubicBezTo>
                  <a:pt x="1064" y="602"/>
                  <a:pt x="1342" y="429"/>
                  <a:pt x="1490" y="172"/>
                </a:cubicBezTo>
                <a:cubicBezTo>
                  <a:pt x="1490" y="172"/>
                  <a:pt x="1490" y="172"/>
                  <a:pt x="1490" y="172"/>
                </a:cubicBezTo>
                <a:cubicBezTo>
                  <a:pt x="1490" y="172"/>
                  <a:pt x="1490" y="172"/>
                  <a:pt x="1490" y="172"/>
                </a:cubicBezTo>
                <a:lnTo>
                  <a:pt x="1298" y="184"/>
                </a:lnTo>
                <a:close/>
              </a:path>
            </a:pathLst>
          </a:cu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2189851" y="2682457"/>
            <a:ext cx="4387007" cy="6319013"/>
          </a:xfrm>
          <a:custGeom>
            <a:avLst/>
            <a:gdLst/>
            <a:ahLst/>
            <a:cxnLst/>
            <a:rect l="l" t="t" r="r" b="b"/>
            <a:pathLst>
              <a:path w="904" h="1302" extrusionOk="0">
                <a:moveTo>
                  <a:pt x="106" y="161"/>
                </a:moveTo>
                <a:cubicBezTo>
                  <a:pt x="0" y="321"/>
                  <a:pt x="0" y="321"/>
                  <a:pt x="0" y="321"/>
                </a:cubicBezTo>
                <a:cubicBezTo>
                  <a:pt x="467" y="1130"/>
                  <a:pt x="467" y="1130"/>
                  <a:pt x="467" y="1130"/>
                </a:cubicBezTo>
                <a:cubicBezTo>
                  <a:pt x="467" y="1130"/>
                  <a:pt x="467" y="1130"/>
                  <a:pt x="467" y="1130"/>
                </a:cubicBezTo>
                <a:cubicBezTo>
                  <a:pt x="553" y="1302"/>
                  <a:pt x="553" y="1302"/>
                  <a:pt x="553" y="1302"/>
                </a:cubicBezTo>
                <a:cubicBezTo>
                  <a:pt x="745" y="1290"/>
                  <a:pt x="745" y="1290"/>
                  <a:pt x="745" y="1290"/>
                </a:cubicBezTo>
                <a:cubicBezTo>
                  <a:pt x="893" y="1033"/>
                  <a:pt x="904" y="706"/>
                  <a:pt x="745" y="430"/>
                </a:cubicBezTo>
                <a:cubicBezTo>
                  <a:pt x="585" y="154"/>
                  <a:pt x="297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06" y="161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13906506" y="4827761"/>
            <a:ext cx="1441827" cy="1439774"/>
            <a:chOff x="5216298" y="2332154"/>
            <a:chExt cx="540826" cy="540056"/>
          </a:xfrm>
        </p:grpSpPr>
        <p:sp>
          <p:nvSpPr>
            <p:cNvPr id="151" name="Google Shape;151;p5"/>
            <p:cNvSpPr/>
            <p:nvPr/>
          </p:nvSpPr>
          <p:spPr>
            <a:xfrm>
              <a:off x="5216298" y="2332154"/>
              <a:ext cx="540826" cy="540056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15" y="180"/>
                  </a:moveTo>
                  <a:cubicBezTo>
                    <a:pt x="36" y="184"/>
                    <a:pt x="36" y="184"/>
                    <a:pt x="36" y="184"/>
                  </a:cubicBezTo>
                  <a:cubicBezTo>
                    <a:pt x="39" y="191"/>
                    <a:pt x="42" y="198"/>
                    <a:pt x="45" y="204"/>
                  </a:cubicBezTo>
                  <a:cubicBezTo>
                    <a:pt x="33" y="221"/>
                    <a:pt x="33" y="221"/>
                    <a:pt x="33" y="221"/>
                  </a:cubicBezTo>
                  <a:cubicBezTo>
                    <a:pt x="28" y="228"/>
                    <a:pt x="28" y="238"/>
                    <a:pt x="35" y="245"/>
                  </a:cubicBezTo>
                  <a:cubicBezTo>
                    <a:pt x="53" y="263"/>
                    <a:pt x="53" y="263"/>
                    <a:pt x="53" y="263"/>
                  </a:cubicBezTo>
                  <a:cubicBezTo>
                    <a:pt x="57" y="267"/>
                    <a:pt x="61" y="269"/>
                    <a:pt x="66" y="269"/>
                  </a:cubicBezTo>
                  <a:cubicBezTo>
                    <a:pt x="70" y="269"/>
                    <a:pt x="74" y="268"/>
                    <a:pt x="77" y="265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101" y="256"/>
                    <a:pt x="107" y="259"/>
                    <a:pt x="114" y="26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9" y="291"/>
                    <a:pt x="127" y="297"/>
                    <a:pt x="136" y="297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171" y="297"/>
                    <a:pt x="178" y="291"/>
                    <a:pt x="180" y="282"/>
                  </a:cubicBezTo>
                  <a:cubicBezTo>
                    <a:pt x="183" y="261"/>
                    <a:pt x="183" y="261"/>
                    <a:pt x="183" y="261"/>
                  </a:cubicBezTo>
                  <a:cubicBezTo>
                    <a:pt x="190" y="259"/>
                    <a:pt x="197" y="256"/>
                    <a:pt x="204" y="253"/>
                  </a:cubicBezTo>
                  <a:cubicBezTo>
                    <a:pt x="221" y="265"/>
                    <a:pt x="221" y="265"/>
                    <a:pt x="221" y="265"/>
                  </a:cubicBezTo>
                  <a:cubicBezTo>
                    <a:pt x="224" y="267"/>
                    <a:pt x="228" y="268"/>
                    <a:pt x="232" y="268"/>
                  </a:cubicBezTo>
                  <a:cubicBezTo>
                    <a:pt x="237" y="268"/>
                    <a:pt x="241" y="266"/>
                    <a:pt x="245" y="263"/>
                  </a:cubicBezTo>
                  <a:cubicBezTo>
                    <a:pt x="263" y="244"/>
                    <a:pt x="263" y="244"/>
                    <a:pt x="263" y="244"/>
                  </a:cubicBezTo>
                  <a:cubicBezTo>
                    <a:pt x="269" y="238"/>
                    <a:pt x="270" y="228"/>
                    <a:pt x="265" y="221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56" y="197"/>
                    <a:pt x="259" y="190"/>
                    <a:pt x="261" y="183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90" y="178"/>
                    <a:pt x="296" y="172"/>
                    <a:pt x="297" y="164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6" y="125"/>
                    <a:pt x="290" y="119"/>
                    <a:pt x="282" y="117"/>
                  </a:cubicBezTo>
                  <a:cubicBezTo>
                    <a:pt x="261" y="114"/>
                    <a:pt x="261" y="114"/>
                    <a:pt x="261" y="114"/>
                  </a:cubicBezTo>
                  <a:cubicBezTo>
                    <a:pt x="259" y="107"/>
                    <a:pt x="256" y="100"/>
                    <a:pt x="253" y="93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70" y="69"/>
                    <a:pt x="270" y="59"/>
                    <a:pt x="263" y="53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1" y="31"/>
                    <a:pt x="237" y="29"/>
                    <a:pt x="232" y="29"/>
                  </a:cubicBezTo>
                  <a:cubicBezTo>
                    <a:pt x="228" y="29"/>
                    <a:pt x="224" y="30"/>
                    <a:pt x="221" y="32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197" y="41"/>
                    <a:pt x="190" y="38"/>
                    <a:pt x="183" y="36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8" y="7"/>
                    <a:pt x="171" y="1"/>
                    <a:pt x="16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5" y="1"/>
                    <a:pt x="118" y="7"/>
                    <a:pt x="117" y="15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06" y="38"/>
                    <a:pt x="100" y="41"/>
                    <a:pt x="93" y="4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5" y="29"/>
                  </a:cubicBezTo>
                  <a:cubicBezTo>
                    <a:pt x="60" y="29"/>
                    <a:pt x="56" y="31"/>
                    <a:pt x="52" y="3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7" y="59"/>
                    <a:pt x="27" y="69"/>
                    <a:pt x="32" y="77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101"/>
                    <a:pt x="38" y="107"/>
                    <a:pt x="36" y="114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19"/>
                    <a:pt x="0" y="127"/>
                    <a:pt x="0" y="13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0"/>
                  </a:cubicBezTo>
                  <a:close/>
                  <a:moveTo>
                    <a:pt x="17" y="136"/>
                  </a:moveTo>
                  <a:cubicBezTo>
                    <a:pt x="17" y="135"/>
                    <a:pt x="17" y="134"/>
                    <a:pt x="18" y="134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7" y="129"/>
                    <a:pt x="50" y="127"/>
                    <a:pt x="51" y="124"/>
                  </a:cubicBezTo>
                  <a:cubicBezTo>
                    <a:pt x="53" y="115"/>
                    <a:pt x="57" y="106"/>
                    <a:pt x="61" y="98"/>
                  </a:cubicBezTo>
                  <a:cubicBezTo>
                    <a:pt x="63" y="95"/>
                    <a:pt x="63" y="91"/>
                    <a:pt x="61" y="8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6"/>
                    <a:pt x="45" y="65"/>
                    <a:pt x="46" y="6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91" y="63"/>
                    <a:pt x="94" y="63"/>
                    <a:pt x="97" y="62"/>
                  </a:cubicBezTo>
                  <a:cubicBezTo>
                    <a:pt x="105" y="57"/>
                    <a:pt x="114" y="53"/>
                    <a:pt x="123" y="51"/>
                  </a:cubicBezTo>
                  <a:cubicBezTo>
                    <a:pt x="126" y="50"/>
                    <a:pt x="129" y="47"/>
                    <a:pt x="129" y="44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6"/>
                    <a:pt x="163" y="17"/>
                    <a:pt x="163" y="18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7"/>
                    <a:pt x="170" y="50"/>
                    <a:pt x="174" y="50"/>
                  </a:cubicBezTo>
                  <a:cubicBezTo>
                    <a:pt x="183" y="53"/>
                    <a:pt x="192" y="57"/>
                    <a:pt x="200" y="61"/>
                  </a:cubicBezTo>
                  <a:cubicBezTo>
                    <a:pt x="203" y="63"/>
                    <a:pt x="207" y="63"/>
                    <a:pt x="209" y="61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45"/>
                    <a:pt x="231" y="45"/>
                    <a:pt x="232" y="45"/>
                  </a:cubicBezTo>
                  <a:cubicBezTo>
                    <a:pt x="232" y="45"/>
                    <a:pt x="232" y="45"/>
                    <a:pt x="233" y="46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5"/>
                    <a:pt x="252" y="66"/>
                    <a:pt x="252" y="66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34" y="91"/>
                    <a:pt x="234" y="94"/>
                    <a:pt x="236" y="97"/>
                  </a:cubicBezTo>
                  <a:cubicBezTo>
                    <a:pt x="241" y="105"/>
                    <a:pt x="244" y="114"/>
                    <a:pt x="247" y="123"/>
                  </a:cubicBezTo>
                  <a:cubicBezTo>
                    <a:pt x="247" y="126"/>
                    <a:pt x="250" y="129"/>
                    <a:pt x="253" y="129"/>
                  </a:cubicBezTo>
                  <a:cubicBezTo>
                    <a:pt x="279" y="134"/>
                    <a:pt x="279" y="134"/>
                    <a:pt x="279" y="134"/>
                  </a:cubicBezTo>
                  <a:cubicBezTo>
                    <a:pt x="280" y="134"/>
                    <a:pt x="281" y="135"/>
                    <a:pt x="281" y="135"/>
                  </a:cubicBez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0" y="163"/>
                    <a:pt x="279" y="163"/>
                  </a:cubicBezTo>
                  <a:cubicBezTo>
                    <a:pt x="253" y="167"/>
                    <a:pt x="253" y="167"/>
                    <a:pt x="253" y="167"/>
                  </a:cubicBezTo>
                  <a:cubicBezTo>
                    <a:pt x="250" y="168"/>
                    <a:pt x="247" y="170"/>
                    <a:pt x="247" y="174"/>
                  </a:cubicBezTo>
                  <a:cubicBezTo>
                    <a:pt x="244" y="183"/>
                    <a:pt x="241" y="192"/>
                    <a:pt x="236" y="200"/>
                  </a:cubicBezTo>
                  <a:cubicBezTo>
                    <a:pt x="234" y="203"/>
                    <a:pt x="234" y="206"/>
                    <a:pt x="236" y="209"/>
                  </a:cubicBezTo>
                  <a:cubicBezTo>
                    <a:pt x="252" y="230"/>
                    <a:pt x="252" y="230"/>
                    <a:pt x="252" y="230"/>
                  </a:cubicBezTo>
                  <a:cubicBezTo>
                    <a:pt x="252" y="231"/>
                    <a:pt x="252" y="232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32" y="251"/>
                    <a:pt x="232" y="252"/>
                    <a:pt x="232" y="252"/>
                  </a:cubicBezTo>
                  <a:cubicBezTo>
                    <a:pt x="231" y="252"/>
                    <a:pt x="231" y="251"/>
                    <a:pt x="231" y="251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06" y="234"/>
                    <a:pt x="203" y="234"/>
                    <a:pt x="200" y="236"/>
                  </a:cubicBezTo>
                  <a:cubicBezTo>
                    <a:pt x="192" y="240"/>
                    <a:pt x="183" y="244"/>
                    <a:pt x="174" y="246"/>
                  </a:cubicBezTo>
                  <a:cubicBezTo>
                    <a:pt x="171" y="247"/>
                    <a:pt x="168" y="250"/>
                    <a:pt x="168" y="253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63" y="280"/>
                    <a:pt x="163" y="281"/>
                    <a:pt x="162" y="28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135" y="281"/>
                    <a:pt x="134" y="280"/>
                    <a:pt x="134" y="279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0"/>
                    <a:pt x="127" y="247"/>
                    <a:pt x="124" y="246"/>
                  </a:cubicBezTo>
                  <a:cubicBezTo>
                    <a:pt x="115" y="244"/>
                    <a:pt x="106" y="240"/>
                    <a:pt x="98" y="236"/>
                  </a:cubicBezTo>
                  <a:cubicBezTo>
                    <a:pt x="97" y="235"/>
                    <a:pt x="95" y="235"/>
                    <a:pt x="94" y="235"/>
                  </a:cubicBezTo>
                  <a:cubicBezTo>
                    <a:pt x="92" y="235"/>
                    <a:pt x="90" y="235"/>
                    <a:pt x="89" y="236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6" y="252"/>
                  </a:cubicBezTo>
                  <a:cubicBezTo>
                    <a:pt x="66" y="252"/>
                    <a:pt x="66" y="252"/>
                    <a:pt x="65" y="252"/>
                  </a:cubicBezTo>
                  <a:cubicBezTo>
                    <a:pt x="47" y="233"/>
                    <a:pt x="47" y="233"/>
                    <a:pt x="47" y="233"/>
                  </a:cubicBezTo>
                  <a:cubicBezTo>
                    <a:pt x="46" y="233"/>
                    <a:pt x="46" y="232"/>
                    <a:pt x="46" y="231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4" y="207"/>
                    <a:pt x="64" y="203"/>
                    <a:pt x="62" y="200"/>
                  </a:cubicBezTo>
                  <a:cubicBezTo>
                    <a:pt x="57" y="192"/>
                    <a:pt x="53" y="184"/>
                    <a:pt x="51" y="174"/>
                  </a:cubicBezTo>
                  <a:cubicBezTo>
                    <a:pt x="50" y="171"/>
                    <a:pt x="48" y="169"/>
                    <a:pt x="44" y="168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7" y="163"/>
                    <a:pt x="17" y="162"/>
                  </a:cubicBezTo>
                  <a:lnTo>
                    <a:pt x="17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369391" y="2484478"/>
              <a:ext cx="234640" cy="235409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lose/>
                  <a:moveTo>
                    <a:pt x="65" y="112"/>
                  </a:moveTo>
                  <a:cubicBezTo>
                    <a:pt x="38" y="112"/>
                    <a:pt x="17" y="91"/>
                    <a:pt x="17" y="65"/>
                  </a:cubicBezTo>
                  <a:cubicBezTo>
                    <a:pt x="17" y="38"/>
                    <a:pt x="38" y="17"/>
                    <a:pt x="65" y="17"/>
                  </a:cubicBezTo>
                  <a:cubicBezTo>
                    <a:pt x="91" y="17"/>
                    <a:pt x="112" y="38"/>
                    <a:pt x="112" y="65"/>
                  </a:cubicBezTo>
                  <a:cubicBezTo>
                    <a:pt x="112" y="91"/>
                    <a:pt x="91" y="112"/>
                    <a:pt x="65" y="112"/>
                  </a:cubicBezTo>
                  <a:close/>
                  <a:moveTo>
                    <a:pt x="65" y="112"/>
                  </a:moveTo>
                  <a:cubicBezTo>
                    <a:pt x="65" y="112"/>
                    <a:pt x="65" y="112"/>
                    <a:pt x="65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11000292" y="6333394"/>
            <a:ext cx="2377066" cy="1045557"/>
            <a:chOff x="4126184" y="2884909"/>
            <a:chExt cx="891632" cy="392186"/>
          </a:xfrm>
        </p:grpSpPr>
        <p:sp>
          <p:nvSpPr>
            <p:cNvPr id="154" name="Google Shape;154;p5"/>
            <p:cNvSpPr/>
            <p:nvPr/>
          </p:nvSpPr>
          <p:spPr>
            <a:xfrm>
              <a:off x="4126184" y="2884909"/>
              <a:ext cx="891632" cy="215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32" b="1">
                  <a:solidFill>
                    <a:srgbClr val="969AAE"/>
                  </a:solidFill>
                  <a:latin typeface="Calibri"/>
                  <a:ea typeface="Calibri"/>
                  <a:cs typeface="Calibri"/>
                  <a:sym typeface="Calibri"/>
                </a:rPr>
                <a:t>ARROW</a:t>
              </a:r>
              <a:endParaRPr sz="2399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126184" y="3153976"/>
              <a:ext cx="891632" cy="12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>
                  <a:solidFill>
                    <a:srgbClr val="969AAE"/>
                  </a:solidFill>
                  <a:latin typeface="Calibri"/>
                  <a:ea typeface="Calibri"/>
                  <a:cs typeface="Calibri"/>
                  <a:sym typeface="Calibri"/>
                </a:rPr>
                <a:t>INFOGRAPHIC</a:t>
              </a:r>
              <a:endParaRPr sz="16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 flipH="1">
            <a:off x="947177" y="6204170"/>
            <a:ext cx="5078677" cy="122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BEFORE WBL ACTIVITIES</a:t>
            </a:r>
            <a:endParaRPr sz="2399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 flipH="1">
            <a:off x="6131958" y="6292769"/>
            <a:ext cx="1046751" cy="1046751"/>
          </a:xfrm>
          <a:prstGeom prst="ellipse">
            <a:avLst/>
          </a:prstGeom>
          <a:solidFill>
            <a:srgbClr val="7F3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 flipH="1">
            <a:off x="6405104" y="6364857"/>
            <a:ext cx="500458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8351798" y="3903282"/>
            <a:ext cx="5078677" cy="122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DURING  WBL ACTIVITIES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Direct support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17198944" y="3991880"/>
            <a:ext cx="1046751" cy="1046751"/>
          </a:xfrm>
          <a:prstGeom prst="ellipse">
            <a:avLst/>
          </a:prstGeom>
          <a:solidFill>
            <a:srgbClr val="24B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7480910" y="4063969"/>
            <a:ext cx="482824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0678782" y="11634701"/>
            <a:ext cx="5078677" cy="122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3. AFTER WBL ACTIVITIES</a:t>
            </a:r>
            <a:endParaRPr sz="2399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FInalization</a:t>
            </a:r>
            <a:endParaRPr sz="2666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9525928" y="11723299"/>
            <a:ext cx="1046751" cy="10467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9811100" y="11795388"/>
            <a:ext cx="476412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1545222" y="8882665"/>
            <a:ext cx="1363226" cy="1571182"/>
            <a:chOff x="12814300" y="4070351"/>
            <a:chExt cx="331788" cy="306388"/>
          </a:xfrm>
        </p:grpSpPr>
        <p:sp>
          <p:nvSpPr>
            <p:cNvPr id="166" name="Google Shape;166;p5"/>
            <p:cNvSpPr/>
            <p:nvPr/>
          </p:nvSpPr>
          <p:spPr>
            <a:xfrm>
              <a:off x="12814300" y="4070351"/>
              <a:ext cx="331788" cy="306388"/>
            </a:xfrm>
            <a:custGeom>
              <a:avLst/>
              <a:gdLst/>
              <a:ahLst/>
              <a:cxnLst/>
              <a:rect l="l" t="t" r="r" b="b"/>
              <a:pathLst>
                <a:path w="209" h="193" extrusionOk="0">
                  <a:moveTo>
                    <a:pt x="0" y="193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138"/>
                  </a:lnTo>
                  <a:lnTo>
                    <a:pt x="72" y="138"/>
                  </a:lnTo>
                  <a:lnTo>
                    <a:pt x="72" y="125"/>
                  </a:lnTo>
                  <a:lnTo>
                    <a:pt x="196" y="125"/>
                  </a:lnTo>
                  <a:lnTo>
                    <a:pt x="196" y="13"/>
                  </a:lnTo>
                  <a:lnTo>
                    <a:pt x="13" y="13"/>
                  </a:lnTo>
                  <a:lnTo>
                    <a:pt x="13" y="154"/>
                  </a:lnTo>
                  <a:lnTo>
                    <a:pt x="34" y="128"/>
                  </a:lnTo>
                  <a:lnTo>
                    <a:pt x="44" y="135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2876213" y="4143376"/>
              <a:ext cx="207963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2876213" y="4195763"/>
              <a:ext cx="146050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5"/>
          <p:cNvGrpSpPr/>
          <p:nvPr/>
        </p:nvGrpSpPr>
        <p:grpSpPr>
          <a:xfrm>
            <a:off x="9123454" y="4812763"/>
            <a:ext cx="1468697" cy="1454771"/>
            <a:chOff x="13666788" y="1497013"/>
            <a:chExt cx="334962" cy="330201"/>
          </a:xfrm>
        </p:grpSpPr>
        <p:sp>
          <p:nvSpPr>
            <p:cNvPr id="170" name="Google Shape;170;p5"/>
            <p:cNvSpPr/>
            <p:nvPr/>
          </p:nvSpPr>
          <p:spPr>
            <a:xfrm>
              <a:off x="13671550" y="1500188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4" y="26"/>
                  </a:moveTo>
                  <a:cubicBezTo>
                    <a:pt x="11" y="26"/>
                    <a:pt x="8" y="25"/>
                    <a:pt x="6" y="2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5" y="8"/>
                    <a:pt x="26" y="11"/>
                    <a:pt x="26" y="14"/>
                  </a:cubicBezTo>
                  <a:cubicBezTo>
                    <a:pt x="26" y="17"/>
                    <a:pt x="25" y="20"/>
                    <a:pt x="22" y="22"/>
                  </a:cubicBezTo>
                  <a:cubicBezTo>
                    <a:pt x="20" y="25"/>
                    <a:pt x="17" y="26"/>
                    <a:pt x="14" y="26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8"/>
                    <a:pt x="15" y="18"/>
                    <a:pt x="17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3716000" y="154305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1" y="50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50" y="40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3879513" y="170497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6" y="4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46" y="3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3846175" y="1671638"/>
              <a:ext cx="155575" cy="149225"/>
            </a:xfrm>
            <a:custGeom>
              <a:avLst/>
              <a:gdLst/>
              <a:ahLst/>
              <a:cxnLst/>
              <a:rect l="l" t="t" r="r" b="b"/>
              <a:pathLst>
                <a:path w="60" h="58" extrusionOk="0">
                  <a:moveTo>
                    <a:pt x="38" y="58"/>
                  </a:moveTo>
                  <a:cubicBezTo>
                    <a:pt x="33" y="58"/>
                    <a:pt x="28" y="56"/>
                    <a:pt x="24" y="5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4" y="51"/>
                    <a:pt x="42" y="51"/>
                    <a:pt x="46" y="47"/>
                  </a:cubicBezTo>
                  <a:cubicBezTo>
                    <a:pt x="51" y="42"/>
                    <a:pt x="51" y="34"/>
                    <a:pt x="46" y="3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60" y="32"/>
                    <a:pt x="60" y="44"/>
                    <a:pt x="52" y="52"/>
                  </a:cubicBezTo>
                  <a:cubicBezTo>
                    <a:pt x="48" y="56"/>
                    <a:pt x="43" y="58"/>
                    <a:pt x="38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38238" y="1512888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1" y="55"/>
                    <a:pt x="14" y="52"/>
                    <a:pt x="8" y="47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0" y="17"/>
                    <a:pt x="8" y="22"/>
                    <a:pt x="8" y="27"/>
                  </a:cubicBezTo>
                  <a:cubicBezTo>
                    <a:pt x="8" y="32"/>
                    <a:pt x="10" y="37"/>
                    <a:pt x="14" y="41"/>
                  </a:cubicBezTo>
                  <a:cubicBezTo>
                    <a:pt x="18" y="45"/>
                    <a:pt x="23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3" y="47"/>
                    <a:pt x="38" y="45"/>
                    <a:pt x="42" y="41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3" y="52"/>
                    <a:pt x="36" y="55"/>
                    <a:pt x="28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879513" y="1497013"/>
              <a:ext cx="115888" cy="11747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9" y="45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3"/>
                    <a:pt x="21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2" y="44"/>
                    <a:pt x="8" y="43"/>
                    <a:pt x="5" y="40"/>
                  </a:cubicBezTo>
                  <a:cubicBezTo>
                    <a:pt x="2" y="37"/>
                    <a:pt x="1" y="33"/>
                    <a:pt x="1" y="28"/>
                  </a:cubicBezTo>
                  <a:cubicBezTo>
                    <a:pt x="1" y="24"/>
                    <a:pt x="2" y="20"/>
                    <a:pt x="5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4"/>
                    <a:pt x="9" y="26"/>
                    <a:pt x="9" y="28"/>
                  </a:cubicBezTo>
                  <a:cubicBezTo>
                    <a:pt x="9" y="31"/>
                    <a:pt x="9" y="33"/>
                    <a:pt x="11" y="34"/>
                  </a:cubicBezTo>
                  <a:cubicBezTo>
                    <a:pt x="12" y="36"/>
                    <a:pt x="14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21" y="36"/>
                    <a:pt x="22" y="34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5" y="40"/>
                    <a:pt x="45" y="40"/>
                    <a:pt x="45" y="40"/>
                  </a:cubicBezTo>
                  <a:lnTo>
                    <a:pt x="39" y="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3708063" y="1765301"/>
              <a:ext cx="20638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803313" y="1628776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27" y="35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35" y="2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3666788" y="1657351"/>
              <a:ext cx="168275" cy="169863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20" y="65"/>
                  </a:moveTo>
                  <a:cubicBezTo>
                    <a:pt x="15" y="65"/>
                    <a:pt x="10" y="63"/>
                    <a:pt x="6" y="59"/>
                  </a:cubicBezTo>
                  <a:cubicBezTo>
                    <a:pt x="2" y="55"/>
                    <a:pt x="0" y="50"/>
                    <a:pt x="0" y="45"/>
                  </a:cubicBezTo>
                  <a:cubicBezTo>
                    <a:pt x="0" y="40"/>
                    <a:pt x="2" y="35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9"/>
                    <a:pt x="8" y="42"/>
                    <a:pt x="8" y="45"/>
                  </a:cubicBezTo>
                  <a:cubicBezTo>
                    <a:pt x="8" y="48"/>
                    <a:pt x="9" y="51"/>
                    <a:pt x="12" y="53"/>
                  </a:cubicBezTo>
                  <a:cubicBezTo>
                    <a:pt x="16" y="58"/>
                    <a:pt x="24" y="58"/>
                    <a:pt x="28" y="5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0" y="63"/>
                    <a:pt x="25" y="65"/>
                    <a:pt x="20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3494"/>
              </a:buClr>
              <a:buSzPts val="4800"/>
              <a:buNone/>
            </a:pPr>
            <a:r>
              <a:rPr lang="en-US" sz="4800" b="1">
                <a:solidFill>
                  <a:srgbClr val="7F3494"/>
                </a:solidFill>
              </a:rPr>
              <a:t>A. BEFORE WBL ACTIVITIES</a:t>
            </a: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</a:rPr>
              <a:t>TUTOR’S </a:t>
            </a:r>
            <a:r>
              <a:rPr lang="en-US" sz="5400" b="1">
                <a:solidFill>
                  <a:schemeClr val="dk1"/>
                </a:solidFill>
              </a:rPr>
              <a:t>TASKS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732290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9044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167705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5343939" y="5376152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917281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9344970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3554438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13726600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17075449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17247608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20704035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20876197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5400000">
            <a:off x="1946613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rot="5400000">
            <a:off x="6383649" y="692261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rot="5400000">
            <a:off x="18309990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 rot="5400000">
            <a:off x="21913303" y="6922621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 rot="5400000">
            <a:off x="1037080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 rot="5400000">
            <a:off x="14754057" y="692262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7F3494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6"/>
          <p:cNvGrpSpPr/>
          <p:nvPr/>
        </p:nvGrpSpPr>
        <p:grpSpPr>
          <a:xfrm>
            <a:off x="1" y="3302419"/>
            <a:ext cx="3079692" cy="1813693"/>
            <a:chOff x="762000" y="993526"/>
            <a:chExt cx="1155185" cy="680312"/>
          </a:xfrm>
        </p:grpSpPr>
        <p:sp>
          <p:nvSpPr>
            <p:cNvPr id="204" name="Google Shape;204;p6"/>
            <p:cNvSpPr/>
            <p:nvPr/>
          </p:nvSpPr>
          <p:spPr>
            <a:xfrm>
              <a:off x="762000" y="1350589"/>
              <a:ext cx="1130563" cy="32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promoted the WBL programs for the involvement of the host organizations and you acquired the availability of some of them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PROMOTION OF THE WBL PROGRAMS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6"/>
          <p:cNvGrpSpPr/>
          <p:nvPr/>
        </p:nvGrpSpPr>
        <p:grpSpPr>
          <a:xfrm>
            <a:off x="4435416" y="10304094"/>
            <a:ext cx="3014050" cy="2910317"/>
            <a:chOff x="762000" y="1022084"/>
            <a:chExt cx="1130563" cy="1091653"/>
          </a:xfrm>
        </p:grpSpPr>
        <p:sp>
          <p:nvSpPr>
            <p:cNvPr id="207" name="Google Shape;207;p6"/>
            <p:cNvSpPr/>
            <p:nvPr/>
          </p:nvSpPr>
          <p:spPr>
            <a:xfrm>
              <a:off x="762000" y="1350589"/>
              <a:ext cx="1130563" cy="763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contacted the Care Workers that participated the MOOC and you have proposed her/him to do the Self Assessment tool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762000" y="1022084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CARE WORKERS SELF ASSESSMENT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8034488" y="3289556"/>
            <a:ext cx="4020380" cy="3414814"/>
            <a:chOff x="609698" y="988701"/>
            <a:chExt cx="1508035" cy="1280889"/>
          </a:xfrm>
        </p:grpSpPr>
        <p:sp>
          <p:nvSpPr>
            <p:cNvPr id="210" name="Google Shape;210;p6"/>
            <p:cNvSpPr/>
            <p:nvPr/>
          </p:nvSpPr>
          <p:spPr>
            <a:xfrm>
              <a:off x="762000" y="1350589"/>
              <a:ext cx="1130563" cy="919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contacted the Care Workers that have done the Self-Assessment tool in order to understand if they know an available host organization/family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609698" y="988701"/>
              <a:ext cx="1508035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HOST ORGANIZATIONS AVAILABILITY AWARENESS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6"/>
          <p:cNvGrpSpPr/>
          <p:nvPr/>
        </p:nvGrpSpPr>
        <p:grpSpPr>
          <a:xfrm>
            <a:off x="12822151" y="10304095"/>
            <a:ext cx="3014050" cy="2494820"/>
            <a:chOff x="762000" y="1022084"/>
            <a:chExt cx="1130563" cy="935801"/>
          </a:xfrm>
        </p:grpSpPr>
        <p:sp>
          <p:nvSpPr>
            <p:cNvPr id="213" name="Google Shape;213;p6"/>
            <p:cNvSpPr/>
            <p:nvPr/>
          </p:nvSpPr>
          <p:spPr>
            <a:xfrm>
              <a:off x="762000" y="1350589"/>
              <a:ext cx="1130563" cy="607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matched the care workers that don’t have an available host organization with the available host organization 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62000" y="1022084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CARE WORKER-HOST ORGANIZATION MATCH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6"/>
          <p:cNvGrpSpPr/>
          <p:nvPr/>
        </p:nvGrpSpPr>
        <p:grpSpPr>
          <a:xfrm>
            <a:off x="16341791" y="3350991"/>
            <a:ext cx="3015420" cy="2106884"/>
            <a:chOff x="761486" y="1011745"/>
            <a:chExt cx="1131077" cy="790287"/>
          </a:xfrm>
        </p:grpSpPr>
        <p:sp>
          <p:nvSpPr>
            <p:cNvPr id="216" name="Google Shape;216;p6"/>
            <p:cNvSpPr/>
            <p:nvPr/>
          </p:nvSpPr>
          <p:spPr>
            <a:xfrm>
              <a:off x="762000" y="1350589"/>
              <a:ext cx="1130563" cy="451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created the calendar of the WBL pathway related the single care-worker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761486" y="1011745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CALENDAR CREATION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6"/>
          <p:cNvGrpSpPr/>
          <p:nvPr/>
        </p:nvGrpSpPr>
        <p:grpSpPr>
          <a:xfrm>
            <a:off x="19971751" y="10300557"/>
            <a:ext cx="3014050" cy="1251861"/>
            <a:chOff x="762000" y="1020757"/>
            <a:chExt cx="1130563" cy="469570"/>
          </a:xfrm>
        </p:grpSpPr>
        <p:sp>
          <p:nvSpPr>
            <p:cNvPr id="219" name="Google Shape;219;p6"/>
            <p:cNvSpPr/>
            <p:nvPr/>
          </p:nvSpPr>
          <p:spPr>
            <a:xfrm>
              <a:off x="762000" y="1350589"/>
              <a:ext cx="1130563" cy="139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launched the WBL pathway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762000" y="1020757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WBL PATHWAY LAUNCH 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>
            <a:off x="13930470" y="6714760"/>
            <a:ext cx="689828" cy="695280"/>
            <a:chOff x="0" y="3041650"/>
            <a:chExt cx="401638" cy="404813"/>
          </a:xfrm>
        </p:grpSpPr>
        <p:sp>
          <p:nvSpPr>
            <p:cNvPr id="222" name="Google Shape;222;p6"/>
            <p:cNvSpPr/>
            <p:nvPr/>
          </p:nvSpPr>
          <p:spPr>
            <a:xfrm>
              <a:off x="0" y="3041650"/>
              <a:ext cx="401638" cy="404813"/>
            </a:xfrm>
            <a:custGeom>
              <a:avLst/>
              <a:gdLst/>
              <a:ahLst/>
              <a:cxnLst/>
              <a:rect l="l" t="t" r="r" b="b"/>
              <a:pathLst>
                <a:path w="760" h="765" extrusionOk="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38125" y="3076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1220734" y="8522761"/>
            <a:ext cx="572584" cy="689826"/>
            <a:chOff x="34925" y="1419225"/>
            <a:chExt cx="333375" cy="401638"/>
          </a:xfrm>
        </p:grpSpPr>
        <p:sp>
          <p:nvSpPr>
            <p:cNvPr id="225" name="Google Shape;225;p6"/>
            <p:cNvSpPr/>
            <p:nvPr/>
          </p:nvSpPr>
          <p:spPr>
            <a:xfrm>
              <a:off x="71438" y="1462088"/>
              <a:ext cx="263525" cy="315913"/>
            </a:xfrm>
            <a:custGeom>
              <a:avLst/>
              <a:gdLst/>
              <a:ahLst/>
              <a:cxnLst/>
              <a:rect l="l" t="t" r="r" b="b"/>
              <a:pathLst>
                <a:path w="499" h="599" extrusionOk="0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925" y="1419225"/>
              <a:ext cx="333375" cy="401638"/>
            </a:xfrm>
            <a:custGeom>
              <a:avLst/>
              <a:gdLst/>
              <a:ahLst/>
              <a:cxnLst/>
              <a:rect l="l" t="t" r="r" b="b"/>
              <a:pathLst>
                <a:path w="629" h="759" extrusionOk="0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5597527" y="6729757"/>
            <a:ext cx="689828" cy="692553"/>
            <a:chOff x="0" y="2230438"/>
            <a:chExt cx="401638" cy="403225"/>
          </a:xfrm>
        </p:grpSpPr>
        <p:sp>
          <p:nvSpPr>
            <p:cNvPr id="228" name="Google Shape;228;p6"/>
            <p:cNvSpPr/>
            <p:nvPr/>
          </p:nvSpPr>
          <p:spPr>
            <a:xfrm>
              <a:off x="42863" y="2230438"/>
              <a:ext cx="139700" cy="388938"/>
            </a:xfrm>
            <a:custGeom>
              <a:avLst/>
              <a:gdLst/>
              <a:ahLst/>
              <a:cxnLst/>
              <a:rect l="l" t="t" r="r" b="b"/>
              <a:pathLst>
                <a:path w="265" h="733" extrusionOk="0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4288" y="2273300"/>
              <a:ext cx="387350" cy="139700"/>
            </a:xfrm>
            <a:custGeom>
              <a:avLst/>
              <a:gdLst/>
              <a:ahLst/>
              <a:cxnLst/>
              <a:rect l="l" t="t" r="r" b="b"/>
              <a:pathLst>
                <a:path w="734" h="264" extrusionOk="0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19075" y="2244725"/>
              <a:ext cx="141288" cy="388938"/>
            </a:xfrm>
            <a:custGeom>
              <a:avLst/>
              <a:gdLst/>
              <a:ahLst/>
              <a:cxnLst/>
              <a:rect l="l" t="t" r="r" b="b"/>
              <a:pathLst>
                <a:path w="266" h="735" extrusionOk="0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0" y="2451100"/>
              <a:ext cx="388938" cy="139700"/>
            </a:xfrm>
            <a:custGeom>
              <a:avLst/>
              <a:gdLst/>
              <a:ahLst/>
              <a:cxnLst/>
              <a:rect l="l" t="t" r="r" b="b"/>
              <a:pathLst>
                <a:path w="734" h="265" extrusionOk="0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9622104" y="8378963"/>
            <a:ext cx="774662" cy="773636"/>
            <a:chOff x="5698585" y="3432349"/>
            <a:chExt cx="720725" cy="719138"/>
          </a:xfrm>
        </p:grpSpPr>
        <p:sp>
          <p:nvSpPr>
            <p:cNvPr id="233" name="Google Shape;233;p6"/>
            <p:cNvSpPr/>
            <p:nvPr/>
          </p:nvSpPr>
          <p:spPr>
            <a:xfrm>
              <a:off x="5698585" y="3526012"/>
              <a:ext cx="622300" cy="625475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993860" y="3432349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855748" y="3684762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6"/>
          <p:cNvSpPr/>
          <p:nvPr/>
        </p:nvSpPr>
        <p:spPr>
          <a:xfrm>
            <a:off x="17510735" y="8408819"/>
            <a:ext cx="712681" cy="738664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88" y="79"/>
                </a:moveTo>
                <a:cubicBezTo>
                  <a:pt x="92" y="82"/>
                  <a:pt x="92" y="88"/>
                  <a:pt x="88" y="92"/>
                </a:cubicBezTo>
                <a:cubicBezTo>
                  <a:pt x="84" y="95"/>
                  <a:pt x="79" y="95"/>
                  <a:pt x="75" y="92"/>
                </a:cubicBezTo>
                <a:cubicBezTo>
                  <a:pt x="52" y="67"/>
                  <a:pt x="52" y="67"/>
                  <a:pt x="52" y="67"/>
                </a:cubicBezTo>
                <a:cubicBezTo>
                  <a:pt x="30" y="93"/>
                  <a:pt x="30" y="93"/>
                  <a:pt x="30" y="93"/>
                </a:cubicBezTo>
                <a:cubicBezTo>
                  <a:pt x="28" y="95"/>
                  <a:pt x="25" y="95"/>
                  <a:pt x="23" y="93"/>
                </a:cubicBezTo>
                <a:cubicBezTo>
                  <a:pt x="17" y="88"/>
                  <a:pt x="17" y="88"/>
                  <a:pt x="17" y="88"/>
                </a:cubicBezTo>
                <a:cubicBezTo>
                  <a:pt x="15" y="86"/>
                  <a:pt x="15" y="82"/>
                  <a:pt x="17" y="80"/>
                </a:cubicBezTo>
                <a:cubicBezTo>
                  <a:pt x="42" y="57"/>
                  <a:pt x="42" y="57"/>
                  <a:pt x="42" y="57"/>
                </a:cubicBezTo>
                <a:cubicBezTo>
                  <a:pt x="30" y="45"/>
                  <a:pt x="30" y="45"/>
                  <a:pt x="30" y="45"/>
                </a:cubicBezTo>
                <a:cubicBezTo>
                  <a:pt x="26" y="41"/>
                  <a:pt x="24" y="40"/>
                  <a:pt x="20" y="41"/>
                </a:cubicBezTo>
                <a:cubicBezTo>
                  <a:pt x="17" y="42"/>
                  <a:pt x="13" y="42"/>
                  <a:pt x="9" y="40"/>
                </a:cubicBezTo>
                <a:cubicBezTo>
                  <a:pt x="0" y="34"/>
                  <a:pt x="0" y="23"/>
                  <a:pt x="0" y="23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9" y="27"/>
                  <a:pt x="10" y="28"/>
                </a:cubicBezTo>
                <a:cubicBezTo>
                  <a:pt x="11" y="29"/>
                  <a:pt x="16" y="31"/>
                  <a:pt x="20" y="25"/>
                </a:cubicBezTo>
                <a:cubicBezTo>
                  <a:pt x="24" y="18"/>
                  <a:pt x="21" y="15"/>
                  <a:pt x="19" y="14"/>
                </a:cubicBezTo>
                <a:cubicBezTo>
                  <a:pt x="18" y="13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20" y="2"/>
                  <a:pt x="29" y="7"/>
                </a:cubicBezTo>
                <a:cubicBezTo>
                  <a:pt x="29" y="7"/>
                  <a:pt x="31" y="9"/>
                  <a:pt x="32" y="10"/>
                </a:cubicBezTo>
                <a:cubicBezTo>
                  <a:pt x="38" y="15"/>
                  <a:pt x="38" y="20"/>
                  <a:pt x="37" y="25"/>
                </a:cubicBezTo>
                <a:cubicBezTo>
                  <a:pt x="36" y="29"/>
                  <a:pt x="37" y="30"/>
                  <a:pt x="40" y="34"/>
                </a:cubicBezTo>
                <a:cubicBezTo>
                  <a:pt x="52" y="46"/>
                  <a:pt x="52" y="46"/>
                  <a:pt x="52" y="46"/>
                </a:cubicBezTo>
                <a:cubicBezTo>
                  <a:pt x="66" y="31"/>
                  <a:pt x="66" y="31"/>
                  <a:pt x="66" y="31"/>
                </a:cubicBezTo>
                <a:cubicBezTo>
                  <a:pt x="77" y="42"/>
                  <a:pt x="77" y="42"/>
                  <a:pt x="77" y="42"/>
                </a:cubicBezTo>
                <a:cubicBezTo>
                  <a:pt x="63" y="56"/>
                  <a:pt x="63" y="56"/>
                  <a:pt x="63" y="56"/>
                </a:cubicBezTo>
                <a:lnTo>
                  <a:pt x="88" y="79"/>
                </a:lnTo>
                <a:close/>
                <a:moveTo>
                  <a:pt x="110" y="42"/>
                </a:moveTo>
                <a:cubicBezTo>
                  <a:pt x="102" y="50"/>
                  <a:pt x="102" y="50"/>
                  <a:pt x="102" y="50"/>
                </a:cubicBezTo>
                <a:cubicBezTo>
                  <a:pt x="100" y="52"/>
                  <a:pt x="98" y="52"/>
                  <a:pt x="96" y="50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7"/>
                  <a:pt x="93" y="45"/>
                  <a:pt x="93" y="44"/>
                </a:cubicBezTo>
                <a:cubicBezTo>
                  <a:pt x="95" y="43"/>
                  <a:pt x="94" y="41"/>
                  <a:pt x="92" y="38"/>
                </a:cubicBezTo>
                <a:cubicBezTo>
                  <a:pt x="88" y="35"/>
                  <a:pt x="84" y="35"/>
                  <a:pt x="82" y="36"/>
                </a:cubicBezTo>
                <a:cubicBezTo>
                  <a:pt x="81" y="37"/>
                  <a:pt x="79" y="39"/>
                  <a:pt x="79" y="39"/>
                </a:cubicBezTo>
                <a:cubicBezTo>
                  <a:pt x="68" y="29"/>
                  <a:pt x="68" y="29"/>
                  <a:pt x="68" y="29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1" y="27"/>
                  <a:pt x="71" y="26"/>
                </a:cubicBezTo>
                <a:cubicBezTo>
                  <a:pt x="75" y="22"/>
                  <a:pt x="71" y="19"/>
                  <a:pt x="71" y="19"/>
                </a:cubicBezTo>
                <a:cubicBezTo>
                  <a:pt x="62" y="10"/>
                  <a:pt x="49" y="10"/>
                  <a:pt x="49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75" y="0"/>
                  <a:pt x="85" y="11"/>
                  <a:pt x="89" y="15"/>
                </a:cubicBezTo>
                <a:cubicBezTo>
                  <a:pt x="92" y="18"/>
                  <a:pt x="95" y="21"/>
                  <a:pt x="96" y="22"/>
                </a:cubicBezTo>
                <a:cubicBezTo>
                  <a:pt x="98" y="24"/>
                  <a:pt x="96" y="30"/>
                  <a:pt x="99" y="33"/>
                </a:cubicBezTo>
                <a:cubicBezTo>
                  <a:pt x="100" y="34"/>
                  <a:pt x="102" y="34"/>
                  <a:pt x="103" y="34"/>
                </a:cubicBezTo>
                <a:cubicBezTo>
                  <a:pt x="105" y="33"/>
                  <a:pt x="107" y="34"/>
                  <a:pt x="108" y="3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8"/>
                  <a:pt x="111" y="41"/>
                  <a:pt x="110" y="42"/>
                </a:cubicBezTo>
                <a:close/>
                <a:moveTo>
                  <a:pt x="85" y="82"/>
                </a:moveTo>
                <a:cubicBezTo>
                  <a:pt x="83" y="80"/>
                  <a:pt x="80" y="80"/>
                  <a:pt x="78" y="82"/>
                </a:cubicBezTo>
                <a:cubicBezTo>
                  <a:pt x="76" y="84"/>
                  <a:pt x="76" y="87"/>
                  <a:pt x="78" y="89"/>
                </a:cubicBezTo>
                <a:cubicBezTo>
                  <a:pt x="80" y="90"/>
                  <a:pt x="83" y="91"/>
                  <a:pt x="85" y="89"/>
                </a:cubicBezTo>
                <a:cubicBezTo>
                  <a:pt x="87" y="87"/>
                  <a:pt x="87" y="84"/>
                  <a:pt x="85" y="8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21101377" y="6754295"/>
            <a:ext cx="726213" cy="757464"/>
          </a:xfrm>
          <a:custGeom>
            <a:avLst/>
            <a:gdLst/>
            <a:ahLst/>
            <a:cxnLst/>
            <a:rect l="l" t="t" r="r" b="b"/>
            <a:pathLst>
              <a:path w="128" h="128" extrusionOk="0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/>
          <p:nvPr/>
        </p:nvSpPr>
        <p:spPr>
          <a:xfrm>
            <a:off x="732290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9044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3177541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3349703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5622793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57949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8068041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240203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10513292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10685451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12958540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13106372" y="535706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1540379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5537412" y="7167572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17849040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18021202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2029429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20466450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 rot="5400000">
            <a:off x="1946613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 rot="5400000">
            <a:off x="4393485" y="692261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 rot="5400000">
            <a:off x="1661602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 rot="5400000">
            <a:off x="19062898" y="6922615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 rot="5400000">
            <a:off x="1172093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 rot="5400000">
            <a:off x="14167808" y="6922621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 rot="5400000">
            <a:off x="6820788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 rot="5400000">
            <a:off x="9267660" y="692262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5400000">
            <a:off x="21506526" y="8714258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7"/>
          <p:cNvGrpSpPr/>
          <p:nvPr/>
        </p:nvGrpSpPr>
        <p:grpSpPr>
          <a:xfrm>
            <a:off x="10964924" y="8522758"/>
            <a:ext cx="646202" cy="689826"/>
            <a:chOff x="827088" y="3043238"/>
            <a:chExt cx="376238" cy="401638"/>
          </a:xfrm>
        </p:grpSpPr>
        <p:sp>
          <p:nvSpPr>
            <p:cNvPr id="270" name="Google Shape;270;p7"/>
            <p:cNvSpPr/>
            <p:nvPr/>
          </p:nvSpPr>
          <p:spPr>
            <a:xfrm>
              <a:off x="860425" y="3243263"/>
              <a:ext cx="307975" cy="166688"/>
            </a:xfrm>
            <a:custGeom>
              <a:avLst/>
              <a:gdLst/>
              <a:ahLst/>
              <a:cxnLst/>
              <a:rect l="l" t="t" r="r" b="b"/>
              <a:pathLst>
                <a:path w="582" h="317" extrusionOk="0">
                  <a:moveTo>
                    <a:pt x="582" y="317"/>
                  </a:moveTo>
                  <a:lnTo>
                    <a:pt x="0" y="317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0"/>
                  </a:lnTo>
                  <a:lnTo>
                    <a:pt x="21" y="165"/>
                  </a:lnTo>
                  <a:lnTo>
                    <a:pt x="32" y="168"/>
                  </a:lnTo>
                  <a:lnTo>
                    <a:pt x="44" y="169"/>
                  </a:lnTo>
                  <a:lnTo>
                    <a:pt x="136" y="169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8" y="209"/>
                  </a:lnTo>
                  <a:lnTo>
                    <a:pt x="140" y="212"/>
                  </a:lnTo>
                  <a:lnTo>
                    <a:pt x="144" y="216"/>
                  </a:lnTo>
                  <a:lnTo>
                    <a:pt x="148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7" y="216"/>
                  </a:lnTo>
                  <a:lnTo>
                    <a:pt x="181" y="212"/>
                  </a:lnTo>
                  <a:lnTo>
                    <a:pt x="183" y="209"/>
                  </a:lnTo>
                  <a:lnTo>
                    <a:pt x="184" y="204"/>
                  </a:lnTo>
                  <a:lnTo>
                    <a:pt x="184" y="169"/>
                  </a:lnTo>
                  <a:lnTo>
                    <a:pt x="398" y="169"/>
                  </a:lnTo>
                  <a:lnTo>
                    <a:pt x="398" y="204"/>
                  </a:lnTo>
                  <a:lnTo>
                    <a:pt x="398" y="204"/>
                  </a:lnTo>
                  <a:lnTo>
                    <a:pt x="399" y="209"/>
                  </a:lnTo>
                  <a:lnTo>
                    <a:pt x="401" y="212"/>
                  </a:lnTo>
                  <a:lnTo>
                    <a:pt x="405" y="216"/>
                  </a:lnTo>
                  <a:lnTo>
                    <a:pt x="410" y="216"/>
                  </a:lnTo>
                  <a:lnTo>
                    <a:pt x="434" y="216"/>
                  </a:lnTo>
                  <a:lnTo>
                    <a:pt x="434" y="216"/>
                  </a:lnTo>
                  <a:lnTo>
                    <a:pt x="438" y="216"/>
                  </a:lnTo>
                  <a:lnTo>
                    <a:pt x="442" y="212"/>
                  </a:lnTo>
                  <a:lnTo>
                    <a:pt x="444" y="209"/>
                  </a:lnTo>
                  <a:lnTo>
                    <a:pt x="446" y="204"/>
                  </a:lnTo>
                  <a:lnTo>
                    <a:pt x="446" y="169"/>
                  </a:lnTo>
                  <a:lnTo>
                    <a:pt x="537" y="169"/>
                  </a:lnTo>
                  <a:lnTo>
                    <a:pt x="537" y="169"/>
                  </a:lnTo>
                  <a:lnTo>
                    <a:pt x="549" y="168"/>
                  </a:lnTo>
                  <a:lnTo>
                    <a:pt x="561" y="165"/>
                  </a:lnTo>
                  <a:lnTo>
                    <a:pt x="572" y="160"/>
                  </a:lnTo>
                  <a:lnTo>
                    <a:pt x="582" y="154"/>
                  </a:lnTo>
                  <a:lnTo>
                    <a:pt x="582" y="317"/>
                  </a:lnTo>
                  <a:lnTo>
                    <a:pt x="582" y="317"/>
                  </a:lnTo>
                  <a:close/>
                  <a:moveTo>
                    <a:pt x="0" y="29"/>
                  </a:moveTo>
                  <a:lnTo>
                    <a:pt x="0" y="0"/>
                  </a:lnTo>
                  <a:lnTo>
                    <a:pt x="582" y="0"/>
                  </a:lnTo>
                  <a:lnTo>
                    <a:pt x="582" y="96"/>
                  </a:lnTo>
                  <a:lnTo>
                    <a:pt x="582" y="96"/>
                  </a:lnTo>
                  <a:lnTo>
                    <a:pt x="580" y="104"/>
                  </a:lnTo>
                  <a:lnTo>
                    <a:pt x="578" y="112"/>
                  </a:lnTo>
                  <a:lnTo>
                    <a:pt x="574" y="119"/>
                  </a:lnTo>
                  <a:lnTo>
                    <a:pt x="569" y="127"/>
                  </a:lnTo>
                  <a:lnTo>
                    <a:pt x="569" y="127"/>
                  </a:lnTo>
                  <a:lnTo>
                    <a:pt x="563" y="131"/>
                  </a:lnTo>
                  <a:lnTo>
                    <a:pt x="554" y="136"/>
                  </a:lnTo>
                  <a:lnTo>
                    <a:pt x="546" y="138"/>
                  </a:lnTo>
                  <a:lnTo>
                    <a:pt x="537" y="140"/>
                  </a:lnTo>
                  <a:lnTo>
                    <a:pt x="446" y="140"/>
                  </a:lnTo>
                  <a:lnTo>
                    <a:pt x="446" y="122"/>
                  </a:lnTo>
                  <a:lnTo>
                    <a:pt x="398" y="122"/>
                  </a:lnTo>
                  <a:lnTo>
                    <a:pt x="398" y="140"/>
                  </a:lnTo>
                  <a:lnTo>
                    <a:pt x="184" y="140"/>
                  </a:lnTo>
                  <a:lnTo>
                    <a:pt x="184" y="122"/>
                  </a:lnTo>
                  <a:lnTo>
                    <a:pt x="136" y="122"/>
                  </a:lnTo>
                  <a:lnTo>
                    <a:pt x="136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36" y="138"/>
                  </a:lnTo>
                  <a:lnTo>
                    <a:pt x="28" y="136"/>
                  </a:lnTo>
                  <a:lnTo>
                    <a:pt x="19" y="131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4" y="112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827088" y="3043238"/>
              <a:ext cx="376238" cy="401638"/>
            </a:xfrm>
            <a:custGeom>
              <a:avLst/>
              <a:gdLst/>
              <a:ahLst/>
              <a:cxnLst/>
              <a:rect l="l" t="t" r="r" b="b"/>
              <a:pathLst>
                <a:path w="712" h="759" extrusionOk="0">
                  <a:moveTo>
                    <a:pt x="647" y="723"/>
                  </a:moveTo>
                  <a:lnTo>
                    <a:pt x="65" y="723"/>
                  </a:lnTo>
                  <a:lnTo>
                    <a:pt x="65" y="723"/>
                  </a:lnTo>
                  <a:lnTo>
                    <a:pt x="59" y="722"/>
                  </a:lnTo>
                  <a:lnTo>
                    <a:pt x="53" y="721"/>
                  </a:lnTo>
                  <a:lnTo>
                    <a:pt x="49" y="717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40" y="710"/>
                  </a:lnTo>
                  <a:lnTo>
                    <a:pt x="38" y="704"/>
                  </a:lnTo>
                  <a:lnTo>
                    <a:pt x="35" y="699"/>
                  </a:lnTo>
                  <a:lnTo>
                    <a:pt x="35" y="693"/>
                  </a:lnTo>
                  <a:lnTo>
                    <a:pt x="35" y="376"/>
                  </a:lnTo>
                  <a:lnTo>
                    <a:pt x="35" y="376"/>
                  </a:lnTo>
                  <a:lnTo>
                    <a:pt x="35" y="370"/>
                  </a:lnTo>
                  <a:lnTo>
                    <a:pt x="38" y="364"/>
                  </a:lnTo>
                  <a:lnTo>
                    <a:pt x="40" y="360"/>
                  </a:lnTo>
                  <a:lnTo>
                    <a:pt x="44" y="355"/>
                  </a:lnTo>
                  <a:lnTo>
                    <a:pt x="44" y="355"/>
                  </a:lnTo>
                  <a:lnTo>
                    <a:pt x="49" y="351"/>
                  </a:lnTo>
                  <a:lnTo>
                    <a:pt x="53" y="349"/>
                  </a:lnTo>
                  <a:lnTo>
                    <a:pt x="59" y="346"/>
                  </a:lnTo>
                  <a:lnTo>
                    <a:pt x="65" y="346"/>
                  </a:lnTo>
                  <a:lnTo>
                    <a:pt x="647" y="346"/>
                  </a:lnTo>
                  <a:lnTo>
                    <a:pt x="647" y="346"/>
                  </a:lnTo>
                  <a:lnTo>
                    <a:pt x="653" y="346"/>
                  </a:lnTo>
                  <a:lnTo>
                    <a:pt x="659" y="349"/>
                  </a:lnTo>
                  <a:lnTo>
                    <a:pt x="663" y="351"/>
                  </a:lnTo>
                  <a:lnTo>
                    <a:pt x="668" y="355"/>
                  </a:lnTo>
                  <a:lnTo>
                    <a:pt x="668" y="355"/>
                  </a:lnTo>
                  <a:lnTo>
                    <a:pt x="672" y="360"/>
                  </a:lnTo>
                  <a:lnTo>
                    <a:pt x="674" y="364"/>
                  </a:lnTo>
                  <a:lnTo>
                    <a:pt x="675" y="370"/>
                  </a:lnTo>
                  <a:lnTo>
                    <a:pt x="676" y="376"/>
                  </a:lnTo>
                  <a:lnTo>
                    <a:pt x="676" y="693"/>
                  </a:lnTo>
                  <a:lnTo>
                    <a:pt x="676" y="693"/>
                  </a:lnTo>
                  <a:lnTo>
                    <a:pt x="675" y="699"/>
                  </a:lnTo>
                  <a:lnTo>
                    <a:pt x="674" y="704"/>
                  </a:lnTo>
                  <a:lnTo>
                    <a:pt x="672" y="710"/>
                  </a:lnTo>
                  <a:lnTo>
                    <a:pt x="668" y="714"/>
                  </a:lnTo>
                  <a:lnTo>
                    <a:pt x="668" y="714"/>
                  </a:lnTo>
                  <a:lnTo>
                    <a:pt x="663" y="717"/>
                  </a:lnTo>
                  <a:lnTo>
                    <a:pt x="659" y="721"/>
                  </a:lnTo>
                  <a:lnTo>
                    <a:pt x="653" y="722"/>
                  </a:lnTo>
                  <a:lnTo>
                    <a:pt x="647" y="723"/>
                  </a:lnTo>
                  <a:lnTo>
                    <a:pt x="647" y="723"/>
                  </a:lnTo>
                  <a:close/>
                  <a:moveTo>
                    <a:pt x="249" y="83"/>
                  </a:moveTo>
                  <a:lnTo>
                    <a:pt x="257" y="83"/>
                  </a:lnTo>
                  <a:lnTo>
                    <a:pt x="257" y="108"/>
                  </a:lnTo>
                  <a:lnTo>
                    <a:pt x="257" y="108"/>
                  </a:lnTo>
                  <a:lnTo>
                    <a:pt x="254" y="115"/>
                  </a:lnTo>
                  <a:lnTo>
                    <a:pt x="250" y="121"/>
                  </a:lnTo>
                  <a:lnTo>
                    <a:pt x="247" y="128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3" y="145"/>
                  </a:lnTo>
                  <a:lnTo>
                    <a:pt x="242" y="153"/>
                  </a:lnTo>
                  <a:lnTo>
                    <a:pt x="242" y="172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35" y="216"/>
                  </a:lnTo>
                  <a:lnTo>
                    <a:pt x="226" y="221"/>
                  </a:lnTo>
                  <a:lnTo>
                    <a:pt x="218" y="226"/>
                  </a:lnTo>
                  <a:lnTo>
                    <a:pt x="211" y="232"/>
                  </a:lnTo>
                  <a:lnTo>
                    <a:pt x="211" y="232"/>
                  </a:lnTo>
                  <a:lnTo>
                    <a:pt x="203" y="244"/>
                  </a:lnTo>
                  <a:lnTo>
                    <a:pt x="198" y="250"/>
                  </a:lnTo>
                  <a:lnTo>
                    <a:pt x="195" y="257"/>
                  </a:lnTo>
                  <a:lnTo>
                    <a:pt x="192" y="264"/>
                  </a:lnTo>
                  <a:lnTo>
                    <a:pt x="191" y="271"/>
                  </a:lnTo>
                  <a:lnTo>
                    <a:pt x="189" y="278"/>
                  </a:lnTo>
                  <a:lnTo>
                    <a:pt x="188" y="287"/>
                  </a:lnTo>
                  <a:lnTo>
                    <a:pt x="188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46" y="303"/>
                  </a:lnTo>
                  <a:lnTo>
                    <a:pt x="143" y="299"/>
                  </a:lnTo>
                  <a:lnTo>
                    <a:pt x="137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4" y="295"/>
                  </a:lnTo>
                  <a:lnTo>
                    <a:pt x="118" y="299"/>
                  </a:lnTo>
                  <a:lnTo>
                    <a:pt x="114" y="303"/>
                  </a:lnTo>
                  <a:lnTo>
                    <a:pt x="112" y="311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2" y="312"/>
                  </a:lnTo>
                  <a:lnTo>
                    <a:pt x="39" y="315"/>
                  </a:lnTo>
                  <a:lnTo>
                    <a:pt x="28" y="321"/>
                  </a:lnTo>
                  <a:lnTo>
                    <a:pt x="19" y="330"/>
                  </a:lnTo>
                  <a:lnTo>
                    <a:pt x="10" y="339"/>
                  </a:lnTo>
                  <a:lnTo>
                    <a:pt x="4" y="350"/>
                  </a:lnTo>
                  <a:lnTo>
                    <a:pt x="1" y="363"/>
                  </a:lnTo>
                  <a:lnTo>
                    <a:pt x="0" y="376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1" y="706"/>
                  </a:lnTo>
                  <a:lnTo>
                    <a:pt x="4" y="718"/>
                  </a:lnTo>
                  <a:lnTo>
                    <a:pt x="10" y="729"/>
                  </a:lnTo>
                  <a:lnTo>
                    <a:pt x="19" y="739"/>
                  </a:lnTo>
                  <a:lnTo>
                    <a:pt x="28" y="747"/>
                  </a:lnTo>
                  <a:lnTo>
                    <a:pt x="39" y="753"/>
                  </a:lnTo>
                  <a:lnTo>
                    <a:pt x="52" y="756"/>
                  </a:lnTo>
                  <a:lnTo>
                    <a:pt x="65" y="759"/>
                  </a:lnTo>
                  <a:lnTo>
                    <a:pt x="647" y="759"/>
                  </a:lnTo>
                  <a:lnTo>
                    <a:pt x="647" y="759"/>
                  </a:lnTo>
                  <a:lnTo>
                    <a:pt x="660" y="756"/>
                  </a:lnTo>
                  <a:lnTo>
                    <a:pt x="672" y="753"/>
                  </a:lnTo>
                  <a:lnTo>
                    <a:pt x="684" y="747"/>
                  </a:lnTo>
                  <a:lnTo>
                    <a:pt x="693" y="739"/>
                  </a:lnTo>
                  <a:lnTo>
                    <a:pt x="700" y="729"/>
                  </a:lnTo>
                  <a:lnTo>
                    <a:pt x="706" y="718"/>
                  </a:lnTo>
                  <a:lnTo>
                    <a:pt x="711" y="706"/>
                  </a:lnTo>
                  <a:lnTo>
                    <a:pt x="712" y="693"/>
                  </a:lnTo>
                  <a:lnTo>
                    <a:pt x="712" y="376"/>
                  </a:lnTo>
                  <a:lnTo>
                    <a:pt x="712" y="376"/>
                  </a:lnTo>
                  <a:lnTo>
                    <a:pt x="711" y="363"/>
                  </a:lnTo>
                  <a:lnTo>
                    <a:pt x="706" y="350"/>
                  </a:lnTo>
                  <a:lnTo>
                    <a:pt x="700" y="339"/>
                  </a:lnTo>
                  <a:lnTo>
                    <a:pt x="693" y="330"/>
                  </a:lnTo>
                  <a:lnTo>
                    <a:pt x="684" y="321"/>
                  </a:lnTo>
                  <a:lnTo>
                    <a:pt x="672" y="315"/>
                  </a:lnTo>
                  <a:lnTo>
                    <a:pt x="660" y="312"/>
                  </a:lnTo>
                  <a:lnTo>
                    <a:pt x="647" y="311"/>
                  </a:lnTo>
                  <a:lnTo>
                    <a:pt x="599" y="311"/>
                  </a:lnTo>
                  <a:lnTo>
                    <a:pt x="599" y="311"/>
                  </a:lnTo>
                  <a:lnTo>
                    <a:pt x="598" y="303"/>
                  </a:lnTo>
                  <a:lnTo>
                    <a:pt x="594" y="299"/>
                  </a:lnTo>
                  <a:lnTo>
                    <a:pt x="588" y="295"/>
                  </a:lnTo>
                  <a:lnTo>
                    <a:pt x="581" y="293"/>
                  </a:lnTo>
                  <a:lnTo>
                    <a:pt x="581" y="293"/>
                  </a:lnTo>
                  <a:lnTo>
                    <a:pt x="581" y="293"/>
                  </a:lnTo>
                  <a:lnTo>
                    <a:pt x="575" y="295"/>
                  </a:lnTo>
                  <a:lnTo>
                    <a:pt x="569" y="299"/>
                  </a:lnTo>
                  <a:lnTo>
                    <a:pt x="565" y="303"/>
                  </a:lnTo>
                  <a:lnTo>
                    <a:pt x="563" y="311"/>
                  </a:lnTo>
                  <a:lnTo>
                    <a:pt x="522" y="311"/>
                  </a:lnTo>
                  <a:lnTo>
                    <a:pt x="522" y="287"/>
                  </a:lnTo>
                  <a:lnTo>
                    <a:pt x="522" y="287"/>
                  </a:lnTo>
                  <a:lnTo>
                    <a:pt x="522" y="278"/>
                  </a:lnTo>
                  <a:lnTo>
                    <a:pt x="521" y="271"/>
                  </a:lnTo>
                  <a:lnTo>
                    <a:pt x="519" y="264"/>
                  </a:lnTo>
                  <a:lnTo>
                    <a:pt x="517" y="257"/>
                  </a:lnTo>
                  <a:lnTo>
                    <a:pt x="513" y="250"/>
                  </a:lnTo>
                  <a:lnTo>
                    <a:pt x="509" y="244"/>
                  </a:lnTo>
                  <a:lnTo>
                    <a:pt x="500" y="232"/>
                  </a:lnTo>
                  <a:lnTo>
                    <a:pt x="500" y="232"/>
                  </a:lnTo>
                  <a:lnTo>
                    <a:pt x="490" y="224"/>
                  </a:lnTo>
                  <a:lnTo>
                    <a:pt x="480" y="218"/>
                  </a:lnTo>
                  <a:lnTo>
                    <a:pt x="480" y="218"/>
                  </a:lnTo>
                  <a:lnTo>
                    <a:pt x="481" y="205"/>
                  </a:lnTo>
                  <a:lnTo>
                    <a:pt x="481" y="205"/>
                  </a:lnTo>
                  <a:lnTo>
                    <a:pt x="483" y="172"/>
                  </a:lnTo>
                  <a:lnTo>
                    <a:pt x="483" y="157"/>
                  </a:lnTo>
                  <a:lnTo>
                    <a:pt x="482" y="143"/>
                  </a:lnTo>
                  <a:lnTo>
                    <a:pt x="480" y="137"/>
                  </a:lnTo>
                  <a:lnTo>
                    <a:pt x="477" y="131"/>
                  </a:lnTo>
                  <a:lnTo>
                    <a:pt x="475" y="125"/>
                  </a:lnTo>
                  <a:lnTo>
                    <a:pt x="471" y="119"/>
                  </a:lnTo>
                  <a:lnTo>
                    <a:pt x="466" y="114"/>
                  </a:lnTo>
                  <a:lnTo>
                    <a:pt x="462" y="110"/>
                  </a:lnTo>
                  <a:lnTo>
                    <a:pt x="456" y="107"/>
                  </a:lnTo>
                  <a:lnTo>
                    <a:pt x="447" y="103"/>
                  </a:lnTo>
                  <a:lnTo>
                    <a:pt x="447" y="83"/>
                  </a:lnTo>
                  <a:lnTo>
                    <a:pt x="457" y="83"/>
                  </a:lnTo>
                  <a:lnTo>
                    <a:pt x="457" y="0"/>
                  </a:lnTo>
                  <a:lnTo>
                    <a:pt x="249" y="0"/>
                  </a:lnTo>
                  <a:lnTo>
                    <a:pt x="249" y="83"/>
                  </a:lnTo>
                  <a:lnTo>
                    <a:pt x="249" y="83"/>
                  </a:lnTo>
                  <a:close/>
                  <a:moveTo>
                    <a:pt x="224" y="311"/>
                  </a:moveTo>
                  <a:lnTo>
                    <a:pt x="224" y="287"/>
                  </a:lnTo>
                  <a:lnTo>
                    <a:pt x="224" y="287"/>
                  </a:lnTo>
                  <a:lnTo>
                    <a:pt x="225" y="278"/>
                  </a:lnTo>
                  <a:lnTo>
                    <a:pt x="228" y="270"/>
                  </a:lnTo>
                  <a:lnTo>
                    <a:pt x="231" y="264"/>
                  </a:lnTo>
                  <a:lnTo>
                    <a:pt x="237" y="257"/>
                  </a:lnTo>
                  <a:lnTo>
                    <a:pt x="237" y="257"/>
                  </a:lnTo>
                  <a:lnTo>
                    <a:pt x="241" y="253"/>
                  </a:lnTo>
                  <a:lnTo>
                    <a:pt x="246" y="251"/>
                  </a:lnTo>
                  <a:lnTo>
                    <a:pt x="246" y="251"/>
                  </a:lnTo>
                  <a:lnTo>
                    <a:pt x="248" y="259"/>
                  </a:lnTo>
                  <a:lnTo>
                    <a:pt x="253" y="267"/>
                  </a:lnTo>
                  <a:lnTo>
                    <a:pt x="257" y="271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71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5" y="278"/>
                  </a:lnTo>
                  <a:lnTo>
                    <a:pt x="292" y="276"/>
                  </a:lnTo>
                  <a:lnTo>
                    <a:pt x="292" y="276"/>
                  </a:lnTo>
                  <a:lnTo>
                    <a:pt x="298" y="273"/>
                  </a:lnTo>
                  <a:lnTo>
                    <a:pt x="298" y="273"/>
                  </a:lnTo>
                  <a:lnTo>
                    <a:pt x="303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14" y="280"/>
                  </a:lnTo>
                  <a:lnTo>
                    <a:pt x="322" y="281"/>
                  </a:lnTo>
                  <a:lnTo>
                    <a:pt x="322" y="281"/>
                  </a:lnTo>
                  <a:lnTo>
                    <a:pt x="329" y="280"/>
                  </a:lnTo>
                  <a:lnTo>
                    <a:pt x="335" y="277"/>
                  </a:lnTo>
                  <a:lnTo>
                    <a:pt x="335" y="277"/>
                  </a:lnTo>
                  <a:lnTo>
                    <a:pt x="343" y="273"/>
                  </a:lnTo>
                  <a:lnTo>
                    <a:pt x="343" y="273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8" y="280"/>
                  </a:lnTo>
                  <a:lnTo>
                    <a:pt x="365" y="281"/>
                  </a:lnTo>
                  <a:lnTo>
                    <a:pt x="365" y="281"/>
                  </a:lnTo>
                  <a:lnTo>
                    <a:pt x="372" y="280"/>
                  </a:lnTo>
                  <a:lnTo>
                    <a:pt x="379" y="278"/>
                  </a:lnTo>
                  <a:lnTo>
                    <a:pt x="379" y="278"/>
                  </a:lnTo>
                  <a:lnTo>
                    <a:pt x="384" y="275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95" y="277"/>
                  </a:lnTo>
                  <a:lnTo>
                    <a:pt x="395" y="277"/>
                  </a:lnTo>
                  <a:lnTo>
                    <a:pt x="403" y="280"/>
                  </a:lnTo>
                  <a:lnTo>
                    <a:pt x="410" y="281"/>
                  </a:lnTo>
                  <a:lnTo>
                    <a:pt x="410" y="281"/>
                  </a:lnTo>
                  <a:lnTo>
                    <a:pt x="417" y="280"/>
                  </a:lnTo>
                  <a:lnTo>
                    <a:pt x="426" y="277"/>
                  </a:lnTo>
                  <a:lnTo>
                    <a:pt x="426" y="277"/>
                  </a:lnTo>
                  <a:lnTo>
                    <a:pt x="433" y="273"/>
                  </a:lnTo>
                  <a:lnTo>
                    <a:pt x="438" y="265"/>
                  </a:lnTo>
                  <a:lnTo>
                    <a:pt x="442" y="257"/>
                  </a:lnTo>
                  <a:lnTo>
                    <a:pt x="445" y="246"/>
                  </a:lnTo>
                  <a:lnTo>
                    <a:pt x="445" y="245"/>
                  </a:lnTo>
                  <a:lnTo>
                    <a:pt x="446" y="245"/>
                  </a:lnTo>
                  <a:lnTo>
                    <a:pt x="446" y="245"/>
                  </a:lnTo>
                  <a:lnTo>
                    <a:pt x="454" y="246"/>
                  </a:lnTo>
                  <a:lnTo>
                    <a:pt x="462" y="249"/>
                  </a:lnTo>
                  <a:lnTo>
                    <a:pt x="469" y="252"/>
                  </a:lnTo>
                  <a:lnTo>
                    <a:pt x="475" y="257"/>
                  </a:lnTo>
                  <a:lnTo>
                    <a:pt x="475" y="257"/>
                  </a:lnTo>
                  <a:lnTo>
                    <a:pt x="480" y="264"/>
                  </a:lnTo>
                  <a:lnTo>
                    <a:pt x="484" y="270"/>
                  </a:lnTo>
                  <a:lnTo>
                    <a:pt x="487" y="278"/>
                  </a:lnTo>
                  <a:lnTo>
                    <a:pt x="487" y="287"/>
                  </a:lnTo>
                  <a:lnTo>
                    <a:pt x="487" y="311"/>
                  </a:lnTo>
                  <a:lnTo>
                    <a:pt x="224" y="311"/>
                  </a:lnTo>
                  <a:lnTo>
                    <a:pt x="224" y="311"/>
                  </a:lnTo>
                  <a:close/>
                  <a:moveTo>
                    <a:pt x="281" y="83"/>
                  </a:moveTo>
                  <a:lnTo>
                    <a:pt x="425" y="83"/>
                  </a:lnTo>
                  <a:lnTo>
                    <a:pt x="425" y="113"/>
                  </a:lnTo>
                  <a:lnTo>
                    <a:pt x="425" y="113"/>
                  </a:lnTo>
                  <a:lnTo>
                    <a:pt x="425" y="116"/>
                  </a:lnTo>
                  <a:lnTo>
                    <a:pt x="427" y="120"/>
                  </a:lnTo>
                  <a:lnTo>
                    <a:pt x="431" y="122"/>
                  </a:lnTo>
                  <a:lnTo>
                    <a:pt x="434" y="124"/>
                  </a:lnTo>
                  <a:lnTo>
                    <a:pt x="434" y="124"/>
                  </a:lnTo>
                  <a:lnTo>
                    <a:pt x="439" y="126"/>
                  </a:lnTo>
                  <a:lnTo>
                    <a:pt x="444" y="128"/>
                  </a:lnTo>
                  <a:lnTo>
                    <a:pt x="447" y="131"/>
                  </a:lnTo>
                  <a:lnTo>
                    <a:pt x="451" y="134"/>
                  </a:lnTo>
                  <a:lnTo>
                    <a:pt x="456" y="143"/>
                  </a:lnTo>
                  <a:lnTo>
                    <a:pt x="458" y="152"/>
                  </a:lnTo>
                  <a:lnTo>
                    <a:pt x="459" y="163"/>
                  </a:lnTo>
                  <a:lnTo>
                    <a:pt x="459" y="176"/>
                  </a:lnTo>
                  <a:lnTo>
                    <a:pt x="457" y="202"/>
                  </a:lnTo>
                  <a:lnTo>
                    <a:pt x="457" y="202"/>
                  </a:lnTo>
                  <a:lnTo>
                    <a:pt x="456" y="211"/>
                  </a:lnTo>
                  <a:lnTo>
                    <a:pt x="456" y="211"/>
                  </a:lnTo>
                  <a:lnTo>
                    <a:pt x="447" y="209"/>
                  </a:lnTo>
                  <a:lnTo>
                    <a:pt x="447" y="200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4"/>
                  </a:lnTo>
                  <a:lnTo>
                    <a:pt x="445" y="190"/>
                  </a:lnTo>
                  <a:lnTo>
                    <a:pt x="441" y="187"/>
                  </a:lnTo>
                  <a:lnTo>
                    <a:pt x="437" y="185"/>
                  </a:lnTo>
                  <a:lnTo>
                    <a:pt x="437" y="185"/>
                  </a:lnTo>
                  <a:lnTo>
                    <a:pt x="432" y="187"/>
                  </a:lnTo>
                  <a:lnTo>
                    <a:pt x="428" y="189"/>
                  </a:lnTo>
                  <a:lnTo>
                    <a:pt x="425" y="193"/>
                  </a:lnTo>
                  <a:lnTo>
                    <a:pt x="423" y="197"/>
                  </a:lnTo>
                  <a:lnTo>
                    <a:pt x="423" y="197"/>
                  </a:lnTo>
                  <a:lnTo>
                    <a:pt x="421" y="245"/>
                  </a:lnTo>
                  <a:lnTo>
                    <a:pt x="421" y="245"/>
                  </a:lnTo>
                  <a:lnTo>
                    <a:pt x="420" y="249"/>
                  </a:lnTo>
                  <a:lnTo>
                    <a:pt x="419" y="252"/>
                  </a:lnTo>
                  <a:lnTo>
                    <a:pt x="417" y="255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0" y="257"/>
                  </a:lnTo>
                  <a:lnTo>
                    <a:pt x="410" y="257"/>
                  </a:lnTo>
                  <a:lnTo>
                    <a:pt x="405" y="256"/>
                  </a:lnTo>
                  <a:lnTo>
                    <a:pt x="405" y="256"/>
                  </a:lnTo>
                  <a:lnTo>
                    <a:pt x="403" y="255"/>
                  </a:lnTo>
                  <a:lnTo>
                    <a:pt x="402" y="252"/>
                  </a:lnTo>
                  <a:lnTo>
                    <a:pt x="401" y="249"/>
                  </a:lnTo>
                  <a:lnTo>
                    <a:pt x="400" y="245"/>
                  </a:lnTo>
                  <a:lnTo>
                    <a:pt x="400" y="245"/>
                  </a:lnTo>
                  <a:lnTo>
                    <a:pt x="398" y="240"/>
                  </a:lnTo>
                  <a:lnTo>
                    <a:pt x="396" y="237"/>
                  </a:lnTo>
                  <a:lnTo>
                    <a:pt x="392" y="234"/>
                  </a:lnTo>
                  <a:lnTo>
                    <a:pt x="388" y="233"/>
                  </a:lnTo>
                  <a:lnTo>
                    <a:pt x="388" y="233"/>
                  </a:lnTo>
                  <a:lnTo>
                    <a:pt x="383" y="234"/>
                  </a:lnTo>
                  <a:lnTo>
                    <a:pt x="379" y="237"/>
                  </a:lnTo>
                  <a:lnTo>
                    <a:pt x="377" y="240"/>
                  </a:lnTo>
                  <a:lnTo>
                    <a:pt x="376" y="245"/>
                  </a:lnTo>
                  <a:lnTo>
                    <a:pt x="376" y="245"/>
                  </a:lnTo>
                  <a:lnTo>
                    <a:pt x="376" y="249"/>
                  </a:lnTo>
                  <a:lnTo>
                    <a:pt x="374" y="252"/>
                  </a:lnTo>
                  <a:lnTo>
                    <a:pt x="372" y="255"/>
                  </a:lnTo>
                  <a:lnTo>
                    <a:pt x="370" y="256"/>
                  </a:lnTo>
                  <a:lnTo>
                    <a:pt x="370" y="256"/>
                  </a:lnTo>
                  <a:lnTo>
                    <a:pt x="365" y="257"/>
                  </a:lnTo>
                  <a:lnTo>
                    <a:pt x="365" y="257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7" y="252"/>
                  </a:lnTo>
                  <a:lnTo>
                    <a:pt x="355" y="250"/>
                  </a:lnTo>
                  <a:lnTo>
                    <a:pt x="355" y="245"/>
                  </a:lnTo>
                  <a:lnTo>
                    <a:pt x="355" y="245"/>
                  </a:lnTo>
                  <a:lnTo>
                    <a:pt x="354" y="240"/>
                  </a:lnTo>
                  <a:lnTo>
                    <a:pt x="352" y="237"/>
                  </a:lnTo>
                  <a:lnTo>
                    <a:pt x="348" y="234"/>
                  </a:lnTo>
                  <a:lnTo>
                    <a:pt x="343" y="233"/>
                  </a:lnTo>
                  <a:lnTo>
                    <a:pt x="343" y="233"/>
                  </a:lnTo>
                  <a:lnTo>
                    <a:pt x="339" y="234"/>
                  </a:lnTo>
                  <a:lnTo>
                    <a:pt x="335" y="237"/>
                  </a:lnTo>
                  <a:lnTo>
                    <a:pt x="333" y="240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9"/>
                  </a:lnTo>
                  <a:lnTo>
                    <a:pt x="330" y="252"/>
                  </a:lnTo>
                  <a:lnTo>
                    <a:pt x="328" y="255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2" y="257"/>
                  </a:lnTo>
                  <a:lnTo>
                    <a:pt x="322" y="257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5" y="255"/>
                  </a:lnTo>
                  <a:lnTo>
                    <a:pt x="312" y="252"/>
                  </a:lnTo>
                  <a:lnTo>
                    <a:pt x="311" y="249"/>
                  </a:lnTo>
                  <a:lnTo>
                    <a:pt x="311" y="245"/>
                  </a:lnTo>
                  <a:lnTo>
                    <a:pt x="311" y="245"/>
                  </a:lnTo>
                  <a:lnTo>
                    <a:pt x="310" y="240"/>
                  </a:lnTo>
                  <a:lnTo>
                    <a:pt x="308" y="237"/>
                  </a:lnTo>
                  <a:lnTo>
                    <a:pt x="303" y="234"/>
                  </a:lnTo>
                  <a:lnTo>
                    <a:pt x="299" y="233"/>
                  </a:lnTo>
                  <a:lnTo>
                    <a:pt x="299" y="233"/>
                  </a:lnTo>
                  <a:lnTo>
                    <a:pt x="294" y="234"/>
                  </a:lnTo>
                  <a:lnTo>
                    <a:pt x="291" y="237"/>
                  </a:lnTo>
                  <a:lnTo>
                    <a:pt x="288" y="240"/>
                  </a:lnTo>
                  <a:lnTo>
                    <a:pt x="287" y="245"/>
                  </a:lnTo>
                  <a:lnTo>
                    <a:pt x="287" y="245"/>
                  </a:lnTo>
                  <a:lnTo>
                    <a:pt x="287" y="245"/>
                  </a:lnTo>
                  <a:lnTo>
                    <a:pt x="286" y="249"/>
                  </a:lnTo>
                  <a:lnTo>
                    <a:pt x="285" y="251"/>
                  </a:lnTo>
                  <a:lnTo>
                    <a:pt x="284" y="253"/>
                  </a:lnTo>
                  <a:lnTo>
                    <a:pt x="281" y="255"/>
                  </a:lnTo>
                  <a:lnTo>
                    <a:pt x="281" y="255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2" y="253"/>
                  </a:lnTo>
                  <a:lnTo>
                    <a:pt x="271" y="251"/>
                  </a:lnTo>
                  <a:lnTo>
                    <a:pt x="269" y="249"/>
                  </a:lnTo>
                  <a:lnTo>
                    <a:pt x="269" y="245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6" y="156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72" y="131"/>
                  </a:lnTo>
                  <a:lnTo>
                    <a:pt x="275" y="125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1" y="115"/>
                  </a:lnTo>
                  <a:lnTo>
                    <a:pt x="281" y="112"/>
                  </a:lnTo>
                  <a:lnTo>
                    <a:pt x="281" y="83"/>
                  </a:lnTo>
                  <a:lnTo>
                    <a:pt x="281" y="83"/>
                  </a:lnTo>
                  <a:close/>
                  <a:moveTo>
                    <a:pt x="409" y="62"/>
                  </a:moveTo>
                  <a:lnTo>
                    <a:pt x="409" y="62"/>
                  </a:lnTo>
                  <a:lnTo>
                    <a:pt x="415" y="60"/>
                  </a:lnTo>
                  <a:lnTo>
                    <a:pt x="420" y="58"/>
                  </a:lnTo>
                  <a:lnTo>
                    <a:pt x="423" y="53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3" y="41"/>
                  </a:lnTo>
                  <a:lnTo>
                    <a:pt x="420" y="37"/>
                  </a:lnTo>
                  <a:lnTo>
                    <a:pt x="415" y="33"/>
                  </a:lnTo>
                  <a:lnTo>
                    <a:pt x="409" y="32"/>
                  </a:lnTo>
                  <a:lnTo>
                    <a:pt x="409" y="32"/>
                  </a:lnTo>
                  <a:lnTo>
                    <a:pt x="403" y="33"/>
                  </a:lnTo>
                  <a:lnTo>
                    <a:pt x="398" y="37"/>
                  </a:lnTo>
                  <a:lnTo>
                    <a:pt x="396" y="41"/>
                  </a:lnTo>
                  <a:lnTo>
                    <a:pt x="395" y="47"/>
                  </a:lnTo>
                  <a:lnTo>
                    <a:pt x="395" y="47"/>
                  </a:lnTo>
                  <a:lnTo>
                    <a:pt x="396" y="53"/>
                  </a:lnTo>
                  <a:lnTo>
                    <a:pt x="398" y="58"/>
                  </a:lnTo>
                  <a:lnTo>
                    <a:pt x="403" y="60"/>
                  </a:lnTo>
                  <a:lnTo>
                    <a:pt x="409" y="62"/>
                  </a:lnTo>
                  <a:lnTo>
                    <a:pt x="409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7"/>
          <p:cNvGrpSpPr/>
          <p:nvPr/>
        </p:nvGrpSpPr>
        <p:grpSpPr>
          <a:xfrm>
            <a:off x="8497863" y="6731118"/>
            <a:ext cx="689828" cy="689826"/>
            <a:chOff x="814388" y="1419225"/>
            <a:chExt cx="401638" cy="401638"/>
          </a:xfrm>
        </p:grpSpPr>
        <p:sp>
          <p:nvSpPr>
            <p:cNvPr id="273" name="Google Shape;273;p7"/>
            <p:cNvSpPr/>
            <p:nvPr/>
          </p:nvSpPr>
          <p:spPr>
            <a:xfrm>
              <a:off x="922338" y="1419225"/>
              <a:ext cx="185738" cy="328613"/>
            </a:xfrm>
            <a:custGeom>
              <a:avLst/>
              <a:gdLst/>
              <a:ahLst/>
              <a:cxnLst/>
              <a:rect l="l" t="t" r="r" b="b"/>
              <a:pathLst>
                <a:path w="350" h="622" extrusionOk="0">
                  <a:moveTo>
                    <a:pt x="149" y="507"/>
                  </a:moveTo>
                  <a:lnTo>
                    <a:pt x="149" y="507"/>
                  </a:lnTo>
                  <a:lnTo>
                    <a:pt x="143" y="508"/>
                  </a:lnTo>
                  <a:lnTo>
                    <a:pt x="143" y="508"/>
                  </a:lnTo>
                  <a:lnTo>
                    <a:pt x="125" y="515"/>
                  </a:lnTo>
                  <a:lnTo>
                    <a:pt x="107" y="523"/>
                  </a:lnTo>
                  <a:lnTo>
                    <a:pt x="91" y="535"/>
                  </a:lnTo>
                  <a:lnTo>
                    <a:pt x="75" y="548"/>
                  </a:lnTo>
                  <a:lnTo>
                    <a:pt x="62" y="564"/>
                  </a:lnTo>
                  <a:lnTo>
                    <a:pt x="50" y="581"/>
                  </a:lnTo>
                  <a:lnTo>
                    <a:pt x="45" y="589"/>
                  </a:lnTo>
                  <a:lnTo>
                    <a:pt x="42" y="599"/>
                  </a:lnTo>
                  <a:lnTo>
                    <a:pt x="38" y="608"/>
                  </a:lnTo>
                  <a:lnTo>
                    <a:pt x="36" y="618"/>
                  </a:lnTo>
                  <a:lnTo>
                    <a:pt x="36" y="618"/>
                  </a:lnTo>
                  <a:lnTo>
                    <a:pt x="35" y="620"/>
                  </a:lnTo>
                  <a:lnTo>
                    <a:pt x="31" y="622"/>
                  </a:lnTo>
                  <a:lnTo>
                    <a:pt x="31" y="622"/>
                  </a:lnTo>
                  <a:lnTo>
                    <a:pt x="28" y="621"/>
                  </a:lnTo>
                  <a:lnTo>
                    <a:pt x="25" y="619"/>
                  </a:lnTo>
                  <a:lnTo>
                    <a:pt x="25" y="619"/>
                  </a:lnTo>
                  <a:lnTo>
                    <a:pt x="19" y="608"/>
                  </a:lnTo>
                  <a:lnTo>
                    <a:pt x="14" y="597"/>
                  </a:lnTo>
                  <a:lnTo>
                    <a:pt x="10" y="587"/>
                  </a:lnTo>
                  <a:lnTo>
                    <a:pt x="6" y="575"/>
                  </a:lnTo>
                  <a:lnTo>
                    <a:pt x="4" y="564"/>
                  </a:lnTo>
                  <a:lnTo>
                    <a:pt x="1" y="552"/>
                  </a:lnTo>
                  <a:lnTo>
                    <a:pt x="0" y="54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1" y="510"/>
                  </a:lnTo>
                  <a:lnTo>
                    <a:pt x="4" y="492"/>
                  </a:lnTo>
                  <a:lnTo>
                    <a:pt x="8" y="476"/>
                  </a:lnTo>
                  <a:lnTo>
                    <a:pt x="14" y="460"/>
                  </a:lnTo>
                  <a:lnTo>
                    <a:pt x="22" y="445"/>
                  </a:lnTo>
                  <a:lnTo>
                    <a:pt x="31" y="429"/>
                  </a:lnTo>
                  <a:lnTo>
                    <a:pt x="42" y="416"/>
                  </a:lnTo>
                  <a:lnTo>
                    <a:pt x="54" y="403"/>
                  </a:lnTo>
                  <a:lnTo>
                    <a:pt x="54" y="403"/>
                  </a:lnTo>
                  <a:lnTo>
                    <a:pt x="50" y="383"/>
                  </a:lnTo>
                  <a:lnTo>
                    <a:pt x="47" y="361"/>
                  </a:lnTo>
                  <a:lnTo>
                    <a:pt x="44" y="340"/>
                  </a:lnTo>
                  <a:lnTo>
                    <a:pt x="43" y="318"/>
                  </a:lnTo>
                  <a:lnTo>
                    <a:pt x="43" y="297"/>
                  </a:lnTo>
                  <a:lnTo>
                    <a:pt x="44" y="277"/>
                  </a:lnTo>
                  <a:lnTo>
                    <a:pt x="45" y="25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54" y="202"/>
                  </a:lnTo>
                  <a:lnTo>
                    <a:pt x="62" y="169"/>
                  </a:lnTo>
                  <a:lnTo>
                    <a:pt x="73" y="138"/>
                  </a:lnTo>
                  <a:lnTo>
                    <a:pt x="86" y="107"/>
                  </a:lnTo>
                  <a:lnTo>
                    <a:pt x="93" y="93"/>
                  </a:lnTo>
                  <a:lnTo>
                    <a:pt x="102" y="80"/>
                  </a:lnTo>
                  <a:lnTo>
                    <a:pt x="110" y="66"/>
                  </a:lnTo>
                  <a:lnTo>
                    <a:pt x="119" y="53"/>
                  </a:lnTo>
                  <a:lnTo>
                    <a:pt x="129" y="40"/>
                  </a:lnTo>
                  <a:lnTo>
                    <a:pt x="140" y="28"/>
                  </a:lnTo>
                  <a:lnTo>
                    <a:pt x="150" y="16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8" y="1"/>
                  </a:lnTo>
                  <a:lnTo>
                    <a:pt x="176" y="0"/>
                  </a:lnTo>
                  <a:lnTo>
                    <a:pt x="182" y="1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98" y="16"/>
                  </a:lnTo>
                  <a:lnTo>
                    <a:pt x="210" y="28"/>
                  </a:lnTo>
                  <a:lnTo>
                    <a:pt x="221" y="41"/>
                  </a:lnTo>
                  <a:lnTo>
                    <a:pt x="230" y="53"/>
                  </a:lnTo>
                  <a:lnTo>
                    <a:pt x="240" y="66"/>
                  </a:lnTo>
                  <a:lnTo>
                    <a:pt x="248" y="80"/>
                  </a:lnTo>
                  <a:lnTo>
                    <a:pt x="257" y="94"/>
                  </a:lnTo>
                  <a:lnTo>
                    <a:pt x="264" y="109"/>
                  </a:lnTo>
                  <a:lnTo>
                    <a:pt x="277" y="138"/>
                  </a:lnTo>
                  <a:lnTo>
                    <a:pt x="288" y="169"/>
                  </a:lnTo>
                  <a:lnTo>
                    <a:pt x="296" y="202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55"/>
                  </a:lnTo>
                  <a:lnTo>
                    <a:pt x="306" y="277"/>
                  </a:lnTo>
                  <a:lnTo>
                    <a:pt x="307" y="297"/>
                  </a:lnTo>
                  <a:lnTo>
                    <a:pt x="306" y="318"/>
                  </a:lnTo>
                  <a:lnTo>
                    <a:pt x="304" y="340"/>
                  </a:lnTo>
                  <a:lnTo>
                    <a:pt x="303" y="361"/>
                  </a:lnTo>
                  <a:lnTo>
                    <a:pt x="300" y="383"/>
                  </a:lnTo>
                  <a:lnTo>
                    <a:pt x="296" y="403"/>
                  </a:lnTo>
                  <a:lnTo>
                    <a:pt x="296" y="403"/>
                  </a:lnTo>
                  <a:lnTo>
                    <a:pt x="308" y="416"/>
                  </a:lnTo>
                  <a:lnTo>
                    <a:pt x="319" y="429"/>
                  </a:lnTo>
                  <a:lnTo>
                    <a:pt x="328" y="445"/>
                  </a:lnTo>
                  <a:lnTo>
                    <a:pt x="336" y="460"/>
                  </a:lnTo>
                  <a:lnTo>
                    <a:pt x="341" y="476"/>
                  </a:lnTo>
                  <a:lnTo>
                    <a:pt x="346" y="492"/>
                  </a:lnTo>
                  <a:lnTo>
                    <a:pt x="349" y="510"/>
                  </a:lnTo>
                  <a:lnTo>
                    <a:pt x="350" y="528"/>
                  </a:lnTo>
                  <a:lnTo>
                    <a:pt x="350" y="528"/>
                  </a:lnTo>
                  <a:lnTo>
                    <a:pt x="349" y="540"/>
                  </a:lnTo>
                  <a:lnTo>
                    <a:pt x="347" y="552"/>
                  </a:lnTo>
                  <a:lnTo>
                    <a:pt x="346" y="564"/>
                  </a:lnTo>
                  <a:lnTo>
                    <a:pt x="343" y="575"/>
                  </a:lnTo>
                  <a:lnTo>
                    <a:pt x="339" y="587"/>
                  </a:lnTo>
                  <a:lnTo>
                    <a:pt x="336" y="597"/>
                  </a:lnTo>
                  <a:lnTo>
                    <a:pt x="330" y="608"/>
                  </a:lnTo>
                  <a:lnTo>
                    <a:pt x="325" y="619"/>
                  </a:lnTo>
                  <a:lnTo>
                    <a:pt x="325" y="619"/>
                  </a:lnTo>
                  <a:lnTo>
                    <a:pt x="321" y="621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15" y="620"/>
                  </a:lnTo>
                  <a:lnTo>
                    <a:pt x="313" y="618"/>
                  </a:lnTo>
                  <a:lnTo>
                    <a:pt x="313" y="618"/>
                  </a:lnTo>
                  <a:lnTo>
                    <a:pt x="310" y="608"/>
                  </a:lnTo>
                  <a:lnTo>
                    <a:pt x="308" y="599"/>
                  </a:lnTo>
                  <a:lnTo>
                    <a:pt x="303" y="589"/>
                  </a:lnTo>
                  <a:lnTo>
                    <a:pt x="299" y="581"/>
                  </a:lnTo>
                  <a:lnTo>
                    <a:pt x="288" y="564"/>
                  </a:lnTo>
                  <a:lnTo>
                    <a:pt x="275" y="548"/>
                  </a:lnTo>
                  <a:lnTo>
                    <a:pt x="259" y="535"/>
                  </a:lnTo>
                  <a:lnTo>
                    <a:pt x="242" y="523"/>
                  </a:lnTo>
                  <a:lnTo>
                    <a:pt x="224" y="515"/>
                  </a:lnTo>
                  <a:lnTo>
                    <a:pt x="205" y="508"/>
                  </a:lnTo>
                  <a:lnTo>
                    <a:pt x="205" y="508"/>
                  </a:lnTo>
                  <a:lnTo>
                    <a:pt x="201" y="507"/>
                  </a:lnTo>
                  <a:lnTo>
                    <a:pt x="201" y="507"/>
                  </a:lnTo>
                  <a:lnTo>
                    <a:pt x="199" y="535"/>
                  </a:lnTo>
                  <a:lnTo>
                    <a:pt x="196" y="563"/>
                  </a:lnTo>
                  <a:lnTo>
                    <a:pt x="189" y="590"/>
                  </a:lnTo>
                  <a:lnTo>
                    <a:pt x="185" y="603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78" y="618"/>
                  </a:lnTo>
                  <a:lnTo>
                    <a:pt x="174" y="619"/>
                  </a:lnTo>
                  <a:lnTo>
                    <a:pt x="174" y="619"/>
                  </a:lnTo>
                  <a:lnTo>
                    <a:pt x="172" y="618"/>
                  </a:lnTo>
                  <a:lnTo>
                    <a:pt x="170" y="615"/>
                  </a:lnTo>
                  <a:lnTo>
                    <a:pt x="170" y="615"/>
                  </a:lnTo>
                  <a:lnTo>
                    <a:pt x="165" y="603"/>
                  </a:lnTo>
                  <a:lnTo>
                    <a:pt x="160" y="590"/>
                  </a:lnTo>
                  <a:lnTo>
                    <a:pt x="154" y="563"/>
                  </a:lnTo>
                  <a:lnTo>
                    <a:pt x="150" y="535"/>
                  </a:lnTo>
                  <a:lnTo>
                    <a:pt x="149" y="507"/>
                  </a:lnTo>
                  <a:lnTo>
                    <a:pt x="149" y="507"/>
                  </a:lnTo>
                  <a:close/>
                  <a:moveTo>
                    <a:pt x="152" y="471"/>
                  </a:moveTo>
                  <a:lnTo>
                    <a:pt x="152" y="471"/>
                  </a:lnTo>
                  <a:lnTo>
                    <a:pt x="155" y="450"/>
                  </a:lnTo>
                  <a:lnTo>
                    <a:pt x="160" y="428"/>
                  </a:lnTo>
                  <a:lnTo>
                    <a:pt x="167" y="408"/>
                  </a:lnTo>
                  <a:lnTo>
                    <a:pt x="174" y="389"/>
                  </a:lnTo>
                  <a:lnTo>
                    <a:pt x="174" y="389"/>
                  </a:lnTo>
                  <a:lnTo>
                    <a:pt x="183" y="408"/>
                  </a:lnTo>
                  <a:lnTo>
                    <a:pt x="190" y="428"/>
                  </a:lnTo>
                  <a:lnTo>
                    <a:pt x="195" y="450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215" y="475"/>
                  </a:lnTo>
                  <a:lnTo>
                    <a:pt x="215" y="475"/>
                  </a:lnTo>
                  <a:lnTo>
                    <a:pt x="224" y="477"/>
                  </a:lnTo>
                  <a:lnTo>
                    <a:pt x="235" y="481"/>
                  </a:lnTo>
                  <a:lnTo>
                    <a:pt x="235" y="481"/>
                  </a:lnTo>
                  <a:lnTo>
                    <a:pt x="246" y="453"/>
                  </a:lnTo>
                  <a:lnTo>
                    <a:pt x="254" y="424"/>
                  </a:lnTo>
                  <a:lnTo>
                    <a:pt x="261" y="394"/>
                  </a:lnTo>
                  <a:lnTo>
                    <a:pt x="266" y="364"/>
                  </a:lnTo>
                  <a:lnTo>
                    <a:pt x="270" y="333"/>
                  </a:lnTo>
                  <a:lnTo>
                    <a:pt x="271" y="301"/>
                  </a:lnTo>
                  <a:lnTo>
                    <a:pt x="270" y="270"/>
                  </a:lnTo>
                  <a:lnTo>
                    <a:pt x="266" y="239"/>
                  </a:lnTo>
                  <a:lnTo>
                    <a:pt x="266" y="239"/>
                  </a:lnTo>
                  <a:lnTo>
                    <a:pt x="264" y="221"/>
                  </a:lnTo>
                  <a:lnTo>
                    <a:pt x="259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86" y="221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0" y="270"/>
                  </a:lnTo>
                  <a:lnTo>
                    <a:pt x="79" y="301"/>
                  </a:lnTo>
                  <a:lnTo>
                    <a:pt x="80" y="333"/>
                  </a:lnTo>
                  <a:lnTo>
                    <a:pt x="82" y="364"/>
                  </a:lnTo>
                  <a:lnTo>
                    <a:pt x="87" y="394"/>
                  </a:lnTo>
                  <a:lnTo>
                    <a:pt x="94" y="424"/>
                  </a:lnTo>
                  <a:lnTo>
                    <a:pt x="104" y="453"/>
                  </a:lnTo>
                  <a:lnTo>
                    <a:pt x="115" y="481"/>
                  </a:lnTo>
                  <a:lnTo>
                    <a:pt x="115" y="481"/>
                  </a:lnTo>
                  <a:lnTo>
                    <a:pt x="124" y="477"/>
                  </a:lnTo>
                  <a:lnTo>
                    <a:pt x="135" y="475"/>
                  </a:lnTo>
                  <a:lnTo>
                    <a:pt x="135" y="475"/>
                  </a:lnTo>
                  <a:lnTo>
                    <a:pt x="152" y="471"/>
                  </a:lnTo>
                  <a:lnTo>
                    <a:pt x="152" y="471"/>
                  </a:lnTo>
                  <a:close/>
                  <a:moveTo>
                    <a:pt x="100" y="166"/>
                  </a:moveTo>
                  <a:lnTo>
                    <a:pt x="250" y="166"/>
                  </a:lnTo>
                  <a:lnTo>
                    <a:pt x="250" y="166"/>
                  </a:lnTo>
                  <a:lnTo>
                    <a:pt x="244" y="149"/>
                  </a:lnTo>
                  <a:lnTo>
                    <a:pt x="236" y="132"/>
                  </a:lnTo>
                  <a:lnTo>
                    <a:pt x="228" y="116"/>
                  </a:lnTo>
                  <a:lnTo>
                    <a:pt x="219" y="99"/>
                  </a:lnTo>
                  <a:lnTo>
                    <a:pt x="209" y="85"/>
                  </a:lnTo>
                  <a:lnTo>
                    <a:pt x="198" y="69"/>
                  </a:lnTo>
                  <a:lnTo>
                    <a:pt x="187" y="56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62" y="56"/>
                  </a:lnTo>
                  <a:lnTo>
                    <a:pt x="150" y="69"/>
                  </a:lnTo>
                  <a:lnTo>
                    <a:pt x="140" y="85"/>
                  </a:lnTo>
                  <a:lnTo>
                    <a:pt x="130" y="99"/>
                  </a:lnTo>
                  <a:lnTo>
                    <a:pt x="122" y="116"/>
                  </a:lnTo>
                  <a:lnTo>
                    <a:pt x="113" y="132"/>
                  </a:lnTo>
                  <a:lnTo>
                    <a:pt x="106" y="149"/>
                  </a:lnTo>
                  <a:lnTo>
                    <a:pt x="100" y="166"/>
                  </a:lnTo>
                  <a:lnTo>
                    <a:pt x="100" y="166"/>
                  </a:lnTo>
                  <a:close/>
                  <a:moveTo>
                    <a:pt x="174" y="229"/>
                  </a:moveTo>
                  <a:lnTo>
                    <a:pt x="174" y="229"/>
                  </a:lnTo>
                  <a:lnTo>
                    <a:pt x="184" y="229"/>
                  </a:lnTo>
                  <a:lnTo>
                    <a:pt x="193" y="233"/>
                  </a:lnTo>
                  <a:lnTo>
                    <a:pt x="202" y="236"/>
                  </a:lnTo>
                  <a:lnTo>
                    <a:pt x="208" y="242"/>
                  </a:lnTo>
                  <a:lnTo>
                    <a:pt x="214" y="249"/>
                  </a:lnTo>
                  <a:lnTo>
                    <a:pt x="219" y="258"/>
                  </a:lnTo>
                  <a:lnTo>
                    <a:pt x="221" y="266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1" y="285"/>
                  </a:lnTo>
                  <a:lnTo>
                    <a:pt x="219" y="295"/>
                  </a:lnTo>
                  <a:lnTo>
                    <a:pt x="214" y="303"/>
                  </a:lnTo>
                  <a:lnTo>
                    <a:pt x="208" y="309"/>
                  </a:lnTo>
                  <a:lnTo>
                    <a:pt x="202" y="315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65" y="322"/>
                  </a:lnTo>
                  <a:lnTo>
                    <a:pt x="156" y="320"/>
                  </a:lnTo>
                  <a:lnTo>
                    <a:pt x="148" y="315"/>
                  </a:lnTo>
                  <a:lnTo>
                    <a:pt x="141" y="309"/>
                  </a:lnTo>
                  <a:lnTo>
                    <a:pt x="135" y="303"/>
                  </a:lnTo>
                  <a:lnTo>
                    <a:pt x="131" y="295"/>
                  </a:lnTo>
                  <a:lnTo>
                    <a:pt x="128" y="285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28" y="266"/>
                  </a:lnTo>
                  <a:lnTo>
                    <a:pt x="131" y="258"/>
                  </a:lnTo>
                  <a:lnTo>
                    <a:pt x="135" y="249"/>
                  </a:lnTo>
                  <a:lnTo>
                    <a:pt x="141" y="242"/>
                  </a:lnTo>
                  <a:lnTo>
                    <a:pt x="148" y="236"/>
                  </a:lnTo>
                  <a:lnTo>
                    <a:pt x="156" y="233"/>
                  </a:lnTo>
                  <a:lnTo>
                    <a:pt x="165" y="229"/>
                  </a:lnTo>
                  <a:lnTo>
                    <a:pt x="174" y="229"/>
                  </a:lnTo>
                  <a:lnTo>
                    <a:pt x="174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814388" y="1438275"/>
              <a:ext cx="401638" cy="382588"/>
            </a:xfrm>
            <a:custGeom>
              <a:avLst/>
              <a:gdLst/>
              <a:ahLst/>
              <a:cxnLst/>
              <a:rect l="l" t="t" r="r" b="b"/>
              <a:pathLst>
                <a:path w="760" h="723" extrusionOk="0">
                  <a:moveTo>
                    <a:pt x="71" y="412"/>
                  </a:moveTo>
                  <a:lnTo>
                    <a:pt x="71" y="412"/>
                  </a:lnTo>
                  <a:lnTo>
                    <a:pt x="73" y="399"/>
                  </a:lnTo>
                  <a:lnTo>
                    <a:pt x="76" y="386"/>
                  </a:lnTo>
                  <a:lnTo>
                    <a:pt x="82" y="375"/>
                  </a:lnTo>
                  <a:lnTo>
                    <a:pt x="90" y="366"/>
                  </a:lnTo>
                  <a:lnTo>
                    <a:pt x="100" y="359"/>
                  </a:lnTo>
                  <a:lnTo>
                    <a:pt x="111" y="353"/>
                  </a:lnTo>
                  <a:lnTo>
                    <a:pt x="123" y="349"/>
                  </a:lnTo>
                  <a:lnTo>
                    <a:pt x="136" y="348"/>
                  </a:lnTo>
                  <a:lnTo>
                    <a:pt x="136" y="340"/>
                  </a:lnTo>
                  <a:lnTo>
                    <a:pt x="136" y="340"/>
                  </a:lnTo>
                  <a:lnTo>
                    <a:pt x="123" y="338"/>
                  </a:lnTo>
                  <a:lnTo>
                    <a:pt x="111" y="335"/>
                  </a:lnTo>
                  <a:lnTo>
                    <a:pt x="100" y="329"/>
                  </a:lnTo>
                  <a:lnTo>
                    <a:pt x="90" y="322"/>
                  </a:lnTo>
                  <a:lnTo>
                    <a:pt x="82" y="312"/>
                  </a:lnTo>
                  <a:lnTo>
                    <a:pt x="76" y="301"/>
                  </a:lnTo>
                  <a:lnTo>
                    <a:pt x="73" y="288"/>
                  </a:lnTo>
                  <a:lnTo>
                    <a:pt x="71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3" y="288"/>
                  </a:lnTo>
                  <a:lnTo>
                    <a:pt x="59" y="301"/>
                  </a:lnTo>
                  <a:lnTo>
                    <a:pt x="53" y="312"/>
                  </a:lnTo>
                  <a:lnTo>
                    <a:pt x="46" y="322"/>
                  </a:lnTo>
                  <a:lnTo>
                    <a:pt x="37" y="329"/>
                  </a:lnTo>
                  <a:lnTo>
                    <a:pt x="25" y="335"/>
                  </a:lnTo>
                  <a:lnTo>
                    <a:pt x="13" y="338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3" y="349"/>
                  </a:lnTo>
                  <a:lnTo>
                    <a:pt x="25" y="353"/>
                  </a:lnTo>
                  <a:lnTo>
                    <a:pt x="37" y="358"/>
                  </a:lnTo>
                  <a:lnTo>
                    <a:pt x="46" y="366"/>
                  </a:lnTo>
                  <a:lnTo>
                    <a:pt x="53" y="375"/>
                  </a:lnTo>
                  <a:lnTo>
                    <a:pt x="59" y="386"/>
                  </a:lnTo>
                  <a:lnTo>
                    <a:pt x="63" y="399"/>
                  </a:lnTo>
                  <a:lnTo>
                    <a:pt x="64" y="412"/>
                  </a:lnTo>
                  <a:lnTo>
                    <a:pt x="71" y="412"/>
                  </a:lnTo>
                  <a:lnTo>
                    <a:pt x="71" y="412"/>
                  </a:lnTo>
                  <a:close/>
                  <a:moveTo>
                    <a:pt x="379" y="723"/>
                  </a:moveTo>
                  <a:lnTo>
                    <a:pt x="379" y="723"/>
                  </a:lnTo>
                  <a:lnTo>
                    <a:pt x="370" y="715"/>
                  </a:lnTo>
                  <a:lnTo>
                    <a:pt x="361" y="707"/>
                  </a:lnTo>
                  <a:lnTo>
                    <a:pt x="353" y="698"/>
                  </a:lnTo>
                  <a:lnTo>
                    <a:pt x="346" y="688"/>
                  </a:lnTo>
                  <a:lnTo>
                    <a:pt x="341" y="677"/>
                  </a:lnTo>
                  <a:lnTo>
                    <a:pt x="336" y="666"/>
                  </a:lnTo>
                  <a:lnTo>
                    <a:pt x="333" y="653"/>
                  </a:lnTo>
                  <a:lnTo>
                    <a:pt x="330" y="641"/>
                  </a:lnTo>
                  <a:lnTo>
                    <a:pt x="330" y="641"/>
                  </a:lnTo>
                  <a:lnTo>
                    <a:pt x="329" y="638"/>
                  </a:lnTo>
                  <a:lnTo>
                    <a:pt x="327" y="636"/>
                  </a:lnTo>
                  <a:lnTo>
                    <a:pt x="323" y="636"/>
                  </a:lnTo>
                  <a:lnTo>
                    <a:pt x="321" y="638"/>
                  </a:lnTo>
                  <a:lnTo>
                    <a:pt x="321" y="638"/>
                  </a:lnTo>
                  <a:lnTo>
                    <a:pt x="312" y="648"/>
                  </a:lnTo>
                  <a:lnTo>
                    <a:pt x="307" y="659"/>
                  </a:lnTo>
                  <a:lnTo>
                    <a:pt x="301" y="671"/>
                  </a:lnTo>
                  <a:lnTo>
                    <a:pt x="297" y="683"/>
                  </a:lnTo>
                  <a:lnTo>
                    <a:pt x="297" y="683"/>
                  </a:lnTo>
                  <a:lnTo>
                    <a:pt x="291" y="675"/>
                  </a:lnTo>
                  <a:lnTo>
                    <a:pt x="285" y="667"/>
                  </a:lnTo>
                  <a:lnTo>
                    <a:pt x="280" y="658"/>
                  </a:lnTo>
                  <a:lnTo>
                    <a:pt x="277" y="648"/>
                  </a:lnTo>
                  <a:lnTo>
                    <a:pt x="273" y="639"/>
                  </a:lnTo>
                  <a:lnTo>
                    <a:pt x="271" y="629"/>
                  </a:lnTo>
                  <a:lnTo>
                    <a:pt x="270" y="619"/>
                  </a:lnTo>
                  <a:lnTo>
                    <a:pt x="268" y="608"/>
                  </a:lnTo>
                  <a:lnTo>
                    <a:pt x="268" y="608"/>
                  </a:lnTo>
                  <a:lnTo>
                    <a:pt x="270" y="592"/>
                  </a:lnTo>
                  <a:lnTo>
                    <a:pt x="273" y="578"/>
                  </a:lnTo>
                  <a:lnTo>
                    <a:pt x="278" y="564"/>
                  </a:lnTo>
                  <a:lnTo>
                    <a:pt x="285" y="551"/>
                  </a:lnTo>
                  <a:lnTo>
                    <a:pt x="293" y="539"/>
                  </a:lnTo>
                  <a:lnTo>
                    <a:pt x="303" y="528"/>
                  </a:lnTo>
                  <a:lnTo>
                    <a:pt x="315" y="518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30" y="530"/>
                  </a:lnTo>
                  <a:lnTo>
                    <a:pt x="334" y="551"/>
                  </a:lnTo>
                  <a:lnTo>
                    <a:pt x="340" y="571"/>
                  </a:lnTo>
                  <a:lnTo>
                    <a:pt x="347" y="591"/>
                  </a:lnTo>
                  <a:lnTo>
                    <a:pt x="347" y="591"/>
                  </a:lnTo>
                  <a:lnTo>
                    <a:pt x="350" y="596"/>
                  </a:lnTo>
                  <a:lnTo>
                    <a:pt x="352" y="599"/>
                  </a:lnTo>
                  <a:lnTo>
                    <a:pt x="355" y="603"/>
                  </a:lnTo>
                  <a:lnTo>
                    <a:pt x="360" y="607"/>
                  </a:lnTo>
                  <a:lnTo>
                    <a:pt x="365" y="609"/>
                  </a:lnTo>
                  <a:lnTo>
                    <a:pt x="370" y="611"/>
                  </a:lnTo>
                  <a:lnTo>
                    <a:pt x="375" y="613"/>
                  </a:lnTo>
                  <a:lnTo>
                    <a:pt x="379" y="613"/>
                  </a:lnTo>
                  <a:lnTo>
                    <a:pt x="379" y="613"/>
                  </a:lnTo>
                  <a:lnTo>
                    <a:pt x="385" y="613"/>
                  </a:lnTo>
                  <a:lnTo>
                    <a:pt x="390" y="611"/>
                  </a:lnTo>
                  <a:lnTo>
                    <a:pt x="395" y="609"/>
                  </a:lnTo>
                  <a:lnTo>
                    <a:pt x="400" y="607"/>
                  </a:lnTo>
                  <a:lnTo>
                    <a:pt x="403" y="603"/>
                  </a:lnTo>
                  <a:lnTo>
                    <a:pt x="407" y="599"/>
                  </a:lnTo>
                  <a:lnTo>
                    <a:pt x="410" y="596"/>
                  </a:lnTo>
                  <a:lnTo>
                    <a:pt x="413" y="591"/>
                  </a:lnTo>
                  <a:lnTo>
                    <a:pt x="413" y="591"/>
                  </a:lnTo>
                  <a:lnTo>
                    <a:pt x="420" y="571"/>
                  </a:lnTo>
                  <a:lnTo>
                    <a:pt x="425" y="551"/>
                  </a:lnTo>
                  <a:lnTo>
                    <a:pt x="429" y="530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45" y="518"/>
                  </a:lnTo>
                  <a:lnTo>
                    <a:pt x="456" y="528"/>
                  </a:lnTo>
                  <a:lnTo>
                    <a:pt x="466" y="539"/>
                  </a:lnTo>
                  <a:lnTo>
                    <a:pt x="475" y="551"/>
                  </a:lnTo>
                  <a:lnTo>
                    <a:pt x="482" y="564"/>
                  </a:lnTo>
                  <a:lnTo>
                    <a:pt x="487" y="578"/>
                  </a:lnTo>
                  <a:lnTo>
                    <a:pt x="490" y="592"/>
                  </a:lnTo>
                  <a:lnTo>
                    <a:pt x="492" y="608"/>
                  </a:lnTo>
                  <a:lnTo>
                    <a:pt x="492" y="608"/>
                  </a:lnTo>
                  <a:lnTo>
                    <a:pt x="490" y="619"/>
                  </a:lnTo>
                  <a:lnTo>
                    <a:pt x="489" y="629"/>
                  </a:lnTo>
                  <a:lnTo>
                    <a:pt x="487" y="639"/>
                  </a:lnTo>
                  <a:lnTo>
                    <a:pt x="483" y="648"/>
                  </a:lnTo>
                  <a:lnTo>
                    <a:pt x="480" y="658"/>
                  </a:lnTo>
                  <a:lnTo>
                    <a:pt x="475" y="667"/>
                  </a:lnTo>
                  <a:lnTo>
                    <a:pt x="469" y="675"/>
                  </a:lnTo>
                  <a:lnTo>
                    <a:pt x="462" y="683"/>
                  </a:lnTo>
                  <a:lnTo>
                    <a:pt x="462" y="683"/>
                  </a:lnTo>
                  <a:lnTo>
                    <a:pt x="458" y="671"/>
                  </a:lnTo>
                  <a:lnTo>
                    <a:pt x="453" y="659"/>
                  </a:lnTo>
                  <a:lnTo>
                    <a:pt x="446" y="648"/>
                  </a:lnTo>
                  <a:lnTo>
                    <a:pt x="439" y="638"/>
                  </a:lnTo>
                  <a:lnTo>
                    <a:pt x="439" y="638"/>
                  </a:lnTo>
                  <a:lnTo>
                    <a:pt x="435" y="636"/>
                  </a:lnTo>
                  <a:lnTo>
                    <a:pt x="433" y="636"/>
                  </a:lnTo>
                  <a:lnTo>
                    <a:pt x="429" y="638"/>
                  </a:lnTo>
                  <a:lnTo>
                    <a:pt x="428" y="641"/>
                  </a:lnTo>
                  <a:lnTo>
                    <a:pt x="428" y="641"/>
                  </a:lnTo>
                  <a:lnTo>
                    <a:pt x="427" y="653"/>
                  </a:lnTo>
                  <a:lnTo>
                    <a:pt x="424" y="666"/>
                  </a:lnTo>
                  <a:lnTo>
                    <a:pt x="419" y="677"/>
                  </a:lnTo>
                  <a:lnTo>
                    <a:pt x="413" y="688"/>
                  </a:lnTo>
                  <a:lnTo>
                    <a:pt x="407" y="698"/>
                  </a:lnTo>
                  <a:lnTo>
                    <a:pt x="398" y="707"/>
                  </a:lnTo>
                  <a:lnTo>
                    <a:pt x="389" y="715"/>
                  </a:lnTo>
                  <a:lnTo>
                    <a:pt x="379" y="723"/>
                  </a:lnTo>
                  <a:lnTo>
                    <a:pt x="379" y="723"/>
                  </a:lnTo>
                  <a:close/>
                  <a:moveTo>
                    <a:pt x="721" y="228"/>
                  </a:moveTo>
                  <a:lnTo>
                    <a:pt x="721" y="228"/>
                  </a:lnTo>
                  <a:lnTo>
                    <a:pt x="722" y="220"/>
                  </a:lnTo>
                  <a:lnTo>
                    <a:pt x="724" y="213"/>
                  </a:lnTo>
                  <a:lnTo>
                    <a:pt x="728" y="206"/>
                  </a:lnTo>
                  <a:lnTo>
                    <a:pt x="732" y="200"/>
                  </a:lnTo>
                  <a:lnTo>
                    <a:pt x="738" y="195"/>
                  </a:lnTo>
                  <a:lnTo>
                    <a:pt x="745" y="192"/>
                  </a:lnTo>
                  <a:lnTo>
                    <a:pt x="752" y="191"/>
                  </a:lnTo>
                  <a:lnTo>
                    <a:pt x="760" y="189"/>
                  </a:lnTo>
                  <a:lnTo>
                    <a:pt x="760" y="183"/>
                  </a:lnTo>
                  <a:lnTo>
                    <a:pt x="760" y="183"/>
                  </a:lnTo>
                  <a:lnTo>
                    <a:pt x="752" y="183"/>
                  </a:lnTo>
                  <a:lnTo>
                    <a:pt x="745" y="181"/>
                  </a:lnTo>
                  <a:lnTo>
                    <a:pt x="738" y="178"/>
                  </a:lnTo>
                  <a:lnTo>
                    <a:pt x="732" y="173"/>
                  </a:lnTo>
                  <a:lnTo>
                    <a:pt x="728" y="167"/>
                  </a:lnTo>
                  <a:lnTo>
                    <a:pt x="724" y="161"/>
                  </a:lnTo>
                  <a:lnTo>
                    <a:pt x="722" y="152"/>
                  </a:lnTo>
                  <a:lnTo>
                    <a:pt x="721" y="145"/>
                  </a:lnTo>
                  <a:lnTo>
                    <a:pt x="715" y="145"/>
                  </a:lnTo>
                  <a:lnTo>
                    <a:pt x="715" y="145"/>
                  </a:lnTo>
                  <a:lnTo>
                    <a:pt x="715" y="152"/>
                  </a:lnTo>
                  <a:lnTo>
                    <a:pt x="712" y="161"/>
                  </a:lnTo>
                  <a:lnTo>
                    <a:pt x="709" y="167"/>
                  </a:lnTo>
                  <a:lnTo>
                    <a:pt x="704" y="173"/>
                  </a:lnTo>
                  <a:lnTo>
                    <a:pt x="698" y="178"/>
                  </a:lnTo>
                  <a:lnTo>
                    <a:pt x="692" y="181"/>
                  </a:lnTo>
                  <a:lnTo>
                    <a:pt x="685" y="182"/>
                  </a:lnTo>
                  <a:lnTo>
                    <a:pt x="677" y="183"/>
                  </a:lnTo>
                  <a:lnTo>
                    <a:pt x="677" y="189"/>
                  </a:lnTo>
                  <a:lnTo>
                    <a:pt x="677" y="189"/>
                  </a:lnTo>
                  <a:lnTo>
                    <a:pt x="685" y="191"/>
                  </a:lnTo>
                  <a:lnTo>
                    <a:pt x="692" y="192"/>
                  </a:lnTo>
                  <a:lnTo>
                    <a:pt x="698" y="195"/>
                  </a:lnTo>
                  <a:lnTo>
                    <a:pt x="704" y="200"/>
                  </a:lnTo>
                  <a:lnTo>
                    <a:pt x="709" y="206"/>
                  </a:lnTo>
                  <a:lnTo>
                    <a:pt x="712" y="213"/>
                  </a:lnTo>
                  <a:lnTo>
                    <a:pt x="715" y="220"/>
                  </a:lnTo>
                  <a:lnTo>
                    <a:pt x="715" y="228"/>
                  </a:lnTo>
                  <a:lnTo>
                    <a:pt x="721" y="228"/>
                  </a:lnTo>
                  <a:lnTo>
                    <a:pt x="721" y="228"/>
                  </a:lnTo>
                  <a:close/>
                  <a:moveTo>
                    <a:pt x="624" y="160"/>
                  </a:moveTo>
                  <a:lnTo>
                    <a:pt x="624" y="160"/>
                  </a:lnTo>
                  <a:lnTo>
                    <a:pt x="624" y="152"/>
                  </a:lnTo>
                  <a:lnTo>
                    <a:pt x="625" y="144"/>
                  </a:lnTo>
                  <a:lnTo>
                    <a:pt x="626" y="137"/>
                  </a:lnTo>
                  <a:lnTo>
                    <a:pt x="629" y="130"/>
                  </a:lnTo>
                  <a:lnTo>
                    <a:pt x="632" y="123"/>
                  </a:lnTo>
                  <a:lnTo>
                    <a:pt x="636" y="117"/>
                  </a:lnTo>
                  <a:lnTo>
                    <a:pt x="641" y="111"/>
                  </a:lnTo>
                  <a:lnTo>
                    <a:pt x="646" y="106"/>
                  </a:lnTo>
                  <a:lnTo>
                    <a:pt x="652" y="100"/>
                  </a:lnTo>
                  <a:lnTo>
                    <a:pt x="658" y="96"/>
                  </a:lnTo>
                  <a:lnTo>
                    <a:pt x="663" y="92"/>
                  </a:lnTo>
                  <a:lnTo>
                    <a:pt x="671" y="89"/>
                  </a:lnTo>
                  <a:lnTo>
                    <a:pt x="678" y="87"/>
                  </a:lnTo>
                  <a:lnTo>
                    <a:pt x="685" y="85"/>
                  </a:lnTo>
                  <a:lnTo>
                    <a:pt x="692" y="83"/>
                  </a:lnTo>
                  <a:lnTo>
                    <a:pt x="700" y="83"/>
                  </a:lnTo>
                  <a:lnTo>
                    <a:pt x="700" y="76"/>
                  </a:lnTo>
                  <a:lnTo>
                    <a:pt x="700" y="76"/>
                  </a:lnTo>
                  <a:lnTo>
                    <a:pt x="692" y="76"/>
                  </a:lnTo>
                  <a:lnTo>
                    <a:pt x="685" y="75"/>
                  </a:lnTo>
                  <a:lnTo>
                    <a:pt x="678" y="73"/>
                  </a:lnTo>
                  <a:lnTo>
                    <a:pt x="671" y="70"/>
                  </a:lnTo>
                  <a:lnTo>
                    <a:pt x="663" y="68"/>
                  </a:lnTo>
                  <a:lnTo>
                    <a:pt x="658" y="63"/>
                  </a:lnTo>
                  <a:lnTo>
                    <a:pt x="652" y="60"/>
                  </a:lnTo>
                  <a:lnTo>
                    <a:pt x="646" y="55"/>
                  </a:lnTo>
                  <a:lnTo>
                    <a:pt x="641" y="49"/>
                  </a:lnTo>
                  <a:lnTo>
                    <a:pt x="636" y="43"/>
                  </a:lnTo>
                  <a:lnTo>
                    <a:pt x="632" y="37"/>
                  </a:lnTo>
                  <a:lnTo>
                    <a:pt x="629" y="30"/>
                  </a:lnTo>
                  <a:lnTo>
                    <a:pt x="626" y="23"/>
                  </a:lnTo>
                  <a:lnTo>
                    <a:pt x="625" y="15"/>
                  </a:lnTo>
                  <a:lnTo>
                    <a:pt x="624" y="7"/>
                  </a:lnTo>
                  <a:lnTo>
                    <a:pt x="62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17" y="7"/>
                  </a:lnTo>
                  <a:lnTo>
                    <a:pt x="616" y="15"/>
                  </a:lnTo>
                  <a:lnTo>
                    <a:pt x="613" y="23"/>
                  </a:lnTo>
                  <a:lnTo>
                    <a:pt x="611" y="30"/>
                  </a:lnTo>
                  <a:lnTo>
                    <a:pt x="607" y="37"/>
                  </a:lnTo>
                  <a:lnTo>
                    <a:pt x="604" y="43"/>
                  </a:lnTo>
                  <a:lnTo>
                    <a:pt x="599" y="49"/>
                  </a:lnTo>
                  <a:lnTo>
                    <a:pt x="594" y="55"/>
                  </a:lnTo>
                  <a:lnTo>
                    <a:pt x="589" y="60"/>
                  </a:lnTo>
                  <a:lnTo>
                    <a:pt x="583" y="63"/>
                  </a:lnTo>
                  <a:lnTo>
                    <a:pt x="576" y="68"/>
                  </a:lnTo>
                  <a:lnTo>
                    <a:pt x="570" y="70"/>
                  </a:lnTo>
                  <a:lnTo>
                    <a:pt x="563" y="73"/>
                  </a:lnTo>
                  <a:lnTo>
                    <a:pt x="556" y="75"/>
                  </a:lnTo>
                  <a:lnTo>
                    <a:pt x="548" y="76"/>
                  </a:lnTo>
                  <a:lnTo>
                    <a:pt x="541" y="76"/>
                  </a:lnTo>
                  <a:lnTo>
                    <a:pt x="541" y="83"/>
                  </a:lnTo>
                  <a:lnTo>
                    <a:pt x="541" y="83"/>
                  </a:lnTo>
                  <a:lnTo>
                    <a:pt x="548" y="83"/>
                  </a:lnTo>
                  <a:lnTo>
                    <a:pt x="556" y="85"/>
                  </a:lnTo>
                  <a:lnTo>
                    <a:pt x="563" y="87"/>
                  </a:lnTo>
                  <a:lnTo>
                    <a:pt x="570" y="89"/>
                  </a:lnTo>
                  <a:lnTo>
                    <a:pt x="576" y="92"/>
                  </a:lnTo>
                  <a:lnTo>
                    <a:pt x="583" y="96"/>
                  </a:lnTo>
                  <a:lnTo>
                    <a:pt x="589" y="100"/>
                  </a:lnTo>
                  <a:lnTo>
                    <a:pt x="594" y="106"/>
                  </a:lnTo>
                  <a:lnTo>
                    <a:pt x="600" y="111"/>
                  </a:lnTo>
                  <a:lnTo>
                    <a:pt x="604" y="117"/>
                  </a:lnTo>
                  <a:lnTo>
                    <a:pt x="609" y="123"/>
                  </a:lnTo>
                  <a:lnTo>
                    <a:pt x="611" y="130"/>
                  </a:lnTo>
                  <a:lnTo>
                    <a:pt x="613" y="137"/>
                  </a:lnTo>
                  <a:lnTo>
                    <a:pt x="616" y="144"/>
                  </a:lnTo>
                  <a:lnTo>
                    <a:pt x="617" y="152"/>
                  </a:lnTo>
                  <a:lnTo>
                    <a:pt x="617" y="160"/>
                  </a:lnTo>
                  <a:lnTo>
                    <a:pt x="624" y="160"/>
                  </a:lnTo>
                  <a:lnTo>
                    <a:pt x="624" y="160"/>
                  </a:lnTo>
                  <a:close/>
                  <a:moveTo>
                    <a:pt x="139" y="201"/>
                  </a:moveTo>
                  <a:lnTo>
                    <a:pt x="139" y="201"/>
                  </a:lnTo>
                  <a:lnTo>
                    <a:pt x="139" y="193"/>
                  </a:lnTo>
                  <a:lnTo>
                    <a:pt x="142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6" y="169"/>
                  </a:lnTo>
                  <a:lnTo>
                    <a:pt x="162" y="166"/>
                  </a:lnTo>
                  <a:lnTo>
                    <a:pt x="170" y="163"/>
                  </a:lnTo>
                  <a:lnTo>
                    <a:pt x="178" y="163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0" y="156"/>
                  </a:lnTo>
                  <a:lnTo>
                    <a:pt x="162" y="154"/>
                  </a:lnTo>
                  <a:lnTo>
                    <a:pt x="156" y="150"/>
                  </a:lnTo>
                  <a:lnTo>
                    <a:pt x="150" y="147"/>
                  </a:lnTo>
                  <a:lnTo>
                    <a:pt x="145" y="141"/>
                  </a:lnTo>
                  <a:lnTo>
                    <a:pt x="142" y="133"/>
                  </a:lnTo>
                  <a:lnTo>
                    <a:pt x="139" y="126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32" y="126"/>
                  </a:lnTo>
                  <a:lnTo>
                    <a:pt x="131" y="133"/>
                  </a:lnTo>
                  <a:lnTo>
                    <a:pt x="127" y="141"/>
                  </a:lnTo>
                  <a:lnTo>
                    <a:pt x="123" y="147"/>
                  </a:lnTo>
                  <a:lnTo>
                    <a:pt x="117" y="150"/>
                  </a:lnTo>
                  <a:lnTo>
                    <a:pt x="111" y="154"/>
                  </a:lnTo>
                  <a:lnTo>
                    <a:pt x="102" y="156"/>
                  </a:lnTo>
                  <a:lnTo>
                    <a:pt x="95" y="157"/>
                  </a:lnTo>
                  <a:lnTo>
                    <a:pt x="95" y="163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111" y="166"/>
                  </a:lnTo>
                  <a:lnTo>
                    <a:pt x="117" y="169"/>
                  </a:lnTo>
                  <a:lnTo>
                    <a:pt x="123" y="174"/>
                  </a:lnTo>
                  <a:lnTo>
                    <a:pt x="127" y="180"/>
                  </a:lnTo>
                  <a:lnTo>
                    <a:pt x="131" y="186"/>
                  </a:lnTo>
                  <a:lnTo>
                    <a:pt x="132" y="193"/>
                  </a:lnTo>
                  <a:lnTo>
                    <a:pt x="133" y="201"/>
                  </a:lnTo>
                  <a:lnTo>
                    <a:pt x="139" y="201"/>
                  </a:lnTo>
                  <a:lnTo>
                    <a:pt x="139" y="2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7"/>
          <p:cNvGrpSpPr/>
          <p:nvPr/>
        </p:nvGrpSpPr>
        <p:grpSpPr>
          <a:xfrm>
            <a:off x="6065347" y="8520031"/>
            <a:ext cx="689828" cy="695280"/>
            <a:chOff x="0" y="3041650"/>
            <a:chExt cx="401638" cy="404813"/>
          </a:xfrm>
        </p:grpSpPr>
        <p:sp>
          <p:nvSpPr>
            <p:cNvPr id="276" name="Google Shape;276;p7"/>
            <p:cNvSpPr/>
            <p:nvPr/>
          </p:nvSpPr>
          <p:spPr>
            <a:xfrm>
              <a:off x="0" y="3041650"/>
              <a:ext cx="401638" cy="404813"/>
            </a:xfrm>
            <a:custGeom>
              <a:avLst/>
              <a:gdLst/>
              <a:ahLst/>
              <a:cxnLst/>
              <a:rect l="l" t="t" r="r" b="b"/>
              <a:pathLst>
                <a:path w="760" h="765" extrusionOk="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38125" y="3076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7"/>
          <p:cNvGrpSpPr/>
          <p:nvPr/>
        </p:nvGrpSpPr>
        <p:grpSpPr>
          <a:xfrm>
            <a:off x="1220734" y="8522761"/>
            <a:ext cx="572584" cy="689826"/>
            <a:chOff x="34925" y="1419225"/>
            <a:chExt cx="333375" cy="401638"/>
          </a:xfrm>
        </p:grpSpPr>
        <p:sp>
          <p:nvSpPr>
            <p:cNvPr id="279" name="Google Shape;279;p7"/>
            <p:cNvSpPr/>
            <p:nvPr/>
          </p:nvSpPr>
          <p:spPr>
            <a:xfrm>
              <a:off x="71438" y="1462088"/>
              <a:ext cx="263525" cy="315913"/>
            </a:xfrm>
            <a:custGeom>
              <a:avLst/>
              <a:gdLst/>
              <a:ahLst/>
              <a:cxnLst/>
              <a:rect l="l" t="t" r="r" b="b"/>
              <a:pathLst>
                <a:path w="499" h="599" extrusionOk="0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4925" y="1419225"/>
              <a:ext cx="333375" cy="401638"/>
            </a:xfrm>
            <a:custGeom>
              <a:avLst/>
              <a:gdLst/>
              <a:ahLst/>
              <a:cxnLst/>
              <a:rect l="l" t="t" r="r" b="b"/>
              <a:pathLst>
                <a:path w="629" h="759" extrusionOk="0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7"/>
          <p:cNvGrpSpPr/>
          <p:nvPr/>
        </p:nvGrpSpPr>
        <p:grpSpPr>
          <a:xfrm>
            <a:off x="3607363" y="6729757"/>
            <a:ext cx="689828" cy="692553"/>
            <a:chOff x="0" y="2230438"/>
            <a:chExt cx="401638" cy="403225"/>
          </a:xfrm>
        </p:grpSpPr>
        <p:sp>
          <p:nvSpPr>
            <p:cNvPr id="282" name="Google Shape;282;p7"/>
            <p:cNvSpPr/>
            <p:nvPr/>
          </p:nvSpPr>
          <p:spPr>
            <a:xfrm>
              <a:off x="42863" y="2230438"/>
              <a:ext cx="139700" cy="388938"/>
            </a:xfrm>
            <a:custGeom>
              <a:avLst/>
              <a:gdLst/>
              <a:ahLst/>
              <a:cxnLst/>
              <a:rect l="l" t="t" r="r" b="b"/>
              <a:pathLst>
                <a:path w="265" h="733" extrusionOk="0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14288" y="2273300"/>
              <a:ext cx="387350" cy="139700"/>
            </a:xfrm>
            <a:custGeom>
              <a:avLst/>
              <a:gdLst/>
              <a:ahLst/>
              <a:cxnLst/>
              <a:rect l="l" t="t" r="r" b="b"/>
              <a:pathLst>
                <a:path w="734" h="264" extrusionOk="0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19075" y="2244725"/>
              <a:ext cx="141288" cy="388938"/>
            </a:xfrm>
            <a:custGeom>
              <a:avLst/>
              <a:gdLst/>
              <a:ahLst/>
              <a:cxnLst/>
              <a:rect l="l" t="t" r="r" b="b"/>
              <a:pathLst>
                <a:path w="266" h="735" extrusionOk="0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0" y="2451100"/>
              <a:ext cx="388938" cy="139700"/>
            </a:xfrm>
            <a:custGeom>
              <a:avLst/>
              <a:gdLst/>
              <a:ahLst/>
              <a:cxnLst/>
              <a:rect l="l" t="t" r="r" b="b"/>
              <a:pathLst>
                <a:path w="734" h="265" extrusionOk="0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>
            <a:off x="15832248" y="8522758"/>
            <a:ext cx="692553" cy="689826"/>
            <a:chOff x="1627188" y="1419225"/>
            <a:chExt cx="403225" cy="401638"/>
          </a:xfrm>
        </p:grpSpPr>
        <p:sp>
          <p:nvSpPr>
            <p:cNvPr id="287" name="Google Shape;287;p7"/>
            <p:cNvSpPr/>
            <p:nvPr/>
          </p:nvSpPr>
          <p:spPr>
            <a:xfrm>
              <a:off x="1631950" y="1439863"/>
              <a:ext cx="376238" cy="381000"/>
            </a:xfrm>
            <a:custGeom>
              <a:avLst/>
              <a:gdLst/>
              <a:ahLst/>
              <a:cxnLst/>
              <a:rect l="l" t="t" r="r" b="b"/>
              <a:pathLst>
                <a:path w="711" h="718" extrusionOk="0">
                  <a:moveTo>
                    <a:pt x="275" y="718"/>
                  </a:moveTo>
                  <a:lnTo>
                    <a:pt x="317" y="563"/>
                  </a:lnTo>
                  <a:lnTo>
                    <a:pt x="317" y="563"/>
                  </a:lnTo>
                  <a:lnTo>
                    <a:pt x="323" y="549"/>
                  </a:lnTo>
                  <a:lnTo>
                    <a:pt x="330" y="537"/>
                  </a:lnTo>
                  <a:lnTo>
                    <a:pt x="339" y="528"/>
                  </a:lnTo>
                  <a:lnTo>
                    <a:pt x="348" y="519"/>
                  </a:lnTo>
                  <a:lnTo>
                    <a:pt x="360" y="513"/>
                  </a:lnTo>
                  <a:lnTo>
                    <a:pt x="372" y="509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20" y="494"/>
                  </a:lnTo>
                  <a:lnTo>
                    <a:pt x="440" y="486"/>
                  </a:lnTo>
                  <a:lnTo>
                    <a:pt x="451" y="481"/>
                  </a:lnTo>
                  <a:lnTo>
                    <a:pt x="460" y="475"/>
                  </a:lnTo>
                  <a:lnTo>
                    <a:pt x="470" y="468"/>
                  </a:lnTo>
                  <a:lnTo>
                    <a:pt x="479" y="459"/>
                  </a:lnTo>
                  <a:lnTo>
                    <a:pt x="479" y="459"/>
                  </a:lnTo>
                  <a:lnTo>
                    <a:pt x="482" y="462"/>
                  </a:lnTo>
                  <a:lnTo>
                    <a:pt x="482" y="462"/>
                  </a:lnTo>
                  <a:lnTo>
                    <a:pt x="488" y="467"/>
                  </a:lnTo>
                  <a:lnTo>
                    <a:pt x="495" y="472"/>
                  </a:lnTo>
                  <a:lnTo>
                    <a:pt x="503" y="475"/>
                  </a:lnTo>
                  <a:lnTo>
                    <a:pt x="512" y="478"/>
                  </a:lnTo>
                  <a:lnTo>
                    <a:pt x="512" y="478"/>
                  </a:lnTo>
                  <a:lnTo>
                    <a:pt x="500" y="490"/>
                  </a:lnTo>
                  <a:lnTo>
                    <a:pt x="488" y="500"/>
                  </a:lnTo>
                  <a:lnTo>
                    <a:pt x="475" y="509"/>
                  </a:lnTo>
                  <a:lnTo>
                    <a:pt x="462" y="516"/>
                  </a:lnTo>
                  <a:lnTo>
                    <a:pt x="448" y="522"/>
                  </a:lnTo>
                  <a:lnTo>
                    <a:pt x="435" y="527"/>
                  </a:lnTo>
                  <a:lnTo>
                    <a:pt x="410" y="535"/>
                  </a:lnTo>
                  <a:lnTo>
                    <a:pt x="410" y="535"/>
                  </a:lnTo>
                  <a:lnTo>
                    <a:pt x="390" y="541"/>
                  </a:lnTo>
                  <a:lnTo>
                    <a:pt x="380" y="544"/>
                  </a:lnTo>
                  <a:lnTo>
                    <a:pt x="372" y="548"/>
                  </a:lnTo>
                  <a:lnTo>
                    <a:pt x="365" y="553"/>
                  </a:lnTo>
                  <a:lnTo>
                    <a:pt x="359" y="558"/>
                  </a:lnTo>
                  <a:lnTo>
                    <a:pt x="354" y="565"/>
                  </a:lnTo>
                  <a:lnTo>
                    <a:pt x="352" y="573"/>
                  </a:lnTo>
                  <a:lnTo>
                    <a:pt x="312" y="718"/>
                  </a:lnTo>
                  <a:lnTo>
                    <a:pt x="275" y="718"/>
                  </a:lnTo>
                  <a:lnTo>
                    <a:pt x="275" y="718"/>
                  </a:lnTo>
                  <a:close/>
                  <a:moveTo>
                    <a:pt x="470" y="442"/>
                  </a:moveTo>
                  <a:lnTo>
                    <a:pt x="257" y="442"/>
                  </a:lnTo>
                  <a:lnTo>
                    <a:pt x="236" y="509"/>
                  </a:lnTo>
                  <a:lnTo>
                    <a:pt x="236" y="509"/>
                  </a:lnTo>
                  <a:lnTo>
                    <a:pt x="229" y="504"/>
                  </a:lnTo>
                  <a:lnTo>
                    <a:pt x="222" y="500"/>
                  </a:lnTo>
                  <a:lnTo>
                    <a:pt x="213" y="498"/>
                  </a:lnTo>
                  <a:lnTo>
                    <a:pt x="204" y="498"/>
                  </a:lnTo>
                  <a:lnTo>
                    <a:pt x="204" y="498"/>
                  </a:lnTo>
                  <a:lnTo>
                    <a:pt x="203" y="498"/>
                  </a:lnTo>
                  <a:lnTo>
                    <a:pt x="220" y="442"/>
                  </a:lnTo>
                  <a:lnTo>
                    <a:pt x="115" y="442"/>
                  </a:lnTo>
                  <a:lnTo>
                    <a:pt x="115" y="442"/>
                  </a:lnTo>
                  <a:lnTo>
                    <a:pt x="117" y="434"/>
                  </a:lnTo>
                  <a:lnTo>
                    <a:pt x="117" y="424"/>
                  </a:lnTo>
                  <a:lnTo>
                    <a:pt x="117" y="416"/>
                  </a:lnTo>
                  <a:lnTo>
                    <a:pt x="115" y="407"/>
                  </a:lnTo>
                  <a:lnTo>
                    <a:pt x="231" y="407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9" y="349"/>
                  </a:lnTo>
                  <a:lnTo>
                    <a:pt x="267" y="353"/>
                  </a:lnTo>
                  <a:lnTo>
                    <a:pt x="275" y="355"/>
                  </a:lnTo>
                  <a:lnTo>
                    <a:pt x="285" y="356"/>
                  </a:lnTo>
                  <a:lnTo>
                    <a:pt x="268" y="407"/>
                  </a:lnTo>
                  <a:lnTo>
                    <a:pt x="462" y="407"/>
                  </a:lnTo>
                  <a:lnTo>
                    <a:pt x="351" y="333"/>
                  </a:lnTo>
                  <a:lnTo>
                    <a:pt x="351" y="333"/>
                  </a:lnTo>
                  <a:lnTo>
                    <a:pt x="357" y="326"/>
                  </a:lnTo>
                  <a:lnTo>
                    <a:pt x="361" y="319"/>
                  </a:lnTo>
                  <a:lnTo>
                    <a:pt x="366" y="312"/>
                  </a:lnTo>
                  <a:lnTo>
                    <a:pt x="370" y="304"/>
                  </a:lnTo>
                  <a:lnTo>
                    <a:pt x="488" y="381"/>
                  </a:lnTo>
                  <a:lnTo>
                    <a:pt x="488" y="381"/>
                  </a:lnTo>
                  <a:lnTo>
                    <a:pt x="482" y="387"/>
                  </a:lnTo>
                  <a:lnTo>
                    <a:pt x="482" y="387"/>
                  </a:lnTo>
                  <a:lnTo>
                    <a:pt x="477" y="393"/>
                  </a:lnTo>
                  <a:lnTo>
                    <a:pt x="472" y="399"/>
                  </a:lnTo>
                  <a:lnTo>
                    <a:pt x="470" y="406"/>
                  </a:lnTo>
                  <a:lnTo>
                    <a:pt x="468" y="413"/>
                  </a:lnTo>
                  <a:lnTo>
                    <a:pt x="466" y="420"/>
                  </a:lnTo>
                  <a:lnTo>
                    <a:pt x="466" y="428"/>
                  </a:lnTo>
                  <a:lnTo>
                    <a:pt x="468" y="435"/>
                  </a:lnTo>
                  <a:lnTo>
                    <a:pt x="470" y="442"/>
                  </a:lnTo>
                  <a:lnTo>
                    <a:pt x="470" y="442"/>
                  </a:lnTo>
                  <a:close/>
                  <a:moveTo>
                    <a:pt x="253" y="530"/>
                  </a:moveTo>
                  <a:lnTo>
                    <a:pt x="253" y="530"/>
                  </a:lnTo>
                  <a:lnTo>
                    <a:pt x="275" y="527"/>
                  </a:lnTo>
                  <a:lnTo>
                    <a:pt x="275" y="527"/>
                  </a:lnTo>
                  <a:lnTo>
                    <a:pt x="280" y="525"/>
                  </a:lnTo>
                  <a:lnTo>
                    <a:pt x="284" y="527"/>
                  </a:lnTo>
                  <a:lnTo>
                    <a:pt x="288" y="529"/>
                  </a:lnTo>
                  <a:lnTo>
                    <a:pt x="292" y="531"/>
                  </a:lnTo>
                  <a:lnTo>
                    <a:pt x="294" y="535"/>
                  </a:lnTo>
                  <a:lnTo>
                    <a:pt x="296" y="538"/>
                  </a:lnTo>
                  <a:lnTo>
                    <a:pt x="297" y="543"/>
                  </a:lnTo>
                  <a:lnTo>
                    <a:pt x="296" y="548"/>
                  </a:lnTo>
                  <a:lnTo>
                    <a:pt x="250" y="718"/>
                  </a:lnTo>
                  <a:lnTo>
                    <a:pt x="213" y="718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4" y="569"/>
                  </a:lnTo>
                  <a:lnTo>
                    <a:pt x="256" y="563"/>
                  </a:lnTo>
                  <a:lnTo>
                    <a:pt x="257" y="558"/>
                  </a:lnTo>
                  <a:lnTo>
                    <a:pt x="257" y="550"/>
                  </a:lnTo>
                  <a:lnTo>
                    <a:pt x="257" y="550"/>
                  </a:lnTo>
                  <a:lnTo>
                    <a:pt x="256" y="540"/>
                  </a:lnTo>
                  <a:lnTo>
                    <a:pt x="253" y="530"/>
                  </a:lnTo>
                  <a:lnTo>
                    <a:pt x="253" y="530"/>
                  </a:lnTo>
                  <a:close/>
                  <a:moveTo>
                    <a:pt x="152" y="562"/>
                  </a:moveTo>
                  <a:lnTo>
                    <a:pt x="152" y="562"/>
                  </a:lnTo>
                  <a:lnTo>
                    <a:pt x="137" y="559"/>
                  </a:lnTo>
                  <a:lnTo>
                    <a:pt x="123" y="553"/>
                  </a:lnTo>
                  <a:lnTo>
                    <a:pt x="109" y="547"/>
                  </a:lnTo>
                  <a:lnTo>
                    <a:pt x="96" y="540"/>
                  </a:lnTo>
                  <a:lnTo>
                    <a:pt x="84" y="530"/>
                  </a:lnTo>
                  <a:lnTo>
                    <a:pt x="72" y="521"/>
                  </a:lnTo>
                  <a:lnTo>
                    <a:pt x="62" y="510"/>
                  </a:lnTo>
                  <a:lnTo>
                    <a:pt x="52" y="498"/>
                  </a:lnTo>
                  <a:lnTo>
                    <a:pt x="52" y="498"/>
                  </a:lnTo>
                  <a:lnTo>
                    <a:pt x="62" y="497"/>
                  </a:lnTo>
                  <a:lnTo>
                    <a:pt x="70" y="493"/>
                  </a:lnTo>
                  <a:lnTo>
                    <a:pt x="78" y="490"/>
                  </a:lnTo>
                  <a:lnTo>
                    <a:pt x="87" y="485"/>
                  </a:lnTo>
                  <a:lnTo>
                    <a:pt x="87" y="485"/>
                  </a:lnTo>
                  <a:lnTo>
                    <a:pt x="94" y="492"/>
                  </a:lnTo>
                  <a:lnTo>
                    <a:pt x="101" y="499"/>
                  </a:lnTo>
                  <a:lnTo>
                    <a:pt x="109" y="505"/>
                  </a:lnTo>
                  <a:lnTo>
                    <a:pt x="118" y="511"/>
                  </a:lnTo>
                  <a:lnTo>
                    <a:pt x="127" y="516"/>
                  </a:lnTo>
                  <a:lnTo>
                    <a:pt x="137" y="521"/>
                  </a:lnTo>
                  <a:lnTo>
                    <a:pt x="146" y="524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4" y="535"/>
                  </a:lnTo>
                  <a:lnTo>
                    <a:pt x="151" y="544"/>
                  </a:lnTo>
                  <a:lnTo>
                    <a:pt x="151" y="553"/>
                  </a:lnTo>
                  <a:lnTo>
                    <a:pt x="152" y="562"/>
                  </a:lnTo>
                  <a:lnTo>
                    <a:pt x="152" y="562"/>
                  </a:lnTo>
                  <a:close/>
                  <a:moveTo>
                    <a:pt x="2" y="362"/>
                  </a:moveTo>
                  <a:lnTo>
                    <a:pt x="2" y="362"/>
                  </a:lnTo>
                  <a:lnTo>
                    <a:pt x="1" y="347"/>
                  </a:lnTo>
                  <a:lnTo>
                    <a:pt x="0" y="330"/>
                  </a:lnTo>
                  <a:lnTo>
                    <a:pt x="1" y="313"/>
                  </a:lnTo>
                  <a:lnTo>
                    <a:pt x="2" y="296"/>
                  </a:lnTo>
                  <a:lnTo>
                    <a:pt x="4" y="280"/>
                  </a:lnTo>
                  <a:lnTo>
                    <a:pt x="7" y="264"/>
                  </a:lnTo>
                  <a:lnTo>
                    <a:pt x="10" y="248"/>
                  </a:lnTo>
                  <a:lnTo>
                    <a:pt x="15" y="232"/>
                  </a:lnTo>
                  <a:lnTo>
                    <a:pt x="15" y="232"/>
                  </a:lnTo>
                  <a:lnTo>
                    <a:pt x="22" y="237"/>
                  </a:lnTo>
                  <a:lnTo>
                    <a:pt x="31" y="242"/>
                  </a:lnTo>
                  <a:lnTo>
                    <a:pt x="39" y="245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1" y="273"/>
                  </a:lnTo>
                  <a:lnTo>
                    <a:pt x="38" y="299"/>
                  </a:lnTo>
                  <a:lnTo>
                    <a:pt x="35" y="325"/>
                  </a:lnTo>
                  <a:lnTo>
                    <a:pt x="37" y="350"/>
                  </a:lnTo>
                  <a:lnTo>
                    <a:pt x="37" y="350"/>
                  </a:lnTo>
                  <a:lnTo>
                    <a:pt x="27" y="353"/>
                  </a:lnTo>
                  <a:lnTo>
                    <a:pt x="19" y="355"/>
                  </a:lnTo>
                  <a:lnTo>
                    <a:pt x="10" y="358"/>
                  </a:lnTo>
                  <a:lnTo>
                    <a:pt x="2" y="362"/>
                  </a:lnTo>
                  <a:lnTo>
                    <a:pt x="2" y="362"/>
                  </a:lnTo>
                  <a:close/>
                  <a:moveTo>
                    <a:pt x="103" y="93"/>
                  </a:moveTo>
                  <a:lnTo>
                    <a:pt x="103" y="93"/>
                  </a:lnTo>
                  <a:lnTo>
                    <a:pt x="123" y="76"/>
                  </a:lnTo>
                  <a:lnTo>
                    <a:pt x="142" y="60"/>
                  </a:lnTo>
                  <a:lnTo>
                    <a:pt x="163" y="46"/>
                  </a:lnTo>
                  <a:lnTo>
                    <a:pt x="185" y="34"/>
                  </a:lnTo>
                  <a:lnTo>
                    <a:pt x="207" y="24"/>
                  </a:lnTo>
                  <a:lnTo>
                    <a:pt x="230" y="14"/>
                  </a:lnTo>
                  <a:lnTo>
                    <a:pt x="254" y="6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8" y="9"/>
                  </a:lnTo>
                  <a:lnTo>
                    <a:pt x="278" y="18"/>
                  </a:lnTo>
                  <a:lnTo>
                    <a:pt x="279" y="27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61" y="41"/>
                  </a:lnTo>
                  <a:lnTo>
                    <a:pt x="241" y="47"/>
                  </a:lnTo>
                  <a:lnTo>
                    <a:pt x="220" y="56"/>
                  </a:lnTo>
                  <a:lnTo>
                    <a:pt x="201" y="65"/>
                  </a:lnTo>
                  <a:lnTo>
                    <a:pt x="183" y="76"/>
                  </a:lnTo>
                  <a:lnTo>
                    <a:pt x="166" y="88"/>
                  </a:lnTo>
                  <a:lnTo>
                    <a:pt x="148" y="101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5" y="108"/>
                  </a:lnTo>
                  <a:lnTo>
                    <a:pt x="119" y="102"/>
                  </a:lnTo>
                  <a:lnTo>
                    <a:pt x="112" y="97"/>
                  </a:lnTo>
                  <a:lnTo>
                    <a:pt x="103" y="93"/>
                  </a:lnTo>
                  <a:lnTo>
                    <a:pt x="103" y="93"/>
                  </a:lnTo>
                  <a:close/>
                  <a:moveTo>
                    <a:pt x="425" y="0"/>
                  </a:moveTo>
                  <a:lnTo>
                    <a:pt x="425" y="0"/>
                  </a:lnTo>
                  <a:lnTo>
                    <a:pt x="452" y="6"/>
                  </a:lnTo>
                  <a:lnTo>
                    <a:pt x="478" y="14"/>
                  </a:lnTo>
                  <a:lnTo>
                    <a:pt x="506" y="24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26" y="43"/>
                  </a:lnTo>
                  <a:lnTo>
                    <a:pt x="521" y="50"/>
                  </a:lnTo>
                  <a:lnTo>
                    <a:pt x="517" y="57"/>
                  </a:lnTo>
                  <a:lnTo>
                    <a:pt x="513" y="65"/>
                  </a:lnTo>
                  <a:lnTo>
                    <a:pt x="513" y="65"/>
                  </a:lnTo>
                  <a:lnTo>
                    <a:pt x="490" y="56"/>
                  </a:lnTo>
                  <a:lnTo>
                    <a:pt x="468" y="47"/>
                  </a:lnTo>
                  <a:lnTo>
                    <a:pt x="445" y="40"/>
                  </a:lnTo>
                  <a:lnTo>
                    <a:pt x="421" y="35"/>
                  </a:lnTo>
                  <a:lnTo>
                    <a:pt x="421" y="35"/>
                  </a:lnTo>
                  <a:lnTo>
                    <a:pt x="425" y="26"/>
                  </a:lnTo>
                  <a:lnTo>
                    <a:pt x="426" y="18"/>
                  </a:lnTo>
                  <a:lnTo>
                    <a:pt x="426" y="8"/>
                  </a:lnTo>
                  <a:lnTo>
                    <a:pt x="425" y="0"/>
                  </a:lnTo>
                  <a:lnTo>
                    <a:pt x="425" y="0"/>
                  </a:lnTo>
                  <a:close/>
                  <a:moveTo>
                    <a:pt x="663" y="134"/>
                  </a:moveTo>
                  <a:lnTo>
                    <a:pt x="663" y="134"/>
                  </a:lnTo>
                  <a:lnTo>
                    <a:pt x="675" y="150"/>
                  </a:lnTo>
                  <a:lnTo>
                    <a:pt x="686" y="165"/>
                  </a:lnTo>
                  <a:lnTo>
                    <a:pt x="696" y="182"/>
                  </a:lnTo>
                  <a:lnTo>
                    <a:pt x="703" y="200"/>
                  </a:lnTo>
                  <a:lnTo>
                    <a:pt x="703" y="200"/>
                  </a:lnTo>
                  <a:lnTo>
                    <a:pt x="694" y="200"/>
                  </a:lnTo>
                  <a:lnTo>
                    <a:pt x="685" y="201"/>
                  </a:lnTo>
                  <a:lnTo>
                    <a:pt x="676" y="204"/>
                  </a:lnTo>
                  <a:lnTo>
                    <a:pt x="668" y="207"/>
                  </a:lnTo>
                  <a:lnTo>
                    <a:pt x="668" y="207"/>
                  </a:lnTo>
                  <a:lnTo>
                    <a:pt x="662" y="195"/>
                  </a:lnTo>
                  <a:lnTo>
                    <a:pt x="655" y="183"/>
                  </a:lnTo>
                  <a:lnTo>
                    <a:pt x="648" y="171"/>
                  </a:lnTo>
                  <a:lnTo>
                    <a:pt x="639" y="161"/>
                  </a:lnTo>
                  <a:lnTo>
                    <a:pt x="639" y="161"/>
                  </a:lnTo>
                  <a:lnTo>
                    <a:pt x="647" y="156"/>
                  </a:lnTo>
                  <a:lnTo>
                    <a:pt x="653" y="149"/>
                  </a:lnTo>
                  <a:lnTo>
                    <a:pt x="659" y="142"/>
                  </a:lnTo>
                  <a:lnTo>
                    <a:pt x="663" y="134"/>
                  </a:lnTo>
                  <a:lnTo>
                    <a:pt x="663" y="134"/>
                  </a:lnTo>
                  <a:close/>
                  <a:moveTo>
                    <a:pt x="711" y="347"/>
                  </a:moveTo>
                  <a:lnTo>
                    <a:pt x="711" y="347"/>
                  </a:lnTo>
                  <a:lnTo>
                    <a:pt x="706" y="358"/>
                  </a:lnTo>
                  <a:lnTo>
                    <a:pt x="702" y="369"/>
                  </a:lnTo>
                  <a:lnTo>
                    <a:pt x="696" y="379"/>
                  </a:lnTo>
                  <a:lnTo>
                    <a:pt x="688" y="387"/>
                  </a:lnTo>
                  <a:lnTo>
                    <a:pt x="681" y="395"/>
                  </a:lnTo>
                  <a:lnTo>
                    <a:pt x="673" y="403"/>
                  </a:lnTo>
                  <a:lnTo>
                    <a:pt x="665" y="410"/>
                  </a:lnTo>
                  <a:lnTo>
                    <a:pt x="656" y="416"/>
                  </a:lnTo>
                  <a:lnTo>
                    <a:pt x="647" y="420"/>
                  </a:lnTo>
                  <a:lnTo>
                    <a:pt x="637" y="425"/>
                  </a:lnTo>
                  <a:lnTo>
                    <a:pt x="616" y="432"/>
                  </a:lnTo>
                  <a:lnTo>
                    <a:pt x="594" y="437"/>
                  </a:lnTo>
                  <a:lnTo>
                    <a:pt x="570" y="441"/>
                  </a:lnTo>
                  <a:lnTo>
                    <a:pt x="570" y="441"/>
                  </a:lnTo>
                  <a:lnTo>
                    <a:pt x="573" y="432"/>
                  </a:lnTo>
                  <a:lnTo>
                    <a:pt x="573" y="424"/>
                  </a:lnTo>
                  <a:lnTo>
                    <a:pt x="573" y="424"/>
                  </a:lnTo>
                  <a:lnTo>
                    <a:pt x="573" y="414"/>
                  </a:lnTo>
                  <a:lnTo>
                    <a:pt x="569" y="405"/>
                  </a:lnTo>
                  <a:lnTo>
                    <a:pt x="569" y="405"/>
                  </a:lnTo>
                  <a:lnTo>
                    <a:pt x="586" y="403"/>
                  </a:lnTo>
                  <a:lnTo>
                    <a:pt x="602" y="399"/>
                  </a:lnTo>
                  <a:lnTo>
                    <a:pt x="617" y="394"/>
                  </a:lnTo>
                  <a:lnTo>
                    <a:pt x="631" y="388"/>
                  </a:lnTo>
                  <a:lnTo>
                    <a:pt x="644" y="380"/>
                  </a:lnTo>
                  <a:lnTo>
                    <a:pt x="656" y="370"/>
                  </a:lnTo>
                  <a:lnTo>
                    <a:pt x="661" y="364"/>
                  </a:lnTo>
                  <a:lnTo>
                    <a:pt x="666" y="357"/>
                  </a:lnTo>
                  <a:lnTo>
                    <a:pt x="671" y="350"/>
                  </a:lnTo>
                  <a:lnTo>
                    <a:pt x="674" y="342"/>
                  </a:lnTo>
                  <a:lnTo>
                    <a:pt x="674" y="342"/>
                  </a:lnTo>
                  <a:lnTo>
                    <a:pt x="684" y="345"/>
                  </a:lnTo>
                  <a:lnTo>
                    <a:pt x="692" y="347"/>
                  </a:lnTo>
                  <a:lnTo>
                    <a:pt x="702" y="348"/>
                  </a:lnTo>
                  <a:lnTo>
                    <a:pt x="711" y="347"/>
                  </a:lnTo>
                  <a:lnTo>
                    <a:pt x="711" y="347"/>
                  </a:lnTo>
                  <a:close/>
                  <a:moveTo>
                    <a:pt x="513" y="372"/>
                  </a:moveTo>
                  <a:lnTo>
                    <a:pt x="513" y="372"/>
                  </a:lnTo>
                  <a:lnTo>
                    <a:pt x="531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4" y="282"/>
                  </a:lnTo>
                  <a:lnTo>
                    <a:pt x="376" y="274"/>
                  </a:lnTo>
                  <a:lnTo>
                    <a:pt x="374" y="264"/>
                  </a:lnTo>
                  <a:lnTo>
                    <a:pt x="373" y="256"/>
                  </a:lnTo>
                  <a:lnTo>
                    <a:pt x="539" y="256"/>
                  </a:lnTo>
                  <a:lnTo>
                    <a:pt x="539" y="256"/>
                  </a:lnTo>
                  <a:lnTo>
                    <a:pt x="558" y="169"/>
                  </a:lnTo>
                  <a:lnTo>
                    <a:pt x="558" y="169"/>
                  </a:lnTo>
                  <a:lnTo>
                    <a:pt x="567" y="171"/>
                  </a:lnTo>
                  <a:lnTo>
                    <a:pt x="575" y="174"/>
                  </a:lnTo>
                  <a:lnTo>
                    <a:pt x="585" y="175"/>
                  </a:lnTo>
                  <a:lnTo>
                    <a:pt x="593" y="176"/>
                  </a:lnTo>
                  <a:lnTo>
                    <a:pt x="593" y="176"/>
                  </a:lnTo>
                  <a:lnTo>
                    <a:pt x="575" y="256"/>
                  </a:lnTo>
                  <a:lnTo>
                    <a:pt x="630" y="256"/>
                  </a:lnTo>
                  <a:lnTo>
                    <a:pt x="630" y="256"/>
                  </a:lnTo>
                  <a:lnTo>
                    <a:pt x="629" y="264"/>
                  </a:lnTo>
                  <a:lnTo>
                    <a:pt x="628" y="274"/>
                  </a:lnTo>
                  <a:lnTo>
                    <a:pt x="628" y="274"/>
                  </a:lnTo>
                  <a:lnTo>
                    <a:pt x="629" y="282"/>
                  </a:lnTo>
                  <a:lnTo>
                    <a:pt x="630" y="292"/>
                  </a:lnTo>
                  <a:lnTo>
                    <a:pt x="568" y="292"/>
                  </a:lnTo>
                  <a:lnTo>
                    <a:pt x="568" y="292"/>
                  </a:lnTo>
                  <a:lnTo>
                    <a:pt x="549" y="379"/>
                  </a:lnTo>
                  <a:lnTo>
                    <a:pt x="549" y="379"/>
                  </a:lnTo>
                  <a:lnTo>
                    <a:pt x="540" y="375"/>
                  </a:lnTo>
                  <a:lnTo>
                    <a:pt x="532" y="373"/>
                  </a:lnTo>
                  <a:lnTo>
                    <a:pt x="522" y="372"/>
                  </a:lnTo>
                  <a:lnTo>
                    <a:pt x="513" y="372"/>
                  </a:lnTo>
                  <a:lnTo>
                    <a:pt x="513" y="372"/>
                  </a:lnTo>
                  <a:close/>
                  <a:moveTo>
                    <a:pt x="211" y="255"/>
                  </a:moveTo>
                  <a:lnTo>
                    <a:pt x="132" y="218"/>
                  </a:lnTo>
                  <a:lnTo>
                    <a:pt x="132" y="218"/>
                  </a:lnTo>
                  <a:lnTo>
                    <a:pt x="138" y="211"/>
                  </a:lnTo>
                  <a:lnTo>
                    <a:pt x="142" y="202"/>
                  </a:lnTo>
                  <a:lnTo>
                    <a:pt x="145" y="194"/>
                  </a:lnTo>
                  <a:lnTo>
                    <a:pt x="148" y="186"/>
                  </a:lnTo>
                  <a:lnTo>
                    <a:pt x="226" y="223"/>
                  </a:lnTo>
                  <a:lnTo>
                    <a:pt x="226" y="223"/>
                  </a:lnTo>
                  <a:lnTo>
                    <a:pt x="222" y="230"/>
                  </a:lnTo>
                  <a:lnTo>
                    <a:pt x="217" y="238"/>
                  </a:lnTo>
                  <a:lnTo>
                    <a:pt x="213" y="246"/>
                  </a:lnTo>
                  <a:lnTo>
                    <a:pt x="211" y="255"/>
                  </a:lnTo>
                  <a:lnTo>
                    <a:pt x="211" y="255"/>
                  </a:lnTo>
                  <a:close/>
                  <a:moveTo>
                    <a:pt x="93" y="370"/>
                  </a:moveTo>
                  <a:lnTo>
                    <a:pt x="213" y="299"/>
                  </a:lnTo>
                  <a:lnTo>
                    <a:pt x="213" y="299"/>
                  </a:lnTo>
                  <a:lnTo>
                    <a:pt x="217" y="307"/>
                  </a:lnTo>
                  <a:lnTo>
                    <a:pt x="220" y="316"/>
                  </a:lnTo>
                  <a:lnTo>
                    <a:pt x="225" y="323"/>
                  </a:lnTo>
                  <a:lnTo>
                    <a:pt x="231" y="330"/>
                  </a:lnTo>
                  <a:lnTo>
                    <a:pt x="113" y="399"/>
                  </a:lnTo>
                  <a:lnTo>
                    <a:pt x="113" y="399"/>
                  </a:lnTo>
                  <a:lnTo>
                    <a:pt x="109" y="391"/>
                  </a:lnTo>
                  <a:lnTo>
                    <a:pt x="105" y="383"/>
                  </a:lnTo>
                  <a:lnTo>
                    <a:pt x="100" y="376"/>
                  </a:lnTo>
                  <a:lnTo>
                    <a:pt x="93" y="370"/>
                  </a:lnTo>
                  <a:lnTo>
                    <a:pt x="93" y="370"/>
                  </a:lnTo>
                  <a:close/>
                  <a:moveTo>
                    <a:pt x="293" y="190"/>
                  </a:moveTo>
                  <a:lnTo>
                    <a:pt x="303" y="151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67"/>
                  </a:lnTo>
                  <a:lnTo>
                    <a:pt x="150" y="167"/>
                  </a:lnTo>
                  <a:lnTo>
                    <a:pt x="149" y="152"/>
                  </a:lnTo>
                  <a:lnTo>
                    <a:pt x="144" y="138"/>
                  </a:lnTo>
                  <a:lnTo>
                    <a:pt x="311" y="114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28" y="80"/>
                  </a:lnTo>
                  <a:lnTo>
                    <a:pt x="335" y="82"/>
                  </a:lnTo>
                  <a:lnTo>
                    <a:pt x="343" y="83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5" y="83"/>
                  </a:lnTo>
                  <a:lnTo>
                    <a:pt x="349" y="109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09" y="95"/>
                  </a:lnTo>
                  <a:lnTo>
                    <a:pt x="509" y="105"/>
                  </a:lnTo>
                  <a:lnTo>
                    <a:pt x="512" y="113"/>
                  </a:lnTo>
                  <a:lnTo>
                    <a:pt x="514" y="121"/>
                  </a:lnTo>
                  <a:lnTo>
                    <a:pt x="341" y="146"/>
                  </a:lnTo>
                  <a:lnTo>
                    <a:pt x="328" y="199"/>
                  </a:lnTo>
                  <a:lnTo>
                    <a:pt x="328" y="199"/>
                  </a:lnTo>
                  <a:lnTo>
                    <a:pt x="320" y="195"/>
                  </a:lnTo>
                  <a:lnTo>
                    <a:pt x="311" y="193"/>
                  </a:lnTo>
                  <a:lnTo>
                    <a:pt x="303" y="192"/>
                  </a:lnTo>
                  <a:lnTo>
                    <a:pt x="293" y="190"/>
                  </a:lnTo>
                  <a:lnTo>
                    <a:pt x="293" y="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627188" y="1419225"/>
              <a:ext cx="403225" cy="328613"/>
            </a:xfrm>
            <a:custGeom>
              <a:avLst/>
              <a:gdLst/>
              <a:ahLst/>
              <a:cxnLst/>
              <a:rect l="l" t="t" r="r" b="b"/>
              <a:pathLst>
                <a:path w="761" h="621" extrusionOk="0">
                  <a:moveTo>
                    <a:pt x="528" y="435"/>
                  </a:moveTo>
                  <a:lnTo>
                    <a:pt x="528" y="435"/>
                  </a:lnTo>
                  <a:lnTo>
                    <a:pt x="534" y="436"/>
                  </a:lnTo>
                  <a:lnTo>
                    <a:pt x="539" y="438"/>
                  </a:lnTo>
                  <a:lnTo>
                    <a:pt x="545" y="441"/>
                  </a:lnTo>
                  <a:lnTo>
                    <a:pt x="548" y="445"/>
                  </a:lnTo>
                  <a:lnTo>
                    <a:pt x="552" y="448"/>
                  </a:lnTo>
                  <a:lnTo>
                    <a:pt x="556" y="454"/>
                  </a:lnTo>
                  <a:lnTo>
                    <a:pt x="557" y="459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71"/>
                  </a:lnTo>
                  <a:lnTo>
                    <a:pt x="556" y="477"/>
                  </a:lnTo>
                  <a:lnTo>
                    <a:pt x="552" y="482"/>
                  </a:lnTo>
                  <a:lnTo>
                    <a:pt x="548" y="486"/>
                  </a:lnTo>
                  <a:lnTo>
                    <a:pt x="545" y="490"/>
                  </a:lnTo>
                  <a:lnTo>
                    <a:pt x="539" y="492"/>
                  </a:lnTo>
                  <a:lnTo>
                    <a:pt x="534" y="495"/>
                  </a:lnTo>
                  <a:lnTo>
                    <a:pt x="528" y="495"/>
                  </a:lnTo>
                  <a:lnTo>
                    <a:pt x="528" y="495"/>
                  </a:lnTo>
                  <a:lnTo>
                    <a:pt x="522" y="495"/>
                  </a:lnTo>
                  <a:lnTo>
                    <a:pt x="516" y="492"/>
                  </a:lnTo>
                  <a:lnTo>
                    <a:pt x="511" y="490"/>
                  </a:lnTo>
                  <a:lnTo>
                    <a:pt x="507" y="486"/>
                  </a:lnTo>
                  <a:lnTo>
                    <a:pt x="503" y="482"/>
                  </a:lnTo>
                  <a:lnTo>
                    <a:pt x="501" y="477"/>
                  </a:lnTo>
                  <a:lnTo>
                    <a:pt x="498" y="471"/>
                  </a:lnTo>
                  <a:lnTo>
                    <a:pt x="498" y="465"/>
                  </a:lnTo>
                  <a:lnTo>
                    <a:pt x="498" y="465"/>
                  </a:lnTo>
                  <a:lnTo>
                    <a:pt x="498" y="459"/>
                  </a:lnTo>
                  <a:lnTo>
                    <a:pt x="501" y="454"/>
                  </a:lnTo>
                  <a:lnTo>
                    <a:pt x="503" y="448"/>
                  </a:lnTo>
                  <a:lnTo>
                    <a:pt x="507" y="445"/>
                  </a:lnTo>
                  <a:lnTo>
                    <a:pt x="511" y="441"/>
                  </a:lnTo>
                  <a:lnTo>
                    <a:pt x="516" y="438"/>
                  </a:lnTo>
                  <a:lnTo>
                    <a:pt x="522" y="436"/>
                  </a:lnTo>
                  <a:lnTo>
                    <a:pt x="528" y="435"/>
                  </a:lnTo>
                  <a:lnTo>
                    <a:pt x="528" y="435"/>
                  </a:lnTo>
                  <a:close/>
                  <a:moveTo>
                    <a:pt x="212" y="563"/>
                  </a:moveTo>
                  <a:lnTo>
                    <a:pt x="212" y="563"/>
                  </a:lnTo>
                  <a:lnTo>
                    <a:pt x="218" y="563"/>
                  </a:lnTo>
                  <a:lnTo>
                    <a:pt x="224" y="565"/>
                  </a:lnTo>
                  <a:lnTo>
                    <a:pt x="228" y="568"/>
                  </a:lnTo>
                  <a:lnTo>
                    <a:pt x="233" y="571"/>
                  </a:lnTo>
                  <a:lnTo>
                    <a:pt x="237" y="576"/>
                  </a:lnTo>
                  <a:lnTo>
                    <a:pt x="239" y="581"/>
                  </a:lnTo>
                  <a:lnTo>
                    <a:pt x="242" y="585"/>
                  </a:lnTo>
                  <a:lnTo>
                    <a:pt x="242" y="591"/>
                  </a:lnTo>
                  <a:lnTo>
                    <a:pt x="242" y="591"/>
                  </a:lnTo>
                  <a:lnTo>
                    <a:pt x="242" y="597"/>
                  </a:lnTo>
                  <a:lnTo>
                    <a:pt x="239" y="603"/>
                  </a:lnTo>
                  <a:lnTo>
                    <a:pt x="237" y="608"/>
                  </a:lnTo>
                  <a:lnTo>
                    <a:pt x="233" y="613"/>
                  </a:lnTo>
                  <a:lnTo>
                    <a:pt x="228" y="616"/>
                  </a:lnTo>
                  <a:lnTo>
                    <a:pt x="224" y="619"/>
                  </a:lnTo>
                  <a:lnTo>
                    <a:pt x="218" y="621"/>
                  </a:lnTo>
                  <a:lnTo>
                    <a:pt x="212" y="621"/>
                  </a:lnTo>
                  <a:lnTo>
                    <a:pt x="212" y="621"/>
                  </a:lnTo>
                  <a:lnTo>
                    <a:pt x="206" y="621"/>
                  </a:lnTo>
                  <a:lnTo>
                    <a:pt x="201" y="619"/>
                  </a:lnTo>
                  <a:lnTo>
                    <a:pt x="195" y="616"/>
                  </a:lnTo>
                  <a:lnTo>
                    <a:pt x="191" y="613"/>
                  </a:lnTo>
                  <a:lnTo>
                    <a:pt x="188" y="608"/>
                  </a:lnTo>
                  <a:lnTo>
                    <a:pt x="184" y="603"/>
                  </a:lnTo>
                  <a:lnTo>
                    <a:pt x="183" y="597"/>
                  </a:lnTo>
                  <a:lnTo>
                    <a:pt x="182" y="591"/>
                  </a:lnTo>
                  <a:lnTo>
                    <a:pt x="182" y="591"/>
                  </a:lnTo>
                  <a:lnTo>
                    <a:pt x="183" y="585"/>
                  </a:lnTo>
                  <a:lnTo>
                    <a:pt x="184" y="581"/>
                  </a:lnTo>
                  <a:lnTo>
                    <a:pt x="188" y="576"/>
                  </a:lnTo>
                  <a:lnTo>
                    <a:pt x="191" y="571"/>
                  </a:lnTo>
                  <a:lnTo>
                    <a:pt x="195" y="568"/>
                  </a:lnTo>
                  <a:lnTo>
                    <a:pt x="201" y="565"/>
                  </a:lnTo>
                  <a:lnTo>
                    <a:pt x="206" y="563"/>
                  </a:lnTo>
                  <a:lnTo>
                    <a:pt x="212" y="563"/>
                  </a:lnTo>
                  <a:lnTo>
                    <a:pt x="212" y="563"/>
                  </a:lnTo>
                  <a:close/>
                  <a:moveTo>
                    <a:pt x="300" y="255"/>
                  </a:moveTo>
                  <a:lnTo>
                    <a:pt x="300" y="255"/>
                  </a:lnTo>
                  <a:lnTo>
                    <a:pt x="312" y="256"/>
                  </a:lnTo>
                  <a:lnTo>
                    <a:pt x="324" y="260"/>
                  </a:lnTo>
                  <a:lnTo>
                    <a:pt x="333" y="265"/>
                  </a:lnTo>
                  <a:lnTo>
                    <a:pt x="342" y="273"/>
                  </a:lnTo>
                  <a:lnTo>
                    <a:pt x="349" y="281"/>
                  </a:lnTo>
                  <a:lnTo>
                    <a:pt x="355" y="291"/>
                  </a:lnTo>
                  <a:lnTo>
                    <a:pt x="359" y="303"/>
                  </a:lnTo>
                  <a:lnTo>
                    <a:pt x="360" y="315"/>
                  </a:lnTo>
                  <a:lnTo>
                    <a:pt x="360" y="315"/>
                  </a:lnTo>
                  <a:lnTo>
                    <a:pt x="359" y="327"/>
                  </a:lnTo>
                  <a:lnTo>
                    <a:pt x="355" y="337"/>
                  </a:lnTo>
                  <a:lnTo>
                    <a:pt x="349" y="347"/>
                  </a:lnTo>
                  <a:lnTo>
                    <a:pt x="342" y="357"/>
                  </a:lnTo>
                  <a:lnTo>
                    <a:pt x="333" y="364"/>
                  </a:lnTo>
                  <a:lnTo>
                    <a:pt x="324" y="368"/>
                  </a:lnTo>
                  <a:lnTo>
                    <a:pt x="312" y="372"/>
                  </a:lnTo>
                  <a:lnTo>
                    <a:pt x="300" y="373"/>
                  </a:lnTo>
                  <a:lnTo>
                    <a:pt x="300" y="373"/>
                  </a:lnTo>
                  <a:lnTo>
                    <a:pt x="288" y="372"/>
                  </a:lnTo>
                  <a:lnTo>
                    <a:pt x="277" y="368"/>
                  </a:lnTo>
                  <a:lnTo>
                    <a:pt x="267" y="364"/>
                  </a:lnTo>
                  <a:lnTo>
                    <a:pt x="258" y="357"/>
                  </a:lnTo>
                  <a:lnTo>
                    <a:pt x="251" y="347"/>
                  </a:lnTo>
                  <a:lnTo>
                    <a:pt x="245" y="337"/>
                  </a:lnTo>
                  <a:lnTo>
                    <a:pt x="242" y="327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2" y="303"/>
                  </a:lnTo>
                  <a:lnTo>
                    <a:pt x="245" y="291"/>
                  </a:lnTo>
                  <a:lnTo>
                    <a:pt x="251" y="281"/>
                  </a:lnTo>
                  <a:lnTo>
                    <a:pt x="258" y="273"/>
                  </a:lnTo>
                  <a:lnTo>
                    <a:pt x="267" y="265"/>
                  </a:lnTo>
                  <a:lnTo>
                    <a:pt x="277" y="260"/>
                  </a:lnTo>
                  <a:lnTo>
                    <a:pt x="288" y="256"/>
                  </a:lnTo>
                  <a:lnTo>
                    <a:pt x="300" y="255"/>
                  </a:lnTo>
                  <a:lnTo>
                    <a:pt x="300" y="255"/>
                  </a:lnTo>
                  <a:close/>
                  <a:moveTo>
                    <a:pt x="74" y="148"/>
                  </a:moveTo>
                  <a:lnTo>
                    <a:pt x="74" y="148"/>
                  </a:lnTo>
                  <a:lnTo>
                    <a:pt x="86" y="149"/>
                  </a:lnTo>
                  <a:lnTo>
                    <a:pt x="98" y="153"/>
                  </a:lnTo>
                  <a:lnTo>
                    <a:pt x="108" y="159"/>
                  </a:lnTo>
                  <a:lnTo>
                    <a:pt x="116" y="166"/>
                  </a:lnTo>
                  <a:lnTo>
                    <a:pt x="123" y="174"/>
                  </a:lnTo>
                  <a:lnTo>
                    <a:pt x="129" y="185"/>
                  </a:lnTo>
                  <a:lnTo>
                    <a:pt x="133" y="196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3" y="219"/>
                  </a:lnTo>
                  <a:lnTo>
                    <a:pt x="129" y="231"/>
                  </a:lnTo>
                  <a:lnTo>
                    <a:pt x="123" y="241"/>
                  </a:lnTo>
                  <a:lnTo>
                    <a:pt x="116" y="249"/>
                  </a:lnTo>
                  <a:lnTo>
                    <a:pt x="108" y="256"/>
                  </a:lnTo>
                  <a:lnTo>
                    <a:pt x="98" y="262"/>
                  </a:lnTo>
                  <a:lnTo>
                    <a:pt x="86" y="266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62" y="266"/>
                  </a:lnTo>
                  <a:lnTo>
                    <a:pt x="52" y="262"/>
                  </a:lnTo>
                  <a:lnTo>
                    <a:pt x="41" y="256"/>
                  </a:lnTo>
                  <a:lnTo>
                    <a:pt x="33" y="249"/>
                  </a:lnTo>
                  <a:lnTo>
                    <a:pt x="25" y="241"/>
                  </a:lnTo>
                  <a:lnTo>
                    <a:pt x="19" y="231"/>
                  </a:lnTo>
                  <a:lnTo>
                    <a:pt x="16" y="219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6" y="196"/>
                  </a:lnTo>
                  <a:lnTo>
                    <a:pt x="19" y="185"/>
                  </a:lnTo>
                  <a:lnTo>
                    <a:pt x="25" y="174"/>
                  </a:lnTo>
                  <a:lnTo>
                    <a:pt x="33" y="166"/>
                  </a:lnTo>
                  <a:lnTo>
                    <a:pt x="41" y="159"/>
                  </a:lnTo>
                  <a:lnTo>
                    <a:pt x="52" y="153"/>
                  </a:lnTo>
                  <a:lnTo>
                    <a:pt x="62" y="149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51" y="415"/>
                  </a:moveTo>
                  <a:lnTo>
                    <a:pt x="51" y="415"/>
                  </a:lnTo>
                  <a:lnTo>
                    <a:pt x="61" y="416"/>
                  </a:lnTo>
                  <a:lnTo>
                    <a:pt x="71" y="419"/>
                  </a:lnTo>
                  <a:lnTo>
                    <a:pt x="79" y="423"/>
                  </a:lnTo>
                  <a:lnTo>
                    <a:pt x="86" y="429"/>
                  </a:lnTo>
                  <a:lnTo>
                    <a:pt x="92" y="438"/>
                  </a:lnTo>
                  <a:lnTo>
                    <a:pt x="97" y="446"/>
                  </a:lnTo>
                  <a:lnTo>
                    <a:pt x="101" y="455"/>
                  </a:lnTo>
                  <a:lnTo>
                    <a:pt x="102" y="465"/>
                  </a:lnTo>
                  <a:lnTo>
                    <a:pt x="102" y="465"/>
                  </a:lnTo>
                  <a:lnTo>
                    <a:pt x="101" y="476"/>
                  </a:lnTo>
                  <a:lnTo>
                    <a:pt x="97" y="485"/>
                  </a:lnTo>
                  <a:lnTo>
                    <a:pt x="92" y="494"/>
                  </a:lnTo>
                  <a:lnTo>
                    <a:pt x="86" y="501"/>
                  </a:lnTo>
                  <a:lnTo>
                    <a:pt x="79" y="507"/>
                  </a:lnTo>
                  <a:lnTo>
                    <a:pt x="71" y="512"/>
                  </a:lnTo>
                  <a:lnTo>
                    <a:pt x="61" y="515"/>
                  </a:lnTo>
                  <a:lnTo>
                    <a:pt x="51" y="516"/>
                  </a:lnTo>
                  <a:lnTo>
                    <a:pt x="51" y="516"/>
                  </a:lnTo>
                  <a:lnTo>
                    <a:pt x="41" y="515"/>
                  </a:lnTo>
                  <a:lnTo>
                    <a:pt x="31" y="512"/>
                  </a:lnTo>
                  <a:lnTo>
                    <a:pt x="23" y="507"/>
                  </a:lnTo>
                  <a:lnTo>
                    <a:pt x="15" y="501"/>
                  </a:lnTo>
                  <a:lnTo>
                    <a:pt x="9" y="494"/>
                  </a:lnTo>
                  <a:lnTo>
                    <a:pt x="4" y="485"/>
                  </a:lnTo>
                  <a:lnTo>
                    <a:pt x="2" y="476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2" y="455"/>
                  </a:lnTo>
                  <a:lnTo>
                    <a:pt x="4" y="446"/>
                  </a:lnTo>
                  <a:lnTo>
                    <a:pt x="9" y="438"/>
                  </a:lnTo>
                  <a:lnTo>
                    <a:pt x="15" y="429"/>
                  </a:lnTo>
                  <a:lnTo>
                    <a:pt x="23" y="423"/>
                  </a:lnTo>
                  <a:lnTo>
                    <a:pt x="31" y="419"/>
                  </a:lnTo>
                  <a:lnTo>
                    <a:pt x="41" y="416"/>
                  </a:lnTo>
                  <a:lnTo>
                    <a:pt x="51" y="415"/>
                  </a:lnTo>
                  <a:lnTo>
                    <a:pt x="51" y="415"/>
                  </a:lnTo>
                  <a:close/>
                  <a:moveTo>
                    <a:pt x="360" y="0"/>
                  </a:moveTo>
                  <a:lnTo>
                    <a:pt x="360" y="0"/>
                  </a:lnTo>
                  <a:lnTo>
                    <a:pt x="369" y="1"/>
                  </a:lnTo>
                  <a:lnTo>
                    <a:pt x="379" y="4"/>
                  </a:lnTo>
                  <a:lnTo>
                    <a:pt x="388" y="9"/>
                  </a:lnTo>
                  <a:lnTo>
                    <a:pt x="396" y="14"/>
                  </a:lnTo>
                  <a:lnTo>
                    <a:pt x="402" y="23"/>
                  </a:lnTo>
                  <a:lnTo>
                    <a:pt x="406" y="31"/>
                  </a:lnTo>
                  <a:lnTo>
                    <a:pt x="409" y="41"/>
                  </a:lnTo>
                  <a:lnTo>
                    <a:pt x="410" y="50"/>
                  </a:lnTo>
                  <a:lnTo>
                    <a:pt x="410" y="50"/>
                  </a:lnTo>
                  <a:lnTo>
                    <a:pt x="409" y="61"/>
                  </a:lnTo>
                  <a:lnTo>
                    <a:pt x="406" y="70"/>
                  </a:lnTo>
                  <a:lnTo>
                    <a:pt x="402" y="79"/>
                  </a:lnTo>
                  <a:lnTo>
                    <a:pt x="396" y="86"/>
                  </a:lnTo>
                  <a:lnTo>
                    <a:pt x="388" y="92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49" y="100"/>
                  </a:lnTo>
                  <a:lnTo>
                    <a:pt x="339" y="97"/>
                  </a:lnTo>
                  <a:lnTo>
                    <a:pt x="331" y="92"/>
                  </a:lnTo>
                  <a:lnTo>
                    <a:pt x="324" y="86"/>
                  </a:lnTo>
                  <a:lnTo>
                    <a:pt x="318" y="79"/>
                  </a:lnTo>
                  <a:lnTo>
                    <a:pt x="313" y="70"/>
                  </a:lnTo>
                  <a:lnTo>
                    <a:pt x="310" y="61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41"/>
                  </a:lnTo>
                  <a:lnTo>
                    <a:pt x="313" y="31"/>
                  </a:lnTo>
                  <a:lnTo>
                    <a:pt x="318" y="23"/>
                  </a:lnTo>
                  <a:lnTo>
                    <a:pt x="324" y="14"/>
                  </a:lnTo>
                  <a:lnTo>
                    <a:pt x="331" y="9"/>
                  </a:lnTo>
                  <a:lnTo>
                    <a:pt x="339" y="4"/>
                  </a:lnTo>
                  <a:lnTo>
                    <a:pt x="349" y="1"/>
                  </a:lnTo>
                  <a:lnTo>
                    <a:pt x="360" y="0"/>
                  </a:lnTo>
                  <a:lnTo>
                    <a:pt x="360" y="0"/>
                  </a:lnTo>
                  <a:close/>
                  <a:moveTo>
                    <a:pt x="600" y="74"/>
                  </a:moveTo>
                  <a:lnTo>
                    <a:pt x="600" y="74"/>
                  </a:lnTo>
                  <a:lnTo>
                    <a:pt x="612" y="75"/>
                  </a:lnTo>
                  <a:lnTo>
                    <a:pt x="624" y="79"/>
                  </a:lnTo>
                  <a:lnTo>
                    <a:pt x="633" y="85"/>
                  </a:lnTo>
                  <a:lnTo>
                    <a:pt x="642" y="92"/>
                  </a:lnTo>
                  <a:lnTo>
                    <a:pt x="650" y="100"/>
                  </a:lnTo>
                  <a:lnTo>
                    <a:pt x="655" y="111"/>
                  </a:lnTo>
                  <a:lnTo>
                    <a:pt x="658" y="122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58" y="146"/>
                  </a:lnTo>
                  <a:lnTo>
                    <a:pt x="655" y="156"/>
                  </a:lnTo>
                  <a:lnTo>
                    <a:pt x="650" y="167"/>
                  </a:lnTo>
                  <a:lnTo>
                    <a:pt x="642" y="175"/>
                  </a:lnTo>
                  <a:lnTo>
                    <a:pt x="633" y="183"/>
                  </a:lnTo>
                  <a:lnTo>
                    <a:pt x="624" y="188"/>
                  </a:lnTo>
                  <a:lnTo>
                    <a:pt x="612" y="192"/>
                  </a:lnTo>
                  <a:lnTo>
                    <a:pt x="600" y="193"/>
                  </a:lnTo>
                  <a:lnTo>
                    <a:pt x="600" y="193"/>
                  </a:lnTo>
                  <a:lnTo>
                    <a:pt x="588" y="192"/>
                  </a:lnTo>
                  <a:lnTo>
                    <a:pt x="577" y="188"/>
                  </a:lnTo>
                  <a:lnTo>
                    <a:pt x="567" y="183"/>
                  </a:lnTo>
                  <a:lnTo>
                    <a:pt x="558" y="175"/>
                  </a:lnTo>
                  <a:lnTo>
                    <a:pt x="551" y="167"/>
                  </a:lnTo>
                  <a:lnTo>
                    <a:pt x="546" y="156"/>
                  </a:lnTo>
                  <a:lnTo>
                    <a:pt x="542" y="146"/>
                  </a:lnTo>
                  <a:lnTo>
                    <a:pt x="541" y="134"/>
                  </a:lnTo>
                  <a:lnTo>
                    <a:pt x="541" y="134"/>
                  </a:lnTo>
                  <a:lnTo>
                    <a:pt x="542" y="122"/>
                  </a:lnTo>
                  <a:lnTo>
                    <a:pt x="546" y="111"/>
                  </a:lnTo>
                  <a:lnTo>
                    <a:pt x="551" y="100"/>
                  </a:lnTo>
                  <a:lnTo>
                    <a:pt x="558" y="92"/>
                  </a:lnTo>
                  <a:lnTo>
                    <a:pt x="567" y="85"/>
                  </a:lnTo>
                  <a:lnTo>
                    <a:pt x="577" y="79"/>
                  </a:lnTo>
                  <a:lnTo>
                    <a:pt x="588" y="75"/>
                  </a:lnTo>
                  <a:lnTo>
                    <a:pt x="600" y="74"/>
                  </a:lnTo>
                  <a:lnTo>
                    <a:pt x="600" y="74"/>
                  </a:lnTo>
                  <a:close/>
                  <a:moveTo>
                    <a:pt x="710" y="264"/>
                  </a:moveTo>
                  <a:lnTo>
                    <a:pt x="710" y="264"/>
                  </a:lnTo>
                  <a:lnTo>
                    <a:pt x="720" y="265"/>
                  </a:lnTo>
                  <a:lnTo>
                    <a:pt x="730" y="268"/>
                  </a:lnTo>
                  <a:lnTo>
                    <a:pt x="738" y="273"/>
                  </a:lnTo>
                  <a:lnTo>
                    <a:pt x="745" y="279"/>
                  </a:lnTo>
                  <a:lnTo>
                    <a:pt x="751" y="286"/>
                  </a:lnTo>
                  <a:lnTo>
                    <a:pt x="756" y="295"/>
                  </a:lnTo>
                  <a:lnTo>
                    <a:pt x="760" y="304"/>
                  </a:lnTo>
                  <a:lnTo>
                    <a:pt x="761" y="315"/>
                  </a:lnTo>
                  <a:lnTo>
                    <a:pt x="761" y="315"/>
                  </a:lnTo>
                  <a:lnTo>
                    <a:pt x="760" y="324"/>
                  </a:lnTo>
                  <a:lnTo>
                    <a:pt x="756" y="334"/>
                  </a:lnTo>
                  <a:lnTo>
                    <a:pt x="751" y="342"/>
                  </a:lnTo>
                  <a:lnTo>
                    <a:pt x="745" y="351"/>
                  </a:lnTo>
                  <a:lnTo>
                    <a:pt x="738" y="357"/>
                  </a:lnTo>
                  <a:lnTo>
                    <a:pt x="730" y="361"/>
                  </a:lnTo>
                  <a:lnTo>
                    <a:pt x="720" y="364"/>
                  </a:lnTo>
                  <a:lnTo>
                    <a:pt x="710" y="365"/>
                  </a:lnTo>
                  <a:lnTo>
                    <a:pt x="710" y="365"/>
                  </a:lnTo>
                  <a:lnTo>
                    <a:pt x="700" y="364"/>
                  </a:lnTo>
                  <a:lnTo>
                    <a:pt x="690" y="361"/>
                  </a:lnTo>
                  <a:lnTo>
                    <a:pt x="682" y="357"/>
                  </a:lnTo>
                  <a:lnTo>
                    <a:pt x="674" y="351"/>
                  </a:lnTo>
                  <a:lnTo>
                    <a:pt x="668" y="342"/>
                  </a:lnTo>
                  <a:lnTo>
                    <a:pt x="663" y="334"/>
                  </a:lnTo>
                  <a:lnTo>
                    <a:pt x="661" y="324"/>
                  </a:lnTo>
                  <a:lnTo>
                    <a:pt x="659" y="315"/>
                  </a:lnTo>
                  <a:lnTo>
                    <a:pt x="659" y="315"/>
                  </a:lnTo>
                  <a:lnTo>
                    <a:pt x="661" y="304"/>
                  </a:lnTo>
                  <a:lnTo>
                    <a:pt x="663" y="295"/>
                  </a:lnTo>
                  <a:lnTo>
                    <a:pt x="668" y="286"/>
                  </a:lnTo>
                  <a:lnTo>
                    <a:pt x="674" y="279"/>
                  </a:lnTo>
                  <a:lnTo>
                    <a:pt x="682" y="273"/>
                  </a:lnTo>
                  <a:lnTo>
                    <a:pt x="690" y="268"/>
                  </a:lnTo>
                  <a:lnTo>
                    <a:pt x="700" y="265"/>
                  </a:lnTo>
                  <a:lnTo>
                    <a:pt x="710" y="264"/>
                  </a:lnTo>
                  <a:lnTo>
                    <a:pt x="710" y="2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7"/>
          <p:cNvSpPr/>
          <p:nvPr/>
        </p:nvSpPr>
        <p:spPr>
          <a:xfrm>
            <a:off x="22335722" y="5146286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22507884" y="5357067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 rot="5400000">
            <a:off x="23549580" y="6889896"/>
            <a:ext cx="917708" cy="306853"/>
          </a:xfrm>
          <a:prstGeom prst="triangle">
            <a:avLst>
              <a:gd name="adj" fmla="val 50000"/>
            </a:avLst>
          </a:prstGeom>
          <a:solidFill>
            <a:srgbClr val="24BAA2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4800"/>
              <a:buNone/>
            </a:pPr>
            <a:r>
              <a:rPr lang="en-US" sz="4800" b="1">
                <a:solidFill>
                  <a:srgbClr val="24BAA2"/>
                </a:solidFill>
              </a:rPr>
              <a:t>B. DURING WBL ACTIVITIES</a:t>
            </a:r>
            <a:endParaRPr/>
          </a:p>
        </p:txBody>
      </p:sp>
      <p:sp>
        <p:nvSpPr>
          <p:cNvPr id="293" name="Google Shape;293;p7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</a:rPr>
              <a:t>TUTOR’S </a:t>
            </a:r>
            <a:r>
              <a:rPr lang="en-US" sz="5400" b="1">
                <a:solidFill>
                  <a:schemeClr val="dk1"/>
                </a:solidFill>
              </a:rPr>
              <a:t>TASKS</a:t>
            </a:r>
            <a:endParaRPr sz="4400">
              <a:solidFill>
                <a:schemeClr val="dk1"/>
              </a:solidFill>
            </a:endParaRPr>
          </a:p>
        </p:txBody>
      </p:sp>
      <p:grpSp>
        <p:nvGrpSpPr>
          <p:cNvPr id="294" name="Google Shape;294;p7"/>
          <p:cNvGrpSpPr/>
          <p:nvPr/>
        </p:nvGrpSpPr>
        <p:grpSpPr>
          <a:xfrm>
            <a:off x="1" y="3302419"/>
            <a:ext cx="3079692" cy="2336914"/>
            <a:chOff x="762000" y="993526"/>
            <a:chExt cx="1155185" cy="876571"/>
          </a:xfrm>
        </p:grpSpPr>
        <p:sp>
          <p:nvSpPr>
            <p:cNvPr id="295" name="Google Shape;295;p7"/>
            <p:cNvSpPr/>
            <p:nvPr/>
          </p:nvSpPr>
          <p:spPr>
            <a:xfrm>
              <a:off x="762000" y="1350589"/>
              <a:ext cx="1130563" cy="519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met the host organization and the care worker to co-plan the WBL pathway starting from the learning outcomes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86622" y="993526"/>
              <a:ext cx="1130563" cy="138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CO-PLAN MEETING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2510952" y="10805542"/>
            <a:ext cx="3079692" cy="1782917"/>
            <a:chOff x="762000" y="993526"/>
            <a:chExt cx="1155185" cy="668768"/>
          </a:xfrm>
        </p:grpSpPr>
        <p:sp>
          <p:nvSpPr>
            <p:cNvPr id="298" name="Google Shape;298;p7"/>
            <p:cNvSpPr/>
            <p:nvPr/>
          </p:nvSpPr>
          <p:spPr>
            <a:xfrm>
              <a:off x="762000" y="1350589"/>
              <a:ext cx="1130563" cy="311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met the care worker to design the individualized WBL pathway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INDIVIDUALIZED WBL PATHWAY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4857677" y="3262822"/>
            <a:ext cx="3079692" cy="2059917"/>
            <a:chOff x="762000" y="993526"/>
            <a:chExt cx="1155185" cy="772670"/>
          </a:xfrm>
        </p:grpSpPr>
        <p:sp>
          <p:nvSpPr>
            <p:cNvPr id="301" name="Google Shape;301;p7"/>
            <p:cNvSpPr/>
            <p:nvPr/>
          </p:nvSpPr>
          <p:spPr>
            <a:xfrm>
              <a:off x="762000" y="1350589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shared with the care worker and with the host organization the WBL pathway calendar (30 hours)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86622" y="993526"/>
              <a:ext cx="1130563" cy="138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CALENDAR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279642" y="10764702"/>
            <a:ext cx="3079692" cy="1228920"/>
            <a:chOff x="762000" y="993526"/>
            <a:chExt cx="1155185" cy="460965"/>
          </a:xfrm>
        </p:grpSpPr>
        <p:sp>
          <p:nvSpPr>
            <p:cNvPr id="304" name="Google Shape;304;p7"/>
            <p:cNvSpPr/>
            <p:nvPr/>
          </p:nvSpPr>
          <p:spPr>
            <a:xfrm>
              <a:off x="762000" y="1350589"/>
              <a:ext cx="1130563" cy="103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launched the WBL pathway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WBL PROGRAMS LAUNCH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15353" y="3238652"/>
            <a:ext cx="3079692" cy="2890911"/>
            <a:chOff x="762000" y="993526"/>
            <a:chExt cx="1155185" cy="1084374"/>
          </a:xfrm>
        </p:grpSpPr>
        <p:sp>
          <p:nvSpPr>
            <p:cNvPr id="307" name="Google Shape;307;p7"/>
            <p:cNvSpPr/>
            <p:nvPr/>
          </p:nvSpPr>
          <p:spPr>
            <a:xfrm>
              <a:off x="762000" y="1350589"/>
              <a:ext cx="1130563" cy="7273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monitored the care workers WBL learning activities during the WBL pathway through an in presence or online meeting and on the base of the management and monitoring plan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WBL PROGRAMS MONITORING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>
            <a:off x="12247120" y="10766944"/>
            <a:ext cx="3079692" cy="2336914"/>
            <a:chOff x="762000" y="993526"/>
            <a:chExt cx="1155185" cy="876571"/>
          </a:xfrm>
        </p:grpSpPr>
        <p:sp>
          <p:nvSpPr>
            <p:cNvPr id="310" name="Google Shape;310;p7"/>
            <p:cNvSpPr/>
            <p:nvPr/>
          </p:nvSpPr>
          <p:spPr>
            <a:xfrm>
              <a:off x="762000" y="1350589"/>
              <a:ext cx="1130563" cy="519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communicated the monitoring activities to the interested parties (the responsible of project partner staff, learner/care worker...)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MONITORING RESULTS SHARING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>
            <a:off x="14434311" y="3238652"/>
            <a:ext cx="3414730" cy="1505917"/>
            <a:chOff x="685345" y="993526"/>
            <a:chExt cx="1280857" cy="564866"/>
          </a:xfrm>
        </p:grpSpPr>
        <p:sp>
          <p:nvSpPr>
            <p:cNvPr id="313" name="Google Shape;313;p7"/>
            <p:cNvSpPr/>
            <p:nvPr/>
          </p:nvSpPr>
          <p:spPr>
            <a:xfrm>
              <a:off x="762000" y="1350589"/>
              <a:ext cx="1130563" cy="207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completed the formative assessment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685345" y="993526"/>
              <a:ext cx="1280857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7. WBL PATHWAY FORMATIVE ASSESSMENT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17245030" y="10764702"/>
            <a:ext cx="3079692" cy="1813693"/>
            <a:chOff x="762000" y="993526"/>
            <a:chExt cx="1155185" cy="680312"/>
          </a:xfrm>
        </p:grpSpPr>
        <p:sp>
          <p:nvSpPr>
            <p:cNvPr id="316" name="Google Shape;316;p7"/>
            <p:cNvSpPr/>
            <p:nvPr/>
          </p:nvSpPr>
          <p:spPr>
            <a:xfrm>
              <a:off x="762000" y="1350589"/>
              <a:ext cx="1130563" cy="32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 have the evidence the care worker has ended the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WBL pathway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8. END OF WBL PROGRAM DETECTION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19330041" y="3202086"/>
            <a:ext cx="3079692" cy="2059917"/>
            <a:chOff x="762000" y="993526"/>
            <a:chExt cx="1155185" cy="772670"/>
          </a:xfrm>
        </p:grpSpPr>
        <p:sp>
          <p:nvSpPr>
            <p:cNvPr id="319" name="Google Shape;319;p7"/>
            <p:cNvSpPr/>
            <p:nvPr/>
          </p:nvSpPr>
          <p:spPr>
            <a:xfrm>
              <a:off x="762000" y="1350589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done the monitoring report with the most important information acquired during the monitoring meeting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9. MONITORING REPORT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21526983" y="10763690"/>
            <a:ext cx="3079692" cy="1813693"/>
            <a:chOff x="762000" y="993526"/>
            <a:chExt cx="1155185" cy="680312"/>
          </a:xfrm>
        </p:grpSpPr>
        <p:sp>
          <p:nvSpPr>
            <p:cNvPr id="322" name="Google Shape;322;p7"/>
            <p:cNvSpPr/>
            <p:nvPr/>
          </p:nvSpPr>
          <p:spPr>
            <a:xfrm>
              <a:off x="762000" y="1350589"/>
              <a:ext cx="1130563" cy="32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asked the Care Workers to do the final Self-Assessment tool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10. FINAL SELF-ASSESSMENT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7"/>
          <p:cNvGrpSpPr/>
          <p:nvPr/>
        </p:nvGrpSpPr>
        <p:grpSpPr>
          <a:xfrm>
            <a:off x="13374644" y="6822678"/>
            <a:ext cx="645106" cy="454905"/>
            <a:chOff x="1637252" y="2818856"/>
            <a:chExt cx="400024" cy="249520"/>
          </a:xfrm>
        </p:grpSpPr>
        <p:sp>
          <p:nvSpPr>
            <p:cNvPr id="325" name="Google Shape;325;p7"/>
            <p:cNvSpPr/>
            <p:nvPr/>
          </p:nvSpPr>
          <p:spPr>
            <a:xfrm>
              <a:off x="1637252" y="2818856"/>
              <a:ext cx="400024" cy="249520"/>
            </a:xfrm>
            <a:custGeom>
              <a:avLst/>
              <a:gdLst/>
              <a:ahLst/>
              <a:cxnLst/>
              <a:rect l="l" t="t" r="r" b="b"/>
              <a:pathLst>
                <a:path w="128" h="80" extrusionOk="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786436" y="2892788"/>
              <a:ext cx="56769" cy="56769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49471" y="2855822"/>
              <a:ext cx="175588" cy="174268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18303068" y="6608680"/>
            <a:ext cx="715888" cy="566098"/>
            <a:chOff x="2437300" y="3542332"/>
            <a:chExt cx="400024" cy="400024"/>
          </a:xfrm>
        </p:grpSpPr>
        <p:sp>
          <p:nvSpPr>
            <p:cNvPr id="329" name="Google Shape;329;p7"/>
            <p:cNvSpPr/>
            <p:nvPr/>
          </p:nvSpPr>
          <p:spPr>
            <a:xfrm>
              <a:off x="2437300" y="3542332"/>
              <a:ext cx="400024" cy="400024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2474265" y="3867103"/>
              <a:ext cx="38287" cy="38287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7"/>
          <p:cNvSpPr/>
          <p:nvPr/>
        </p:nvSpPr>
        <p:spPr>
          <a:xfrm>
            <a:off x="20756051" y="8446952"/>
            <a:ext cx="546670" cy="716014"/>
          </a:xfrm>
          <a:custGeom>
            <a:avLst/>
            <a:gdLst/>
            <a:ahLst/>
            <a:cxnLst/>
            <a:rect l="l" t="t" r="r" b="b"/>
            <a:pathLst>
              <a:path w="73" h="91" extrusionOk="0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7"/>
          <p:cNvGrpSpPr/>
          <p:nvPr/>
        </p:nvGrpSpPr>
        <p:grpSpPr>
          <a:xfrm>
            <a:off x="22757060" y="6719661"/>
            <a:ext cx="689828" cy="692553"/>
            <a:chOff x="0" y="2230438"/>
            <a:chExt cx="401638" cy="403225"/>
          </a:xfrm>
        </p:grpSpPr>
        <p:sp>
          <p:nvSpPr>
            <p:cNvPr id="333" name="Google Shape;333;p7"/>
            <p:cNvSpPr/>
            <p:nvPr/>
          </p:nvSpPr>
          <p:spPr>
            <a:xfrm>
              <a:off x="42863" y="2230438"/>
              <a:ext cx="139700" cy="388938"/>
            </a:xfrm>
            <a:custGeom>
              <a:avLst/>
              <a:gdLst/>
              <a:ahLst/>
              <a:cxnLst/>
              <a:rect l="l" t="t" r="r" b="b"/>
              <a:pathLst>
                <a:path w="265" h="733" extrusionOk="0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4288" y="2273300"/>
              <a:ext cx="387350" cy="139700"/>
            </a:xfrm>
            <a:custGeom>
              <a:avLst/>
              <a:gdLst/>
              <a:ahLst/>
              <a:cxnLst/>
              <a:rect l="l" t="t" r="r" b="b"/>
              <a:pathLst>
                <a:path w="734" h="264" extrusionOk="0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19075" y="2244725"/>
              <a:ext cx="141288" cy="388938"/>
            </a:xfrm>
            <a:custGeom>
              <a:avLst/>
              <a:gdLst/>
              <a:ahLst/>
              <a:cxnLst/>
              <a:rect l="l" t="t" r="r" b="b"/>
              <a:pathLst>
                <a:path w="266" h="735" extrusionOk="0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0" y="2451100"/>
              <a:ext cx="388938" cy="139700"/>
            </a:xfrm>
            <a:custGeom>
              <a:avLst/>
              <a:gdLst/>
              <a:ahLst/>
              <a:cxnLst/>
              <a:rect l="l" t="t" r="r" b="b"/>
              <a:pathLst>
                <a:path w="734" h="265" extrusionOk="0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C4E0"/>
              </a:buClr>
              <a:buSzPts val="4800"/>
              <a:buNone/>
            </a:pPr>
            <a:r>
              <a:rPr lang="en-US" sz="4800" b="1" dirty="0">
                <a:solidFill>
                  <a:srgbClr val="47C4E0"/>
                </a:solidFill>
              </a:rPr>
              <a:t>C. AFTER WBL ACTIVITIES</a:t>
            </a:r>
            <a:endParaRPr dirty="0"/>
          </a:p>
        </p:txBody>
      </p:sp>
      <p:sp>
        <p:nvSpPr>
          <p:cNvPr id="342" name="Google Shape;342;p8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</a:rPr>
              <a:t>TUTOR’S </a:t>
            </a:r>
            <a:r>
              <a:rPr lang="en-US" sz="5400" b="1">
                <a:solidFill>
                  <a:schemeClr val="dk1"/>
                </a:solidFill>
              </a:rPr>
              <a:t>TASKS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4618490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8"/>
          <p:cNvSpPr/>
          <p:nvPr/>
        </p:nvSpPr>
        <p:spPr>
          <a:xfrm>
            <a:off x="4790652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8"/>
          <p:cNvSpPr/>
          <p:nvPr/>
        </p:nvSpPr>
        <p:spPr>
          <a:xfrm>
            <a:off x="9053905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9226067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13059011" y="697064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13231170" y="718142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17440638" y="5179005"/>
            <a:ext cx="1549466" cy="3794057"/>
          </a:xfrm>
          <a:prstGeom prst="roundRect">
            <a:avLst>
              <a:gd name="adj" fmla="val 16667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17612800" y="5389786"/>
            <a:ext cx="1205142" cy="3372495"/>
          </a:xfrm>
          <a:prstGeom prst="roundRect">
            <a:avLst>
              <a:gd name="adj" fmla="val 16667"/>
            </a:avLst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/>
          <p:nvPr/>
        </p:nvSpPr>
        <p:spPr>
          <a:xfrm rot="5400000">
            <a:off x="5832813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/>
          <p:nvPr/>
        </p:nvSpPr>
        <p:spPr>
          <a:xfrm rot="5400000">
            <a:off x="10269849" y="692261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 rot="5400000">
            <a:off x="14257006" y="8714247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 rot="5400000">
            <a:off x="18640257" y="6922623"/>
            <a:ext cx="917708" cy="306853"/>
          </a:xfrm>
          <a:prstGeom prst="triangle">
            <a:avLst>
              <a:gd name="adj" fmla="val 50000"/>
            </a:avLst>
          </a:prstGeom>
          <a:solidFill>
            <a:srgbClr val="47C4E0"/>
          </a:solidFill>
          <a:ln>
            <a:noFill/>
          </a:ln>
        </p:spPr>
        <p:txBody>
          <a:bodyPr spcFirstLastPara="1" wrap="square" lIns="243775" tIns="121875" rIns="243775" bIns="121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8"/>
          <p:cNvGrpSpPr/>
          <p:nvPr/>
        </p:nvGrpSpPr>
        <p:grpSpPr>
          <a:xfrm>
            <a:off x="3886201" y="3302419"/>
            <a:ext cx="3079692" cy="2336914"/>
            <a:chOff x="762000" y="993526"/>
            <a:chExt cx="1155185" cy="876571"/>
          </a:xfrm>
        </p:grpSpPr>
        <p:sp>
          <p:nvSpPr>
            <p:cNvPr id="356" name="Google Shape;356;p8"/>
            <p:cNvSpPr/>
            <p:nvPr/>
          </p:nvSpPr>
          <p:spPr>
            <a:xfrm>
              <a:off x="762000" y="1350589"/>
              <a:ext cx="1130563" cy="519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evaluated the need for modification, correction, remodulation path and, if necessary, has modified, corrected, reshaped the path</a:t>
              </a: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WBL PATHWAY EVALUATION</a:t>
              </a:r>
              <a:endParaRPr sz="2400" b="1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8"/>
          <p:cNvGrpSpPr/>
          <p:nvPr/>
        </p:nvGrpSpPr>
        <p:grpSpPr>
          <a:xfrm>
            <a:off x="7898297" y="10304094"/>
            <a:ext cx="4174433" cy="2079320"/>
            <a:chOff x="603214" y="1022084"/>
            <a:chExt cx="1565820" cy="779948"/>
          </a:xfrm>
        </p:grpSpPr>
        <p:sp>
          <p:nvSpPr>
            <p:cNvPr id="359" name="Google Shape;359;p8"/>
            <p:cNvSpPr/>
            <p:nvPr/>
          </p:nvSpPr>
          <p:spPr>
            <a:xfrm>
              <a:off x="762000" y="1350589"/>
              <a:ext cx="1130563" cy="451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reported the progress of the WBL pathway to the learner/care worker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03214" y="1022084"/>
              <a:ext cx="1565820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CARE WORKER PROGRESS COMMUNICATION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8"/>
          <p:cNvGrpSpPr/>
          <p:nvPr/>
        </p:nvGrpSpPr>
        <p:grpSpPr>
          <a:xfrm>
            <a:off x="11920688" y="3289557"/>
            <a:ext cx="4020380" cy="2168318"/>
            <a:chOff x="609698" y="988701"/>
            <a:chExt cx="1508035" cy="813331"/>
          </a:xfrm>
        </p:grpSpPr>
        <p:sp>
          <p:nvSpPr>
            <p:cNvPr id="362" name="Google Shape;362;p8"/>
            <p:cNvSpPr/>
            <p:nvPr/>
          </p:nvSpPr>
          <p:spPr>
            <a:xfrm>
              <a:off x="762000" y="1350589"/>
              <a:ext cx="1130563" cy="451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prepared a final monitoring report (comment on the results)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09698" y="988701"/>
              <a:ext cx="1508035" cy="138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MONITORING REPORTING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8"/>
          <p:cNvGrpSpPr/>
          <p:nvPr/>
        </p:nvGrpSpPr>
        <p:grpSpPr>
          <a:xfrm>
            <a:off x="16708351" y="10304095"/>
            <a:ext cx="3014050" cy="2079320"/>
            <a:chOff x="762000" y="1022084"/>
            <a:chExt cx="1130563" cy="779948"/>
          </a:xfrm>
        </p:grpSpPr>
        <p:sp>
          <p:nvSpPr>
            <p:cNvPr id="365" name="Google Shape;365;p8"/>
            <p:cNvSpPr/>
            <p:nvPr/>
          </p:nvSpPr>
          <p:spPr>
            <a:xfrm>
              <a:off x="762000" y="1350589"/>
              <a:ext cx="1130563" cy="451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have ensured that the care workers have received the certificate of competence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762000" y="1022084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COMPETEMCE CERTIFICATE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8"/>
          <p:cNvGrpSpPr/>
          <p:nvPr/>
        </p:nvGrpSpPr>
        <p:grpSpPr>
          <a:xfrm>
            <a:off x="9434843" y="6687390"/>
            <a:ext cx="689828" cy="695280"/>
            <a:chOff x="0" y="3041650"/>
            <a:chExt cx="401638" cy="404813"/>
          </a:xfrm>
        </p:grpSpPr>
        <p:sp>
          <p:nvSpPr>
            <p:cNvPr id="368" name="Google Shape;368;p8"/>
            <p:cNvSpPr/>
            <p:nvPr/>
          </p:nvSpPr>
          <p:spPr>
            <a:xfrm>
              <a:off x="0" y="3041650"/>
              <a:ext cx="401638" cy="404813"/>
            </a:xfrm>
            <a:custGeom>
              <a:avLst/>
              <a:gdLst/>
              <a:ahLst/>
              <a:cxnLst/>
              <a:rect l="l" t="t" r="r" b="b"/>
              <a:pathLst>
                <a:path w="760" h="765" extrusionOk="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38125" y="3076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8"/>
          <p:cNvGrpSpPr/>
          <p:nvPr/>
        </p:nvGrpSpPr>
        <p:grpSpPr>
          <a:xfrm>
            <a:off x="5106934" y="8522761"/>
            <a:ext cx="572584" cy="689826"/>
            <a:chOff x="34925" y="1419225"/>
            <a:chExt cx="333375" cy="401638"/>
          </a:xfrm>
        </p:grpSpPr>
        <p:sp>
          <p:nvSpPr>
            <p:cNvPr id="371" name="Google Shape;371;p8"/>
            <p:cNvSpPr/>
            <p:nvPr/>
          </p:nvSpPr>
          <p:spPr>
            <a:xfrm>
              <a:off x="71438" y="1462088"/>
              <a:ext cx="263525" cy="315913"/>
            </a:xfrm>
            <a:custGeom>
              <a:avLst/>
              <a:gdLst/>
              <a:ahLst/>
              <a:cxnLst/>
              <a:rect l="l" t="t" r="r" b="b"/>
              <a:pathLst>
                <a:path w="499" h="599" extrusionOk="0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4925" y="1419225"/>
              <a:ext cx="333375" cy="401638"/>
            </a:xfrm>
            <a:custGeom>
              <a:avLst/>
              <a:gdLst/>
              <a:ahLst/>
              <a:cxnLst/>
              <a:rect l="l" t="t" r="r" b="b"/>
              <a:pathLst>
                <a:path w="629" h="759" extrusionOk="0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43775" tIns="121875" rIns="243775" bIns="121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8"/>
          <p:cNvGrpSpPr/>
          <p:nvPr/>
        </p:nvGrpSpPr>
        <p:grpSpPr>
          <a:xfrm>
            <a:off x="17950459" y="6819450"/>
            <a:ext cx="529824" cy="723951"/>
            <a:chOff x="837205" y="3542332"/>
            <a:chExt cx="400024" cy="400024"/>
          </a:xfrm>
        </p:grpSpPr>
        <p:sp>
          <p:nvSpPr>
            <p:cNvPr id="374" name="Google Shape;374;p8"/>
            <p:cNvSpPr/>
            <p:nvPr/>
          </p:nvSpPr>
          <p:spPr>
            <a:xfrm>
              <a:off x="837205" y="3542332"/>
              <a:ext cx="400024" cy="400024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74843" y="3692836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074843" y="3655870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074843" y="3617583"/>
              <a:ext cx="112218" cy="1320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937541" y="3880306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937541" y="3843340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937541" y="3805053"/>
              <a:ext cx="112218" cy="1320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074843" y="3880306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074843" y="3843340"/>
              <a:ext cx="112218" cy="1188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74843" y="3805053"/>
              <a:ext cx="112218" cy="13202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937541" y="3729802"/>
              <a:ext cx="249520" cy="13202"/>
            </a:xfrm>
            <a:custGeom>
              <a:avLst/>
              <a:gdLst/>
              <a:ahLst/>
              <a:cxnLst/>
              <a:rect l="l" t="t" r="r" b="b"/>
              <a:pathLst>
                <a:path w="80" h="4" extrusionOk="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937541" y="3768087"/>
              <a:ext cx="249520" cy="11882"/>
            </a:xfrm>
            <a:custGeom>
              <a:avLst/>
              <a:gdLst/>
              <a:ahLst/>
              <a:cxnLst/>
              <a:rect l="l" t="t" r="r" b="b"/>
              <a:pathLst>
                <a:path w="80" h="4" extrusionOk="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937541" y="3592500"/>
              <a:ext cx="112218" cy="112218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8"/>
          <p:cNvSpPr/>
          <p:nvPr/>
        </p:nvSpPr>
        <p:spPr>
          <a:xfrm>
            <a:off x="13614714" y="8522761"/>
            <a:ext cx="546670" cy="716014"/>
          </a:xfrm>
          <a:custGeom>
            <a:avLst/>
            <a:gdLst/>
            <a:ahLst/>
            <a:cxnLst/>
            <a:rect l="l" t="t" r="r" b="b"/>
            <a:pathLst>
              <a:path w="73" h="91" extrusionOk="0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543</Words>
  <Application>Microsoft Macintosh PowerPoint</Application>
  <PresentationFormat>Personalizzato</PresentationFormat>
  <Paragraphs>79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Calibri</vt:lpstr>
      <vt:lpstr>Montserrat</vt:lpstr>
      <vt:lpstr>Arial</vt:lpstr>
      <vt:lpstr>Default Theme</vt:lpstr>
      <vt:lpstr>Presentazione standard di PowerPoint</vt:lpstr>
      <vt:lpstr>The Tutor Journey</vt:lpstr>
      <vt:lpstr>TUTOR’S TASKS</vt:lpstr>
      <vt:lpstr>TUTOR’S TASKS</vt:lpstr>
      <vt:lpstr>TUTOR’S TASKS</vt:lpstr>
      <vt:lpstr>TUTOR’S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Moncada</dc:creator>
  <cp:lastModifiedBy>Fabrizio Coccetti</cp:lastModifiedBy>
  <cp:revision>2</cp:revision>
  <dcterms:created xsi:type="dcterms:W3CDTF">2014-11-12T21:47:38Z</dcterms:created>
  <dcterms:modified xsi:type="dcterms:W3CDTF">2023-08-28T19:41:36Z</dcterms:modified>
</cp:coreProperties>
</file>