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9" r:id="rId3"/>
  </p:sldIdLst>
  <p:sldSz cx="24377650" cy="13716000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Montserrat" pitchFamily="2" charset="77"/>
      <p:regular r:id="rId9"/>
      <p:bold r:id="rId10"/>
      <p:italic r:id="rId11"/>
      <p:boldItalic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9" roundtripDataSignature="AMtx7mhBV1NGHVwfdjpqJraBac0SuieXG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04"/>
  </p:normalViewPr>
  <p:slideViewPr>
    <p:cSldViewPr snapToGrid="0">
      <p:cViewPr varScale="1">
        <p:scale>
          <a:sx n="54" d="100"/>
          <a:sy n="54" d="100"/>
        </p:scale>
        <p:origin x="736" y="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2" Type="http://schemas.openxmlformats.org/officeDocument/2006/relationships/slide" Target="slides/slide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23" Type="http://schemas.openxmlformats.org/officeDocument/2006/relationships/tableStyles" Target="tableStyles.xml"/><Relationship Id="rId10" Type="http://schemas.openxmlformats.org/officeDocument/2006/relationships/font" Target="fonts/font6.fntdata"/><Relationship Id="rId19" Type="http://customschemas.google.com/relationships/presentationmetadata" Target="meta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‹N›</a:t>
            </a:fld>
            <a:endParaRPr sz="12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" name="Google Shape;3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</a:pPr>
            <a:endParaRPr/>
          </a:p>
        </p:txBody>
      </p:sp>
      <p:sp>
        <p:nvSpPr>
          <p:cNvPr id="37" name="Google Shape;3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" name="Google Shape;10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ver Slide ">
  <p:cSld name="Cover Slide 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0"/>
          <p:cNvSpPr/>
          <p:nvPr/>
        </p:nvSpPr>
        <p:spPr>
          <a:xfrm>
            <a:off x="0" y="4909025"/>
            <a:ext cx="24339044" cy="6865406"/>
          </a:xfrm>
          <a:custGeom>
            <a:avLst/>
            <a:gdLst/>
            <a:ahLst/>
            <a:cxnLst/>
            <a:rect l="l" t="t" r="r" b="b"/>
            <a:pathLst>
              <a:path w="7600392" h="6806308" extrusionOk="0">
                <a:moveTo>
                  <a:pt x="0" y="0"/>
                </a:moveTo>
                <a:lnTo>
                  <a:pt x="7600393" y="0"/>
                </a:lnTo>
                <a:lnTo>
                  <a:pt x="7600393" y="6806308"/>
                </a:lnTo>
                <a:lnTo>
                  <a:pt x="0" y="6806308"/>
                </a:lnTo>
                <a:close/>
              </a:path>
            </a:pathLst>
          </a:custGeom>
          <a:solidFill>
            <a:srgbClr val="7F3494"/>
          </a:solidFill>
          <a:ln>
            <a:noFill/>
          </a:ln>
        </p:spPr>
        <p:txBody>
          <a:bodyPr spcFirstLastPara="1" wrap="square" lIns="182800" tIns="91375" rIns="182800" bIns="913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37"/>
              <a:buFont typeface="Calibri"/>
              <a:buNone/>
            </a:pPr>
            <a:endParaRPr sz="4137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10"/>
          <p:cNvSpPr txBox="1">
            <a:spLocks noGrp="1"/>
          </p:cNvSpPr>
          <p:nvPr>
            <p:ph type="body" idx="1"/>
          </p:nvPr>
        </p:nvSpPr>
        <p:spPr>
          <a:xfrm>
            <a:off x="1151474" y="7845693"/>
            <a:ext cx="6706505" cy="2016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885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7998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1E3B"/>
              </a:buClr>
              <a:buSzPts val="5161"/>
              <a:buFont typeface="Arial"/>
              <a:buNone/>
              <a:defRPr sz="10319" b="0" i="0" u="none" strike="noStrike" cap="none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1E3B"/>
              </a:buClr>
              <a:buSzPts val="5161"/>
              <a:buFont typeface="Arial"/>
              <a:buNone/>
              <a:defRPr sz="10319" b="0" i="0" u="none" strike="noStrike" cap="none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1E3B"/>
              </a:buClr>
              <a:buSzPts val="5161"/>
              <a:buFont typeface="Arial"/>
              <a:buNone/>
              <a:defRPr sz="10319" b="0" i="0" u="none" strike="noStrike" cap="none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1E3B"/>
              </a:buClr>
              <a:buSzPts val="5161"/>
              <a:buFont typeface="Arial"/>
              <a:buNone/>
              <a:defRPr sz="10319" b="0" i="0" u="none" strike="noStrike" cap="none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10"/>
          <p:cNvSpPr txBox="1">
            <a:spLocks noGrp="1"/>
          </p:cNvSpPr>
          <p:nvPr>
            <p:ph type="body" idx="2"/>
          </p:nvPr>
        </p:nvSpPr>
        <p:spPr>
          <a:xfrm>
            <a:off x="1235702" y="6464766"/>
            <a:ext cx="6622251" cy="1066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6398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1E3B"/>
              </a:buClr>
              <a:buSzPts val="5161"/>
              <a:buFont typeface="Arial"/>
              <a:buNone/>
              <a:defRPr sz="10319" b="0" i="0" u="none" strike="noStrike" cap="none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1E3B"/>
              </a:buClr>
              <a:buSzPts val="5161"/>
              <a:buFont typeface="Arial"/>
              <a:buNone/>
              <a:defRPr sz="10319" b="0" i="0" u="none" strike="noStrike" cap="none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1E3B"/>
              </a:buClr>
              <a:buSzPts val="5161"/>
              <a:buFont typeface="Arial"/>
              <a:buNone/>
              <a:defRPr sz="10319" b="0" i="0" u="none" strike="noStrike" cap="none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1E3B"/>
              </a:buClr>
              <a:buSzPts val="5161"/>
              <a:buFont typeface="Arial"/>
              <a:buNone/>
              <a:defRPr sz="10319" b="0" i="0" u="none" strike="noStrike" cap="none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16" name="Google Shape;16;p10"/>
          <p:cNvGrpSpPr/>
          <p:nvPr/>
        </p:nvGrpSpPr>
        <p:grpSpPr>
          <a:xfrm>
            <a:off x="324302" y="12183743"/>
            <a:ext cx="4942175" cy="1227458"/>
            <a:chOff x="0" y="0"/>
            <a:chExt cx="2301694" cy="571500"/>
          </a:xfrm>
        </p:grpSpPr>
        <p:sp>
          <p:nvSpPr>
            <p:cNvPr id="17" name="Google Shape;17;p10"/>
            <p:cNvSpPr/>
            <p:nvPr/>
          </p:nvSpPr>
          <p:spPr>
            <a:xfrm>
              <a:off x="0" y="0"/>
              <a:ext cx="2301694" cy="571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99"/>
                <a:buFont typeface="Calibri"/>
                <a:buNone/>
              </a:pPr>
              <a:endParaRPr sz="3599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8" name="Google Shape;18;p10"/>
            <p:cNvPicPr preferRelativeResize="0"/>
            <p:nvPr/>
          </p:nvPicPr>
          <p:blipFill rotWithShape="1">
            <a:blip r:embed="rId2">
              <a:alphaModFix/>
            </a:blip>
            <a:srcRect r="44449"/>
            <a:stretch/>
          </p:blipFill>
          <p:spPr>
            <a:xfrm>
              <a:off x="312965" y="96237"/>
              <a:ext cx="1675765" cy="38481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" name="Google Shape;19;p10"/>
          <p:cNvSpPr/>
          <p:nvPr/>
        </p:nvSpPr>
        <p:spPr>
          <a:xfrm>
            <a:off x="24377650" y="307000"/>
            <a:ext cx="7380038" cy="15375464"/>
          </a:xfrm>
          <a:custGeom>
            <a:avLst/>
            <a:gdLst/>
            <a:ahLst/>
            <a:cxnLst/>
            <a:rect l="l" t="t" r="r" b="b"/>
            <a:pathLst>
              <a:path w="7600392" h="6806308" extrusionOk="0">
                <a:moveTo>
                  <a:pt x="0" y="0"/>
                </a:moveTo>
                <a:lnTo>
                  <a:pt x="7600393" y="0"/>
                </a:lnTo>
                <a:lnTo>
                  <a:pt x="7600393" y="6806308"/>
                </a:lnTo>
                <a:lnTo>
                  <a:pt x="0" y="6806308"/>
                </a:lnTo>
                <a:close/>
              </a:path>
            </a:pathLst>
          </a:custGeom>
          <a:solidFill>
            <a:srgbClr val="EBEBEB"/>
          </a:solidFill>
          <a:ln>
            <a:noFill/>
          </a:ln>
        </p:spPr>
        <p:txBody>
          <a:bodyPr spcFirstLastPara="1" wrap="square" lIns="182800" tIns="91375" rIns="182800" bIns="913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37"/>
              <a:buFont typeface="Calibri"/>
              <a:buNone/>
            </a:pPr>
            <a:endParaRPr sz="4137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" name="Google Shape;20;p10"/>
          <p:cNvGrpSpPr/>
          <p:nvPr/>
        </p:nvGrpSpPr>
        <p:grpSpPr>
          <a:xfrm>
            <a:off x="19126568" y="7148643"/>
            <a:ext cx="7050132" cy="5714446"/>
            <a:chOff x="1659400" y="1572038"/>
            <a:chExt cx="970931" cy="786778"/>
          </a:xfrm>
        </p:grpSpPr>
        <p:sp>
          <p:nvSpPr>
            <p:cNvPr id="21" name="Google Shape;21;p10"/>
            <p:cNvSpPr/>
            <p:nvPr/>
          </p:nvSpPr>
          <p:spPr>
            <a:xfrm>
              <a:off x="2036634" y="1851797"/>
              <a:ext cx="593697" cy="420939"/>
            </a:xfrm>
            <a:custGeom>
              <a:avLst/>
              <a:gdLst/>
              <a:ahLst/>
              <a:cxnLst/>
              <a:rect l="l" t="t" r="r" b="b"/>
              <a:pathLst>
                <a:path w="593697" h="420939" extrusionOk="0">
                  <a:moveTo>
                    <a:pt x="578474" y="334860"/>
                  </a:moveTo>
                  <a:lnTo>
                    <a:pt x="578474" y="334860"/>
                  </a:lnTo>
                  <a:lnTo>
                    <a:pt x="578474" y="334860"/>
                  </a:lnTo>
                  <a:cubicBezTo>
                    <a:pt x="568960" y="325400"/>
                    <a:pt x="556591" y="319725"/>
                    <a:pt x="542320" y="319725"/>
                  </a:cubicBezTo>
                  <a:cubicBezTo>
                    <a:pt x="528048" y="319725"/>
                    <a:pt x="515679" y="325400"/>
                    <a:pt x="506165" y="334860"/>
                  </a:cubicBezTo>
                  <a:lnTo>
                    <a:pt x="506165" y="334860"/>
                  </a:lnTo>
                  <a:lnTo>
                    <a:pt x="506165" y="334860"/>
                  </a:lnTo>
                  <a:cubicBezTo>
                    <a:pt x="501408" y="339589"/>
                    <a:pt x="497602" y="345265"/>
                    <a:pt x="494748" y="351886"/>
                  </a:cubicBezTo>
                  <a:lnTo>
                    <a:pt x="71358" y="351886"/>
                  </a:lnTo>
                  <a:lnTo>
                    <a:pt x="71358" y="227023"/>
                  </a:lnTo>
                  <a:lnTo>
                    <a:pt x="71358" y="105944"/>
                  </a:lnTo>
                  <a:cubicBezTo>
                    <a:pt x="71358" y="103107"/>
                    <a:pt x="71358" y="100269"/>
                    <a:pt x="70406" y="98377"/>
                  </a:cubicBezTo>
                  <a:cubicBezTo>
                    <a:pt x="77066" y="95539"/>
                    <a:pt x="82775" y="91755"/>
                    <a:pt x="87532" y="87026"/>
                  </a:cubicBezTo>
                  <a:lnTo>
                    <a:pt x="87532" y="87026"/>
                  </a:lnTo>
                  <a:lnTo>
                    <a:pt x="87532" y="87026"/>
                  </a:lnTo>
                  <a:cubicBezTo>
                    <a:pt x="97047" y="77566"/>
                    <a:pt x="102755" y="65269"/>
                    <a:pt x="102755" y="51080"/>
                  </a:cubicBezTo>
                  <a:cubicBezTo>
                    <a:pt x="102755" y="36891"/>
                    <a:pt x="97047" y="24594"/>
                    <a:pt x="87532" y="15135"/>
                  </a:cubicBezTo>
                  <a:lnTo>
                    <a:pt x="87532" y="15135"/>
                  </a:lnTo>
                  <a:lnTo>
                    <a:pt x="87532" y="15135"/>
                  </a:lnTo>
                  <a:cubicBezTo>
                    <a:pt x="78018" y="5676"/>
                    <a:pt x="65649" y="0"/>
                    <a:pt x="51378" y="0"/>
                  </a:cubicBezTo>
                  <a:cubicBezTo>
                    <a:pt x="37106" y="0"/>
                    <a:pt x="24737" y="5676"/>
                    <a:pt x="15223" y="15135"/>
                  </a:cubicBezTo>
                  <a:lnTo>
                    <a:pt x="15223" y="15135"/>
                  </a:lnTo>
                  <a:lnTo>
                    <a:pt x="15223" y="15135"/>
                  </a:lnTo>
                  <a:cubicBezTo>
                    <a:pt x="5709" y="24594"/>
                    <a:pt x="0" y="36891"/>
                    <a:pt x="0" y="51080"/>
                  </a:cubicBezTo>
                  <a:cubicBezTo>
                    <a:pt x="0" y="65269"/>
                    <a:pt x="5709" y="77566"/>
                    <a:pt x="15223" y="87026"/>
                  </a:cubicBezTo>
                  <a:lnTo>
                    <a:pt x="15223" y="87026"/>
                  </a:lnTo>
                  <a:lnTo>
                    <a:pt x="15223" y="87026"/>
                  </a:lnTo>
                  <a:cubicBezTo>
                    <a:pt x="19980" y="91755"/>
                    <a:pt x="25689" y="95539"/>
                    <a:pt x="32349" y="98377"/>
                  </a:cubicBezTo>
                  <a:cubicBezTo>
                    <a:pt x="32349" y="101215"/>
                    <a:pt x="31397" y="104052"/>
                    <a:pt x="31397" y="105944"/>
                  </a:cubicBezTo>
                  <a:lnTo>
                    <a:pt x="31397" y="227023"/>
                  </a:lnTo>
                  <a:lnTo>
                    <a:pt x="31397" y="356616"/>
                  </a:lnTo>
                  <a:lnTo>
                    <a:pt x="31397" y="370805"/>
                  </a:lnTo>
                  <a:cubicBezTo>
                    <a:pt x="31397" y="381210"/>
                    <a:pt x="39960" y="390670"/>
                    <a:pt x="51378" y="390670"/>
                  </a:cubicBezTo>
                  <a:lnTo>
                    <a:pt x="495699" y="390670"/>
                  </a:lnTo>
                  <a:cubicBezTo>
                    <a:pt x="498554" y="396345"/>
                    <a:pt x="501408" y="402021"/>
                    <a:pt x="506165" y="405804"/>
                  </a:cubicBezTo>
                  <a:lnTo>
                    <a:pt x="506165" y="405804"/>
                  </a:lnTo>
                  <a:lnTo>
                    <a:pt x="506165" y="405804"/>
                  </a:lnTo>
                  <a:cubicBezTo>
                    <a:pt x="515679" y="415264"/>
                    <a:pt x="528048" y="420939"/>
                    <a:pt x="542320" y="420939"/>
                  </a:cubicBezTo>
                  <a:cubicBezTo>
                    <a:pt x="556591" y="420939"/>
                    <a:pt x="568960" y="415264"/>
                    <a:pt x="578474" y="405804"/>
                  </a:cubicBezTo>
                  <a:lnTo>
                    <a:pt x="578474" y="405804"/>
                  </a:lnTo>
                  <a:lnTo>
                    <a:pt x="578474" y="405804"/>
                  </a:lnTo>
                  <a:cubicBezTo>
                    <a:pt x="587989" y="396345"/>
                    <a:pt x="593697" y="384048"/>
                    <a:pt x="593697" y="369859"/>
                  </a:cubicBezTo>
                  <a:cubicBezTo>
                    <a:pt x="592746" y="356616"/>
                    <a:pt x="587037" y="344319"/>
                    <a:pt x="578474" y="334860"/>
                  </a:cubicBezTo>
                  <a:close/>
                  <a:moveTo>
                    <a:pt x="37106" y="35945"/>
                  </a:moveTo>
                  <a:lnTo>
                    <a:pt x="37106" y="35945"/>
                  </a:lnTo>
                  <a:cubicBezTo>
                    <a:pt x="40912" y="32162"/>
                    <a:pt x="45669" y="30270"/>
                    <a:pt x="52329" y="30270"/>
                  </a:cubicBezTo>
                  <a:cubicBezTo>
                    <a:pt x="58038" y="30270"/>
                    <a:pt x="63746" y="32162"/>
                    <a:pt x="67552" y="35945"/>
                  </a:cubicBezTo>
                  <a:lnTo>
                    <a:pt x="67552" y="35945"/>
                  </a:lnTo>
                  <a:cubicBezTo>
                    <a:pt x="71358" y="39729"/>
                    <a:pt x="73261" y="44459"/>
                    <a:pt x="73261" y="51080"/>
                  </a:cubicBezTo>
                  <a:cubicBezTo>
                    <a:pt x="73261" y="56756"/>
                    <a:pt x="71358" y="62431"/>
                    <a:pt x="67552" y="66215"/>
                  </a:cubicBezTo>
                  <a:lnTo>
                    <a:pt x="67552" y="66215"/>
                  </a:lnTo>
                  <a:cubicBezTo>
                    <a:pt x="63746" y="69999"/>
                    <a:pt x="58989" y="71891"/>
                    <a:pt x="52329" y="71891"/>
                  </a:cubicBezTo>
                  <a:cubicBezTo>
                    <a:pt x="46620" y="71891"/>
                    <a:pt x="40912" y="69999"/>
                    <a:pt x="37106" y="66215"/>
                  </a:cubicBezTo>
                  <a:lnTo>
                    <a:pt x="37106" y="66215"/>
                  </a:lnTo>
                  <a:cubicBezTo>
                    <a:pt x="33300" y="62431"/>
                    <a:pt x="31397" y="57702"/>
                    <a:pt x="31397" y="51080"/>
                  </a:cubicBezTo>
                  <a:cubicBezTo>
                    <a:pt x="30446" y="45405"/>
                    <a:pt x="33300" y="39729"/>
                    <a:pt x="37106" y="35945"/>
                  </a:cubicBezTo>
                  <a:close/>
                  <a:moveTo>
                    <a:pt x="556591" y="385940"/>
                  </a:moveTo>
                  <a:lnTo>
                    <a:pt x="556591" y="385940"/>
                  </a:lnTo>
                  <a:cubicBezTo>
                    <a:pt x="552786" y="389724"/>
                    <a:pt x="547077" y="391615"/>
                    <a:pt x="541368" y="391615"/>
                  </a:cubicBezTo>
                  <a:cubicBezTo>
                    <a:pt x="535660" y="391615"/>
                    <a:pt x="529951" y="389724"/>
                    <a:pt x="526145" y="385940"/>
                  </a:cubicBezTo>
                  <a:lnTo>
                    <a:pt x="526145" y="385940"/>
                  </a:lnTo>
                  <a:cubicBezTo>
                    <a:pt x="522340" y="382156"/>
                    <a:pt x="520437" y="377427"/>
                    <a:pt x="520437" y="370805"/>
                  </a:cubicBezTo>
                  <a:cubicBezTo>
                    <a:pt x="520437" y="365129"/>
                    <a:pt x="522340" y="359454"/>
                    <a:pt x="526145" y="355670"/>
                  </a:cubicBezTo>
                  <a:lnTo>
                    <a:pt x="526145" y="355670"/>
                  </a:lnTo>
                  <a:cubicBezTo>
                    <a:pt x="529951" y="351886"/>
                    <a:pt x="534708" y="349994"/>
                    <a:pt x="541368" y="349994"/>
                  </a:cubicBezTo>
                  <a:cubicBezTo>
                    <a:pt x="547077" y="349994"/>
                    <a:pt x="552786" y="351886"/>
                    <a:pt x="556591" y="355670"/>
                  </a:cubicBezTo>
                  <a:lnTo>
                    <a:pt x="556591" y="355670"/>
                  </a:lnTo>
                  <a:cubicBezTo>
                    <a:pt x="560397" y="359454"/>
                    <a:pt x="562300" y="364183"/>
                    <a:pt x="562300" y="370805"/>
                  </a:cubicBezTo>
                  <a:cubicBezTo>
                    <a:pt x="563251" y="376481"/>
                    <a:pt x="560397" y="382156"/>
                    <a:pt x="556591" y="385940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99"/>
                <a:buFont typeface="Calibri"/>
                <a:buNone/>
              </a:pPr>
              <a:endPara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10"/>
            <p:cNvSpPr/>
            <p:nvPr/>
          </p:nvSpPr>
          <p:spPr>
            <a:xfrm>
              <a:off x="1659400" y="1572038"/>
              <a:ext cx="753052" cy="786778"/>
            </a:xfrm>
            <a:custGeom>
              <a:avLst/>
              <a:gdLst/>
              <a:ahLst/>
              <a:cxnLst/>
              <a:rect l="l" t="t" r="r" b="b"/>
              <a:pathLst>
                <a:path w="753052" h="786778" extrusionOk="0">
                  <a:moveTo>
                    <a:pt x="742587" y="262732"/>
                  </a:moveTo>
                  <a:lnTo>
                    <a:pt x="385797" y="3547"/>
                  </a:lnTo>
                  <a:cubicBezTo>
                    <a:pt x="379137" y="-1182"/>
                    <a:pt x="370574" y="-1182"/>
                    <a:pt x="364866" y="3547"/>
                  </a:cubicBezTo>
                  <a:lnTo>
                    <a:pt x="7125" y="263678"/>
                  </a:lnTo>
                  <a:cubicBezTo>
                    <a:pt x="-487" y="269354"/>
                    <a:pt x="-2389" y="280705"/>
                    <a:pt x="3319" y="288273"/>
                  </a:cubicBezTo>
                  <a:cubicBezTo>
                    <a:pt x="7125" y="293002"/>
                    <a:pt x="11882" y="295840"/>
                    <a:pt x="17591" y="295840"/>
                  </a:cubicBezTo>
                  <a:lnTo>
                    <a:pt x="17591" y="295840"/>
                  </a:lnTo>
                  <a:lnTo>
                    <a:pt x="136521" y="295840"/>
                  </a:lnTo>
                  <a:lnTo>
                    <a:pt x="136521" y="295840"/>
                  </a:lnTo>
                  <a:lnTo>
                    <a:pt x="272576" y="295840"/>
                  </a:lnTo>
                  <a:lnTo>
                    <a:pt x="272576" y="403676"/>
                  </a:lnTo>
                  <a:cubicBezTo>
                    <a:pt x="265916" y="406514"/>
                    <a:pt x="259256" y="410298"/>
                    <a:pt x="254499" y="415027"/>
                  </a:cubicBezTo>
                  <a:lnTo>
                    <a:pt x="254499" y="415027"/>
                  </a:lnTo>
                  <a:lnTo>
                    <a:pt x="254499" y="415027"/>
                  </a:lnTo>
                  <a:cubicBezTo>
                    <a:pt x="244985" y="424487"/>
                    <a:pt x="239276" y="436784"/>
                    <a:pt x="239276" y="450973"/>
                  </a:cubicBezTo>
                  <a:cubicBezTo>
                    <a:pt x="239276" y="465162"/>
                    <a:pt x="244985" y="477459"/>
                    <a:pt x="254499" y="486918"/>
                  </a:cubicBezTo>
                  <a:lnTo>
                    <a:pt x="254499" y="486918"/>
                  </a:lnTo>
                  <a:lnTo>
                    <a:pt x="254499" y="486918"/>
                  </a:lnTo>
                  <a:cubicBezTo>
                    <a:pt x="264013" y="496377"/>
                    <a:pt x="276382" y="502053"/>
                    <a:pt x="290654" y="502053"/>
                  </a:cubicBezTo>
                  <a:cubicBezTo>
                    <a:pt x="304925" y="502053"/>
                    <a:pt x="317294" y="496377"/>
                    <a:pt x="326808" y="486918"/>
                  </a:cubicBezTo>
                  <a:lnTo>
                    <a:pt x="326808" y="486918"/>
                  </a:lnTo>
                  <a:lnTo>
                    <a:pt x="326808" y="486918"/>
                  </a:lnTo>
                  <a:cubicBezTo>
                    <a:pt x="336323" y="477459"/>
                    <a:pt x="342031" y="465162"/>
                    <a:pt x="342031" y="450973"/>
                  </a:cubicBezTo>
                  <a:cubicBezTo>
                    <a:pt x="342031" y="436784"/>
                    <a:pt x="336323" y="424487"/>
                    <a:pt x="326808" y="415027"/>
                  </a:cubicBezTo>
                  <a:lnTo>
                    <a:pt x="326808" y="415027"/>
                  </a:lnTo>
                  <a:lnTo>
                    <a:pt x="326808" y="415027"/>
                  </a:lnTo>
                  <a:cubicBezTo>
                    <a:pt x="322051" y="410298"/>
                    <a:pt x="315391" y="406514"/>
                    <a:pt x="308731" y="403676"/>
                  </a:cubicBezTo>
                  <a:lnTo>
                    <a:pt x="308731" y="277867"/>
                  </a:lnTo>
                  <a:cubicBezTo>
                    <a:pt x="308731" y="268408"/>
                    <a:pt x="301119" y="259895"/>
                    <a:pt x="290654" y="259895"/>
                  </a:cubicBezTo>
                  <a:lnTo>
                    <a:pt x="137472" y="259895"/>
                  </a:lnTo>
                  <a:cubicBezTo>
                    <a:pt x="137472" y="259895"/>
                    <a:pt x="137472" y="259895"/>
                    <a:pt x="137472" y="259895"/>
                  </a:cubicBezTo>
                  <a:lnTo>
                    <a:pt x="72774" y="259895"/>
                  </a:lnTo>
                  <a:lnTo>
                    <a:pt x="376283" y="39493"/>
                  </a:lnTo>
                  <a:lnTo>
                    <a:pt x="679792" y="259895"/>
                  </a:lnTo>
                  <a:lnTo>
                    <a:pt x="615094" y="259895"/>
                  </a:lnTo>
                  <a:cubicBezTo>
                    <a:pt x="605580" y="259895"/>
                    <a:pt x="597017" y="267462"/>
                    <a:pt x="597017" y="277867"/>
                  </a:cubicBezTo>
                  <a:lnTo>
                    <a:pt x="597017" y="502053"/>
                  </a:lnTo>
                  <a:lnTo>
                    <a:pt x="597017" y="555971"/>
                  </a:lnTo>
                  <a:cubicBezTo>
                    <a:pt x="597017" y="555971"/>
                    <a:pt x="597017" y="555971"/>
                    <a:pt x="597017" y="555971"/>
                  </a:cubicBezTo>
                  <a:lnTo>
                    <a:pt x="597017" y="686509"/>
                  </a:lnTo>
                  <a:cubicBezTo>
                    <a:pt x="597017" y="687455"/>
                    <a:pt x="597017" y="687455"/>
                    <a:pt x="597017" y="688401"/>
                  </a:cubicBezTo>
                  <a:cubicBezTo>
                    <a:pt x="590357" y="691239"/>
                    <a:pt x="583697" y="695023"/>
                    <a:pt x="578939" y="699753"/>
                  </a:cubicBezTo>
                  <a:lnTo>
                    <a:pt x="578939" y="699753"/>
                  </a:lnTo>
                  <a:lnTo>
                    <a:pt x="578939" y="699753"/>
                  </a:lnTo>
                  <a:cubicBezTo>
                    <a:pt x="569425" y="709212"/>
                    <a:pt x="563716" y="721509"/>
                    <a:pt x="563716" y="735698"/>
                  </a:cubicBezTo>
                  <a:cubicBezTo>
                    <a:pt x="563716" y="749887"/>
                    <a:pt x="569425" y="762184"/>
                    <a:pt x="578939" y="771643"/>
                  </a:cubicBezTo>
                  <a:lnTo>
                    <a:pt x="578939" y="771643"/>
                  </a:lnTo>
                  <a:lnTo>
                    <a:pt x="578939" y="771643"/>
                  </a:lnTo>
                  <a:cubicBezTo>
                    <a:pt x="588454" y="781103"/>
                    <a:pt x="600822" y="786778"/>
                    <a:pt x="615094" y="786778"/>
                  </a:cubicBezTo>
                  <a:cubicBezTo>
                    <a:pt x="629366" y="786778"/>
                    <a:pt x="641734" y="781103"/>
                    <a:pt x="651249" y="771643"/>
                  </a:cubicBezTo>
                  <a:lnTo>
                    <a:pt x="651249" y="771643"/>
                  </a:lnTo>
                  <a:lnTo>
                    <a:pt x="651249" y="771643"/>
                  </a:lnTo>
                  <a:cubicBezTo>
                    <a:pt x="660763" y="762184"/>
                    <a:pt x="666472" y="749887"/>
                    <a:pt x="666472" y="735698"/>
                  </a:cubicBezTo>
                  <a:cubicBezTo>
                    <a:pt x="666472" y="721509"/>
                    <a:pt x="660763" y="709212"/>
                    <a:pt x="651249" y="699753"/>
                  </a:cubicBezTo>
                  <a:lnTo>
                    <a:pt x="651249" y="699753"/>
                  </a:lnTo>
                  <a:lnTo>
                    <a:pt x="651249" y="699753"/>
                  </a:lnTo>
                  <a:cubicBezTo>
                    <a:pt x="646491" y="695023"/>
                    <a:pt x="639831" y="691239"/>
                    <a:pt x="633171" y="688401"/>
                  </a:cubicBezTo>
                  <a:cubicBezTo>
                    <a:pt x="633171" y="687455"/>
                    <a:pt x="633171" y="687455"/>
                    <a:pt x="633171" y="686509"/>
                  </a:cubicBezTo>
                  <a:lnTo>
                    <a:pt x="633171" y="602322"/>
                  </a:lnTo>
                  <a:cubicBezTo>
                    <a:pt x="633171" y="607051"/>
                    <a:pt x="634123" y="602322"/>
                    <a:pt x="633171" y="596646"/>
                  </a:cubicBezTo>
                  <a:lnTo>
                    <a:pt x="633171" y="555971"/>
                  </a:lnTo>
                  <a:cubicBezTo>
                    <a:pt x="633171" y="555971"/>
                    <a:pt x="633171" y="555971"/>
                    <a:pt x="633171" y="555971"/>
                  </a:cubicBezTo>
                  <a:lnTo>
                    <a:pt x="633171" y="502053"/>
                  </a:lnTo>
                  <a:lnTo>
                    <a:pt x="633171" y="295840"/>
                  </a:lnTo>
                  <a:lnTo>
                    <a:pt x="734975" y="295840"/>
                  </a:lnTo>
                  <a:cubicBezTo>
                    <a:pt x="744490" y="295840"/>
                    <a:pt x="753053" y="288273"/>
                    <a:pt x="753053" y="277867"/>
                  </a:cubicBezTo>
                  <a:cubicBezTo>
                    <a:pt x="751150" y="272192"/>
                    <a:pt x="747344" y="266516"/>
                    <a:pt x="742587" y="262732"/>
                  </a:cubicBezTo>
                  <a:close/>
                  <a:moveTo>
                    <a:pt x="305877" y="465162"/>
                  </a:moveTo>
                  <a:lnTo>
                    <a:pt x="305877" y="465162"/>
                  </a:lnTo>
                  <a:cubicBezTo>
                    <a:pt x="302071" y="468945"/>
                    <a:pt x="296362" y="470837"/>
                    <a:pt x="290654" y="470837"/>
                  </a:cubicBezTo>
                  <a:cubicBezTo>
                    <a:pt x="284945" y="470837"/>
                    <a:pt x="279236" y="468945"/>
                    <a:pt x="275431" y="465162"/>
                  </a:cubicBezTo>
                  <a:lnTo>
                    <a:pt x="275431" y="465162"/>
                  </a:lnTo>
                  <a:cubicBezTo>
                    <a:pt x="271625" y="461378"/>
                    <a:pt x="269722" y="456648"/>
                    <a:pt x="269722" y="450027"/>
                  </a:cubicBezTo>
                  <a:cubicBezTo>
                    <a:pt x="269722" y="444351"/>
                    <a:pt x="271625" y="438676"/>
                    <a:pt x="275431" y="434892"/>
                  </a:cubicBezTo>
                  <a:lnTo>
                    <a:pt x="275431" y="434892"/>
                  </a:lnTo>
                  <a:cubicBezTo>
                    <a:pt x="279236" y="431108"/>
                    <a:pt x="283994" y="429216"/>
                    <a:pt x="290654" y="429216"/>
                  </a:cubicBezTo>
                  <a:cubicBezTo>
                    <a:pt x="296362" y="429216"/>
                    <a:pt x="302071" y="431108"/>
                    <a:pt x="305877" y="434892"/>
                  </a:cubicBezTo>
                  <a:lnTo>
                    <a:pt x="305877" y="434892"/>
                  </a:lnTo>
                  <a:cubicBezTo>
                    <a:pt x="309682" y="438676"/>
                    <a:pt x="311585" y="443405"/>
                    <a:pt x="311585" y="450027"/>
                  </a:cubicBezTo>
                  <a:cubicBezTo>
                    <a:pt x="311585" y="456648"/>
                    <a:pt x="309682" y="461378"/>
                    <a:pt x="305877" y="465162"/>
                  </a:cubicBezTo>
                  <a:close/>
                  <a:moveTo>
                    <a:pt x="628414" y="749887"/>
                  </a:moveTo>
                  <a:lnTo>
                    <a:pt x="628414" y="749887"/>
                  </a:lnTo>
                  <a:cubicBezTo>
                    <a:pt x="624608" y="753671"/>
                    <a:pt x="618900" y="755562"/>
                    <a:pt x="613191" y="755562"/>
                  </a:cubicBezTo>
                  <a:cubicBezTo>
                    <a:pt x="607482" y="755562"/>
                    <a:pt x="601774" y="753671"/>
                    <a:pt x="597968" y="749887"/>
                  </a:cubicBezTo>
                  <a:lnTo>
                    <a:pt x="597968" y="749887"/>
                  </a:lnTo>
                  <a:cubicBezTo>
                    <a:pt x="594162" y="746103"/>
                    <a:pt x="592259" y="741374"/>
                    <a:pt x="592259" y="734752"/>
                  </a:cubicBezTo>
                  <a:cubicBezTo>
                    <a:pt x="592259" y="729076"/>
                    <a:pt x="594162" y="723401"/>
                    <a:pt x="597968" y="719617"/>
                  </a:cubicBezTo>
                  <a:lnTo>
                    <a:pt x="597968" y="719617"/>
                  </a:lnTo>
                  <a:cubicBezTo>
                    <a:pt x="601774" y="715833"/>
                    <a:pt x="606531" y="713942"/>
                    <a:pt x="613191" y="713942"/>
                  </a:cubicBezTo>
                  <a:cubicBezTo>
                    <a:pt x="618900" y="713942"/>
                    <a:pt x="624608" y="715833"/>
                    <a:pt x="628414" y="719617"/>
                  </a:cubicBezTo>
                  <a:lnTo>
                    <a:pt x="628414" y="719617"/>
                  </a:lnTo>
                  <a:cubicBezTo>
                    <a:pt x="632220" y="723401"/>
                    <a:pt x="634123" y="728130"/>
                    <a:pt x="634123" y="734752"/>
                  </a:cubicBezTo>
                  <a:cubicBezTo>
                    <a:pt x="634123" y="741374"/>
                    <a:pt x="632220" y="746103"/>
                    <a:pt x="628414" y="749887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99"/>
                <a:buFont typeface="Calibri"/>
                <a:buNone/>
              </a:pPr>
              <a:endPara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" name="Google Shape;23;p10"/>
          <p:cNvSpPr>
            <a:spLocks noGrp="1"/>
          </p:cNvSpPr>
          <p:nvPr>
            <p:ph type="pic" idx="3"/>
          </p:nvPr>
        </p:nvSpPr>
        <p:spPr>
          <a:xfrm>
            <a:off x="11434771" y="846948"/>
            <a:ext cx="11961896" cy="9102964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4" name="Google Shape;24;p10"/>
          <p:cNvSpPr/>
          <p:nvPr/>
        </p:nvSpPr>
        <p:spPr>
          <a:xfrm>
            <a:off x="13803843" y="11171807"/>
            <a:ext cx="10512016" cy="1513262"/>
          </a:xfrm>
          <a:custGeom>
            <a:avLst/>
            <a:gdLst/>
            <a:ahLst/>
            <a:cxnLst/>
            <a:rect l="l" t="t" r="r" b="b"/>
            <a:pathLst>
              <a:path w="7600392" h="6806308" extrusionOk="0">
                <a:moveTo>
                  <a:pt x="0" y="0"/>
                </a:moveTo>
                <a:lnTo>
                  <a:pt x="7600393" y="0"/>
                </a:lnTo>
                <a:lnTo>
                  <a:pt x="7600393" y="6806308"/>
                </a:lnTo>
                <a:lnTo>
                  <a:pt x="0" y="6806308"/>
                </a:lnTo>
                <a:close/>
              </a:path>
            </a:pathLst>
          </a:custGeom>
          <a:solidFill>
            <a:srgbClr val="24BAA2"/>
          </a:solidFill>
          <a:ln>
            <a:noFill/>
          </a:ln>
        </p:spPr>
        <p:txBody>
          <a:bodyPr spcFirstLastPara="1" wrap="square" lIns="182800" tIns="91375" rIns="182800" bIns="913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37"/>
              <a:buFont typeface="Calibri"/>
              <a:buNone/>
            </a:pPr>
            <a:endParaRPr sz="4137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10"/>
          <p:cNvSpPr txBox="1">
            <a:spLocks noGrp="1"/>
          </p:cNvSpPr>
          <p:nvPr>
            <p:ph type="body" idx="4"/>
          </p:nvPr>
        </p:nvSpPr>
        <p:spPr>
          <a:xfrm>
            <a:off x="16124261" y="11222788"/>
            <a:ext cx="6951367" cy="1462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5599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6" name="Google Shape;26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2581" y="1138435"/>
            <a:ext cx="8807790" cy="33612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Main Title &amp; Subtitle">
  <p:cSld name="1_Main Title &amp; Subtitle">
    <p:bg>
      <p:bgPr>
        <a:solidFill>
          <a:schemeClr val="lt1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2"/>
          <p:cNvSpPr txBox="1">
            <a:spLocks noGrp="1"/>
          </p:cNvSpPr>
          <p:nvPr>
            <p:ph type="body" idx="1"/>
          </p:nvPr>
        </p:nvSpPr>
        <p:spPr>
          <a:xfrm>
            <a:off x="1033918" y="1771564"/>
            <a:ext cx="22309822" cy="462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1869D"/>
              </a:buClr>
              <a:buSzPts val="2000"/>
              <a:buNone/>
              <a:defRPr sz="2000" b="0">
                <a:solidFill>
                  <a:srgbClr val="81869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6pPr>
            <a:lvl7pPr marL="3200400" lvl="6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7pPr>
            <a:lvl8pPr marL="3657600" lvl="7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8pPr>
            <a:lvl9pPr marL="4114800" lvl="8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title"/>
          </p:nvPr>
        </p:nvSpPr>
        <p:spPr>
          <a:xfrm>
            <a:off x="1033918" y="417714"/>
            <a:ext cx="22309822" cy="1321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1869D"/>
              </a:buClr>
              <a:buSzPts val="5200"/>
              <a:buFont typeface="Calibri"/>
              <a:buNone/>
              <a:defRPr sz="5200">
                <a:solidFill>
                  <a:srgbClr val="81869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>
            <a:spLocks noGrp="1"/>
          </p:cNvSpPr>
          <p:nvPr>
            <p:ph type="title"/>
          </p:nvPr>
        </p:nvSpPr>
        <p:spPr>
          <a:xfrm>
            <a:off x="1675964" y="730259"/>
            <a:ext cx="21025723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Font typeface="Montserrat"/>
              <a:buNone/>
              <a:defRPr sz="70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9"/>
          <p:cNvSpPr txBox="1">
            <a:spLocks noGrp="1"/>
          </p:cNvSpPr>
          <p:nvPr>
            <p:ph type="body"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t" anchorCtr="0">
            <a:normAutofit/>
          </a:bodyPr>
          <a:lstStyle>
            <a:lvl1pPr marL="457200" marR="0" lvl="0" indent="-482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lsole24ore.com/art/trovare-proprio-mentore-camminare-strada-piu-giusta-AEQd6oRB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svis.it/approfondimenti/22-11208/greencomp-il-quadro-europeo-delle-competenze-per-la-sostenibilit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"/>
          <p:cNvSpPr txBox="1">
            <a:spLocks noGrp="1"/>
          </p:cNvSpPr>
          <p:nvPr>
            <p:ph type="body" idx="1"/>
          </p:nvPr>
        </p:nvSpPr>
        <p:spPr>
          <a:xfrm>
            <a:off x="980987" y="5398812"/>
            <a:ext cx="9564000" cy="2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00" tIns="91375" rIns="182800" bIns="91375" anchor="t" anchorCtr="0">
            <a:noAutofit/>
          </a:bodyPr>
          <a:lstStyle/>
          <a:p>
            <a:pPr marL="0" lvl="0" indent="0" algn="l" rtl="0">
              <a:lnSpc>
                <a:spcPct val="9885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dirty="0"/>
              <a:t>PR2 - </a:t>
            </a:r>
            <a:endParaRPr dirty="0"/>
          </a:p>
          <a:p>
            <a:pPr marL="0" lvl="0" indent="0" algn="l" rtl="0">
              <a:lnSpc>
                <a:spcPct val="9885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b="0" dirty="0"/>
              <a:t>Housing Care Project</a:t>
            </a:r>
            <a:endParaRPr dirty="0"/>
          </a:p>
        </p:txBody>
      </p:sp>
      <p:sp>
        <p:nvSpPr>
          <p:cNvPr id="40" name="Google Shape;40;p1"/>
          <p:cNvSpPr txBox="1">
            <a:spLocks noGrp="1"/>
          </p:cNvSpPr>
          <p:nvPr>
            <p:ph type="body" idx="2"/>
          </p:nvPr>
        </p:nvSpPr>
        <p:spPr>
          <a:xfrm>
            <a:off x="980987" y="8342744"/>
            <a:ext cx="11291459" cy="2721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00" tIns="91375" rIns="182800" bIns="913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dirty="0"/>
              <a:t>The Care Worker Journey</a:t>
            </a:r>
            <a:endParaRPr dirty="0"/>
          </a:p>
        </p:txBody>
      </p:sp>
      <p:pic>
        <p:nvPicPr>
          <p:cNvPr id="41" name="Google Shape;41;p1"/>
          <p:cNvPicPr preferRelativeResize="0">
            <a:picLocks noGrp="1"/>
          </p:cNvPicPr>
          <p:nvPr>
            <p:ph type="pic" idx="3"/>
          </p:nvPr>
        </p:nvPicPr>
        <p:blipFill rotWithShape="1">
          <a:blip r:embed="rId3">
            <a:alphaModFix/>
          </a:blip>
          <a:srcRect l="6180" r="6180"/>
          <a:stretch/>
        </p:blipFill>
        <p:spPr>
          <a:xfrm>
            <a:off x="11434771" y="848515"/>
            <a:ext cx="11961892" cy="9100595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42" name="Google Shape;42;p1"/>
          <p:cNvSpPr txBox="1">
            <a:spLocks noGrp="1"/>
          </p:cNvSpPr>
          <p:nvPr>
            <p:ph type="body" idx="4"/>
          </p:nvPr>
        </p:nvSpPr>
        <p:spPr>
          <a:xfrm>
            <a:off x="15832506" y="11221651"/>
            <a:ext cx="7243113" cy="1461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00" tIns="91375" rIns="182800" bIns="91375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﻿www.housingcare.net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"/>
          <p:cNvSpPr txBox="1">
            <a:spLocks noGrp="1"/>
          </p:cNvSpPr>
          <p:nvPr>
            <p:ph type="body" idx="1"/>
          </p:nvPr>
        </p:nvSpPr>
        <p:spPr>
          <a:xfrm>
            <a:off x="3820464" y="1460750"/>
            <a:ext cx="16736725" cy="959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1869D"/>
              </a:buClr>
              <a:buSzPts val="3200"/>
              <a:buNone/>
            </a:pPr>
            <a:r>
              <a:rPr lang="en-US" sz="3200"/>
              <a:t>Sequence of the main activities done by the Care Worker</a:t>
            </a:r>
            <a:endParaRPr/>
          </a:p>
        </p:txBody>
      </p:sp>
      <p:sp>
        <p:nvSpPr>
          <p:cNvPr id="108" name="Google Shape;108;p4"/>
          <p:cNvSpPr txBox="1">
            <a:spLocks noGrp="1"/>
          </p:cNvSpPr>
          <p:nvPr>
            <p:ph type="title"/>
          </p:nvPr>
        </p:nvSpPr>
        <p:spPr>
          <a:xfrm>
            <a:off x="3901429" y="354818"/>
            <a:ext cx="16736725" cy="1321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626D"/>
              </a:buClr>
              <a:buSzPts val="5200"/>
              <a:buFont typeface="Calibri"/>
              <a:buNone/>
            </a:pPr>
            <a:r>
              <a:rPr lang="en-US">
                <a:solidFill>
                  <a:srgbClr val="5B626D"/>
                </a:solidFill>
              </a:rPr>
              <a:t>The Care Worker Journey</a:t>
            </a:r>
            <a:endParaRPr/>
          </a:p>
        </p:txBody>
      </p:sp>
      <p:sp>
        <p:nvSpPr>
          <p:cNvPr id="109" name="Google Shape;109;p4"/>
          <p:cNvSpPr/>
          <p:nvPr/>
        </p:nvSpPr>
        <p:spPr>
          <a:xfrm>
            <a:off x="1982886" y="3950220"/>
            <a:ext cx="21677054" cy="7920785"/>
          </a:xfrm>
          <a:custGeom>
            <a:avLst/>
            <a:gdLst/>
            <a:ahLst/>
            <a:cxnLst/>
            <a:rect l="l" t="t" r="r" b="b"/>
            <a:pathLst>
              <a:path w="3608" h="1257" extrusionOk="0">
                <a:moveTo>
                  <a:pt x="3491" y="335"/>
                </a:moveTo>
                <a:cubicBezTo>
                  <a:pt x="3086" y="1034"/>
                  <a:pt x="3086" y="1034"/>
                  <a:pt x="3086" y="1034"/>
                </a:cubicBezTo>
                <a:cubicBezTo>
                  <a:pt x="3037" y="1118"/>
                  <a:pt x="2930" y="1146"/>
                  <a:pt x="2847" y="1098"/>
                </a:cubicBezTo>
                <a:cubicBezTo>
                  <a:pt x="2846" y="1098"/>
                  <a:pt x="2846" y="1098"/>
                  <a:pt x="2846" y="1098"/>
                </a:cubicBezTo>
                <a:cubicBezTo>
                  <a:pt x="2806" y="1074"/>
                  <a:pt x="2777" y="1037"/>
                  <a:pt x="2764" y="991"/>
                </a:cubicBezTo>
                <a:cubicBezTo>
                  <a:pt x="2752" y="946"/>
                  <a:pt x="2759" y="899"/>
                  <a:pt x="2782" y="858"/>
                </a:cubicBezTo>
                <a:cubicBezTo>
                  <a:pt x="2936" y="592"/>
                  <a:pt x="2936" y="592"/>
                  <a:pt x="2936" y="592"/>
                </a:cubicBezTo>
                <a:cubicBezTo>
                  <a:pt x="2978" y="521"/>
                  <a:pt x="2989" y="437"/>
                  <a:pt x="2968" y="357"/>
                </a:cubicBezTo>
                <a:cubicBezTo>
                  <a:pt x="2946" y="277"/>
                  <a:pt x="2895" y="210"/>
                  <a:pt x="2823" y="168"/>
                </a:cubicBezTo>
                <a:cubicBezTo>
                  <a:pt x="2823" y="168"/>
                  <a:pt x="2823" y="168"/>
                  <a:pt x="2823" y="168"/>
                </a:cubicBezTo>
                <a:cubicBezTo>
                  <a:pt x="2675" y="83"/>
                  <a:pt x="2485" y="133"/>
                  <a:pt x="2400" y="281"/>
                </a:cubicBezTo>
                <a:cubicBezTo>
                  <a:pt x="1987" y="993"/>
                  <a:pt x="1987" y="993"/>
                  <a:pt x="1987" y="993"/>
                </a:cubicBezTo>
                <a:cubicBezTo>
                  <a:pt x="1939" y="1076"/>
                  <a:pt x="1832" y="1105"/>
                  <a:pt x="1748" y="1057"/>
                </a:cubicBezTo>
                <a:cubicBezTo>
                  <a:pt x="1748" y="1056"/>
                  <a:pt x="1748" y="1056"/>
                  <a:pt x="1748" y="1056"/>
                </a:cubicBezTo>
                <a:cubicBezTo>
                  <a:pt x="1707" y="1033"/>
                  <a:pt x="1678" y="995"/>
                  <a:pt x="1666" y="950"/>
                </a:cubicBezTo>
                <a:cubicBezTo>
                  <a:pt x="1654" y="904"/>
                  <a:pt x="1660" y="857"/>
                  <a:pt x="1684" y="816"/>
                </a:cubicBezTo>
                <a:cubicBezTo>
                  <a:pt x="1838" y="551"/>
                  <a:pt x="1838" y="551"/>
                  <a:pt x="1838" y="551"/>
                </a:cubicBezTo>
                <a:cubicBezTo>
                  <a:pt x="1880" y="479"/>
                  <a:pt x="1891" y="396"/>
                  <a:pt x="1869" y="315"/>
                </a:cubicBezTo>
                <a:cubicBezTo>
                  <a:pt x="1848" y="235"/>
                  <a:pt x="1797" y="168"/>
                  <a:pt x="1725" y="127"/>
                </a:cubicBezTo>
                <a:cubicBezTo>
                  <a:pt x="1725" y="127"/>
                  <a:pt x="1725" y="127"/>
                  <a:pt x="1725" y="127"/>
                </a:cubicBezTo>
                <a:cubicBezTo>
                  <a:pt x="1577" y="41"/>
                  <a:pt x="1387" y="92"/>
                  <a:pt x="1301" y="240"/>
                </a:cubicBezTo>
                <a:cubicBezTo>
                  <a:pt x="889" y="951"/>
                  <a:pt x="889" y="951"/>
                  <a:pt x="889" y="951"/>
                </a:cubicBezTo>
                <a:cubicBezTo>
                  <a:pt x="841" y="1035"/>
                  <a:pt x="733" y="1063"/>
                  <a:pt x="650" y="1015"/>
                </a:cubicBezTo>
                <a:cubicBezTo>
                  <a:pt x="649" y="1015"/>
                  <a:pt x="649" y="1015"/>
                  <a:pt x="649" y="1015"/>
                </a:cubicBezTo>
                <a:cubicBezTo>
                  <a:pt x="609" y="991"/>
                  <a:pt x="580" y="953"/>
                  <a:pt x="568" y="908"/>
                </a:cubicBezTo>
                <a:cubicBezTo>
                  <a:pt x="556" y="863"/>
                  <a:pt x="562" y="816"/>
                  <a:pt x="585" y="775"/>
                </a:cubicBezTo>
                <a:cubicBezTo>
                  <a:pt x="740" y="510"/>
                  <a:pt x="740" y="510"/>
                  <a:pt x="740" y="510"/>
                </a:cubicBezTo>
                <a:cubicBezTo>
                  <a:pt x="781" y="438"/>
                  <a:pt x="792" y="354"/>
                  <a:pt x="771" y="274"/>
                </a:cubicBezTo>
                <a:cubicBezTo>
                  <a:pt x="750" y="194"/>
                  <a:pt x="698" y="127"/>
                  <a:pt x="626" y="85"/>
                </a:cubicBezTo>
                <a:cubicBezTo>
                  <a:pt x="478" y="0"/>
                  <a:pt x="288" y="51"/>
                  <a:pt x="203" y="199"/>
                </a:cubicBezTo>
                <a:cubicBezTo>
                  <a:pt x="0" y="550"/>
                  <a:pt x="0" y="550"/>
                  <a:pt x="0" y="550"/>
                </a:cubicBezTo>
                <a:cubicBezTo>
                  <a:pt x="60" y="585"/>
                  <a:pt x="60" y="585"/>
                  <a:pt x="60" y="585"/>
                </a:cubicBezTo>
                <a:cubicBezTo>
                  <a:pt x="62" y="586"/>
                  <a:pt x="62" y="586"/>
                  <a:pt x="62" y="586"/>
                </a:cubicBezTo>
                <a:cubicBezTo>
                  <a:pt x="62" y="586"/>
                  <a:pt x="62" y="586"/>
                  <a:pt x="62" y="586"/>
                </a:cubicBezTo>
                <a:cubicBezTo>
                  <a:pt x="117" y="618"/>
                  <a:pt x="117" y="618"/>
                  <a:pt x="117" y="618"/>
                </a:cubicBezTo>
                <a:cubicBezTo>
                  <a:pt x="320" y="266"/>
                  <a:pt x="320" y="266"/>
                  <a:pt x="320" y="266"/>
                </a:cubicBezTo>
                <a:cubicBezTo>
                  <a:pt x="368" y="182"/>
                  <a:pt x="475" y="154"/>
                  <a:pt x="559" y="202"/>
                </a:cubicBezTo>
                <a:cubicBezTo>
                  <a:pt x="600" y="225"/>
                  <a:pt x="629" y="263"/>
                  <a:pt x="641" y="309"/>
                </a:cubicBezTo>
                <a:cubicBezTo>
                  <a:pt x="653" y="354"/>
                  <a:pt x="646" y="401"/>
                  <a:pt x="623" y="442"/>
                </a:cubicBezTo>
                <a:cubicBezTo>
                  <a:pt x="469" y="707"/>
                  <a:pt x="469" y="707"/>
                  <a:pt x="469" y="707"/>
                </a:cubicBezTo>
                <a:cubicBezTo>
                  <a:pt x="427" y="779"/>
                  <a:pt x="416" y="863"/>
                  <a:pt x="437" y="943"/>
                </a:cubicBezTo>
                <a:cubicBezTo>
                  <a:pt x="459" y="1023"/>
                  <a:pt x="510" y="1090"/>
                  <a:pt x="582" y="1132"/>
                </a:cubicBezTo>
                <a:cubicBezTo>
                  <a:pt x="582" y="1132"/>
                  <a:pt x="582" y="1132"/>
                  <a:pt x="582" y="1132"/>
                </a:cubicBezTo>
                <a:cubicBezTo>
                  <a:pt x="631" y="1160"/>
                  <a:pt x="684" y="1173"/>
                  <a:pt x="737" y="1173"/>
                </a:cubicBezTo>
                <a:cubicBezTo>
                  <a:pt x="844" y="1173"/>
                  <a:pt x="948" y="1118"/>
                  <a:pt x="1006" y="1019"/>
                </a:cubicBezTo>
                <a:cubicBezTo>
                  <a:pt x="1418" y="307"/>
                  <a:pt x="1418" y="307"/>
                  <a:pt x="1418" y="307"/>
                </a:cubicBezTo>
                <a:cubicBezTo>
                  <a:pt x="1466" y="224"/>
                  <a:pt x="1574" y="195"/>
                  <a:pt x="1657" y="243"/>
                </a:cubicBezTo>
                <a:cubicBezTo>
                  <a:pt x="1657" y="243"/>
                  <a:pt x="1657" y="243"/>
                  <a:pt x="1657" y="243"/>
                </a:cubicBezTo>
                <a:cubicBezTo>
                  <a:pt x="1698" y="267"/>
                  <a:pt x="1727" y="305"/>
                  <a:pt x="1739" y="350"/>
                </a:cubicBezTo>
                <a:cubicBezTo>
                  <a:pt x="1751" y="395"/>
                  <a:pt x="1745" y="443"/>
                  <a:pt x="1721" y="483"/>
                </a:cubicBezTo>
                <a:cubicBezTo>
                  <a:pt x="1567" y="749"/>
                  <a:pt x="1567" y="749"/>
                  <a:pt x="1567" y="749"/>
                </a:cubicBezTo>
                <a:cubicBezTo>
                  <a:pt x="1526" y="821"/>
                  <a:pt x="1514" y="904"/>
                  <a:pt x="1536" y="984"/>
                </a:cubicBezTo>
                <a:cubicBezTo>
                  <a:pt x="1557" y="1065"/>
                  <a:pt x="1609" y="1132"/>
                  <a:pt x="1680" y="1173"/>
                </a:cubicBezTo>
                <a:cubicBezTo>
                  <a:pt x="1681" y="1173"/>
                  <a:pt x="1681" y="1173"/>
                  <a:pt x="1681" y="1173"/>
                </a:cubicBezTo>
                <a:cubicBezTo>
                  <a:pt x="1729" y="1201"/>
                  <a:pt x="1783" y="1215"/>
                  <a:pt x="1835" y="1215"/>
                </a:cubicBezTo>
                <a:cubicBezTo>
                  <a:pt x="1942" y="1215"/>
                  <a:pt x="2047" y="1159"/>
                  <a:pt x="2104" y="1060"/>
                </a:cubicBezTo>
                <a:cubicBezTo>
                  <a:pt x="2516" y="349"/>
                  <a:pt x="2516" y="349"/>
                  <a:pt x="2516" y="349"/>
                </a:cubicBezTo>
                <a:cubicBezTo>
                  <a:pt x="2565" y="265"/>
                  <a:pt x="2672" y="237"/>
                  <a:pt x="2755" y="285"/>
                </a:cubicBezTo>
                <a:cubicBezTo>
                  <a:pt x="2756" y="285"/>
                  <a:pt x="2756" y="285"/>
                  <a:pt x="2756" y="285"/>
                </a:cubicBezTo>
                <a:cubicBezTo>
                  <a:pt x="2796" y="308"/>
                  <a:pt x="2825" y="346"/>
                  <a:pt x="2838" y="392"/>
                </a:cubicBezTo>
                <a:cubicBezTo>
                  <a:pt x="2850" y="437"/>
                  <a:pt x="2843" y="484"/>
                  <a:pt x="2820" y="525"/>
                </a:cubicBezTo>
                <a:cubicBezTo>
                  <a:pt x="2666" y="790"/>
                  <a:pt x="2666" y="790"/>
                  <a:pt x="2666" y="790"/>
                </a:cubicBezTo>
                <a:cubicBezTo>
                  <a:pt x="2624" y="862"/>
                  <a:pt x="2613" y="946"/>
                  <a:pt x="2634" y="1026"/>
                </a:cubicBezTo>
                <a:cubicBezTo>
                  <a:pt x="2656" y="1106"/>
                  <a:pt x="2707" y="1173"/>
                  <a:pt x="2779" y="1215"/>
                </a:cubicBezTo>
                <a:cubicBezTo>
                  <a:pt x="2779" y="1215"/>
                  <a:pt x="2779" y="1215"/>
                  <a:pt x="2779" y="1215"/>
                </a:cubicBezTo>
                <a:cubicBezTo>
                  <a:pt x="2827" y="1242"/>
                  <a:pt x="2880" y="1257"/>
                  <a:pt x="2934" y="1257"/>
                </a:cubicBezTo>
                <a:cubicBezTo>
                  <a:pt x="2961" y="1257"/>
                  <a:pt x="2988" y="1253"/>
                  <a:pt x="3014" y="1246"/>
                </a:cubicBezTo>
                <a:cubicBezTo>
                  <a:pt x="3094" y="1225"/>
                  <a:pt x="3161" y="1173"/>
                  <a:pt x="3203" y="1102"/>
                </a:cubicBezTo>
                <a:cubicBezTo>
                  <a:pt x="3608" y="403"/>
                  <a:pt x="3608" y="403"/>
                  <a:pt x="3608" y="403"/>
                </a:cubicBezTo>
                <a:lnTo>
                  <a:pt x="3491" y="335"/>
                </a:lnTo>
                <a:close/>
              </a:path>
            </a:pathLst>
          </a:custGeom>
          <a:solidFill>
            <a:srgbClr val="6BC5CE"/>
          </a:solidFill>
          <a:ln>
            <a:noFill/>
          </a:ln>
        </p:spPr>
        <p:txBody>
          <a:bodyPr spcFirstLastPara="1" wrap="square" lIns="182875" tIns="91425" rIns="18287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4"/>
          <p:cNvSpPr/>
          <p:nvPr/>
        </p:nvSpPr>
        <p:spPr>
          <a:xfrm>
            <a:off x="5602590" y="8513938"/>
            <a:ext cx="1659546" cy="1736712"/>
          </a:xfrm>
          <a:prstGeom prst="ellipse">
            <a:avLst/>
          </a:prstGeom>
          <a:solidFill>
            <a:srgbClr val="24BAA2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182875" tIns="91425" rIns="18287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4"/>
          <p:cNvSpPr/>
          <p:nvPr/>
        </p:nvSpPr>
        <p:spPr>
          <a:xfrm>
            <a:off x="3971870" y="5389579"/>
            <a:ext cx="1651312" cy="1736712"/>
          </a:xfrm>
          <a:prstGeom prst="ellipse">
            <a:avLst/>
          </a:prstGeom>
          <a:solidFill>
            <a:srgbClr val="7F3494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182875" tIns="91425" rIns="18287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4"/>
          <p:cNvSpPr/>
          <p:nvPr/>
        </p:nvSpPr>
        <p:spPr>
          <a:xfrm>
            <a:off x="12207833" y="8750955"/>
            <a:ext cx="1659546" cy="1741023"/>
          </a:xfrm>
          <a:prstGeom prst="ellipse">
            <a:avLst/>
          </a:prstGeom>
          <a:solidFill>
            <a:srgbClr val="7F3494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182875" tIns="91425" rIns="18287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4"/>
          <p:cNvSpPr/>
          <p:nvPr/>
        </p:nvSpPr>
        <p:spPr>
          <a:xfrm>
            <a:off x="10572996" y="5626599"/>
            <a:ext cx="1659546" cy="1741023"/>
          </a:xfrm>
          <a:prstGeom prst="ellipse">
            <a:avLst/>
          </a:prstGeom>
          <a:solidFill>
            <a:srgbClr val="47C4E0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182875" tIns="91425" rIns="18287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4"/>
          <p:cNvSpPr/>
          <p:nvPr/>
        </p:nvSpPr>
        <p:spPr>
          <a:xfrm>
            <a:off x="18804840" y="9009522"/>
            <a:ext cx="1659546" cy="1741023"/>
          </a:xfrm>
          <a:prstGeom prst="ellipse">
            <a:avLst/>
          </a:prstGeom>
          <a:solidFill>
            <a:srgbClr val="47C4E0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182875" tIns="91425" rIns="18287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4"/>
          <p:cNvSpPr/>
          <p:nvPr/>
        </p:nvSpPr>
        <p:spPr>
          <a:xfrm>
            <a:off x="17170001" y="5889476"/>
            <a:ext cx="1659546" cy="1741023"/>
          </a:xfrm>
          <a:prstGeom prst="ellipse">
            <a:avLst/>
          </a:prstGeom>
          <a:solidFill>
            <a:srgbClr val="24BAA2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182875" tIns="91425" rIns="18287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6" name="Google Shape;116;p4"/>
          <p:cNvGrpSpPr/>
          <p:nvPr/>
        </p:nvGrpSpPr>
        <p:grpSpPr>
          <a:xfrm>
            <a:off x="12691698" y="9234290"/>
            <a:ext cx="691821" cy="719682"/>
            <a:chOff x="1973263" y="3454401"/>
            <a:chExt cx="266700" cy="265113"/>
          </a:xfrm>
        </p:grpSpPr>
        <p:sp>
          <p:nvSpPr>
            <p:cNvPr id="117" name="Google Shape;117;p4"/>
            <p:cNvSpPr/>
            <p:nvPr/>
          </p:nvSpPr>
          <p:spPr>
            <a:xfrm>
              <a:off x="1973263" y="3454401"/>
              <a:ext cx="266700" cy="265113"/>
            </a:xfrm>
            <a:custGeom>
              <a:avLst/>
              <a:gdLst/>
              <a:ahLst/>
              <a:cxnLst/>
              <a:rect l="l" t="t" r="r" b="b"/>
              <a:pathLst>
                <a:path w="115" h="114" extrusionOk="0">
                  <a:moveTo>
                    <a:pt x="58" y="0"/>
                  </a:moveTo>
                  <a:cubicBezTo>
                    <a:pt x="89" y="0"/>
                    <a:pt x="115" y="25"/>
                    <a:pt x="115" y="57"/>
                  </a:cubicBezTo>
                  <a:cubicBezTo>
                    <a:pt x="115" y="89"/>
                    <a:pt x="89" y="114"/>
                    <a:pt x="58" y="114"/>
                  </a:cubicBezTo>
                  <a:cubicBezTo>
                    <a:pt x="26" y="114"/>
                    <a:pt x="0" y="89"/>
                    <a:pt x="0" y="57"/>
                  </a:cubicBezTo>
                  <a:cubicBezTo>
                    <a:pt x="0" y="25"/>
                    <a:pt x="26" y="0"/>
                    <a:pt x="58" y="0"/>
                  </a:cubicBezTo>
                  <a:close/>
                  <a:moveTo>
                    <a:pt x="107" y="57"/>
                  </a:moveTo>
                  <a:cubicBezTo>
                    <a:pt x="107" y="30"/>
                    <a:pt x="85" y="7"/>
                    <a:pt x="58" y="7"/>
                  </a:cubicBezTo>
                  <a:cubicBezTo>
                    <a:pt x="57" y="7"/>
                    <a:pt x="57" y="7"/>
                    <a:pt x="57" y="7"/>
                  </a:cubicBezTo>
                  <a:cubicBezTo>
                    <a:pt x="30" y="7"/>
                    <a:pt x="8" y="30"/>
                    <a:pt x="8" y="57"/>
                  </a:cubicBezTo>
                  <a:cubicBezTo>
                    <a:pt x="8" y="84"/>
                    <a:pt x="30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85" y="107"/>
                    <a:pt x="107" y="84"/>
                    <a:pt x="107" y="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75" tIns="91425" rIns="182875" bIns="914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2063751" y="3482976"/>
              <a:ext cx="85725" cy="209550"/>
            </a:xfrm>
            <a:custGeom>
              <a:avLst/>
              <a:gdLst/>
              <a:ahLst/>
              <a:cxnLst/>
              <a:rect l="l" t="t" r="r" b="b"/>
              <a:pathLst>
                <a:path w="37" h="90" extrusionOk="0">
                  <a:moveTo>
                    <a:pt x="37" y="26"/>
                  </a:moveTo>
                  <a:cubicBezTo>
                    <a:pt x="37" y="28"/>
                    <a:pt x="35" y="29"/>
                    <a:pt x="33" y="29"/>
                  </a:cubicBezTo>
                  <a:cubicBezTo>
                    <a:pt x="31" y="29"/>
                    <a:pt x="29" y="28"/>
                    <a:pt x="29" y="26"/>
                  </a:cubicBezTo>
                  <a:cubicBezTo>
                    <a:pt x="29" y="19"/>
                    <a:pt x="24" y="15"/>
                    <a:pt x="18" y="15"/>
                  </a:cubicBezTo>
                  <a:cubicBezTo>
                    <a:pt x="12" y="15"/>
                    <a:pt x="7" y="19"/>
                    <a:pt x="7" y="26"/>
                  </a:cubicBezTo>
                  <a:cubicBezTo>
                    <a:pt x="7" y="32"/>
                    <a:pt x="14" y="37"/>
                    <a:pt x="21" y="42"/>
                  </a:cubicBezTo>
                  <a:cubicBezTo>
                    <a:pt x="28" y="47"/>
                    <a:pt x="37" y="54"/>
                    <a:pt x="37" y="63"/>
                  </a:cubicBezTo>
                  <a:cubicBezTo>
                    <a:pt x="37" y="72"/>
                    <a:pt x="31" y="80"/>
                    <a:pt x="22" y="82"/>
                  </a:cubicBezTo>
                  <a:cubicBezTo>
                    <a:pt x="22" y="86"/>
                    <a:pt x="22" y="86"/>
                    <a:pt x="22" y="86"/>
                  </a:cubicBezTo>
                  <a:cubicBezTo>
                    <a:pt x="22" y="88"/>
                    <a:pt x="20" y="90"/>
                    <a:pt x="19" y="90"/>
                  </a:cubicBezTo>
                  <a:cubicBezTo>
                    <a:pt x="17" y="90"/>
                    <a:pt x="15" y="88"/>
                    <a:pt x="15" y="86"/>
                  </a:cubicBezTo>
                  <a:cubicBezTo>
                    <a:pt x="15" y="82"/>
                    <a:pt x="15" y="82"/>
                    <a:pt x="15" y="82"/>
                  </a:cubicBezTo>
                  <a:cubicBezTo>
                    <a:pt x="7" y="80"/>
                    <a:pt x="0" y="72"/>
                    <a:pt x="0" y="63"/>
                  </a:cubicBezTo>
                  <a:cubicBezTo>
                    <a:pt x="0" y="62"/>
                    <a:pt x="2" y="60"/>
                    <a:pt x="4" y="60"/>
                  </a:cubicBezTo>
                  <a:cubicBezTo>
                    <a:pt x="6" y="60"/>
                    <a:pt x="8" y="62"/>
                    <a:pt x="8" y="63"/>
                  </a:cubicBezTo>
                  <a:cubicBezTo>
                    <a:pt x="8" y="70"/>
                    <a:pt x="13" y="75"/>
                    <a:pt x="19" y="75"/>
                  </a:cubicBezTo>
                  <a:cubicBezTo>
                    <a:pt x="25" y="75"/>
                    <a:pt x="30" y="70"/>
                    <a:pt x="30" y="63"/>
                  </a:cubicBezTo>
                  <a:cubicBezTo>
                    <a:pt x="30" y="58"/>
                    <a:pt x="23" y="53"/>
                    <a:pt x="16" y="48"/>
                  </a:cubicBezTo>
                  <a:cubicBezTo>
                    <a:pt x="9" y="42"/>
                    <a:pt x="0" y="36"/>
                    <a:pt x="0" y="26"/>
                  </a:cubicBezTo>
                  <a:cubicBezTo>
                    <a:pt x="0" y="17"/>
                    <a:pt x="6" y="9"/>
                    <a:pt x="15" y="8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2"/>
                    <a:pt x="17" y="0"/>
                    <a:pt x="18" y="0"/>
                  </a:cubicBezTo>
                  <a:cubicBezTo>
                    <a:pt x="20" y="0"/>
                    <a:pt x="22" y="1"/>
                    <a:pt x="22" y="3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30" y="9"/>
                    <a:pt x="37" y="17"/>
                    <a:pt x="37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75" tIns="91425" rIns="182875" bIns="914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" name="Google Shape;119;p4"/>
          <p:cNvGrpSpPr/>
          <p:nvPr/>
        </p:nvGrpSpPr>
        <p:grpSpPr>
          <a:xfrm>
            <a:off x="19298997" y="9518038"/>
            <a:ext cx="671231" cy="723989"/>
            <a:chOff x="7069138" y="3638551"/>
            <a:chExt cx="258763" cy="266700"/>
          </a:xfrm>
        </p:grpSpPr>
        <p:sp>
          <p:nvSpPr>
            <p:cNvPr id="120" name="Google Shape;120;p4"/>
            <p:cNvSpPr/>
            <p:nvPr/>
          </p:nvSpPr>
          <p:spPr>
            <a:xfrm>
              <a:off x="7069138" y="3638551"/>
              <a:ext cx="258763" cy="266700"/>
            </a:xfrm>
            <a:custGeom>
              <a:avLst/>
              <a:gdLst/>
              <a:ahLst/>
              <a:cxnLst/>
              <a:rect l="l" t="t" r="r" b="b"/>
              <a:pathLst>
                <a:path w="112" h="115" extrusionOk="0">
                  <a:moveTo>
                    <a:pt x="60" y="7"/>
                  </a:moveTo>
                  <a:cubicBezTo>
                    <a:pt x="60" y="17"/>
                    <a:pt x="60" y="17"/>
                    <a:pt x="60" y="17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60" y="7"/>
                    <a:pt x="60" y="7"/>
                    <a:pt x="60" y="7"/>
                  </a:cubicBezTo>
                  <a:close/>
                  <a:moveTo>
                    <a:pt x="11" y="17"/>
                  </a:moveTo>
                  <a:cubicBezTo>
                    <a:pt x="12" y="17"/>
                    <a:pt x="13" y="18"/>
                    <a:pt x="14" y="18"/>
                  </a:cubicBezTo>
                  <a:cubicBezTo>
                    <a:pt x="15" y="20"/>
                    <a:pt x="15" y="22"/>
                    <a:pt x="14" y="24"/>
                  </a:cubicBezTo>
                  <a:cubicBezTo>
                    <a:pt x="13" y="25"/>
                    <a:pt x="12" y="25"/>
                    <a:pt x="11" y="25"/>
                  </a:cubicBezTo>
                  <a:cubicBezTo>
                    <a:pt x="10" y="25"/>
                    <a:pt x="9" y="25"/>
                    <a:pt x="8" y="24"/>
                  </a:cubicBezTo>
                  <a:cubicBezTo>
                    <a:pt x="7" y="22"/>
                    <a:pt x="7" y="20"/>
                    <a:pt x="8" y="18"/>
                  </a:cubicBezTo>
                  <a:cubicBezTo>
                    <a:pt x="9" y="18"/>
                    <a:pt x="10" y="17"/>
                    <a:pt x="11" y="17"/>
                  </a:cubicBezTo>
                  <a:close/>
                  <a:moveTo>
                    <a:pt x="101" y="17"/>
                  </a:moveTo>
                  <a:cubicBezTo>
                    <a:pt x="103" y="17"/>
                    <a:pt x="105" y="19"/>
                    <a:pt x="105" y="21"/>
                  </a:cubicBezTo>
                  <a:cubicBezTo>
                    <a:pt x="105" y="23"/>
                    <a:pt x="103" y="25"/>
                    <a:pt x="101" y="25"/>
                  </a:cubicBezTo>
                  <a:cubicBezTo>
                    <a:pt x="99" y="25"/>
                    <a:pt x="97" y="23"/>
                    <a:pt x="97" y="21"/>
                  </a:cubicBezTo>
                  <a:cubicBezTo>
                    <a:pt x="97" y="19"/>
                    <a:pt x="99" y="17"/>
                    <a:pt x="101" y="17"/>
                  </a:cubicBezTo>
                  <a:close/>
                  <a:moveTo>
                    <a:pt x="56" y="25"/>
                  </a:moveTo>
                  <a:cubicBezTo>
                    <a:pt x="79" y="25"/>
                    <a:pt x="97" y="43"/>
                    <a:pt x="97" y="66"/>
                  </a:cubicBezTo>
                  <a:cubicBezTo>
                    <a:pt x="97" y="89"/>
                    <a:pt x="79" y="108"/>
                    <a:pt x="56" y="108"/>
                  </a:cubicBezTo>
                  <a:cubicBezTo>
                    <a:pt x="34" y="108"/>
                    <a:pt x="15" y="89"/>
                    <a:pt x="15" y="66"/>
                  </a:cubicBezTo>
                  <a:cubicBezTo>
                    <a:pt x="15" y="43"/>
                    <a:pt x="34" y="25"/>
                    <a:pt x="56" y="25"/>
                  </a:cubicBezTo>
                  <a:close/>
                  <a:moveTo>
                    <a:pt x="42" y="0"/>
                  </a:moveTo>
                  <a:cubicBezTo>
                    <a:pt x="39" y="0"/>
                    <a:pt x="38" y="1"/>
                    <a:pt x="38" y="3"/>
                  </a:cubicBezTo>
                  <a:cubicBezTo>
                    <a:pt x="38" y="6"/>
                    <a:pt x="40" y="7"/>
                    <a:pt x="42" y="7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6" y="19"/>
                    <a:pt x="46" y="19"/>
                    <a:pt x="46" y="19"/>
                  </a:cubicBezTo>
                  <a:cubicBezTo>
                    <a:pt x="38" y="20"/>
                    <a:pt x="31" y="24"/>
                    <a:pt x="25" y="29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4" y="22"/>
                    <a:pt x="24" y="17"/>
                    <a:pt x="20" y="13"/>
                  </a:cubicBezTo>
                  <a:cubicBezTo>
                    <a:pt x="18" y="11"/>
                    <a:pt x="15" y="10"/>
                    <a:pt x="12" y="10"/>
                  </a:cubicBezTo>
                  <a:cubicBezTo>
                    <a:pt x="9" y="10"/>
                    <a:pt x="6" y="11"/>
                    <a:pt x="4" y="13"/>
                  </a:cubicBezTo>
                  <a:cubicBezTo>
                    <a:pt x="0" y="17"/>
                    <a:pt x="0" y="24"/>
                    <a:pt x="4" y="29"/>
                  </a:cubicBezTo>
                  <a:cubicBezTo>
                    <a:pt x="6" y="31"/>
                    <a:pt x="9" y="32"/>
                    <a:pt x="12" y="32"/>
                  </a:cubicBezTo>
                  <a:cubicBezTo>
                    <a:pt x="14" y="32"/>
                    <a:pt x="15" y="32"/>
                    <a:pt x="17" y="31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3" y="43"/>
                    <a:pt x="8" y="54"/>
                    <a:pt x="8" y="66"/>
                  </a:cubicBezTo>
                  <a:cubicBezTo>
                    <a:pt x="8" y="93"/>
                    <a:pt x="30" y="115"/>
                    <a:pt x="57" y="115"/>
                  </a:cubicBezTo>
                  <a:cubicBezTo>
                    <a:pt x="83" y="115"/>
                    <a:pt x="105" y="93"/>
                    <a:pt x="105" y="66"/>
                  </a:cubicBezTo>
                  <a:cubicBezTo>
                    <a:pt x="105" y="54"/>
                    <a:pt x="101" y="43"/>
                    <a:pt x="93" y="34"/>
                  </a:cubicBezTo>
                  <a:cubicBezTo>
                    <a:pt x="96" y="31"/>
                    <a:pt x="96" y="31"/>
                    <a:pt x="96" y="31"/>
                  </a:cubicBezTo>
                  <a:cubicBezTo>
                    <a:pt x="97" y="32"/>
                    <a:pt x="99" y="32"/>
                    <a:pt x="101" y="32"/>
                  </a:cubicBezTo>
                  <a:cubicBezTo>
                    <a:pt x="107" y="32"/>
                    <a:pt x="112" y="27"/>
                    <a:pt x="112" y="21"/>
                  </a:cubicBezTo>
                  <a:cubicBezTo>
                    <a:pt x="112" y="15"/>
                    <a:pt x="107" y="10"/>
                    <a:pt x="101" y="10"/>
                  </a:cubicBezTo>
                  <a:cubicBezTo>
                    <a:pt x="95" y="10"/>
                    <a:pt x="90" y="15"/>
                    <a:pt x="90" y="21"/>
                  </a:cubicBezTo>
                  <a:cubicBezTo>
                    <a:pt x="90" y="23"/>
                    <a:pt x="90" y="24"/>
                    <a:pt x="91" y="26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82" y="24"/>
                    <a:pt x="75" y="20"/>
                    <a:pt x="68" y="19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74" y="7"/>
                    <a:pt x="75" y="6"/>
                    <a:pt x="75" y="3"/>
                  </a:cubicBezTo>
                  <a:cubicBezTo>
                    <a:pt x="75" y="1"/>
                    <a:pt x="73" y="0"/>
                    <a:pt x="72" y="0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75" tIns="91425" rIns="182875" bIns="914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7119938" y="3713163"/>
              <a:ext cx="157163" cy="157163"/>
            </a:xfrm>
            <a:custGeom>
              <a:avLst/>
              <a:gdLst/>
              <a:ahLst/>
              <a:cxnLst/>
              <a:rect l="l" t="t" r="r" b="b"/>
              <a:pathLst>
                <a:path w="68" h="68" extrusionOk="0">
                  <a:moveTo>
                    <a:pt x="30" y="8"/>
                  </a:moveTo>
                  <a:cubicBezTo>
                    <a:pt x="30" y="34"/>
                    <a:pt x="30" y="34"/>
                    <a:pt x="30" y="34"/>
                  </a:cubicBezTo>
                  <a:cubicBezTo>
                    <a:pt x="30" y="36"/>
                    <a:pt x="32" y="38"/>
                    <a:pt x="34" y="38"/>
                  </a:cubicBezTo>
                  <a:cubicBezTo>
                    <a:pt x="60" y="38"/>
                    <a:pt x="60" y="38"/>
                    <a:pt x="60" y="38"/>
                  </a:cubicBezTo>
                  <a:cubicBezTo>
                    <a:pt x="58" y="51"/>
                    <a:pt x="47" y="60"/>
                    <a:pt x="34" y="60"/>
                  </a:cubicBezTo>
                  <a:cubicBezTo>
                    <a:pt x="20" y="60"/>
                    <a:pt x="8" y="48"/>
                    <a:pt x="8" y="34"/>
                  </a:cubicBezTo>
                  <a:cubicBezTo>
                    <a:pt x="8" y="21"/>
                    <a:pt x="17" y="10"/>
                    <a:pt x="30" y="8"/>
                  </a:cubicBezTo>
                  <a:close/>
                  <a:moveTo>
                    <a:pt x="34" y="0"/>
                  </a:moveTo>
                  <a:cubicBezTo>
                    <a:pt x="16" y="0"/>
                    <a:pt x="0" y="15"/>
                    <a:pt x="0" y="34"/>
                  </a:cubicBezTo>
                  <a:cubicBezTo>
                    <a:pt x="0" y="52"/>
                    <a:pt x="15" y="68"/>
                    <a:pt x="34" y="68"/>
                  </a:cubicBezTo>
                  <a:cubicBezTo>
                    <a:pt x="53" y="68"/>
                    <a:pt x="68" y="52"/>
                    <a:pt x="68" y="34"/>
                  </a:cubicBezTo>
                  <a:cubicBezTo>
                    <a:pt x="68" y="32"/>
                    <a:pt x="66" y="30"/>
                    <a:pt x="64" y="30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8" y="2"/>
                    <a:pt x="36" y="0"/>
                    <a:pt x="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75" tIns="91425" rIns="182875" bIns="914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2" name="Google Shape;122;p4"/>
          <p:cNvSpPr/>
          <p:nvPr/>
        </p:nvSpPr>
        <p:spPr>
          <a:xfrm>
            <a:off x="17649747" y="6402302"/>
            <a:ext cx="700055" cy="715371"/>
          </a:xfrm>
          <a:custGeom>
            <a:avLst/>
            <a:gdLst/>
            <a:ahLst/>
            <a:cxnLst/>
            <a:rect l="l" t="t" r="r" b="b"/>
            <a:pathLst>
              <a:path w="117" h="114" extrusionOk="0">
                <a:moveTo>
                  <a:pt x="95" y="14"/>
                </a:moveTo>
                <a:cubicBezTo>
                  <a:pt x="95" y="16"/>
                  <a:pt x="95" y="16"/>
                  <a:pt x="95" y="16"/>
                </a:cubicBezTo>
                <a:cubicBezTo>
                  <a:pt x="95" y="18"/>
                  <a:pt x="95" y="19"/>
                  <a:pt x="96" y="20"/>
                </a:cubicBezTo>
                <a:cubicBezTo>
                  <a:pt x="97" y="20"/>
                  <a:pt x="98" y="21"/>
                  <a:pt x="99" y="21"/>
                </a:cubicBezTo>
                <a:cubicBezTo>
                  <a:pt x="101" y="20"/>
                  <a:pt x="101" y="20"/>
                  <a:pt x="101" y="20"/>
                </a:cubicBezTo>
                <a:cubicBezTo>
                  <a:pt x="95" y="26"/>
                  <a:pt x="95" y="26"/>
                  <a:pt x="95" y="26"/>
                </a:cubicBezTo>
                <a:cubicBezTo>
                  <a:pt x="88" y="27"/>
                  <a:pt x="88" y="27"/>
                  <a:pt x="88" y="27"/>
                </a:cubicBezTo>
                <a:cubicBezTo>
                  <a:pt x="89" y="20"/>
                  <a:pt x="89" y="20"/>
                  <a:pt x="89" y="20"/>
                </a:cubicBezTo>
                <a:cubicBezTo>
                  <a:pt x="95" y="14"/>
                  <a:pt x="95" y="14"/>
                  <a:pt x="95" y="14"/>
                </a:cubicBezTo>
                <a:cubicBezTo>
                  <a:pt x="95" y="14"/>
                  <a:pt x="95" y="14"/>
                  <a:pt x="95" y="14"/>
                </a:cubicBezTo>
                <a:close/>
                <a:moveTo>
                  <a:pt x="57" y="55"/>
                </a:moveTo>
                <a:cubicBezTo>
                  <a:pt x="58" y="55"/>
                  <a:pt x="59" y="55"/>
                  <a:pt x="60" y="56"/>
                </a:cubicBezTo>
                <a:cubicBezTo>
                  <a:pt x="60" y="56"/>
                  <a:pt x="60" y="57"/>
                  <a:pt x="60" y="58"/>
                </a:cubicBezTo>
                <a:cubicBezTo>
                  <a:pt x="60" y="60"/>
                  <a:pt x="59" y="62"/>
                  <a:pt x="57" y="62"/>
                </a:cubicBezTo>
                <a:cubicBezTo>
                  <a:pt x="55" y="62"/>
                  <a:pt x="53" y="60"/>
                  <a:pt x="53" y="58"/>
                </a:cubicBezTo>
                <a:cubicBezTo>
                  <a:pt x="53" y="56"/>
                  <a:pt x="55" y="55"/>
                  <a:pt x="57" y="55"/>
                </a:cubicBezTo>
                <a:close/>
                <a:moveTo>
                  <a:pt x="56" y="39"/>
                </a:moveTo>
                <a:cubicBezTo>
                  <a:pt x="60" y="39"/>
                  <a:pt x="64" y="40"/>
                  <a:pt x="67" y="42"/>
                </a:cubicBezTo>
                <a:cubicBezTo>
                  <a:pt x="61" y="48"/>
                  <a:pt x="61" y="48"/>
                  <a:pt x="61" y="48"/>
                </a:cubicBezTo>
                <a:cubicBezTo>
                  <a:pt x="60" y="47"/>
                  <a:pt x="58" y="47"/>
                  <a:pt x="57" y="47"/>
                </a:cubicBezTo>
                <a:cubicBezTo>
                  <a:pt x="50" y="47"/>
                  <a:pt x="46" y="52"/>
                  <a:pt x="46" y="58"/>
                </a:cubicBezTo>
                <a:cubicBezTo>
                  <a:pt x="46" y="64"/>
                  <a:pt x="50" y="69"/>
                  <a:pt x="57" y="69"/>
                </a:cubicBezTo>
                <a:cubicBezTo>
                  <a:pt x="63" y="69"/>
                  <a:pt x="68" y="64"/>
                  <a:pt x="68" y="58"/>
                </a:cubicBezTo>
                <a:cubicBezTo>
                  <a:pt x="68" y="56"/>
                  <a:pt x="67" y="55"/>
                  <a:pt x="67" y="53"/>
                </a:cubicBezTo>
                <a:cubicBezTo>
                  <a:pt x="72" y="48"/>
                  <a:pt x="72" y="48"/>
                  <a:pt x="72" y="48"/>
                </a:cubicBezTo>
                <a:cubicBezTo>
                  <a:pt x="74" y="50"/>
                  <a:pt x="75" y="54"/>
                  <a:pt x="75" y="58"/>
                </a:cubicBezTo>
                <a:cubicBezTo>
                  <a:pt x="75" y="68"/>
                  <a:pt x="67" y="77"/>
                  <a:pt x="56" y="77"/>
                </a:cubicBezTo>
                <a:cubicBezTo>
                  <a:pt x="46" y="77"/>
                  <a:pt x="37" y="68"/>
                  <a:pt x="37" y="58"/>
                </a:cubicBezTo>
                <a:cubicBezTo>
                  <a:pt x="37" y="48"/>
                  <a:pt x="46" y="39"/>
                  <a:pt x="56" y="39"/>
                </a:cubicBezTo>
                <a:close/>
                <a:moveTo>
                  <a:pt x="57" y="25"/>
                </a:moveTo>
                <a:cubicBezTo>
                  <a:pt x="64" y="25"/>
                  <a:pt x="72" y="28"/>
                  <a:pt x="78" y="32"/>
                </a:cubicBezTo>
                <a:cubicBezTo>
                  <a:pt x="72" y="38"/>
                  <a:pt x="72" y="38"/>
                  <a:pt x="72" y="38"/>
                </a:cubicBezTo>
                <a:cubicBezTo>
                  <a:pt x="68" y="34"/>
                  <a:pt x="62" y="32"/>
                  <a:pt x="57" y="32"/>
                </a:cubicBezTo>
                <a:cubicBezTo>
                  <a:pt x="42" y="32"/>
                  <a:pt x="30" y="44"/>
                  <a:pt x="30" y="58"/>
                </a:cubicBezTo>
                <a:cubicBezTo>
                  <a:pt x="30" y="73"/>
                  <a:pt x="42" y="85"/>
                  <a:pt x="57" y="85"/>
                </a:cubicBezTo>
                <a:cubicBezTo>
                  <a:pt x="71" y="85"/>
                  <a:pt x="83" y="73"/>
                  <a:pt x="83" y="58"/>
                </a:cubicBezTo>
                <a:cubicBezTo>
                  <a:pt x="83" y="52"/>
                  <a:pt x="81" y="47"/>
                  <a:pt x="78" y="43"/>
                </a:cubicBezTo>
                <a:cubicBezTo>
                  <a:pt x="83" y="37"/>
                  <a:pt x="83" y="37"/>
                  <a:pt x="83" y="37"/>
                </a:cubicBezTo>
                <a:cubicBezTo>
                  <a:pt x="88" y="43"/>
                  <a:pt x="90" y="50"/>
                  <a:pt x="90" y="58"/>
                </a:cubicBezTo>
                <a:cubicBezTo>
                  <a:pt x="90" y="77"/>
                  <a:pt x="76" y="92"/>
                  <a:pt x="57" y="92"/>
                </a:cubicBezTo>
                <a:cubicBezTo>
                  <a:pt x="38" y="92"/>
                  <a:pt x="23" y="77"/>
                  <a:pt x="23" y="58"/>
                </a:cubicBezTo>
                <a:cubicBezTo>
                  <a:pt x="23" y="40"/>
                  <a:pt x="38" y="25"/>
                  <a:pt x="57" y="25"/>
                </a:cubicBezTo>
                <a:close/>
                <a:moveTo>
                  <a:pt x="57" y="10"/>
                </a:moveTo>
                <a:cubicBezTo>
                  <a:pt x="66" y="10"/>
                  <a:pt x="75" y="12"/>
                  <a:pt x="82" y="17"/>
                </a:cubicBezTo>
                <a:cubicBezTo>
                  <a:pt x="82" y="17"/>
                  <a:pt x="82" y="18"/>
                  <a:pt x="82" y="18"/>
                </a:cubicBezTo>
                <a:cubicBezTo>
                  <a:pt x="81" y="25"/>
                  <a:pt x="81" y="25"/>
                  <a:pt x="81" y="25"/>
                </a:cubicBezTo>
                <a:cubicBezTo>
                  <a:pt x="74" y="20"/>
                  <a:pt x="66" y="18"/>
                  <a:pt x="57" y="18"/>
                </a:cubicBezTo>
                <a:cubicBezTo>
                  <a:pt x="34" y="18"/>
                  <a:pt x="16" y="36"/>
                  <a:pt x="16" y="58"/>
                </a:cubicBezTo>
                <a:cubicBezTo>
                  <a:pt x="16" y="81"/>
                  <a:pt x="34" y="99"/>
                  <a:pt x="57" y="99"/>
                </a:cubicBezTo>
                <a:cubicBezTo>
                  <a:pt x="80" y="99"/>
                  <a:pt x="98" y="81"/>
                  <a:pt x="98" y="58"/>
                </a:cubicBezTo>
                <a:cubicBezTo>
                  <a:pt x="98" y="49"/>
                  <a:pt x="95" y="41"/>
                  <a:pt x="90" y="35"/>
                </a:cubicBezTo>
                <a:cubicBezTo>
                  <a:pt x="97" y="33"/>
                  <a:pt x="97" y="33"/>
                  <a:pt x="97" y="33"/>
                </a:cubicBezTo>
                <a:cubicBezTo>
                  <a:pt x="98" y="33"/>
                  <a:pt x="98" y="33"/>
                  <a:pt x="98" y="33"/>
                </a:cubicBezTo>
                <a:cubicBezTo>
                  <a:pt x="103" y="41"/>
                  <a:pt x="106" y="49"/>
                  <a:pt x="106" y="58"/>
                </a:cubicBezTo>
                <a:cubicBezTo>
                  <a:pt x="106" y="85"/>
                  <a:pt x="84" y="107"/>
                  <a:pt x="57" y="107"/>
                </a:cubicBezTo>
                <a:cubicBezTo>
                  <a:pt x="30" y="107"/>
                  <a:pt x="8" y="85"/>
                  <a:pt x="8" y="58"/>
                </a:cubicBezTo>
                <a:cubicBezTo>
                  <a:pt x="8" y="31"/>
                  <a:pt x="30" y="10"/>
                  <a:pt x="57" y="10"/>
                </a:cubicBezTo>
                <a:close/>
                <a:moveTo>
                  <a:pt x="100" y="0"/>
                </a:moveTo>
                <a:cubicBezTo>
                  <a:pt x="99" y="0"/>
                  <a:pt x="98" y="0"/>
                  <a:pt x="98" y="1"/>
                </a:cubicBezTo>
                <a:cubicBezTo>
                  <a:pt x="87" y="11"/>
                  <a:pt x="87" y="11"/>
                  <a:pt x="87" y="11"/>
                </a:cubicBezTo>
                <a:cubicBezTo>
                  <a:pt x="78" y="5"/>
                  <a:pt x="68" y="2"/>
                  <a:pt x="57" y="2"/>
                </a:cubicBezTo>
                <a:cubicBezTo>
                  <a:pt x="26" y="2"/>
                  <a:pt x="0" y="27"/>
                  <a:pt x="0" y="58"/>
                </a:cubicBezTo>
                <a:cubicBezTo>
                  <a:pt x="0" y="89"/>
                  <a:pt x="25" y="114"/>
                  <a:pt x="57" y="114"/>
                </a:cubicBezTo>
                <a:cubicBezTo>
                  <a:pt x="88" y="114"/>
                  <a:pt x="113" y="89"/>
                  <a:pt x="113" y="58"/>
                </a:cubicBezTo>
                <a:cubicBezTo>
                  <a:pt x="113" y="47"/>
                  <a:pt x="110" y="37"/>
                  <a:pt x="104" y="28"/>
                </a:cubicBezTo>
                <a:cubicBezTo>
                  <a:pt x="114" y="18"/>
                  <a:pt x="114" y="18"/>
                  <a:pt x="114" y="18"/>
                </a:cubicBezTo>
                <a:cubicBezTo>
                  <a:pt x="117" y="15"/>
                  <a:pt x="115" y="11"/>
                  <a:pt x="112" y="11"/>
                </a:cubicBezTo>
                <a:cubicBezTo>
                  <a:pt x="111" y="11"/>
                  <a:pt x="111" y="11"/>
                  <a:pt x="111" y="11"/>
                </a:cubicBezTo>
                <a:cubicBezTo>
                  <a:pt x="103" y="12"/>
                  <a:pt x="103" y="12"/>
                  <a:pt x="103" y="12"/>
                </a:cubicBezTo>
                <a:cubicBezTo>
                  <a:pt x="104" y="4"/>
                  <a:pt x="104" y="4"/>
                  <a:pt x="104" y="4"/>
                </a:cubicBezTo>
                <a:cubicBezTo>
                  <a:pt x="104" y="2"/>
                  <a:pt x="102" y="0"/>
                  <a:pt x="10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82875" tIns="91425" rIns="18287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3" name="Google Shape;123;p4"/>
          <p:cNvGrpSpPr/>
          <p:nvPr/>
        </p:nvGrpSpPr>
        <p:grpSpPr>
          <a:xfrm>
            <a:off x="4451616" y="5898098"/>
            <a:ext cx="691821" cy="719682"/>
            <a:chOff x="1335088" y="2292351"/>
            <a:chExt cx="266700" cy="265113"/>
          </a:xfrm>
        </p:grpSpPr>
        <p:sp>
          <p:nvSpPr>
            <p:cNvPr id="124" name="Google Shape;124;p4"/>
            <p:cNvSpPr/>
            <p:nvPr/>
          </p:nvSpPr>
          <p:spPr>
            <a:xfrm>
              <a:off x="1335088" y="2292351"/>
              <a:ext cx="266700" cy="265113"/>
            </a:xfrm>
            <a:custGeom>
              <a:avLst/>
              <a:gdLst/>
              <a:ahLst/>
              <a:cxnLst/>
              <a:rect l="l" t="t" r="r" b="b"/>
              <a:pathLst>
                <a:path w="115" h="114" extrusionOk="0">
                  <a:moveTo>
                    <a:pt x="103" y="8"/>
                  </a:moveTo>
                  <a:cubicBezTo>
                    <a:pt x="104" y="8"/>
                    <a:pt x="105" y="8"/>
                    <a:pt x="106" y="9"/>
                  </a:cubicBezTo>
                  <a:cubicBezTo>
                    <a:pt x="107" y="10"/>
                    <a:pt x="108" y="11"/>
                    <a:pt x="108" y="12"/>
                  </a:cubicBezTo>
                  <a:cubicBezTo>
                    <a:pt x="107" y="22"/>
                    <a:pt x="104" y="31"/>
                    <a:pt x="100" y="40"/>
                  </a:cubicBezTo>
                  <a:cubicBezTo>
                    <a:pt x="75" y="15"/>
                    <a:pt x="75" y="15"/>
                    <a:pt x="75" y="15"/>
                  </a:cubicBezTo>
                  <a:cubicBezTo>
                    <a:pt x="84" y="11"/>
                    <a:pt x="93" y="9"/>
                    <a:pt x="103" y="8"/>
                  </a:cubicBezTo>
                  <a:close/>
                  <a:moveTo>
                    <a:pt x="34" y="41"/>
                  </a:moveTo>
                  <a:cubicBezTo>
                    <a:pt x="34" y="41"/>
                    <a:pt x="34" y="41"/>
                    <a:pt x="34" y="41"/>
                  </a:cubicBezTo>
                  <a:cubicBezTo>
                    <a:pt x="32" y="45"/>
                    <a:pt x="29" y="50"/>
                    <a:pt x="28" y="54"/>
                  </a:cubicBezTo>
                  <a:cubicBezTo>
                    <a:pt x="26" y="54"/>
                    <a:pt x="24" y="54"/>
                    <a:pt x="23" y="54"/>
                  </a:cubicBezTo>
                  <a:cubicBezTo>
                    <a:pt x="20" y="54"/>
                    <a:pt x="16" y="54"/>
                    <a:pt x="13" y="55"/>
                  </a:cubicBezTo>
                  <a:cubicBezTo>
                    <a:pt x="14" y="54"/>
                    <a:pt x="15" y="53"/>
                    <a:pt x="16" y="52"/>
                  </a:cubicBezTo>
                  <a:cubicBezTo>
                    <a:pt x="21" y="47"/>
                    <a:pt x="27" y="43"/>
                    <a:pt x="34" y="41"/>
                  </a:cubicBezTo>
                  <a:close/>
                  <a:moveTo>
                    <a:pt x="68" y="19"/>
                  </a:moveTo>
                  <a:cubicBezTo>
                    <a:pt x="96" y="47"/>
                    <a:pt x="96" y="47"/>
                    <a:pt x="96" y="47"/>
                  </a:cubicBezTo>
                  <a:cubicBezTo>
                    <a:pt x="86" y="65"/>
                    <a:pt x="69" y="79"/>
                    <a:pt x="49" y="85"/>
                  </a:cubicBezTo>
                  <a:cubicBezTo>
                    <a:pt x="31" y="67"/>
                    <a:pt x="31" y="67"/>
                    <a:pt x="31" y="67"/>
                  </a:cubicBezTo>
                  <a:cubicBezTo>
                    <a:pt x="37" y="47"/>
                    <a:pt x="50" y="29"/>
                    <a:pt x="68" y="19"/>
                  </a:cubicBezTo>
                  <a:close/>
                  <a:moveTo>
                    <a:pt x="26" y="73"/>
                  </a:moveTo>
                  <a:cubicBezTo>
                    <a:pt x="43" y="90"/>
                    <a:pt x="43" y="90"/>
                    <a:pt x="43" y="90"/>
                  </a:cubicBezTo>
                  <a:cubicBezTo>
                    <a:pt x="39" y="96"/>
                    <a:pt x="39" y="96"/>
                    <a:pt x="39" y="96"/>
                  </a:cubicBezTo>
                  <a:cubicBezTo>
                    <a:pt x="19" y="77"/>
                    <a:pt x="19" y="77"/>
                    <a:pt x="19" y="77"/>
                  </a:cubicBezTo>
                  <a:cubicBezTo>
                    <a:pt x="26" y="73"/>
                    <a:pt x="26" y="73"/>
                    <a:pt x="26" y="73"/>
                  </a:cubicBezTo>
                  <a:cubicBezTo>
                    <a:pt x="26" y="73"/>
                    <a:pt x="26" y="73"/>
                    <a:pt x="26" y="73"/>
                  </a:cubicBezTo>
                  <a:close/>
                  <a:moveTo>
                    <a:pt x="21" y="90"/>
                  </a:moveTo>
                  <a:cubicBezTo>
                    <a:pt x="26" y="94"/>
                    <a:pt x="26" y="94"/>
                    <a:pt x="26" y="94"/>
                  </a:cubicBezTo>
                  <a:cubicBezTo>
                    <a:pt x="25" y="95"/>
                    <a:pt x="23" y="97"/>
                    <a:pt x="21" y="98"/>
                  </a:cubicBezTo>
                  <a:cubicBezTo>
                    <a:pt x="18" y="100"/>
                    <a:pt x="16" y="101"/>
                    <a:pt x="15" y="101"/>
                  </a:cubicBezTo>
                  <a:cubicBezTo>
                    <a:pt x="15" y="100"/>
                    <a:pt x="16" y="98"/>
                    <a:pt x="18" y="95"/>
                  </a:cubicBezTo>
                  <a:cubicBezTo>
                    <a:pt x="19" y="93"/>
                    <a:pt x="20" y="91"/>
                    <a:pt x="21" y="90"/>
                  </a:cubicBezTo>
                  <a:close/>
                  <a:moveTo>
                    <a:pt x="74" y="82"/>
                  </a:moveTo>
                  <a:cubicBezTo>
                    <a:pt x="74" y="82"/>
                    <a:pt x="74" y="82"/>
                    <a:pt x="74" y="82"/>
                  </a:cubicBezTo>
                  <a:cubicBezTo>
                    <a:pt x="72" y="90"/>
                    <a:pt x="67" y="97"/>
                    <a:pt x="61" y="102"/>
                  </a:cubicBezTo>
                  <a:cubicBezTo>
                    <a:pt x="62" y="98"/>
                    <a:pt x="62" y="93"/>
                    <a:pt x="61" y="88"/>
                  </a:cubicBezTo>
                  <a:cubicBezTo>
                    <a:pt x="66" y="87"/>
                    <a:pt x="70" y="84"/>
                    <a:pt x="74" y="82"/>
                  </a:cubicBezTo>
                  <a:close/>
                  <a:moveTo>
                    <a:pt x="104" y="0"/>
                  </a:moveTo>
                  <a:cubicBezTo>
                    <a:pt x="104" y="0"/>
                    <a:pt x="103" y="0"/>
                    <a:pt x="103" y="0"/>
                  </a:cubicBezTo>
                  <a:cubicBezTo>
                    <a:pt x="94" y="1"/>
                    <a:pt x="85" y="3"/>
                    <a:pt x="76" y="7"/>
                  </a:cubicBezTo>
                  <a:cubicBezTo>
                    <a:pt x="68" y="10"/>
                    <a:pt x="60" y="15"/>
                    <a:pt x="52" y="21"/>
                  </a:cubicBezTo>
                  <a:cubicBezTo>
                    <a:pt x="48" y="24"/>
                    <a:pt x="44" y="28"/>
                    <a:pt x="40" y="33"/>
                  </a:cubicBezTo>
                  <a:cubicBezTo>
                    <a:pt x="29" y="33"/>
                    <a:pt x="18" y="38"/>
                    <a:pt x="11" y="47"/>
                  </a:cubicBezTo>
                  <a:cubicBezTo>
                    <a:pt x="7" y="50"/>
                    <a:pt x="3" y="55"/>
                    <a:pt x="1" y="60"/>
                  </a:cubicBezTo>
                  <a:cubicBezTo>
                    <a:pt x="0" y="61"/>
                    <a:pt x="1" y="63"/>
                    <a:pt x="1" y="64"/>
                  </a:cubicBezTo>
                  <a:cubicBezTo>
                    <a:pt x="2" y="65"/>
                    <a:pt x="3" y="65"/>
                    <a:pt x="4" y="65"/>
                  </a:cubicBezTo>
                  <a:cubicBezTo>
                    <a:pt x="5" y="65"/>
                    <a:pt x="5" y="65"/>
                    <a:pt x="6" y="65"/>
                  </a:cubicBezTo>
                  <a:cubicBezTo>
                    <a:pt x="11" y="62"/>
                    <a:pt x="17" y="61"/>
                    <a:pt x="22" y="61"/>
                  </a:cubicBezTo>
                  <a:cubicBezTo>
                    <a:pt x="23" y="61"/>
                    <a:pt x="24" y="61"/>
                    <a:pt x="24" y="61"/>
                  </a:cubicBezTo>
                  <a:cubicBezTo>
                    <a:pt x="24" y="63"/>
                    <a:pt x="24" y="64"/>
                    <a:pt x="23" y="65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9" y="74"/>
                    <a:pt x="9" y="77"/>
                    <a:pt x="11" y="78"/>
                  </a:cubicBezTo>
                  <a:cubicBezTo>
                    <a:pt x="16" y="83"/>
                    <a:pt x="16" y="83"/>
                    <a:pt x="16" y="83"/>
                  </a:cubicBezTo>
                  <a:cubicBezTo>
                    <a:pt x="14" y="86"/>
                    <a:pt x="12" y="89"/>
                    <a:pt x="10" y="92"/>
                  </a:cubicBezTo>
                  <a:cubicBezTo>
                    <a:pt x="9" y="95"/>
                    <a:pt x="7" y="97"/>
                    <a:pt x="7" y="99"/>
                  </a:cubicBezTo>
                  <a:cubicBezTo>
                    <a:pt x="5" y="103"/>
                    <a:pt x="6" y="105"/>
                    <a:pt x="8" y="107"/>
                  </a:cubicBezTo>
                  <a:cubicBezTo>
                    <a:pt x="9" y="108"/>
                    <a:pt x="10" y="109"/>
                    <a:pt x="12" y="109"/>
                  </a:cubicBezTo>
                  <a:cubicBezTo>
                    <a:pt x="13" y="109"/>
                    <a:pt x="14" y="108"/>
                    <a:pt x="15" y="108"/>
                  </a:cubicBezTo>
                  <a:cubicBezTo>
                    <a:pt x="18" y="107"/>
                    <a:pt x="20" y="106"/>
                    <a:pt x="22" y="104"/>
                  </a:cubicBezTo>
                  <a:cubicBezTo>
                    <a:pt x="26" y="103"/>
                    <a:pt x="28" y="101"/>
                    <a:pt x="31" y="99"/>
                  </a:cubicBezTo>
                  <a:cubicBezTo>
                    <a:pt x="36" y="104"/>
                    <a:pt x="36" y="104"/>
                    <a:pt x="36" y="104"/>
                  </a:cubicBezTo>
                  <a:cubicBezTo>
                    <a:pt x="37" y="105"/>
                    <a:pt x="38" y="105"/>
                    <a:pt x="39" y="105"/>
                  </a:cubicBezTo>
                  <a:cubicBezTo>
                    <a:pt x="40" y="105"/>
                    <a:pt x="41" y="105"/>
                    <a:pt x="42" y="104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51" y="91"/>
                    <a:pt x="52" y="91"/>
                    <a:pt x="53" y="90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54" y="96"/>
                    <a:pt x="52" y="103"/>
                    <a:pt x="50" y="109"/>
                  </a:cubicBezTo>
                  <a:cubicBezTo>
                    <a:pt x="49" y="110"/>
                    <a:pt x="49" y="112"/>
                    <a:pt x="50" y="113"/>
                  </a:cubicBezTo>
                  <a:cubicBezTo>
                    <a:pt x="51" y="114"/>
                    <a:pt x="52" y="114"/>
                    <a:pt x="53" y="114"/>
                  </a:cubicBezTo>
                  <a:cubicBezTo>
                    <a:pt x="54" y="114"/>
                    <a:pt x="54" y="114"/>
                    <a:pt x="55" y="114"/>
                  </a:cubicBezTo>
                  <a:cubicBezTo>
                    <a:pt x="59" y="111"/>
                    <a:pt x="64" y="108"/>
                    <a:pt x="68" y="104"/>
                  </a:cubicBezTo>
                  <a:cubicBezTo>
                    <a:pt x="76" y="96"/>
                    <a:pt x="81" y="85"/>
                    <a:pt x="82" y="74"/>
                  </a:cubicBezTo>
                  <a:cubicBezTo>
                    <a:pt x="86" y="70"/>
                    <a:pt x="90" y="67"/>
                    <a:pt x="94" y="62"/>
                  </a:cubicBezTo>
                  <a:cubicBezTo>
                    <a:pt x="100" y="54"/>
                    <a:pt x="104" y="47"/>
                    <a:pt x="108" y="39"/>
                  </a:cubicBezTo>
                  <a:cubicBezTo>
                    <a:pt x="112" y="30"/>
                    <a:pt x="114" y="21"/>
                    <a:pt x="114" y="11"/>
                  </a:cubicBezTo>
                  <a:cubicBezTo>
                    <a:pt x="115" y="9"/>
                    <a:pt x="114" y="6"/>
                    <a:pt x="112" y="4"/>
                  </a:cubicBezTo>
                  <a:cubicBezTo>
                    <a:pt x="110" y="1"/>
                    <a:pt x="107" y="0"/>
                    <a:pt x="1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75" tIns="91425" rIns="182875" bIns="914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1450976" y="2373313"/>
              <a:ext cx="74613" cy="68263"/>
            </a:xfrm>
            <a:custGeom>
              <a:avLst/>
              <a:gdLst/>
              <a:ahLst/>
              <a:cxnLst/>
              <a:rect l="l" t="t" r="r" b="b"/>
              <a:pathLst>
                <a:path w="32" h="29" extrusionOk="0">
                  <a:moveTo>
                    <a:pt x="16" y="7"/>
                  </a:moveTo>
                  <a:cubicBezTo>
                    <a:pt x="18" y="7"/>
                    <a:pt x="20" y="8"/>
                    <a:pt x="22" y="9"/>
                  </a:cubicBezTo>
                  <a:cubicBezTo>
                    <a:pt x="25" y="12"/>
                    <a:pt x="25" y="17"/>
                    <a:pt x="22" y="20"/>
                  </a:cubicBezTo>
                  <a:cubicBezTo>
                    <a:pt x="20" y="21"/>
                    <a:pt x="18" y="22"/>
                    <a:pt x="16" y="22"/>
                  </a:cubicBezTo>
                  <a:cubicBezTo>
                    <a:pt x="14" y="22"/>
                    <a:pt x="12" y="21"/>
                    <a:pt x="11" y="20"/>
                  </a:cubicBezTo>
                  <a:cubicBezTo>
                    <a:pt x="8" y="17"/>
                    <a:pt x="8" y="12"/>
                    <a:pt x="11" y="9"/>
                  </a:cubicBezTo>
                  <a:cubicBezTo>
                    <a:pt x="12" y="8"/>
                    <a:pt x="14" y="7"/>
                    <a:pt x="16" y="7"/>
                  </a:cubicBezTo>
                  <a:close/>
                  <a:moveTo>
                    <a:pt x="16" y="0"/>
                  </a:moveTo>
                  <a:cubicBezTo>
                    <a:pt x="12" y="0"/>
                    <a:pt x="9" y="1"/>
                    <a:pt x="5" y="4"/>
                  </a:cubicBezTo>
                  <a:cubicBezTo>
                    <a:pt x="0" y="10"/>
                    <a:pt x="0" y="19"/>
                    <a:pt x="5" y="25"/>
                  </a:cubicBezTo>
                  <a:cubicBezTo>
                    <a:pt x="8" y="28"/>
                    <a:pt x="12" y="29"/>
                    <a:pt x="16" y="29"/>
                  </a:cubicBezTo>
                  <a:cubicBezTo>
                    <a:pt x="20" y="29"/>
                    <a:pt x="24" y="28"/>
                    <a:pt x="27" y="25"/>
                  </a:cubicBezTo>
                  <a:cubicBezTo>
                    <a:pt x="32" y="19"/>
                    <a:pt x="32" y="10"/>
                    <a:pt x="27" y="4"/>
                  </a:cubicBezTo>
                  <a:cubicBezTo>
                    <a:pt x="24" y="1"/>
                    <a:pt x="20" y="0"/>
                    <a:pt x="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75" tIns="91425" rIns="182875" bIns="914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" name="Google Shape;126;p4"/>
          <p:cNvGrpSpPr/>
          <p:nvPr/>
        </p:nvGrpSpPr>
        <p:grpSpPr>
          <a:xfrm>
            <a:off x="11056858" y="6130806"/>
            <a:ext cx="691821" cy="732607"/>
            <a:chOff x="3890963" y="2419351"/>
            <a:chExt cx="266700" cy="269875"/>
          </a:xfrm>
        </p:grpSpPr>
        <p:sp>
          <p:nvSpPr>
            <p:cNvPr id="127" name="Google Shape;127;p4"/>
            <p:cNvSpPr/>
            <p:nvPr/>
          </p:nvSpPr>
          <p:spPr>
            <a:xfrm>
              <a:off x="3890963" y="2419351"/>
              <a:ext cx="266700" cy="269875"/>
            </a:xfrm>
            <a:custGeom>
              <a:avLst/>
              <a:gdLst/>
              <a:ahLst/>
              <a:cxnLst/>
              <a:rect l="l" t="t" r="r" b="b"/>
              <a:pathLst>
                <a:path w="115" h="116" extrusionOk="0">
                  <a:moveTo>
                    <a:pt x="104" y="8"/>
                  </a:moveTo>
                  <a:cubicBezTo>
                    <a:pt x="106" y="8"/>
                    <a:pt x="107" y="9"/>
                    <a:pt x="107" y="12"/>
                  </a:cubicBezTo>
                  <a:cubicBezTo>
                    <a:pt x="107" y="14"/>
                    <a:pt x="106" y="15"/>
                    <a:pt x="104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9" y="15"/>
                    <a:pt x="8" y="14"/>
                    <a:pt x="8" y="12"/>
                  </a:cubicBezTo>
                  <a:cubicBezTo>
                    <a:pt x="8" y="9"/>
                    <a:pt x="9" y="8"/>
                    <a:pt x="12" y="8"/>
                  </a:cubicBezTo>
                  <a:lnTo>
                    <a:pt x="104" y="8"/>
                  </a:lnTo>
                  <a:close/>
                  <a:moveTo>
                    <a:pt x="100" y="23"/>
                  </a:moveTo>
                  <a:cubicBezTo>
                    <a:pt x="100" y="75"/>
                    <a:pt x="100" y="75"/>
                    <a:pt x="100" y="75"/>
                  </a:cubicBezTo>
                  <a:cubicBezTo>
                    <a:pt x="15" y="75"/>
                    <a:pt x="15" y="75"/>
                    <a:pt x="15" y="75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00" y="23"/>
                    <a:pt x="100" y="23"/>
                    <a:pt x="100" y="23"/>
                  </a:cubicBezTo>
                  <a:close/>
                  <a:moveTo>
                    <a:pt x="57" y="100"/>
                  </a:moveTo>
                  <a:cubicBezTo>
                    <a:pt x="60" y="100"/>
                    <a:pt x="61" y="102"/>
                    <a:pt x="61" y="104"/>
                  </a:cubicBezTo>
                  <a:cubicBezTo>
                    <a:pt x="61" y="106"/>
                    <a:pt x="59" y="108"/>
                    <a:pt x="57" y="108"/>
                  </a:cubicBezTo>
                  <a:cubicBezTo>
                    <a:pt x="55" y="108"/>
                    <a:pt x="54" y="106"/>
                    <a:pt x="54" y="104"/>
                  </a:cubicBezTo>
                  <a:cubicBezTo>
                    <a:pt x="54" y="102"/>
                    <a:pt x="56" y="100"/>
                    <a:pt x="57" y="100"/>
                  </a:cubicBezTo>
                  <a:close/>
                  <a:moveTo>
                    <a:pt x="12" y="0"/>
                  </a:moveTo>
                  <a:cubicBezTo>
                    <a:pt x="5" y="0"/>
                    <a:pt x="0" y="5"/>
                    <a:pt x="0" y="12"/>
                  </a:cubicBezTo>
                  <a:cubicBezTo>
                    <a:pt x="0" y="16"/>
                    <a:pt x="4" y="20"/>
                    <a:pt x="8" y="22"/>
                  </a:cubicBezTo>
                  <a:cubicBezTo>
                    <a:pt x="8" y="75"/>
                    <a:pt x="8" y="75"/>
                    <a:pt x="8" y="75"/>
                  </a:cubicBezTo>
                  <a:cubicBezTo>
                    <a:pt x="4" y="75"/>
                    <a:pt x="4" y="75"/>
                    <a:pt x="4" y="75"/>
                  </a:cubicBezTo>
                  <a:cubicBezTo>
                    <a:pt x="2" y="75"/>
                    <a:pt x="1" y="77"/>
                    <a:pt x="1" y="79"/>
                  </a:cubicBezTo>
                  <a:cubicBezTo>
                    <a:pt x="1" y="82"/>
                    <a:pt x="2" y="83"/>
                    <a:pt x="4" y="8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54" y="94"/>
                    <a:pt x="54" y="94"/>
                    <a:pt x="54" y="94"/>
                  </a:cubicBezTo>
                  <a:cubicBezTo>
                    <a:pt x="50" y="95"/>
                    <a:pt x="47" y="100"/>
                    <a:pt x="47" y="105"/>
                  </a:cubicBezTo>
                  <a:cubicBezTo>
                    <a:pt x="47" y="111"/>
                    <a:pt x="52" y="116"/>
                    <a:pt x="58" y="116"/>
                  </a:cubicBezTo>
                  <a:cubicBezTo>
                    <a:pt x="64" y="116"/>
                    <a:pt x="69" y="111"/>
                    <a:pt x="69" y="105"/>
                  </a:cubicBezTo>
                  <a:cubicBezTo>
                    <a:pt x="69" y="100"/>
                    <a:pt x="66" y="96"/>
                    <a:pt x="62" y="94"/>
                  </a:cubicBezTo>
                  <a:cubicBezTo>
                    <a:pt x="62" y="83"/>
                    <a:pt x="62" y="83"/>
                    <a:pt x="62" y="83"/>
                  </a:cubicBezTo>
                  <a:cubicBezTo>
                    <a:pt x="112" y="83"/>
                    <a:pt x="112" y="83"/>
                    <a:pt x="112" y="83"/>
                  </a:cubicBezTo>
                  <a:cubicBezTo>
                    <a:pt x="114" y="83"/>
                    <a:pt x="115" y="82"/>
                    <a:pt x="115" y="79"/>
                  </a:cubicBezTo>
                  <a:cubicBezTo>
                    <a:pt x="115" y="77"/>
                    <a:pt x="113" y="75"/>
                    <a:pt x="112" y="75"/>
                  </a:cubicBezTo>
                  <a:cubicBezTo>
                    <a:pt x="108" y="75"/>
                    <a:pt x="108" y="75"/>
                    <a:pt x="108" y="75"/>
                  </a:cubicBezTo>
                  <a:cubicBezTo>
                    <a:pt x="108" y="22"/>
                    <a:pt x="108" y="22"/>
                    <a:pt x="108" y="22"/>
                  </a:cubicBezTo>
                  <a:cubicBezTo>
                    <a:pt x="112" y="20"/>
                    <a:pt x="115" y="16"/>
                    <a:pt x="115" y="12"/>
                  </a:cubicBezTo>
                  <a:cubicBezTo>
                    <a:pt x="115" y="5"/>
                    <a:pt x="110" y="0"/>
                    <a:pt x="104" y="0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75" tIns="91425" rIns="182875" bIns="914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3962401" y="2492376"/>
              <a:ext cx="123825" cy="85725"/>
            </a:xfrm>
            <a:custGeom>
              <a:avLst/>
              <a:gdLst/>
              <a:ahLst/>
              <a:cxnLst/>
              <a:rect l="l" t="t" r="r" b="b"/>
              <a:pathLst>
                <a:path w="53" h="37" extrusionOk="0">
                  <a:moveTo>
                    <a:pt x="34" y="0"/>
                  </a:moveTo>
                  <a:cubicBezTo>
                    <a:pt x="32" y="0"/>
                    <a:pt x="30" y="1"/>
                    <a:pt x="30" y="4"/>
                  </a:cubicBezTo>
                  <a:cubicBezTo>
                    <a:pt x="30" y="6"/>
                    <a:pt x="32" y="7"/>
                    <a:pt x="34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1" y="15"/>
                    <a:pt x="20" y="15"/>
                    <a:pt x="19" y="15"/>
                  </a:cubicBezTo>
                  <a:cubicBezTo>
                    <a:pt x="18" y="15"/>
                    <a:pt x="17" y="15"/>
                    <a:pt x="16" y="16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0" y="32"/>
                    <a:pt x="0" y="35"/>
                    <a:pt x="1" y="36"/>
                  </a:cubicBezTo>
                  <a:cubicBezTo>
                    <a:pt x="2" y="37"/>
                    <a:pt x="3" y="37"/>
                    <a:pt x="3" y="37"/>
                  </a:cubicBezTo>
                  <a:cubicBezTo>
                    <a:pt x="5" y="37"/>
                    <a:pt x="6" y="37"/>
                    <a:pt x="7" y="36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9"/>
                    <a:pt x="25" y="29"/>
                    <a:pt x="26" y="29"/>
                  </a:cubicBezTo>
                  <a:cubicBezTo>
                    <a:pt x="27" y="29"/>
                    <a:pt x="28" y="29"/>
                    <a:pt x="29" y="28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45" y="20"/>
                    <a:pt x="47" y="22"/>
                    <a:pt x="49" y="22"/>
                  </a:cubicBezTo>
                  <a:cubicBezTo>
                    <a:pt x="51" y="22"/>
                    <a:pt x="53" y="20"/>
                    <a:pt x="53" y="18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1"/>
                    <a:pt x="51" y="0"/>
                    <a:pt x="49" y="0"/>
                  </a:cubicBezTo>
                  <a:lnTo>
                    <a:pt x="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75" tIns="91425" rIns="182875" bIns="914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" name="Google Shape;129;p4"/>
          <p:cNvGrpSpPr/>
          <p:nvPr/>
        </p:nvGrpSpPr>
        <p:grpSpPr>
          <a:xfrm>
            <a:off x="6131751" y="8994864"/>
            <a:ext cx="601224" cy="715371"/>
            <a:chOff x="4541838" y="3557588"/>
            <a:chExt cx="231775" cy="263525"/>
          </a:xfrm>
        </p:grpSpPr>
        <p:sp>
          <p:nvSpPr>
            <p:cNvPr id="130" name="Google Shape;130;p4"/>
            <p:cNvSpPr/>
            <p:nvPr/>
          </p:nvSpPr>
          <p:spPr>
            <a:xfrm>
              <a:off x="4633913" y="3557588"/>
              <a:ext cx="139700" cy="190500"/>
            </a:xfrm>
            <a:custGeom>
              <a:avLst/>
              <a:gdLst/>
              <a:ahLst/>
              <a:cxnLst/>
              <a:rect l="l" t="t" r="r" b="b"/>
              <a:pathLst>
                <a:path w="60" h="82" extrusionOk="0">
                  <a:moveTo>
                    <a:pt x="7" y="37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7" y="10"/>
                    <a:pt x="4" y="7"/>
                    <a:pt x="0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7" y="2"/>
                    <a:pt x="10" y="5"/>
                  </a:cubicBezTo>
                  <a:cubicBezTo>
                    <a:pt x="13" y="2"/>
                    <a:pt x="17" y="0"/>
                    <a:pt x="21" y="0"/>
                  </a:cubicBezTo>
                  <a:cubicBezTo>
                    <a:pt x="27" y="0"/>
                    <a:pt x="32" y="3"/>
                    <a:pt x="34" y="7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44" y="7"/>
                    <a:pt x="51" y="14"/>
                    <a:pt x="51" y="22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52" y="25"/>
                    <a:pt x="53" y="26"/>
                    <a:pt x="54" y="27"/>
                  </a:cubicBezTo>
                  <a:cubicBezTo>
                    <a:pt x="59" y="32"/>
                    <a:pt x="60" y="39"/>
                    <a:pt x="57" y="44"/>
                  </a:cubicBezTo>
                  <a:cubicBezTo>
                    <a:pt x="58" y="46"/>
                    <a:pt x="59" y="49"/>
                    <a:pt x="59" y="52"/>
                  </a:cubicBezTo>
                  <a:cubicBezTo>
                    <a:pt x="59" y="57"/>
                    <a:pt x="56" y="62"/>
                    <a:pt x="51" y="65"/>
                  </a:cubicBezTo>
                  <a:cubicBezTo>
                    <a:pt x="52" y="73"/>
                    <a:pt x="45" y="82"/>
                    <a:pt x="37" y="82"/>
                  </a:cubicBezTo>
                  <a:cubicBezTo>
                    <a:pt x="36" y="82"/>
                    <a:pt x="36" y="82"/>
                    <a:pt x="36" y="82"/>
                  </a:cubicBezTo>
                  <a:cubicBezTo>
                    <a:pt x="36" y="75"/>
                    <a:pt x="36" y="75"/>
                    <a:pt x="36" y="75"/>
                  </a:cubicBezTo>
                  <a:cubicBezTo>
                    <a:pt x="46" y="75"/>
                    <a:pt x="46" y="60"/>
                    <a:pt x="36" y="60"/>
                  </a:cubicBezTo>
                  <a:cubicBezTo>
                    <a:pt x="34" y="60"/>
                    <a:pt x="33" y="58"/>
                    <a:pt x="33" y="56"/>
                  </a:cubicBezTo>
                  <a:cubicBezTo>
                    <a:pt x="33" y="54"/>
                    <a:pt x="34" y="52"/>
                    <a:pt x="36" y="52"/>
                  </a:cubicBezTo>
                  <a:cubicBezTo>
                    <a:pt x="41" y="52"/>
                    <a:pt x="45" y="55"/>
                    <a:pt x="48" y="58"/>
                  </a:cubicBezTo>
                  <a:cubicBezTo>
                    <a:pt x="50" y="57"/>
                    <a:pt x="51" y="55"/>
                    <a:pt x="51" y="52"/>
                  </a:cubicBezTo>
                  <a:cubicBezTo>
                    <a:pt x="51" y="50"/>
                    <a:pt x="50" y="48"/>
                    <a:pt x="49" y="47"/>
                  </a:cubicBezTo>
                  <a:cubicBezTo>
                    <a:pt x="48" y="46"/>
                    <a:pt x="48" y="44"/>
                    <a:pt x="49" y="43"/>
                  </a:cubicBezTo>
                  <a:cubicBezTo>
                    <a:pt x="53" y="38"/>
                    <a:pt x="50" y="30"/>
                    <a:pt x="43" y="30"/>
                  </a:cubicBezTo>
                  <a:cubicBezTo>
                    <a:pt x="41" y="30"/>
                    <a:pt x="39" y="31"/>
                    <a:pt x="38" y="33"/>
                  </a:cubicBezTo>
                  <a:cubicBezTo>
                    <a:pt x="37" y="33"/>
                    <a:pt x="36" y="34"/>
                    <a:pt x="35" y="34"/>
                  </a:cubicBezTo>
                  <a:cubicBezTo>
                    <a:pt x="34" y="34"/>
                    <a:pt x="33" y="33"/>
                    <a:pt x="33" y="33"/>
                  </a:cubicBezTo>
                  <a:cubicBezTo>
                    <a:pt x="31" y="31"/>
                    <a:pt x="31" y="29"/>
                    <a:pt x="33" y="27"/>
                  </a:cubicBezTo>
                  <a:cubicBezTo>
                    <a:pt x="35" y="24"/>
                    <a:pt x="39" y="23"/>
                    <a:pt x="43" y="23"/>
                  </a:cubicBezTo>
                  <a:cubicBezTo>
                    <a:pt x="43" y="19"/>
                    <a:pt x="40" y="16"/>
                    <a:pt x="36" y="16"/>
                  </a:cubicBezTo>
                  <a:cubicBezTo>
                    <a:pt x="35" y="16"/>
                    <a:pt x="34" y="16"/>
                    <a:pt x="33" y="16"/>
                  </a:cubicBezTo>
                  <a:cubicBezTo>
                    <a:pt x="32" y="16"/>
                    <a:pt x="32" y="16"/>
                    <a:pt x="31" y="16"/>
                  </a:cubicBezTo>
                  <a:cubicBezTo>
                    <a:pt x="30" y="16"/>
                    <a:pt x="28" y="15"/>
                    <a:pt x="28" y="14"/>
                  </a:cubicBezTo>
                  <a:cubicBezTo>
                    <a:pt x="27" y="10"/>
                    <a:pt x="24" y="8"/>
                    <a:pt x="21" y="8"/>
                  </a:cubicBezTo>
                  <a:cubicBezTo>
                    <a:pt x="16" y="8"/>
                    <a:pt x="13" y="11"/>
                    <a:pt x="13" y="16"/>
                  </a:cubicBezTo>
                  <a:cubicBezTo>
                    <a:pt x="13" y="37"/>
                    <a:pt x="13" y="37"/>
                    <a:pt x="13" y="37"/>
                  </a:cubicBezTo>
                  <a:lnTo>
                    <a:pt x="7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75" tIns="91425" rIns="182875" bIns="914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4541838" y="3557588"/>
              <a:ext cx="176213" cy="263525"/>
            </a:xfrm>
            <a:custGeom>
              <a:avLst/>
              <a:gdLst/>
              <a:ahLst/>
              <a:cxnLst/>
              <a:rect l="l" t="t" r="r" b="b"/>
              <a:pathLst>
                <a:path w="76" h="114" extrusionOk="0">
                  <a:moveTo>
                    <a:pt x="39" y="92"/>
                  </a:moveTo>
                  <a:cubicBezTo>
                    <a:pt x="61" y="92"/>
                    <a:pt x="61" y="92"/>
                    <a:pt x="61" y="92"/>
                  </a:cubicBezTo>
                  <a:cubicBezTo>
                    <a:pt x="61" y="90"/>
                    <a:pt x="61" y="90"/>
                    <a:pt x="61" y="90"/>
                  </a:cubicBezTo>
                  <a:cubicBezTo>
                    <a:pt x="57" y="90"/>
                    <a:pt x="53" y="88"/>
                    <a:pt x="50" y="85"/>
                  </a:cubicBezTo>
                  <a:cubicBezTo>
                    <a:pt x="47" y="87"/>
                    <a:pt x="43" y="90"/>
                    <a:pt x="39" y="90"/>
                  </a:cubicBezTo>
                  <a:lnTo>
                    <a:pt x="39" y="92"/>
                  </a:lnTo>
                  <a:close/>
                  <a:moveTo>
                    <a:pt x="60" y="100"/>
                  </a:moveTo>
                  <a:cubicBezTo>
                    <a:pt x="39" y="100"/>
                    <a:pt x="39" y="100"/>
                    <a:pt x="39" y="100"/>
                  </a:cubicBezTo>
                  <a:cubicBezTo>
                    <a:pt x="41" y="104"/>
                    <a:pt x="45" y="107"/>
                    <a:pt x="50" y="107"/>
                  </a:cubicBezTo>
                  <a:cubicBezTo>
                    <a:pt x="55" y="107"/>
                    <a:pt x="59" y="104"/>
                    <a:pt x="60" y="100"/>
                  </a:cubicBezTo>
                  <a:close/>
                  <a:moveTo>
                    <a:pt x="39" y="55"/>
                  </a:moveTo>
                  <a:cubicBezTo>
                    <a:pt x="39" y="58"/>
                    <a:pt x="37" y="59"/>
                    <a:pt x="35" y="59"/>
                  </a:cubicBezTo>
                  <a:cubicBezTo>
                    <a:pt x="33" y="59"/>
                    <a:pt x="32" y="58"/>
                    <a:pt x="32" y="55"/>
                  </a:cubicBezTo>
                  <a:cubicBezTo>
                    <a:pt x="32" y="47"/>
                    <a:pt x="38" y="39"/>
                    <a:pt x="47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8"/>
                    <a:pt x="53" y="38"/>
                    <a:pt x="53" y="38"/>
                  </a:cubicBezTo>
                  <a:cubicBezTo>
                    <a:pt x="62" y="40"/>
                    <a:pt x="68" y="47"/>
                    <a:pt x="68" y="56"/>
                  </a:cubicBezTo>
                  <a:cubicBezTo>
                    <a:pt x="68" y="56"/>
                    <a:pt x="68" y="57"/>
                    <a:pt x="68" y="57"/>
                  </a:cubicBezTo>
                  <a:cubicBezTo>
                    <a:pt x="68" y="59"/>
                    <a:pt x="67" y="60"/>
                    <a:pt x="65" y="60"/>
                  </a:cubicBezTo>
                  <a:cubicBezTo>
                    <a:pt x="63" y="60"/>
                    <a:pt x="61" y="59"/>
                    <a:pt x="61" y="57"/>
                  </a:cubicBezTo>
                  <a:cubicBezTo>
                    <a:pt x="61" y="52"/>
                    <a:pt x="58" y="47"/>
                    <a:pt x="53" y="46"/>
                  </a:cubicBezTo>
                  <a:cubicBezTo>
                    <a:pt x="53" y="75"/>
                    <a:pt x="53" y="75"/>
                    <a:pt x="53" y="75"/>
                  </a:cubicBezTo>
                  <a:cubicBezTo>
                    <a:pt x="53" y="79"/>
                    <a:pt x="57" y="83"/>
                    <a:pt x="61" y="83"/>
                  </a:cubicBezTo>
                  <a:cubicBezTo>
                    <a:pt x="64" y="83"/>
                    <a:pt x="67" y="80"/>
                    <a:pt x="68" y="77"/>
                  </a:cubicBezTo>
                  <a:cubicBezTo>
                    <a:pt x="69" y="75"/>
                    <a:pt x="70" y="74"/>
                    <a:pt x="72" y="74"/>
                  </a:cubicBezTo>
                  <a:cubicBezTo>
                    <a:pt x="72" y="74"/>
                    <a:pt x="73" y="74"/>
                    <a:pt x="73" y="74"/>
                  </a:cubicBezTo>
                  <a:cubicBezTo>
                    <a:pt x="74" y="75"/>
                    <a:pt x="75" y="75"/>
                    <a:pt x="76" y="75"/>
                  </a:cubicBezTo>
                  <a:cubicBezTo>
                    <a:pt x="76" y="82"/>
                    <a:pt x="76" y="82"/>
                    <a:pt x="76" y="82"/>
                  </a:cubicBezTo>
                  <a:cubicBezTo>
                    <a:pt x="74" y="82"/>
                    <a:pt x="74" y="82"/>
                    <a:pt x="74" y="82"/>
                  </a:cubicBezTo>
                  <a:cubicBezTo>
                    <a:pt x="73" y="84"/>
                    <a:pt x="71" y="86"/>
                    <a:pt x="69" y="87"/>
                  </a:cubicBezTo>
                  <a:cubicBezTo>
                    <a:pt x="69" y="96"/>
                    <a:pt x="69" y="96"/>
                    <a:pt x="69" y="96"/>
                  </a:cubicBezTo>
                  <a:cubicBezTo>
                    <a:pt x="69" y="106"/>
                    <a:pt x="60" y="114"/>
                    <a:pt x="50" y="114"/>
                  </a:cubicBezTo>
                  <a:cubicBezTo>
                    <a:pt x="40" y="114"/>
                    <a:pt x="31" y="106"/>
                    <a:pt x="31" y="96"/>
                  </a:cubicBezTo>
                  <a:cubicBezTo>
                    <a:pt x="31" y="87"/>
                    <a:pt x="31" y="87"/>
                    <a:pt x="31" y="87"/>
                  </a:cubicBezTo>
                  <a:cubicBezTo>
                    <a:pt x="29" y="86"/>
                    <a:pt x="27" y="84"/>
                    <a:pt x="26" y="82"/>
                  </a:cubicBezTo>
                  <a:cubicBezTo>
                    <a:pt x="24" y="82"/>
                    <a:pt x="24" y="82"/>
                    <a:pt x="24" y="82"/>
                  </a:cubicBezTo>
                  <a:cubicBezTo>
                    <a:pt x="14" y="82"/>
                    <a:pt x="8" y="74"/>
                    <a:pt x="9" y="65"/>
                  </a:cubicBezTo>
                  <a:cubicBezTo>
                    <a:pt x="4" y="63"/>
                    <a:pt x="1" y="58"/>
                    <a:pt x="1" y="52"/>
                  </a:cubicBezTo>
                  <a:cubicBezTo>
                    <a:pt x="1" y="50"/>
                    <a:pt x="2" y="47"/>
                    <a:pt x="3" y="45"/>
                  </a:cubicBezTo>
                  <a:cubicBezTo>
                    <a:pt x="0" y="39"/>
                    <a:pt x="1" y="32"/>
                    <a:pt x="6" y="27"/>
                  </a:cubicBezTo>
                  <a:cubicBezTo>
                    <a:pt x="7" y="26"/>
                    <a:pt x="8" y="25"/>
                    <a:pt x="9" y="24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14"/>
                    <a:pt x="16" y="7"/>
                    <a:pt x="24" y="7"/>
                  </a:cubicBezTo>
                  <a:cubicBezTo>
                    <a:pt x="25" y="7"/>
                    <a:pt x="25" y="7"/>
                    <a:pt x="26" y="7"/>
                  </a:cubicBezTo>
                  <a:cubicBezTo>
                    <a:pt x="29" y="3"/>
                    <a:pt x="34" y="0"/>
                    <a:pt x="39" y="0"/>
                  </a:cubicBezTo>
                  <a:cubicBezTo>
                    <a:pt x="39" y="0"/>
                    <a:pt x="40" y="0"/>
                    <a:pt x="40" y="0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36" y="7"/>
                    <a:pt x="33" y="10"/>
                    <a:pt x="32" y="13"/>
                  </a:cubicBezTo>
                  <a:cubicBezTo>
                    <a:pt x="31" y="14"/>
                    <a:pt x="30" y="15"/>
                    <a:pt x="28" y="15"/>
                  </a:cubicBezTo>
                  <a:cubicBezTo>
                    <a:pt x="28" y="15"/>
                    <a:pt x="27" y="15"/>
                    <a:pt x="27" y="15"/>
                  </a:cubicBezTo>
                  <a:cubicBezTo>
                    <a:pt x="26" y="15"/>
                    <a:pt x="25" y="14"/>
                    <a:pt x="24" y="14"/>
                  </a:cubicBezTo>
                  <a:cubicBezTo>
                    <a:pt x="20" y="14"/>
                    <a:pt x="17" y="18"/>
                    <a:pt x="17" y="22"/>
                  </a:cubicBezTo>
                  <a:cubicBezTo>
                    <a:pt x="21" y="22"/>
                    <a:pt x="24" y="23"/>
                    <a:pt x="27" y="26"/>
                  </a:cubicBezTo>
                  <a:cubicBezTo>
                    <a:pt x="29" y="28"/>
                    <a:pt x="29" y="30"/>
                    <a:pt x="27" y="32"/>
                  </a:cubicBezTo>
                  <a:cubicBezTo>
                    <a:pt x="27" y="32"/>
                    <a:pt x="26" y="33"/>
                    <a:pt x="25" y="33"/>
                  </a:cubicBezTo>
                  <a:cubicBezTo>
                    <a:pt x="24" y="33"/>
                    <a:pt x="23" y="32"/>
                    <a:pt x="22" y="32"/>
                  </a:cubicBezTo>
                  <a:cubicBezTo>
                    <a:pt x="20" y="30"/>
                    <a:pt x="19" y="30"/>
                    <a:pt x="17" y="30"/>
                  </a:cubicBezTo>
                  <a:cubicBezTo>
                    <a:pt x="10" y="30"/>
                    <a:pt x="6" y="37"/>
                    <a:pt x="11" y="42"/>
                  </a:cubicBezTo>
                  <a:cubicBezTo>
                    <a:pt x="12" y="43"/>
                    <a:pt x="12" y="46"/>
                    <a:pt x="11" y="47"/>
                  </a:cubicBezTo>
                  <a:cubicBezTo>
                    <a:pt x="10" y="48"/>
                    <a:pt x="9" y="50"/>
                    <a:pt x="9" y="52"/>
                  </a:cubicBezTo>
                  <a:cubicBezTo>
                    <a:pt x="9" y="54"/>
                    <a:pt x="10" y="57"/>
                    <a:pt x="12" y="58"/>
                  </a:cubicBezTo>
                  <a:cubicBezTo>
                    <a:pt x="15" y="54"/>
                    <a:pt x="19" y="52"/>
                    <a:pt x="24" y="52"/>
                  </a:cubicBezTo>
                  <a:cubicBezTo>
                    <a:pt x="26" y="52"/>
                    <a:pt x="28" y="54"/>
                    <a:pt x="28" y="56"/>
                  </a:cubicBezTo>
                  <a:cubicBezTo>
                    <a:pt x="28" y="58"/>
                    <a:pt x="26" y="60"/>
                    <a:pt x="24" y="60"/>
                  </a:cubicBezTo>
                  <a:cubicBezTo>
                    <a:pt x="14" y="60"/>
                    <a:pt x="14" y="75"/>
                    <a:pt x="24" y="75"/>
                  </a:cubicBezTo>
                  <a:cubicBezTo>
                    <a:pt x="26" y="75"/>
                    <a:pt x="27" y="74"/>
                    <a:pt x="28" y="74"/>
                  </a:cubicBezTo>
                  <a:cubicBezTo>
                    <a:pt x="30" y="74"/>
                    <a:pt x="31" y="75"/>
                    <a:pt x="32" y="76"/>
                  </a:cubicBezTo>
                  <a:cubicBezTo>
                    <a:pt x="33" y="79"/>
                    <a:pt x="36" y="81"/>
                    <a:pt x="39" y="81"/>
                  </a:cubicBezTo>
                  <a:cubicBezTo>
                    <a:pt x="43" y="81"/>
                    <a:pt x="47" y="78"/>
                    <a:pt x="47" y="74"/>
                  </a:cubicBezTo>
                  <a:cubicBezTo>
                    <a:pt x="47" y="45"/>
                    <a:pt x="47" y="45"/>
                    <a:pt x="47" y="45"/>
                  </a:cubicBezTo>
                  <a:cubicBezTo>
                    <a:pt x="42" y="47"/>
                    <a:pt x="39" y="50"/>
                    <a:pt x="39" y="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75" tIns="91425" rIns="182875" bIns="914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2" name="Google Shape;132;p4"/>
          <p:cNvSpPr/>
          <p:nvPr/>
        </p:nvSpPr>
        <p:spPr>
          <a:xfrm>
            <a:off x="665129" y="8490775"/>
            <a:ext cx="3683734" cy="129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7F3494"/>
                </a:solidFill>
                <a:latin typeface="Calibri"/>
                <a:ea typeface="Calibri"/>
                <a:cs typeface="Calibri"/>
                <a:sym typeface="Calibri"/>
              </a:rPr>
              <a:t>1. Meeting with the Tutor and the Host organization</a:t>
            </a:r>
            <a:endParaRPr sz="2000">
              <a:solidFill>
                <a:srgbClr val="7F349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3" name="Google Shape;133;p4"/>
          <p:cNvSpPr/>
          <p:nvPr/>
        </p:nvSpPr>
        <p:spPr>
          <a:xfrm>
            <a:off x="7528505" y="3526170"/>
            <a:ext cx="3528353" cy="758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47C4E0"/>
                </a:solidFill>
                <a:latin typeface="Calibri"/>
                <a:ea typeface="Calibri"/>
                <a:cs typeface="Calibri"/>
                <a:sym typeface="Calibri"/>
              </a:rPr>
              <a:t>3. WBL activities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393C4A"/>
                </a:solidFill>
                <a:latin typeface="Montserrat"/>
                <a:ea typeface="Montserrat"/>
                <a:cs typeface="Montserrat"/>
                <a:sym typeface="Montserrat"/>
              </a:rPr>
              <a:t>………..</a:t>
            </a:r>
            <a:endParaRPr/>
          </a:p>
        </p:txBody>
      </p:sp>
      <p:sp>
        <p:nvSpPr>
          <p:cNvPr id="134" name="Google Shape;134;p4"/>
          <p:cNvSpPr/>
          <p:nvPr/>
        </p:nvSpPr>
        <p:spPr>
          <a:xfrm>
            <a:off x="11735303" y="11683754"/>
            <a:ext cx="3563735" cy="2053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7F3494"/>
                </a:solidFill>
                <a:latin typeface="Calibri"/>
                <a:ea typeface="Calibri"/>
                <a:cs typeface="Calibri"/>
                <a:sym typeface="Calibri"/>
              </a:rPr>
              <a:t>4. Meeting with the tutor for monitoring and formative assessment</a:t>
            </a:r>
            <a:endParaRPr sz="2800">
              <a:solidFill>
                <a:srgbClr val="7F34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393C4A"/>
                </a:solidFill>
                <a:latin typeface="Montserrat"/>
                <a:ea typeface="Montserrat"/>
                <a:cs typeface="Montserrat"/>
                <a:sym typeface="Montserrat"/>
              </a:rPr>
              <a:t>……..</a:t>
            </a:r>
            <a:endParaRPr sz="160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4"/>
          <p:cNvSpPr/>
          <p:nvPr/>
        </p:nvSpPr>
        <p:spPr>
          <a:xfrm>
            <a:off x="20442961" y="3576111"/>
            <a:ext cx="2617823" cy="1189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47C4E0"/>
                </a:solidFill>
                <a:latin typeface="Calibri"/>
                <a:ea typeface="Calibri"/>
                <a:cs typeface="Calibri"/>
                <a:sym typeface="Calibri"/>
              </a:rPr>
              <a:t>6. WBL pathway Certificate</a:t>
            </a:r>
            <a:endParaRPr sz="2800">
              <a:solidFill>
                <a:srgbClr val="47C4E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393C4A"/>
                </a:solidFill>
                <a:latin typeface="Montserrat"/>
                <a:ea typeface="Montserrat"/>
                <a:cs typeface="Montserrat"/>
                <a:sym typeface="Montserrat"/>
              </a:rPr>
              <a:t>……….</a:t>
            </a:r>
            <a:endParaRPr/>
          </a:p>
        </p:txBody>
      </p:sp>
      <p:sp>
        <p:nvSpPr>
          <p:cNvPr id="136" name="Google Shape;136;p4"/>
          <p:cNvSpPr/>
          <p:nvPr/>
        </p:nvSpPr>
        <p:spPr>
          <a:xfrm>
            <a:off x="13667810" y="3576111"/>
            <a:ext cx="3936039" cy="758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24BAA2"/>
                </a:solidFill>
                <a:latin typeface="Calibri"/>
                <a:ea typeface="Calibri"/>
                <a:cs typeface="Calibri"/>
                <a:sym typeface="Calibri"/>
              </a:rPr>
              <a:t>5. Log book daily fill in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u="sng">
                <a:solidFill>
                  <a:srgbClr val="393C4A"/>
                </a:solid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……</a:t>
            </a:r>
            <a:endParaRPr sz="1600">
              <a:solidFill>
                <a:srgbClr val="393C4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7" name="Google Shape;137;p4"/>
          <p:cNvSpPr/>
          <p:nvPr/>
        </p:nvSpPr>
        <p:spPr>
          <a:xfrm>
            <a:off x="4922025" y="11683754"/>
            <a:ext cx="3279865" cy="1281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24BAA2"/>
                </a:solidFill>
                <a:latin typeface="Calibri"/>
                <a:ea typeface="Calibri"/>
                <a:cs typeface="Calibri"/>
                <a:sym typeface="Calibri"/>
              </a:rPr>
              <a:t>2. Individualized WBL Training design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u="sng">
                <a:solidFill>
                  <a:srgbClr val="393C4A"/>
                </a:solid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……….</a:t>
            </a:r>
            <a:endParaRPr/>
          </a:p>
        </p:txBody>
      </p:sp>
      <p:sp>
        <p:nvSpPr>
          <p:cNvPr id="138" name="Google Shape;138;p4"/>
          <p:cNvSpPr txBox="1"/>
          <p:nvPr/>
        </p:nvSpPr>
        <p:spPr>
          <a:xfrm>
            <a:off x="517990" y="9382294"/>
            <a:ext cx="3933626" cy="420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393C4A"/>
                </a:solidFill>
                <a:latin typeface="Montserrat"/>
                <a:ea typeface="Montserrat"/>
                <a:cs typeface="Montserrat"/>
                <a:sym typeface="Montserrat"/>
              </a:rPr>
              <a:t>………..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Big Data Slides S2">
      <a:dk1>
        <a:srgbClr val="747993"/>
      </a:dk1>
      <a:lt1>
        <a:srgbClr val="FFFFFF"/>
      </a:lt1>
      <a:dk2>
        <a:srgbClr val="111340"/>
      </a:dk2>
      <a:lt2>
        <a:srgbClr val="FFFFFF"/>
      </a:lt2>
      <a:accent1>
        <a:srgbClr val="124153"/>
      </a:accent1>
      <a:accent2>
        <a:srgbClr val="2E828B"/>
      </a:accent2>
      <a:accent3>
        <a:srgbClr val="47C4E0"/>
      </a:accent3>
      <a:accent4>
        <a:srgbClr val="29304E"/>
      </a:accent4>
      <a:accent5>
        <a:srgbClr val="3B71B7"/>
      </a:accent5>
      <a:accent6>
        <a:srgbClr val="C4C8CE"/>
      </a:accent6>
      <a:hlink>
        <a:srgbClr val="335FFE"/>
      </a:hlink>
      <a:folHlink>
        <a:srgbClr val="CA64D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80</Words>
  <Application>Microsoft Macintosh PowerPoint</Application>
  <PresentationFormat>Personalizzato</PresentationFormat>
  <Paragraphs>20</Paragraphs>
  <Slides>2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6" baseType="lpstr">
      <vt:lpstr>Calibri</vt:lpstr>
      <vt:lpstr>Montserrat</vt:lpstr>
      <vt:lpstr>Arial</vt:lpstr>
      <vt:lpstr>Default Theme</vt:lpstr>
      <vt:lpstr>Presentazione standard di PowerPoint</vt:lpstr>
      <vt:lpstr>The Care Worker Journey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Isabella Moncada</dc:creator>
  <cp:lastModifiedBy>Fabrizio Coccetti</cp:lastModifiedBy>
  <cp:revision>2</cp:revision>
  <dcterms:created xsi:type="dcterms:W3CDTF">2014-11-12T21:47:38Z</dcterms:created>
  <dcterms:modified xsi:type="dcterms:W3CDTF">2023-08-28T18:58:22Z</dcterms:modified>
</cp:coreProperties>
</file>