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17"/>
  </p:notesMasterIdLst>
  <p:sldIdLst>
    <p:sldId id="4286" r:id="rId2"/>
    <p:sldId id="4322" r:id="rId3"/>
    <p:sldId id="4346" r:id="rId4"/>
    <p:sldId id="4347" r:id="rId5"/>
    <p:sldId id="4348" r:id="rId6"/>
    <p:sldId id="4349" r:id="rId7"/>
    <p:sldId id="4350" r:id="rId8"/>
    <p:sldId id="4351" r:id="rId9"/>
    <p:sldId id="4352" r:id="rId10"/>
    <p:sldId id="4353" r:id="rId11"/>
    <p:sldId id="4354" r:id="rId12"/>
    <p:sldId id="4355" r:id="rId13"/>
    <p:sldId id="4356" r:id="rId14"/>
    <p:sldId id="4338" r:id="rId15"/>
    <p:sldId id="426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BAA2"/>
    <a:srgbClr val="C080D2"/>
    <a:srgbClr val="092E4B"/>
    <a:srgbClr val="7F3494"/>
    <a:srgbClr val="187A6A"/>
    <a:srgbClr val="F79037"/>
    <a:srgbClr val="142D92"/>
    <a:srgbClr val="DD1470"/>
    <a:srgbClr val="EF543F"/>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421"/>
    <p:restoredTop sz="86430"/>
  </p:normalViewPr>
  <p:slideViewPr>
    <p:cSldViewPr snapToGrid="0" snapToObjects="1">
      <p:cViewPr varScale="1">
        <p:scale>
          <a:sx n="91" d="100"/>
          <a:sy n="91" d="100"/>
        </p:scale>
        <p:origin x="552"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E338E5-B25C-4E97-8710-0DF5F56BAB7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da-DK"/>
        </a:p>
      </dgm:t>
    </dgm:pt>
    <dgm:pt modelId="{8CC4C321-7E9F-4ABE-88EE-551B530AD009}">
      <dgm:prSet phldrT="[Tekst]"/>
      <dgm:spPr>
        <a:solidFill>
          <a:srgbClr val="7030A0"/>
        </a:solidFill>
      </dgm:spPr>
      <dgm:t>
        <a:bodyPr/>
        <a:lstStyle/>
        <a:p>
          <a:pPr algn="ctr"/>
          <a:r>
            <a:rPr lang="da-DK" b="1" dirty="0"/>
            <a:t>SEARCHING FOR INFORMATION</a:t>
          </a:r>
        </a:p>
      </dgm:t>
    </dgm:pt>
    <dgm:pt modelId="{16A5B2A6-2229-45EB-A948-DB223765789E}" type="parTrans" cxnId="{F2595821-A6EF-46F5-8191-12A1BA506ABC}">
      <dgm:prSet/>
      <dgm:spPr/>
      <dgm:t>
        <a:bodyPr/>
        <a:lstStyle/>
        <a:p>
          <a:pPr algn="ctr"/>
          <a:endParaRPr lang="da-DK"/>
        </a:p>
      </dgm:t>
    </dgm:pt>
    <dgm:pt modelId="{74E1C72A-6D31-4164-B0C3-9A0C125F9B04}" type="sibTrans" cxnId="{F2595821-A6EF-46F5-8191-12A1BA506ABC}">
      <dgm:prSet/>
      <dgm:spPr/>
      <dgm:t>
        <a:bodyPr/>
        <a:lstStyle/>
        <a:p>
          <a:pPr algn="ctr"/>
          <a:endParaRPr lang="da-DK"/>
        </a:p>
      </dgm:t>
    </dgm:pt>
    <dgm:pt modelId="{473A0227-8A12-49A8-8A0C-61DDA951796D}">
      <dgm:prSet phldrT="[Tekst]"/>
      <dgm:spPr>
        <a:solidFill>
          <a:srgbClr val="7030A0"/>
        </a:solidFill>
      </dgm:spPr>
      <dgm:t>
        <a:bodyPr/>
        <a:lstStyle/>
        <a:p>
          <a:pPr algn="ctr"/>
          <a:r>
            <a:rPr lang="da-DK" b="1" dirty="0"/>
            <a:t>COMMUNICATION</a:t>
          </a:r>
        </a:p>
      </dgm:t>
    </dgm:pt>
    <dgm:pt modelId="{5A0FDD80-0C0E-4F19-8833-654A712ABA7E}" type="parTrans" cxnId="{9705933B-9CAB-4278-8CD6-D715811C1EA2}">
      <dgm:prSet/>
      <dgm:spPr/>
      <dgm:t>
        <a:bodyPr/>
        <a:lstStyle/>
        <a:p>
          <a:pPr algn="ctr"/>
          <a:endParaRPr lang="da-DK"/>
        </a:p>
      </dgm:t>
    </dgm:pt>
    <dgm:pt modelId="{49FE3C99-1BA0-462A-A411-DDE30F8909AF}" type="sibTrans" cxnId="{9705933B-9CAB-4278-8CD6-D715811C1EA2}">
      <dgm:prSet/>
      <dgm:spPr/>
      <dgm:t>
        <a:bodyPr/>
        <a:lstStyle/>
        <a:p>
          <a:pPr algn="ctr"/>
          <a:endParaRPr lang="da-DK"/>
        </a:p>
      </dgm:t>
    </dgm:pt>
    <dgm:pt modelId="{E7D6421B-E54F-4C27-ADEF-4B938190E1A4}">
      <dgm:prSet phldrT="[Tekst]"/>
      <dgm:spPr>
        <a:solidFill>
          <a:srgbClr val="7030A0"/>
        </a:solidFill>
      </dgm:spPr>
      <dgm:t>
        <a:bodyPr/>
        <a:lstStyle/>
        <a:p>
          <a:pPr algn="ctr"/>
          <a:r>
            <a:rPr lang="da-DK" b="1" dirty="0"/>
            <a:t>SOCIAL NETWORKING</a:t>
          </a:r>
        </a:p>
      </dgm:t>
    </dgm:pt>
    <dgm:pt modelId="{6D45EC2A-7617-4CDB-B369-86F174C24996}" type="parTrans" cxnId="{374FF3F9-C18F-486F-9B97-37F4EAAA6C8B}">
      <dgm:prSet/>
      <dgm:spPr/>
      <dgm:t>
        <a:bodyPr/>
        <a:lstStyle/>
        <a:p>
          <a:pPr algn="ctr"/>
          <a:endParaRPr lang="da-DK"/>
        </a:p>
      </dgm:t>
    </dgm:pt>
    <dgm:pt modelId="{03B0ABEC-763D-4973-8F28-28C6A482A291}" type="sibTrans" cxnId="{374FF3F9-C18F-486F-9B97-37F4EAAA6C8B}">
      <dgm:prSet/>
      <dgm:spPr/>
      <dgm:t>
        <a:bodyPr/>
        <a:lstStyle/>
        <a:p>
          <a:pPr algn="ctr"/>
          <a:endParaRPr lang="da-DK"/>
        </a:p>
      </dgm:t>
    </dgm:pt>
    <dgm:pt modelId="{9DC54A4B-59E5-42B6-9B47-2BD947B09CE5}">
      <dgm:prSet phldrT="[Tekst]"/>
      <dgm:spPr>
        <a:solidFill>
          <a:srgbClr val="7030A0"/>
        </a:solidFill>
      </dgm:spPr>
      <dgm:t>
        <a:bodyPr/>
        <a:lstStyle/>
        <a:p>
          <a:pPr algn="ctr"/>
          <a:r>
            <a:rPr lang="da-DK" b="1" dirty="0"/>
            <a:t>ETHICS ONLINE</a:t>
          </a:r>
        </a:p>
      </dgm:t>
    </dgm:pt>
    <dgm:pt modelId="{87610E88-2445-4D40-B0CC-080163AA3C48}" type="parTrans" cxnId="{26F22AD5-1FDB-4376-8B25-6A01287B3863}">
      <dgm:prSet/>
      <dgm:spPr/>
      <dgm:t>
        <a:bodyPr/>
        <a:lstStyle/>
        <a:p>
          <a:pPr algn="ctr"/>
          <a:endParaRPr lang="da-DK"/>
        </a:p>
      </dgm:t>
    </dgm:pt>
    <dgm:pt modelId="{B7F3E3A1-8D99-4E66-A18F-593A9FE1EC4E}" type="sibTrans" cxnId="{26F22AD5-1FDB-4376-8B25-6A01287B3863}">
      <dgm:prSet/>
      <dgm:spPr/>
      <dgm:t>
        <a:bodyPr/>
        <a:lstStyle/>
        <a:p>
          <a:pPr algn="ctr"/>
          <a:endParaRPr lang="da-DK"/>
        </a:p>
      </dgm:t>
    </dgm:pt>
    <dgm:pt modelId="{8363671D-AADA-4CDD-B509-F4C271AFDEDE}">
      <dgm:prSet phldrT="[Tekst]"/>
      <dgm:spPr>
        <a:solidFill>
          <a:srgbClr val="7030A0"/>
        </a:solidFill>
      </dgm:spPr>
      <dgm:t>
        <a:bodyPr/>
        <a:lstStyle/>
        <a:p>
          <a:pPr algn="ctr"/>
          <a:r>
            <a:rPr lang="da-DK" b="1" dirty="0"/>
            <a:t>WHERE TO GET HELP</a:t>
          </a:r>
        </a:p>
      </dgm:t>
    </dgm:pt>
    <dgm:pt modelId="{70DAF8C3-EABE-49C3-8250-D52306D04351}" type="parTrans" cxnId="{183F59AE-E7F4-4F35-B463-76E031E47BB5}">
      <dgm:prSet/>
      <dgm:spPr/>
      <dgm:t>
        <a:bodyPr/>
        <a:lstStyle/>
        <a:p>
          <a:pPr algn="ctr"/>
          <a:endParaRPr lang="da-DK"/>
        </a:p>
      </dgm:t>
    </dgm:pt>
    <dgm:pt modelId="{1CCA8AE9-B7BE-48BE-B0F4-EBAB81ED2988}" type="sibTrans" cxnId="{183F59AE-E7F4-4F35-B463-76E031E47BB5}">
      <dgm:prSet/>
      <dgm:spPr/>
      <dgm:t>
        <a:bodyPr/>
        <a:lstStyle/>
        <a:p>
          <a:pPr algn="ctr"/>
          <a:endParaRPr lang="da-DK"/>
        </a:p>
      </dgm:t>
    </dgm:pt>
    <dgm:pt modelId="{EF511CBD-6611-4E4A-B577-6C3D0CEB1EEF}" type="pres">
      <dgm:prSet presAssocID="{91E338E5-B25C-4E97-8710-0DF5F56BAB73}" presName="cycle" presStyleCnt="0">
        <dgm:presLayoutVars>
          <dgm:dir/>
          <dgm:resizeHandles val="exact"/>
        </dgm:presLayoutVars>
      </dgm:prSet>
      <dgm:spPr/>
    </dgm:pt>
    <dgm:pt modelId="{B96B92F1-8E2E-4CCB-881C-1056A0DE7E4C}" type="pres">
      <dgm:prSet presAssocID="{8CC4C321-7E9F-4ABE-88EE-551B530AD009}" presName="node" presStyleLbl="node1" presStyleIdx="0" presStyleCnt="5" custScaleX="134098" custScaleY="136896">
        <dgm:presLayoutVars>
          <dgm:bulletEnabled val="1"/>
        </dgm:presLayoutVars>
      </dgm:prSet>
      <dgm:spPr/>
    </dgm:pt>
    <dgm:pt modelId="{C811204A-E797-4F12-8C5A-570C2EA5DC10}" type="pres">
      <dgm:prSet presAssocID="{74E1C72A-6D31-4164-B0C3-9A0C125F9B04}" presName="sibTrans" presStyleLbl="sibTrans2D1" presStyleIdx="0" presStyleCnt="5" custScaleX="194852" custLinFactNeighborX="69676" custLinFactNeighborY="-43932"/>
      <dgm:spPr/>
    </dgm:pt>
    <dgm:pt modelId="{6D895BDF-80E0-49BA-B35A-70DC31C315ED}" type="pres">
      <dgm:prSet presAssocID="{74E1C72A-6D31-4164-B0C3-9A0C125F9B04}" presName="connectorText" presStyleLbl="sibTrans2D1" presStyleIdx="0" presStyleCnt="5"/>
      <dgm:spPr/>
    </dgm:pt>
    <dgm:pt modelId="{852D4D8A-FE5E-4286-9E3B-DF0DE559D3E0}" type="pres">
      <dgm:prSet presAssocID="{473A0227-8A12-49A8-8A0C-61DDA951796D}" presName="node" presStyleLbl="node1" presStyleIdx="1" presStyleCnt="5" custScaleX="136425" custScaleY="136362" custRadScaleRad="117869" custRadScaleInc="7781">
        <dgm:presLayoutVars>
          <dgm:bulletEnabled val="1"/>
        </dgm:presLayoutVars>
      </dgm:prSet>
      <dgm:spPr/>
    </dgm:pt>
    <dgm:pt modelId="{AC381DA3-FCFE-4E11-845D-EED3FE9FFE1B}" type="pres">
      <dgm:prSet presAssocID="{49FE3C99-1BA0-462A-A411-DDE30F8909AF}" presName="sibTrans" presStyleLbl="sibTrans2D1" presStyleIdx="1" presStyleCnt="5" custScaleX="275630" custLinFactX="100000" custLinFactNeighborX="194973" custLinFactNeighborY="49389"/>
      <dgm:spPr/>
    </dgm:pt>
    <dgm:pt modelId="{FCFB108E-91EB-4B89-835A-2CBBB64FAF2B}" type="pres">
      <dgm:prSet presAssocID="{49FE3C99-1BA0-462A-A411-DDE30F8909AF}" presName="connectorText" presStyleLbl="sibTrans2D1" presStyleIdx="1" presStyleCnt="5"/>
      <dgm:spPr/>
    </dgm:pt>
    <dgm:pt modelId="{180E9970-2169-492A-9D93-AA02B6F03EA1}" type="pres">
      <dgm:prSet presAssocID="{E7D6421B-E54F-4C27-ADEF-4B938190E1A4}" presName="node" presStyleLbl="node1" presStyleIdx="2" presStyleCnt="5" custScaleX="136744" custScaleY="139415" custRadScaleRad="109965" custRadScaleInc="1580">
        <dgm:presLayoutVars>
          <dgm:bulletEnabled val="1"/>
        </dgm:presLayoutVars>
      </dgm:prSet>
      <dgm:spPr/>
    </dgm:pt>
    <dgm:pt modelId="{73BB2ECC-D364-4E36-AE53-025B53D94F26}" type="pres">
      <dgm:prSet presAssocID="{03B0ABEC-763D-4973-8F28-28C6A482A291}" presName="sibTrans" presStyleLbl="sibTrans2D1" presStyleIdx="2" presStyleCnt="5" custScaleX="161035" custLinFactNeighborX="-12115" custLinFactNeighborY="37629"/>
      <dgm:spPr/>
    </dgm:pt>
    <dgm:pt modelId="{3CD49FD3-4011-4F32-9E1E-A33400F52E0A}" type="pres">
      <dgm:prSet presAssocID="{03B0ABEC-763D-4973-8F28-28C6A482A291}" presName="connectorText" presStyleLbl="sibTrans2D1" presStyleIdx="2" presStyleCnt="5"/>
      <dgm:spPr/>
    </dgm:pt>
    <dgm:pt modelId="{7D7EB576-07F8-47BC-88EB-DA3E1DD3C8E0}" type="pres">
      <dgm:prSet presAssocID="{9DC54A4B-59E5-42B6-9B47-2BD947B09CE5}" presName="node" presStyleLbl="node1" presStyleIdx="3" presStyleCnt="5" custScaleX="137053" custScaleY="139762" custRadScaleRad="113783" custRadScaleInc="9856">
        <dgm:presLayoutVars>
          <dgm:bulletEnabled val="1"/>
        </dgm:presLayoutVars>
      </dgm:prSet>
      <dgm:spPr/>
    </dgm:pt>
    <dgm:pt modelId="{AED379E4-2CBE-439A-85AC-B8C5FA475CC5}" type="pres">
      <dgm:prSet presAssocID="{B7F3E3A1-8D99-4E66-A18F-593A9FE1EC4E}" presName="sibTrans" presStyleLbl="sibTrans2D1" presStyleIdx="3" presStyleCnt="5" custScaleX="220503" custLinFactX="-73935" custLinFactNeighborX="-100000" custLinFactNeighborY="25870"/>
      <dgm:spPr/>
    </dgm:pt>
    <dgm:pt modelId="{08838B3F-F155-4C24-8E2E-51162ED73FDB}" type="pres">
      <dgm:prSet presAssocID="{B7F3E3A1-8D99-4E66-A18F-593A9FE1EC4E}" presName="connectorText" presStyleLbl="sibTrans2D1" presStyleIdx="3" presStyleCnt="5"/>
      <dgm:spPr/>
    </dgm:pt>
    <dgm:pt modelId="{BC94E954-32D0-4F58-8A31-119B0A8EC2B7}" type="pres">
      <dgm:prSet presAssocID="{8363671D-AADA-4CDD-B509-F4C271AFDEDE}" presName="node" presStyleLbl="node1" presStyleIdx="4" presStyleCnt="5" custScaleX="134087" custScaleY="130998" custRadScaleRad="120040" custRadScaleInc="1765">
        <dgm:presLayoutVars>
          <dgm:bulletEnabled val="1"/>
        </dgm:presLayoutVars>
      </dgm:prSet>
      <dgm:spPr/>
    </dgm:pt>
    <dgm:pt modelId="{CD6BC1D7-066B-4AD0-97CC-98D5723F1C42}" type="pres">
      <dgm:prSet presAssocID="{1CCA8AE9-B7BE-48BE-B0F4-EBAB81ED2988}" presName="sibTrans" presStyleLbl="sibTrans2D1" presStyleIdx="4" presStyleCnt="5" custScaleX="206561" custLinFactNeighborX="-57552" custLinFactNeighborY="-70555"/>
      <dgm:spPr/>
    </dgm:pt>
    <dgm:pt modelId="{A8544936-C987-4C17-8A83-6B6558BD241B}" type="pres">
      <dgm:prSet presAssocID="{1CCA8AE9-B7BE-48BE-B0F4-EBAB81ED2988}" presName="connectorText" presStyleLbl="sibTrans2D1" presStyleIdx="4" presStyleCnt="5"/>
      <dgm:spPr/>
    </dgm:pt>
  </dgm:ptLst>
  <dgm:cxnLst>
    <dgm:cxn modelId="{5C52680D-1CC4-4642-A61B-063FEED994E8}" type="presOf" srcId="{473A0227-8A12-49A8-8A0C-61DDA951796D}" destId="{852D4D8A-FE5E-4286-9E3B-DF0DE559D3E0}" srcOrd="0" destOrd="0" presId="urn:microsoft.com/office/officeart/2005/8/layout/cycle2"/>
    <dgm:cxn modelId="{EC88B91B-32E9-4FE3-BF33-494C4A68F2F9}" type="presOf" srcId="{8CC4C321-7E9F-4ABE-88EE-551B530AD009}" destId="{B96B92F1-8E2E-4CCB-881C-1056A0DE7E4C}" srcOrd="0" destOrd="0" presId="urn:microsoft.com/office/officeart/2005/8/layout/cycle2"/>
    <dgm:cxn modelId="{19FEBA1E-551D-4D60-921A-271E3AEEC2BC}" type="presOf" srcId="{1CCA8AE9-B7BE-48BE-B0F4-EBAB81ED2988}" destId="{CD6BC1D7-066B-4AD0-97CC-98D5723F1C42}" srcOrd="0" destOrd="0" presId="urn:microsoft.com/office/officeart/2005/8/layout/cycle2"/>
    <dgm:cxn modelId="{17086320-0DA7-4FC5-8C90-F9A58040072B}" type="presOf" srcId="{03B0ABEC-763D-4973-8F28-28C6A482A291}" destId="{3CD49FD3-4011-4F32-9E1E-A33400F52E0A}" srcOrd="1" destOrd="0" presId="urn:microsoft.com/office/officeart/2005/8/layout/cycle2"/>
    <dgm:cxn modelId="{F2595821-A6EF-46F5-8191-12A1BA506ABC}" srcId="{91E338E5-B25C-4E97-8710-0DF5F56BAB73}" destId="{8CC4C321-7E9F-4ABE-88EE-551B530AD009}" srcOrd="0" destOrd="0" parTransId="{16A5B2A6-2229-45EB-A948-DB223765789E}" sibTransId="{74E1C72A-6D31-4164-B0C3-9A0C125F9B04}"/>
    <dgm:cxn modelId="{5D4A3E31-8A80-437C-BC3A-3A1912648DD0}" type="presOf" srcId="{9DC54A4B-59E5-42B6-9B47-2BD947B09CE5}" destId="{7D7EB576-07F8-47BC-88EB-DA3E1DD3C8E0}" srcOrd="0" destOrd="0" presId="urn:microsoft.com/office/officeart/2005/8/layout/cycle2"/>
    <dgm:cxn modelId="{20842738-E857-4C9D-864B-96A1157641AA}" type="presOf" srcId="{74E1C72A-6D31-4164-B0C3-9A0C125F9B04}" destId="{C811204A-E797-4F12-8C5A-570C2EA5DC10}" srcOrd="0" destOrd="0" presId="urn:microsoft.com/office/officeart/2005/8/layout/cycle2"/>
    <dgm:cxn modelId="{9705933B-9CAB-4278-8CD6-D715811C1EA2}" srcId="{91E338E5-B25C-4E97-8710-0DF5F56BAB73}" destId="{473A0227-8A12-49A8-8A0C-61DDA951796D}" srcOrd="1" destOrd="0" parTransId="{5A0FDD80-0C0E-4F19-8833-654A712ABA7E}" sibTransId="{49FE3C99-1BA0-462A-A411-DDE30F8909AF}"/>
    <dgm:cxn modelId="{461C6940-69EC-4385-A75C-4C019CDA2078}" type="presOf" srcId="{91E338E5-B25C-4E97-8710-0DF5F56BAB73}" destId="{EF511CBD-6611-4E4A-B577-6C3D0CEB1EEF}" srcOrd="0" destOrd="0" presId="urn:microsoft.com/office/officeart/2005/8/layout/cycle2"/>
    <dgm:cxn modelId="{0ED12047-B739-4226-BB27-74DD76726FD9}" type="presOf" srcId="{8363671D-AADA-4CDD-B509-F4C271AFDEDE}" destId="{BC94E954-32D0-4F58-8A31-119B0A8EC2B7}" srcOrd="0" destOrd="0" presId="urn:microsoft.com/office/officeart/2005/8/layout/cycle2"/>
    <dgm:cxn modelId="{9873947F-F059-4675-940C-03412ACC555F}" type="presOf" srcId="{03B0ABEC-763D-4973-8F28-28C6A482A291}" destId="{73BB2ECC-D364-4E36-AE53-025B53D94F26}" srcOrd="0" destOrd="0" presId="urn:microsoft.com/office/officeart/2005/8/layout/cycle2"/>
    <dgm:cxn modelId="{EB66E18A-723F-4D57-B82F-D88301EDB1DF}" type="presOf" srcId="{B7F3E3A1-8D99-4E66-A18F-593A9FE1EC4E}" destId="{08838B3F-F155-4C24-8E2E-51162ED73FDB}" srcOrd="1" destOrd="0" presId="urn:microsoft.com/office/officeart/2005/8/layout/cycle2"/>
    <dgm:cxn modelId="{EBE8918B-51EE-4BDA-8140-B7FF09A160CD}" type="presOf" srcId="{74E1C72A-6D31-4164-B0C3-9A0C125F9B04}" destId="{6D895BDF-80E0-49BA-B35A-70DC31C315ED}" srcOrd="1" destOrd="0" presId="urn:microsoft.com/office/officeart/2005/8/layout/cycle2"/>
    <dgm:cxn modelId="{39703F8E-75A4-4461-AD85-972A4DE1EDD8}" type="presOf" srcId="{49FE3C99-1BA0-462A-A411-DDE30F8909AF}" destId="{FCFB108E-91EB-4B89-835A-2CBBB64FAF2B}" srcOrd="1" destOrd="0" presId="urn:microsoft.com/office/officeart/2005/8/layout/cycle2"/>
    <dgm:cxn modelId="{E28BE997-409F-40DA-B741-DB6B7714B9C9}" type="presOf" srcId="{49FE3C99-1BA0-462A-A411-DDE30F8909AF}" destId="{AC381DA3-FCFE-4E11-845D-EED3FE9FFE1B}" srcOrd="0" destOrd="0" presId="urn:microsoft.com/office/officeart/2005/8/layout/cycle2"/>
    <dgm:cxn modelId="{183F59AE-E7F4-4F35-B463-76E031E47BB5}" srcId="{91E338E5-B25C-4E97-8710-0DF5F56BAB73}" destId="{8363671D-AADA-4CDD-B509-F4C271AFDEDE}" srcOrd="4" destOrd="0" parTransId="{70DAF8C3-EABE-49C3-8250-D52306D04351}" sibTransId="{1CCA8AE9-B7BE-48BE-B0F4-EBAB81ED2988}"/>
    <dgm:cxn modelId="{A0B3D1B1-3CE3-4565-85F7-990CCF0231CC}" type="presOf" srcId="{E7D6421B-E54F-4C27-ADEF-4B938190E1A4}" destId="{180E9970-2169-492A-9D93-AA02B6F03EA1}" srcOrd="0" destOrd="0" presId="urn:microsoft.com/office/officeart/2005/8/layout/cycle2"/>
    <dgm:cxn modelId="{26F22AD5-1FDB-4376-8B25-6A01287B3863}" srcId="{91E338E5-B25C-4E97-8710-0DF5F56BAB73}" destId="{9DC54A4B-59E5-42B6-9B47-2BD947B09CE5}" srcOrd="3" destOrd="0" parTransId="{87610E88-2445-4D40-B0CC-080163AA3C48}" sibTransId="{B7F3E3A1-8D99-4E66-A18F-593A9FE1EC4E}"/>
    <dgm:cxn modelId="{C74D6DF5-82F7-4EC8-B92C-2CAB89863F12}" type="presOf" srcId="{1CCA8AE9-B7BE-48BE-B0F4-EBAB81ED2988}" destId="{A8544936-C987-4C17-8A83-6B6558BD241B}" srcOrd="1" destOrd="0" presId="urn:microsoft.com/office/officeart/2005/8/layout/cycle2"/>
    <dgm:cxn modelId="{490EABF6-4207-48D5-B61A-80C5015CC1F4}" type="presOf" srcId="{B7F3E3A1-8D99-4E66-A18F-593A9FE1EC4E}" destId="{AED379E4-2CBE-439A-85AC-B8C5FA475CC5}" srcOrd="0" destOrd="0" presId="urn:microsoft.com/office/officeart/2005/8/layout/cycle2"/>
    <dgm:cxn modelId="{374FF3F9-C18F-486F-9B97-37F4EAAA6C8B}" srcId="{91E338E5-B25C-4E97-8710-0DF5F56BAB73}" destId="{E7D6421B-E54F-4C27-ADEF-4B938190E1A4}" srcOrd="2" destOrd="0" parTransId="{6D45EC2A-7617-4CDB-B369-86F174C24996}" sibTransId="{03B0ABEC-763D-4973-8F28-28C6A482A291}"/>
    <dgm:cxn modelId="{99AA2555-AAB2-4E8F-905D-D57E7F20C667}" type="presParOf" srcId="{EF511CBD-6611-4E4A-B577-6C3D0CEB1EEF}" destId="{B96B92F1-8E2E-4CCB-881C-1056A0DE7E4C}" srcOrd="0" destOrd="0" presId="urn:microsoft.com/office/officeart/2005/8/layout/cycle2"/>
    <dgm:cxn modelId="{9FDFF0B0-3614-4B21-A2A6-AD2247FF7635}" type="presParOf" srcId="{EF511CBD-6611-4E4A-B577-6C3D0CEB1EEF}" destId="{C811204A-E797-4F12-8C5A-570C2EA5DC10}" srcOrd="1" destOrd="0" presId="urn:microsoft.com/office/officeart/2005/8/layout/cycle2"/>
    <dgm:cxn modelId="{AF9196D3-6D0F-4864-BB02-05E8ACBB5F15}" type="presParOf" srcId="{C811204A-E797-4F12-8C5A-570C2EA5DC10}" destId="{6D895BDF-80E0-49BA-B35A-70DC31C315ED}" srcOrd="0" destOrd="0" presId="urn:microsoft.com/office/officeart/2005/8/layout/cycle2"/>
    <dgm:cxn modelId="{93AF9ED2-7507-46AE-9C35-0B268255A377}" type="presParOf" srcId="{EF511CBD-6611-4E4A-B577-6C3D0CEB1EEF}" destId="{852D4D8A-FE5E-4286-9E3B-DF0DE559D3E0}" srcOrd="2" destOrd="0" presId="urn:microsoft.com/office/officeart/2005/8/layout/cycle2"/>
    <dgm:cxn modelId="{45BA378E-D47A-4E1C-9893-220B80230684}" type="presParOf" srcId="{EF511CBD-6611-4E4A-B577-6C3D0CEB1EEF}" destId="{AC381DA3-FCFE-4E11-845D-EED3FE9FFE1B}" srcOrd="3" destOrd="0" presId="urn:microsoft.com/office/officeart/2005/8/layout/cycle2"/>
    <dgm:cxn modelId="{C287E595-6909-4DE0-9110-FB85988A011A}" type="presParOf" srcId="{AC381DA3-FCFE-4E11-845D-EED3FE9FFE1B}" destId="{FCFB108E-91EB-4B89-835A-2CBBB64FAF2B}" srcOrd="0" destOrd="0" presId="urn:microsoft.com/office/officeart/2005/8/layout/cycle2"/>
    <dgm:cxn modelId="{24D8342F-6467-404D-A1EA-582A9473288E}" type="presParOf" srcId="{EF511CBD-6611-4E4A-B577-6C3D0CEB1EEF}" destId="{180E9970-2169-492A-9D93-AA02B6F03EA1}" srcOrd="4" destOrd="0" presId="urn:microsoft.com/office/officeart/2005/8/layout/cycle2"/>
    <dgm:cxn modelId="{612BF9DF-2983-44F7-B0FB-8A9786B85A4F}" type="presParOf" srcId="{EF511CBD-6611-4E4A-B577-6C3D0CEB1EEF}" destId="{73BB2ECC-D364-4E36-AE53-025B53D94F26}" srcOrd="5" destOrd="0" presId="urn:microsoft.com/office/officeart/2005/8/layout/cycle2"/>
    <dgm:cxn modelId="{FD68E8AD-5B3C-4DFA-B325-609D22840F7D}" type="presParOf" srcId="{73BB2ECC-D364-4E36-AE53-025B53D94F26}" destId="{3CD49FD3-4011-4F32-9E1E-A33400F52E0A}" srcOrd="0" destOrd="0" presId="urn:microsoft.com/office/officeart/2005/8/layout/cycle2"/>
    <dgm:cxn modelId="{CA6A1208-9B0F-451C-901F-1A2232F1E4FD}" type="presParOf" srcId="{EF511CBD-6611-4E4A-B577-6C3D0CEB1EEF}" destId="{7D7EB576-07F8-47BC-88EB-DA3E1DD3C8E0}" srcOrd="6" destOrd="0" presId="urn:microsoft.com/office/officeart/2005/8/layout/cycle2"/>
    <dgm:cxn modelId="{E3E5B248-B6F6-4450-8CD3-05BF9BDB7938}" type="presParOf" srcId="{EF511CBD-6611-4E4A-B577-6C3D0CEB1EEF}" destId="{AED379E4-2CBE-439A-85AC-B8C5FA475CC5}" srcOrd="7" destOrd="0" presId="urn:microsoft.com/office/officeart/2005/8/layout/cycle2"/>
    <dgm:cxn modelId="{B0008459-7250-4436-AC40-C4BA74013402}" type="presParOf" srcId="{AED379E4-2CBE-439A-85AC-B8C5FA475CC5}" destId="{08838B3F-F155-4C24-8E2E-51162ED73FDB}" srcOrd="0" destOrd="0" presId="urn:microsoft.com/office/officeart/2005/8/layout/cycle2"/>
    <dgm:cxn modelId="{662672BF-E45E-4A89-9FD9-A495343A555A}" type="presParOf" srcId="{EF511CBD-6611-4E4A-B577-6C3D0CEB1EEF}" destId="{BC94E954-32D0-4F58-8A31-119B0A8EC2B7}" srcOrd="8" destOrd="0" presId="urn:microsoft.com/office/officeart/2005/8/layout/cycle2"/>
    <dgm:cxn modelId="{F44BD7C7-6FD3-49F3-91A5-E402FAED03E8}" type="presParOf" srcId="{EF511CBD-6611-4E4A-B577-6C3D0CEB1EEF}" destId="{CD6BC1D7-066B-4AD0-97CC-98D5723F1C42}" srcOrd="9" destOrd="0" presId="urn:microsoft.com/office/officeart/2005/8/layout/cycle2"/>
    <dgm:cxn modelId="{4C83973F-D166-44BC-928A-8C709D636226}" type="presParOf" srcId="{CD6BC1D7-066B-4AD0-97CC-98D5723F1C42}" destId="{A8544936-C987-4C17-8A83-6B6558BD241B}"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B92F1-8E2E-4CCB-881C-1056A0DE7E4C}">
      <dsp:nvSpPr>
        <dsp:cNvPr id="0" name=""/>
        <dsp:cNvSpPr/>
      </dsp:nvSpPr>
      <dsp:spPr>
        <a:xfrm>
          <a:off x="3724313" y="-252036"/>
          <a:ext cx="1775668" cy="1812718"/>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a-DK" sz="1200" b="1" kern="1200" dirty="0"/>
            <a:t>SEARCHING FOR INFORMATION</a:t>
          </a:r>
        </a:p>
      </dsp:txBody>
      <dsp:txXfrm>
        <a:off x="3984354" y="13430"/>
        <a:ext cx="1255586" cy="1281786"/>
      </dsp:txXfrm>
    </dsp:sp>
    <dsp:sp modelId="{C811204A-E797-4F12-8C5A-570C2EA5DC10}">
      <dsp:nvSpPr>
        <dsp:cNvPr id="0" name=""/>
        <dsp:cNvSpPr/>
      </dsp:nvSpPr>
      <dsp:spPr>
        <a:xfrm rot="1876666">
          <a:off x="5496903" y="812694"/>
          <a:ext cx="470289" cy="4469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da-DK" sz="1000" kern="1200"/>
        </a:p>
      </dsp:txBody>
      <dsp:txXfrm>
        <a:off x="5506646" y="867271"/>
        <a:ext cx="336218" cy="268141"/>
      </dsp:txXfrm>
    </dsp:sp>
    <dsp:sp modelId="{852D4D8A-FE5E-4286-9E3B-DF0DE559D3E0}">
      <dsp:nvSpPr>
        <dsp:cNvPr id="0" name=""/>
        <dsp:cNvSpPr/>
      </dsp:nvSpPr>
      <dsp:spPr>
        <a:xfrm>
          <a:off x="5632947" y="920311"/>
          <a:ext cx="1806481" cy="1805647"/>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a-DK" sz="1200" b="1" kern="1200" dirty="0"/>
            <a:t>COMMUNICATION</a:t>
          </a:r>
        </a:p>
      </dsp:txBody>
      <dsp:txXfrm>
        <a:off x="5897500" y="1184742"/>
        <a:ext cx="1277375" cy="1276785"/>
      </dsp:txXfrm>
    </dsp:sp>
    <dsp:sp modelId="{AC381DA3-FCFE-4E11-845D-EED3FE9FFE1B}">
      <dsp:nvSpPr>
        <dsp:cNvPr id="0" name=""/>
        <dsp:cNvSpPr/>
      </dsp:nvSpPr>
      <dsp:spPr>
        <a:xfrm rot="6845606">
          <a:off x="6325546" y="2754771"/>
          <a:ext cx="363381" cy="4469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da-DK" sz="1000" kern="1200"/>
        </a:p>
      </dsp:txBody>
      <dsp:txXfrm rot="10800000">
        <a:off x="6402304" y="2794394"/>
        <a:ext cx="254367" cy="268141"/>
      </dsp:txXfrm>
    </dsp:sp>
    <dsp:sp modelId="{180E9970-2169-492A-9D93-AA02B6F03EA1}">
      <dsp:nvSpPr>
        <dsp:cNvPr id="0" name=""/>
        <dsp:cNvSpPr/>
      </dsp:nvSpPr>
      <dsp:spPr>
        <a:xfrm>
          <a:off x="4785130" y="2791276"/>
          <a:ext cx="1810705" cy="1846073"/>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a-DK" sz="1200" b="1" kern="1200" dirty="0"/>
            <a:t>SOCIAL NETWORKING</a:t>
          </a:r>
        </a:p>
      </dsp:txBody>
      <dsp:txXfrm>
        <a:off x="5050302" y="3061627"/>
        <a:ext cx="1280361" cy="1305371"/>
      </dsp:txXfrm>
    </dsp:sp>
    <dsp:sp modelId="{73BB2ECC-D364-4E36-AE53-025B53D94F26}">
      <dsp:nvSpPr>
        <dsp:cNvPr id="0" name=""/>
        <dsp:cNvSpPr/>
      </dsp:nvSpPr>
      <dsp:spPr>
        <a:xfrm rot="10800000">
          <a:off x="4305870" y="3659027"/>
          <a:ext cx="419120" cy="4469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da-DK" sz="1000" kern="1200"/>
        </a:p>
      </dsp:txBody>
      <dsp:txXfrm rot="10800000">
        <a:off x="4431606" y="3748408"/>
        <a:ext cx="293384" cy="268141"/>
      </dsp:txXfrm>
    </dsp:sp>
    <dsp:sp modelId="{7D7EB576-07F8-47BC-88EB-DA3E1DD3C8E0}">
      <dsp:nvSpPr>
        <dsp:cNvPr id="0" name=""/>
        <dsp:cNvSpPr/>
      </dsp:nvSpPr>
      <dsp:spPr>
        <a:xfrm>
          <a:off x="2479264" y="2788979"/>
          <a:ext cx="1814796" cy="1850668"/>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a-DK" sz="1200" b="1" kern="1200" dirty="0"/>
            <a:t>ETHICS ONLINE</a:t>
          </a:r>
        </a:p>
      </dsp:txBody>
      <dsp:txXfrm>
        <a:off x="2745035" y="3060003"/>
        <a:ext cx="1283254" cy="1308620"/>
      </dsp:txXfrm>
    </dsp:sp>
    <dsp:sp modelId="{AED379E4-2CBE-439A-85AC-B8C5FA475CC5}">
      <dsp:nvSpPr>
        <dsp:cNvPr id="0" name=""/>
        <dsp:cNvSpPr/>
      </dsp:nvSpPr>
      <dsp:spPr>
        <a:xfrm rot="15053991">
          <a:off x="2515063" y="2577190"/>
          <a:ext cx="399728" cy="4469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da-DK" sz="1000" kern="1200"/>
        </a:p>
      </dsp:txBody>
      <dsp:txXfrm rot="10800000">
        <a:off x="2594642" y="2723229"/>
        <a:ext cx="279810" cy="268141"/>
      </dsp:txXfrm>
    </dsp:sp>
    <dsp:sp modelId="{BC94E954-32D0-4F58-8A31-119B0A8EC2B7}">
      <dsp:nvSpPr>
        <dsp:cNvPr id="0" name=""/>
        <dsp:cNvSpPr/>
      </dsp:nvSpPr>
      <dsp:spPr>
        <a:xfrm>
          <a:off x="1800340" y="829697"/>
          <a:ext cx="1775522" cy="1734619"/>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a-DK" sz="1200" b="1" kern="1200" dirty="0"/>
            <a:t>WHERE TO GET HELP</a:t>
          </a:r>
        </a:p>
      </dsp:txBody>
      <dsp:txXfrm>
        <a:off x="2060359" y="1083726"/>
        <a:ext cx="1255484" cy="1226561"/>
      </dsp:txXfrm>
    </dsp:sp>
    <dsp:sp modelId="{CD6BC1D7-066B-4AD0-97CC-98D5723F1C42}">
      <dsp:nvSpPr>
        <dsp:cNvPr id="0" name=""/>
        <dsp:cNvSpPr/>
      </dsp:nvSpPr>
      <dsp:spPr>
        <a:xfrm rot="19892742">
          <a:off x="3288282" y="641987"/>
          <a:ext cx="452666" cy="4469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da-DK" sz="1000" kern="1200"/>
        </a:p>
      </dsp:txBody>
      <dsp:txXfrm>
        <a:off x="3296380" y="763308"/>
        <a:ext cx="318595" cy="26814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7/28/2023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204409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14</a:t>
            </a:fld>
            <a:endParaRPr lang="en-US"/>
          </a:p>
        </p:txBody>
      </p:sp>
    </p:spTree>
    <p:extLst>
      <p:ext uri="{BB962C8B-B14F-4D97-AF65-F5344CB8AC3E}">
        <p14:creationId xmlns:p14="http://schemas.microsoft.com/office/powerpoint/2010/main" val="496031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15</a:t>
            </a:fld>
            <a:endParaRPr lang="en-US"/>
          </a:p>
        </p:txBody>
      </p:sp>
    </p:spTree>
    <p:extLst>
      <p:ext uri="{BB962C8B-B14F-4D97-AF65-F5344CB8AC3E}">
        <p14:creationId xmlns:p14="http://schemas.microsoft.com/office/powerpoint/2010/main" val="717219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7F3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Housing Care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1553583" y="1623405"/>
            <a:ext cx="9778140" cy="4895927"/>
          </a:xfrm>
          <a:prstGeom prst="rect">
            <a:avLst/>
          </a:prstGeom>
        </p:spPr>
        <p:txBody>
          <a:bodyPr/>
          <a:lstStyle>
            <a:lvl1pPr algn="l">
              <a:buNone/>
              <a:defRPr sz="2400" b="0" i="0" spc="0">
                <a:solidFill>
                  <a:srgbClr val="092E4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1503336" y="604434"/>
            <a:ext cx="9886397" cy="1018971"/>
          </a:xfrm>
          <a:prstGeom prst="rect">
            <a:avLst/>
          </a:prstGeom>
        </p:spPr>
        <p:txBody>
          <a:bodyPr>
            <a:noAutofit/>
          </a:bodyPr>
          <a:lstStyle>
            <a:lvl1pPr marL="0" indent="0" algn="l">
              <a:buNone/>
              <a:defRPr sz="3600" b="1" i="0">
                <a:solidFill>
                  <a:srgbClr val="24BAA2"/>
                </a:solidFill>
                <a:latin typeface="+mn-lt"/>
              </a:defRPr>
            </a:lvl1pPr>
          </a:lstStyle>
          <a:p>
            <a:pPr lvl="0"/>
            <a:r>
              <a:rPr lang="en-US" dirty="0"/>
              <a:t>Heading</a:t>
            </a:r>
          </a:p>
        </p:txBody>
      </p:sp>
      <p:sp>
        <p:nvSpPr>
          <p:cNvPr id="2" name="Rectangle 1">
            <a:extLst>
              <a:ext uri="{FF2B5EF4-FFF2-40B4-BE49-F238E27FC236}">
                <a16:creationId xmlns:a16="http://schemas.microsoft.com/office/drawing/2014/main" id="{C07CE72E-371D-1D4A-A68D-68550F825E9D}"/>
              </a:ext>
            </a:extLst>
          </p:cNvPr>
          <p:cNvSpPr/>
          <p:nvPr userDrawn="1"/>
        </p:nvSpPr>
        <p:spPr>
          <a:xfrm>
            <a:off x="12192000" y="-287867"/>
            <a:ext cx="1185333" cy="714586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5C4F2AE5-2D21-BF44-A948-0655B2EA75D8}"/>
              </a:ext>
            </a:extLst>
          </p:cNvPr>
          <p:cNvSpPr/>
          <p:nvPr/>
        </p:nvSpPr>
        <p:spPr>
          <a:xfrm>
            <a:off x="8591" y="5357970"/>
            <a:ext cx="1359904" cy="964190"/>
          </a:xfrm>
          <a:custGeom>
            <a:avLst/>
            <a:gdLst>
              <a:gd name="connsiteX0" fmla="*/ 578474 w 593697"/>
              <a:gd name="connsiteY0" fmla="*/ 334860 h 420939"/>
              <a:gd name="connsiteX1" fmla="*/ 578474 w 593697"/>
              <a:gd name="connsiteY1" fmla="*/ 334860 h 420939"/>
              <a:gd name="connsiteX2" fmla="*/ 578474 w 593697"/>
              <a:gd name="connsiteY2" fmla="*/ 334860 h 420939"/>
              <a:gd name="connsiteX3" fmla="*/ 542320 w 593697"/>
              <a:gd name="connsiteY3" fmla="*/ 319725 h 420939"/>
              <a:gd name="connsiteX4" fmla="*/ 506165 w 593697"/>
              <a:gd name="connsiteY4" fmla="*/ 334860 h 420939"/>
              <a:gd name="connsiteX5" fmla="*/ 506165 w 593697"/>
              <a:gd name="connsiteY5" fmla="*/ 334860 h 420939"/>
              <a:gd name="connsiteX6" fmla="*/ 506165 w 593697"/>
              <a:gd name="connsiteY6" fmla="*/ 334860 h 420939"/>
              <a:gd name="connsiteX7" fmla="*/ 494748 w 593697"/>
              <a:gd name="connsiteY7" fmla="*/ 351886 h 420939"/>
              <a:gd name="connsiteX8" fmla="*/ 71358 w 593697"/>
              <a:gd name="connsiteY8" fmla="*/ 351886 h 420939"/>
              <a:gd name="connsiteX9" fmla="*/ 71358 w 593697"/>
              <a:gd name="connsiteY9" fmla="*/ 227023 h 420939"/>
              <a:gd name="connsiteX10" fmla="*/ 71358 w 593697"/>
              <a:gd name="connsiteY10" fmla="*/ 105944 h 420939"/>
              <a:gd name="connsiteX11" fmla="*/ 70406 w 593697"/>
              <a:gd name="connsiteY11" fmla="*/ 98377 h 420939"/>
              <a:gd name="connsiteX12" fmla="*/ 87532 w 593697"/>
              <a:gd name="connsiteY12" fmla="*/ 87026 h 420939"/>
              <a:gd name="connsiteX13" fmla="*/ 87532 w 593697"/>
              <a:gd name="connsiteY13" fmla="*/ 87026 h 420939"/>
              <a:gd name="connsiteX14" fmla="*/ 87532 w 593697"/>
              <a:gd name="connsiteY14" fmla="*/ 87026 h 420939"/>
              <a:gd name="connsiteX15" fmla="*/ 102755 w 593697"/>
              <a:gd name="connsiteY15" fmla="*/ 51080 h 420939"/>
              <a:gd name="connsiteX16" fmla="*/ 87532 w 593697"/>
              <a:gd name="connsiteY16" fmla="*/ 15135 h 420939"/>
              <a:gd name="connsiteX17" fmla="*/ 87532 w 593697"/>
              <a:gd name="connsiteY17" fmla="*/ 15135 h 420939"/>
              <a:gd name="connsiteX18" fmla="*/ 87532 w 593697"/>
              <a:gd name="connsiteY18" fmla="*/ 15135 h 420939"/>
              <a:gd name="connsiteX19" fmla="*/ 51378 w 593697"/>
              <a:gd name="connsiteY19" fmla="*/ 0 h 420939"/>
              <a:gd name="connsiteX20" fmla="*/ 15223 w 593697"/>
              <a:gd name="connsiteY20" fmla="*/ 15135 h 420939"/>
              <a:gd name="connsiteX21" fmla="*/ 15223 w 593697"/>
              <a:gd name="connsiteY21" fmla="*/ 15135 h 420939"/>
              <a:gd name="connsiteX22" fmla="*/ 15223 w 593697"/>
              <a:gd name="connsiteY22" fmla="*/ 15135 h 420939"/>
              <a:gd name="connsiteX23" fmla="*/ 0 w 593697"/>
              <a:gd name="connsiteY23" fmla="*/ 51080 h 420939"/>
              <a:gd name="connsiteX24" fmla="*/ 15223 w 593697"/>
              <a:gd name="connsiteY24" fmla="*/ 87026 h 420939"/>
              <a:gd name="connsiteX25" fmla="*/ 15223 w 593697"/>
              <a:gd name="connsiteY25" fmla="*/ 87026 h 420939"/>
              <a:gd name="connsiteX26" fmla="*/ 15223 w 593697"/>
              <a:gd name="connsiteY26" fmla="*/ 87026 h 420939"/>
              <a:gd name="connsiteX27" fmla="*/ 32349 w 593697"/>
              <a:gd name="connsiteY27" fmla="*/ 98377 h 420939"/>
              <a:gd name="connsiteX28" fmla="*/ 31397 w 593697"/>
              <a:gd name="connsiteY28" fmla="*/ 105944 h 420939"/>
              <a:gd name="connsiteX29" fmla="*/ 31397 w 593697"/>
              <a:gd name="connsiteY29" fmla="*/ 227023 h 420939"/>
              <a:gd name="connsiteX30" fmla="*/ 31397 w 593697"/>
              <a:gd name="connsiteY30" fmla="*/ 356616 h 420939"/>
              <a:gd name="connsiteX31" fmla="*/ 31397 w 593697"/>
              <a:gd name="connsiteY31" fmla="*/ 370805 h 420939"/>
              <a:gd name="connsiteX32" fmla="*/ 51378 w 593697"/>
              <a:gd name="connsiteY32" fmla="*/ 390670 h 420939"/>
              <a:gd name="connsiteX33" fmla="*/ 495699 w 593697"/>
              <a:gd name="connsiteY33" fmla="*/ 390670 h 420939"/>
              <a:gd name="connsiteX34" fmla="*/ 506165 w 593697"/>
              <a:gd name="connsiteY34" fmla="*/ 405804 h 420939"/>
              <a:gd name="connsiteX35" fmla="*/ 506165 w 593697"/>
              <a:gd name="connsiteY35" fmla="*/ 405804 h 420939"/>
              <a:gd name="connsiteX36" fmla="*/ 506165 w 593697"/>
              <a:gd name="connsiteY36" fmla="*/ 405804 h 420939"/>
              <a:gd name="connsiteX37" fmla="*/ 542320 w 593697"/>
              <a:gd name="connsiteY37" fmla="*/ 420939 h 420939"/>
              <a:gd name="connsiteX38" fmla="*/ 578474 w 593697"/>
              <a:gd name="connsiteY38" fmla="*/ 405804 h 420939"/>
              <a:gd name="connsiteX39" fmla="*/ 578474 w 593697"/>
              <a:gd name="connsiteY39" fmla="*/ 405804 h 420939"/>
              <a:gd name="connsiteX40" fmla="*/ 578474 w 593697"/>
              <a:gd name="connsiteY40" fmla="*/ 405804 h 420939"/>
              <a:gd name="connsiteX41" fmla="*/ 593697 w 593697"/>
              <a:gd name="connsiteY41" fmla="*/ 369859 h 420939"/>
              <a:gd name="connsiteX42" fmla="*/ 578474 w 593697"/>
              <a:gd name="connsiteY42" fmla="*/ 334860 h 420939"/>
              <a:gd name="connsiteX43" fmla="*/ 37106 w 593697"/>
              <a:gd name="connsiteY43" fmla="*/ 35945 h 420939"/>
              <a:gd name="connsiteX44" fmla="*/ 37106 w 593697"/>
              <a:gd name="connsiteY44" fmla="*/ 35945 h 420939"/>
              <a:gd name="connsiteX45" fmla="*/ 52329 w 593697"/>
              <a:gd name="connsiteY45" fmla="*/ 30270 h 420939"/>
              <a:gd name="connsiteX46" fmla="*/ 67552 w 593697"/>
              <a:gd name="connsiteY46" fmla="*/ 35945 h 420939"/>
              <a:gd name="connsiteX47" fmla="*/ 67552 w 593697"/>
              <a:gd name="connsiteY47" fmla="*/ 35945 h 420939"/>
              <a:gd name="connsiteX48" fmla="*/ 73261 w 593697"/>
              <a:gd name="connsiteY48" fmla="*/ 51080 h 420939"/>
              <a:gd name="connsiteX49" fmla="*/ 67552 w 593697"/>
              <a:gd name="connsiteY49" fmla="*/ 66215 h 420939"/>
              <a:gd name="connsiteX50" fmla="*/ 67552 w 593697"/>
              <a:gd name="connsiteY50" fmla="*/ 66215 h 420939"/>
              <a:gd name="connsiteX51" fmla="*/ 52329 w 593697"/>
              <a:gd name="connsiteY51" fmla="*/ 71891 h 420939"/>
              <a:gd name="connsiteX52" fmla="*/ 37106 w 593697"/>
              <a:gd name="connsiteY52" fmla="*/ 66215 h 420939"/>
              <a:gd name="connsiteX53" fmla="*/ 37106 w 593697"/>
              <a:gd name="connsiteY53" fmla="*/ 66215 h 420939"/>
              <a:gd name="connsiteX54" fmla="*/ 31397 w 593697"/>
              <a:gd name="connsiteY54" fmla="*/ 51080 h 420939"/>
              <a:gd name="connsiteX55" fmla="*/ 37106 w 593697"/>
              <a:gd name="connsiteY55" fmla="*/ 35945 h 420939"/>
              <a:gd name="connsiteX56" fmla="*/ 556591 w 593697"/>
              <a:gd name="connsiteY56" fmla="*/ 385940 h 420939"/>
              <a:gd name="connsiteX57" fmla="*/ 556591 w 593697"/>
              <a:gd name="connsiteY57" fmla="*/ 385940 h 420939"/>
              <a:gd name="connsiteX58" fmla="*/ 541368 w 593697"/>
              <a:gd name="connsiteY58" fmla="*/ 391615 h 420939"/>
              <a:gd name="connsiteX59" fmla="*/ 526145 w 593697"/>
              <a:gd name="connsiteY59" fmla="*/ 385940 h 420939"/>
              <a:gd name="connsiteX60" fmla="*/ 526145 w 593697"/>
              <a:gd name="connsiteY60" fmla="*/ 385940 h 420939"/>
              <a:gd name="connsiteX61" fmla="*/ 520437 w 593697"/>
              <a:gd name="connsiteY61" fmla="*/ 370805 h 420939"/>
              <a:gd name="connsiteX62" fmla="*/ 526145 w 593697"/>
              <a:gd name="connsiteY62" fmla="*/ 355670 h 420939"/>
              <a:gd name="connsiteX63" fmla="*/ 526145 w 593697"/>
              <a:gd name="connsiteY63" fmla="*/ 355670 h 420939"/>
              <a:gd name="connsiteX64" fmla="*/ 541368 w 593697"/>
              <a:gd name="connsiteY64" fmla="*/ 349994 h 420939"/>
              <a:gd name="connsiteX65" fmla="*/ 556591 w 593697"/>
              <a:gd name="connsiteY65" fmla="*/ 355670 h 420939"/>
              <a:gd name="connsiteX66" fmla="*/ 556591 w 593697"/>
              <a:gd name="connsiteY66" fmla="*/ 355670 h 420939"/>
              <a:gd name="connsiteX67" fmla="*/ 562300 w 593697"/>
              <a:gd name="connsiteY67" fmla="*/ 370805 h 420939"/>
              <a:gd name="connsiteX68" fmla="*/ 556591 w 593697"/>
              <a:gd name="connsiteY68" fmla="*/ 385940 h 42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93697" h="420939">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rgbClr val="24BAA2"/>
          </a:solidFill>
          <a:ln w="949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2C56CA0E-B8A9-7A41-919E-33B5E4315BEC}"/>
              </a:ext>
            </a:extLst>
          </p:cNvPr>
          <p:cNvSpPr/>
          <p:nvPr userDrawn="1"/>
        </p:nvSpPr>
        <p:spPr>
          <a:xfrm>
            <a:off x="0" y="4717164"/>
            <a:ext cx="871051" cy="1802168"/>
          </a:xfrm>
          <a:custGeom>
            <a:avLst/>
            <a:gdLst>
              <a:gd name="connsiteX0" fmla="*/ 550688 w 871051"/>
              <a:gd name="connsiteY0" fmla="*/ 1635332 h 1802168"/>
              <a:gd name="connsiteX1" fmla="*/ 515819 w 871051"/>
              <a:gd name="connsiteY1" fmla="*/ 1648331 h 1802168"/>
              <a:gd name="connsiteX2" fmla="*/ 502742 w 871051"/>
              <a:gd name="connsiteY2" fmla="*/ 1682999 h 1802168"/>
              <a:gd name="connsiteX3" fmla="*/ 515819 w 871051"/>
              <a:gd name="connsiteY3" fmla="*/ 1717667 h 1802168"/>
              <a:gd name="connsiteX4" fmla="*/ 550688 w 871051"/>
              <a:gd name="connsiteY4" fmla="*/ 1730666 h 1802168"/>
              <a:gd name="connsiteX5" fmla="*/ 585557 w 871051"/>
              <a:gd name="connsiteY5" fmla="*/ 1717667 h 1802168"/>
              <a:gd name="connsiteX6" fmla="*/ 598634 w 871051"/>
              <a:gd name="connsiteY6" fmla="*/ 1682999 h 1802168"/>
              <a:gd name="connsiteX7" fmla="*/ 585557 w 871051"/>
              <a:gd name="connsiteY7" fmla="*/ 1648331 h 1802168"/>
              <a:gd name="connsiteX8" fmla="*/ 550688 w 871051"/>
              <a:gd name="connsiteY8" fmla="*/ 1635332 h 1802168"/>
              <a:gd name="connsiteX9" fmla="*/ 5037 w 871051"/>
              <a:gd name="connsiteY9" fmla="*/ 0 h 1802168"/>
              <a:gd name="connsiteX10" fmla="*/ 29826 w 871051"/>
              <a:gd name="connsiteY10" fmla="*/ 8124 h 1802168"/>
              <a:gd name="connsiteX11" fmla="*/ 847078 w 871051"/>
              <a:gd name="connsiteY11" fmla="*/ 601805 h 1802168"/>
              <a:gd name="connsiteX12" fmla="*/ 871051 w 871051"/>
              <a:gd name="connsiteY12" fmla="*/ 636473 h 1802168"/>
              <a:gd name="connsiteX13" fmla="*/ 829642 w 871051"/>
              <a:gd name="connsiteY13" fmla="*/ 677641 h 1802168"/>
              <a:gd name="connsiteX14" fmla="*/ 596453 w 871051"/>
              <a:gd name="connsiteY14" fmla="*/ 677641 h 1802168"/>
              <a:gd name="connsiteX15" fmla="*/ 596453 w 871051"/>
              <a:gd name="connsiteY15" fmla="*/ 1149986 h 1802168"/>
              <a:gd name="connsiteX16" fmla="*/ 596453 w 871051"/>
              <a:gd name="connsiteY16" fmla="*/ 1273489 h 1802168"/>
              <a:gd name="connsiteX17" fmla="*/ 596453 w 871051"/>
              <a:gd name="connsiteY17" fmla="*/ 1366658 h 1802168"/>
              <a:gd name="connsiteX18" fmla="*/ 596453 w 871051"/>
              <a:gd name="connsiteY18" fmla="*/ 1379659 h 1802168"/>
              <a:gd name="connsiteX19" fmla="*/ 596453 w 871051"/>
              <a:gd name="connsiteY19" fmla="*/ 1572495 h 1802168"/>
              <a:gd name="connsiteX20" fmla="*/ 596453 w 871051"/>
              <a:gd name="connsiteY20" fmla="*/ 1576829 h 1802168"/>
              <a:gd name="connsiteX21" fmla="*/ 637862 w 871051"/>
              <a:gd name="connsiteY21" fmla="*/ 1602831 h 1802168"/>
              <a:gd name="connsiteX22" fmla="*/ 672732 w 871051"/>
              <a:gd name="connsiteY22" fmla="*/ 1685166 h 1802168"/>
              <a:gd name="connsiteX23" fmla="*/ 637862 w 871051"/>
              <a:gd name="connsiteY23" fmla="*/ 1767500 h 1802168"/>
              <a:gd name="connsiteX24" fmla="*/ 555047 w 871051"/>
              <a:gd name="connsiteY24" fmla="*/ 1802168 h 1802168"/>
              <a:gd name="connsiteX25" fmla="*/ 472231 w 871051"/>
              <a:gd name="connsiteY25" fmla="*/ 1767500 h 1802168"/>
              <a:gd name="connsiteX26" fmla="*/ 437362 w 871051"/>
              <a:gd name="connsiteY26" fmla="*/ 1685166 h 1802168"/>
              <a:gd name="connsiteX27" fmla="*/ 472231 w 871051"/>
              <a:gd name="connsiteY27" fmla="*/ 1602831 h 1802168"/>
              <a:gd name="connsiteX28" fmla="*/ 513640 w 871051"/>
              <a:gd name="connsiteY28" fmla="*/ 1576829 h 1802168"/>
              <a:gd name="connsiteX29" fmla="*/ 513640 w 871051"/>
              <a:gd name="connsiteY29" fmla="*/ 1572495 h 1802168"/>
              <a:gd name="connsiteX30" fmla="*/ 513640 w 871051"/>
              <a:gd name="connsiteY30" fmla="*/ 1273489 h 1802168"/>
              <a:gd name="connsiteX31" fmla="*/ 513640 w 871051"/>
              <a:gd name="connsiteY31" fmla="*/ 1149986 h 1802168"/>
              <a:gd name="connsiteX32" fmla="*/ 513640 w 871051"/>
              <a:gd name="connsiteY32" fmla="*/ 636473 h 1802168"/>
              <a:gd name="connsiteX33" fmla="*/ 555047 w 871051"/>
              <a:gd name="connsiteY33" fmla="*/ 595307 h 1802168"/>
              <a:gd name="connsiteX34" fmla="*/ 703242 w 871051"/>
              <a:gd name="connsiteY34" fmla="*/ 595307 h 1802168"/>
              <a:gd name="connsiteX35" fmla="*/ 8034 w 871051"/>
              <a:gd name="connsiteY35" fmla="*/ 90461 h 1802168"/>
              <a:gd name="connsiteX36" fmla="*/ 0 w 871051"/>
              <a:gd name="connsiteY36" fmla="*/ 96295 h 1802168"/>
              <a:gd name="connsiteX37" fmla="*/ 0 w 871051"/>
              <a:gd name="connsiteY37" fmla="*/ 1767 h 180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71051" h="1802168">
                <a:moveTo>
                  <a:pt x="550688" y="1635332"/>
                </a:moveTo>
                <a:cubicBezTo>
                  <a:pt x="535433" y="1635332"/>
                  <a:pt x="524536" y="1639664"/>
                  <a:pt x="515819" y="1648331"/>
                </a:cubicBezTo>
                <a:cubicBezTo>
                  <a:pt x="507101" y="1656999"/>
                  <a:pt x="502742" y="1669998"/>
                  <a:pt x="502742" y="1682999"/>
                </a:cubicBezTo>
                <a:cubicBezTo>
                  <a:pt x="502742" y="1698167"/>
                  <a:pt x="507101" y="1708999"/>
                  <a:pt x="515819" y="1717667"/>
                </a:cubicBezTo>
                <a:cubicBezTo>
                  <a:pt x="524536" y="1726334"/>
                  <a:pt x="537611" y="1730666"/>
                  <a:pt x="550688" y="1730666"/>
                </a:cubicBezTo>
                <a:cubicBezTo>
                  <a:pt x="563765" y="1730666"/>
                  <a:pt x="576839" y="1726334"/>
                  <a:pt x="585557" y="1717667"/>
                </a:cubicBezTo>
                <a:cubicBezTo>
                  <a:pt x="594275" y="1708999"/>
                  <a:pt x="598634" y="1698167"/>
                  <a:pt x="598634" y="1682999"/>
                </a:cubicBezTo>
                <a:cubicBezTo>
                  <a:pt x="598634" y="1667831"/>
                  <a:pt x="594275" y="1656999"/>
                  <a:pt x="585557" y="1648331"/>
                </a:cubicBezTo>
                <a:cubicBezTo>
                  <a:pt x="576839" y="1639664"/>
                  <a:pt x="563765" y="1635332"/>
                  <a:pt x="550688" y="1635332"/>
                </a:cubicBezTo>
                <a:close/>
                <a:moveTo>
                  <a:pt x="5037" y="0"/>
                </a:moveTo>
                <a:cubicBezTo>
                  <a:pt x="13481" y="0"/>
                  <a:pt x="22199" y="2708"/>
                  <a:pt x="29826" y="8124"/>
                </a:cubicBezTo>
                <a:lnTo>
                  <a:pt x="847078" y="601805"/>
                </a:lnTo>
                <a:cubicBezTo>
                  <a:pt x="857974" y="610472"/>
                  <a:pt x="866692" y="623474"/>
                  <a:pt x="871051" y="636473"/>
                </a:cubicBezTo>
                <a:cubicBezTo>
                  <a:pt x="871051" y="660308"/>
                  <a:pt x="851437" y="677641"/>
                  <a:pt x="829642" y="677641"/>
                </a:cubicBezTo>
                <a:lnTo>
                  <a:pt x="596453" y="677641"/>
                </a:lnTo>
                <a:lnTo>
                  <a:pt x="596453" y="1149986"/>
                </a:lnTo>
                <a:lnTo>
                  <a:pt x="596453" y="1273489"/>
                </a:lnTo>
                <a:lnTo>
                  <a:pt x="596453" y="1366658"/>
                </a:lnTo>
                <a:cubicBezTo>
                  <a:pt x="598634" y="1379659"/>
                  <a:pt x="596453" y="1390491"/>
                  <a:pt x="596453" y="1379659"/>
                </a:cubicBezTo>
                <a:lnTo>
                  <a:pt x="596453" y="1572495"/>
                </a:lnTo>
                <a:cubicBezTo>
                  <a:pt x="596453" y="1574662"/>
                  <a:pt x="596453" y="1574662"/>
                  <a:pt x="596453" y="1576829"/>
                </a:cubicBezTo>
                <a:cubicBezTo>
                  <a:pt x="611709" y="1583330"/>
                  <a:pt x="626964" y="1591997"/>
                  <a:pt x="637862" y="1602831"/>
                </a:cubicBezTo>
                <a:cubicBezTo>
                  <a:pt x="659655" y="1624498"/>
                  <a:pt x="672732" y="1652665"/>
                  <a:pt x="672732" y="1685166"/>
                </a:cubicBezTo>
                <a:cubicBezTo>
                  <a:pt x="672732" y="1717667"/>
                  <a:pt x="659655" y="1745834"/>
                  <a:pt x="637862" y="1767500"/>
                </a:cubicBezTo>
                <a:cubicBezTo>
                  <a:pt x="616068" y="1789169"/>
                  <a:pt x="587738" y="1802168"/>
                  <a:pt x="555047" y="1802168"/>
                </a:cubicBezTo>
                <a:cubicBezTo>
                  <a:pt x="522356" y="1802168"/>
                  <a:pt x="494026" y="1789169"/>
                  <a:pt x="472231" y="1767500"/>
                </a:cubicBezTo>
                <a:cubicBezTo>
                  <a:pt x="450439" y="1745834"/>
                  <a:pt x="437362" y="1717667"/>
                  <a:pt x="437362" y="1685166"/>
                </a:cubicBezTo>
                <a:cubicBezTo>
                  <a:pt x="437362" y="1652665"/>
                  <a:pt x="450439" y="1624498"/>
                  <a:pt x="472231" y="1602831"/>
                </a:cubicBezTo>
                <a:cubicBezTo>
                  <a:pt x="483130" y="1591997"/>
                  <a:pt x="498385" y="1583330"/>
                  <a:pt x="513640" y="1576829"/>
                </a:cubicBezTo>
                <a:cubicBezTo>
                  <a:pt x="513640" y="1574662"/>
                  <a:pt x="513640" y="1574662"/>
                  <a:pt x="513640" y="1572495"/>
                </a:cubicBezTo>
                <a:lnTo>
                  <a:pt x="513640" y="1273489"/>
                </a:lnTo>
                <a:lnTo>
                  <a:pt x="513640" y="1149986"/>
                </a:lnTo>
                <a:lnTo>
                  <a:pt x="513640" y="636473"/>
                </a:lnTo>
                <a:cubicBezTo>
                  <a:pt x="513640" y="612639"/>
                  <a:pt x="533254" y="595307"/>
                  <a:pt x="555047" y="595307"/>
                </a:cubicBezTo>
                <a:lnTo>
                  <a:pt x="703242" y="595307"/>
                </a:lnTo>
                <a:lnTo>
                  <a:pt x="8034" y="90461"/>
                </a:lnTo>
                <a:lnTo>
                  <a:pt x="0" y="96295"/>
                </a:lnTo>
                <a:lnTo>
                  <a:pt x="0" y="1767"/>
                </a:lnTo>
                <a:close/>
              </a:path>
            </a:pathLst>
          </a:custGeom>
          <a:solidFill>
            <a:srgbClr val="7F3494"/>
          </a:solidFill>
          <a:ln w="9493"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480602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7F3494"/>
          </a:solidFill>
          <a:ln w="3060" cap="flat">
            <a:noFill/>
            <a:prstDash val="solid"/>
            <a:miter/>
          </a:ln>
        </p:spPr>
        <p:txBody>
          <a:bodyPr rtlCol="0" anchor="ct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999945" y="3509336"/>
            <a:ext cx="6010480" cy="2253043"/>
          </a:xfrm>
          <a:prstGeom prst="rect">
            <a:avLst/>
          </a:prstGeom>
        </p:spPr>
        <p:txBody>
          <a:bodyPr>
            <a:normAutofit/>
          </a:bodyPr>
          <a:lstStyle>
            <a:lvl1pPr marL="0" indent="0" algn="l">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91654" y="2003728"/>
            <a:ext cx="2066906" cy="582221"/>
          </a:xfrm>
          <a:prstGeom prst="rect">
            <a:avLst/>
          </a:prstGeom>
        </p:spPr>
        <p:txBody>
          <a:bodyPr>
            <a:noAutofit/>
          </a:bodyPr>
          <a:lstStyle>
            <a:lvl1pPr marL="0" indent="0" algn="l">
              <a:buNone/>
              <a:defRPr sz="13000" b="0" i="0">
                <a:solidFill>
                  <a:srgbClr val="24BAA2"/>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0" y="3875787"/>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24BAA2"/>
          </a:solidFill>
          <a:ln w="3060" cap="flat">
            <a:solidFill>
              <a:srgbClr val="24BAA2"/>
            </a:solid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7857CC51-5EEF-AB43-9809-7243009D7081}"/>
              </a:ext>
            </a:extLst>
          </p:cNvPr>
          <p:cNvSpPr>
            <a:spLocks noChangeAspect="1"/>
          </p:cNvSpPr>
          <p:nvPr userDrawn="1"/>
        </p:nvSpPr>
        <p:spPr>
          <a:xfrm>
            <a:off x="5040000" y="3812439"/>
            <a:ext cx="394105" cy="198697"/>
          </a:xfrm>
          <a:custGeom>
            <a:avLst/>
            <a:gdLst>
              <a:gd name="connsiteX0" fmla="*/ 185530 w 200753"/>
              <a:gd name="connsiteY0" fmla="*/ 15135 h 101214"/>
              <a:gd name="connsiteX1" fmla="*/ 185530 w 200753"/>
              <a:gd name="connsiteY1" fmla="*/ 15135 h 101214"/>
              <a:gd name="connsiteX2" fmla="*/ 185530 w 200753"/>
              <a:gd name="connsiteY2" fmla="*/ 15135 h 101214"/>
              <a:gd name="connsiteX3" fmla="*/ 149376 w 200753"/>
              <a:gd name="connsiteY3" fmla="*/ 0 h 101214"/>
              <a:gd name="connsiteX4" fmla="*/ 113221 w 200753"/>
              <a:gd name="connsiteY4" fmla="*/ 15135 h 101214"/>
              <a:gd name="connsiteX5" fmla="*/ 113221 w 200753"/>
              <a:gd name="connsiteY5" fmla="*/ 15135 h 101214"/>
              <a:gd name="connsiteX6" fmla="*/ 113221 w 200753"/>
              <a:gd name="connsiteY6" fmla="*/ 15135 h 101214"/>
              <a:gd name="connsiteX7" fmla="*/ 101804 w 200753"/>
              <a:gd name="connsiteY7" fmla="*/ 32162 h 101214"/>
              <a:gd name="connsiteX8" fmla="*/ 951 w 200753"/>
              <a:gd name="connsiteY8" fmla="*/ 32162 h 101214"/>
              <a:gd name="connsiteX9" fmla="*/ 0 w 200753"/>
              <a:gd name="connsiteY9" fmla="*/ 70945 h 101214"/>
              <a:gd name="connsiteX10" fmla="*/ 102755 w 200753"/>
              <a:gd name="connsiteY10" fmla="*/ 70945 h 101214"/>
              <a:gd name="connsiteX11" fmla="*/ 113221 w 200753"/>
              <a:gd name="connsiteY11" fmla="*/ 86080 h 101214"/>
              <a:gd name="connsiteX12" fmla="*/ 113221 w 200753"/>
              <a:gd name="connsiteY12" fmla="*/ 86080 h 101214"/>
              <a:gd name="connsiteX13" fmla="*/ 113221 w 200753"/>
              <a:gd name="connsiteY13" fmla="*/ 86080 h 101214"/>
              <a:gd name="connsiteX14" fmla="*/ 149376 w 200753"/>
              <a:gd name="connsiteY14" fmla="*/ 101215 h 101214"/>
              <a:gd name="connsiteX15" fmla="*/ 185530 w 200753"/>
              <a:gd name="connsiteY15" fmla="*/ 86080 h 101214"/>
              <a:gd name="connsiteX16" fmla="*/ 185530 w 200753"/>
              <a:gd name="connsiteY16" fmla="*/ 86080 h 101214"/>
              <a:gd name="connsiteX17" fmla="*/ 185530 w 200753"/>
              <a:gd name="connsiteY17" fmla="*/ 86080 h 101214"/>
              <a:gd name="connsiteX18" fmla="*/ 200753 w 200753"/>
              <a:gd name="connsiteY18" fmla="*/ 50134 h 101214"/>
              <a:gd name="connsiteX19" fmla="*/ 185530 w 200753"/>
              <a:gd name="connsiteY19" fmla="*/ 15135 h 101214"/>
              <a:gd name="connsiteX20" fmla="*/ 163647 w 200753"/>
              <a:gd name="connsiteY20" fmla="*/ 66215 h 101214"/>
              <a:gd name="connsiteX21" fmla="*/ 163647 w 200753"/>
              <a:gd name="connsiteY21" fmla="*/ 66215 h 101214"/>
              <a:gd name="connsiteX22" fmla="*/ 148424 w 200753"/>
              <a:gd name="connsiteY22" fmla="*/ 71891 h 101214"/>
              <a:gd name="connsiteX23" fmla="*/ 133201 w 200753"/>
              <a:gd name="connsiteY23" fmla="*/ 66215 h 101214"/>
              <a:gd name="connsiteX24" fmla="*/ 133201 w 200753"/>
              <a:gd name="connsiteY24" fmla="*/ 66215 h 101214"/>
              <a:gd name="connsiteX25" fmla="*/ 127493 w 200753"/>
              <a:gd name="connsiteY25" fmla="*/ 51080 h 101214"/>
              <a:gd name="connsiteX26" fmla="*/ 133201 w 200753"/>
              <a:gd name="connsiteY26" fmla="*/ 35945 h 101214"/>
              <a:gd name="connsiteX27" fmla="*/ 133201 w 200753"/>
              <a:gd name="connsiteY27" fmla="*/ 35945 h 101214"/>
              <a:gd name="connsiteX28" fmla="*/ 148424 w 200753"/>
              <a:gd name="connsiteY28" fmla="*/ 30270 h 101214"/>
              <a:gd name="connsiteX29" fmla="*/ 163647 w 200753"/>
              <a:gd name="connsiteY29" fmla="*/ 35945 h 101214"/>
              <a:gd name="connsiteX30" fmla="*/ 163647 w 200753"/>
              <a:gd name="connsiteY30" fmla="*/ 35945 h 101214"/>
              <a:gd name="connsiteX31" fmla="*/ 169356 w 200753"/>
              <a:gd name="connsiteY31" fmla="*/ 51080 h 101214"/>
              <a:gd name="connsiteX32" fmla="*/ 163647 w 200753"/>
              <a:gd name="connsiteY32" fmla="*/ 66215 h 10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0753" h="101214">
                <a:moveTo>
                  <a:pt x="185530" y="15135"/>
                </a:moveTo>
                <a:lnTo>
                  <a:pt x="185530" y="15135"/>
                </a:lnTo>
                <a:lnTo>
                  <a:pt x="185530" y="15135"/>
                </a:lnTo>
                <a:cubicBezTo>
                  <a:pt x="176016" y="5676"/>
                  <a:pt x="163647" y="0"/>
                  <a:pt x="149376" y="0"/>
                </a:cubicBezTo>
                <a:cubicBezTo>
                  <a:pt x="135104" y="0"/>
                  <a:pt x="122735" y="5676"/>
                  <a:pt x="113221" y="15135"/>
                </a:cubicBezTo>
                <a:lnTo>
                  <a:pt x="113221" y="15135"/>
                </a:lnTo>
                <a:lnTo>
                  <a:pt x="113221" y="15135"/>
                </a:lnTo>
                <a:cubicBezTo>
                  <a:pt x="108464" y="19865"/>
                  <a:pt x="104658" y="25540"/>
                  <a:pt x="101804" y="32162"/>
                </a:cubicBezTo>
                <a:lnTo>
                  <a:pt x="951" y="32162"/>
                </a:lnTo>
                <a:cubicBezTo>
                  <a:pt x="0" y="45405"/>
                  <a:pt x="0" y="58648"/>
                  <a:pt x="0" y="70945"/>
                </a:cubicBezTo>
                <a:lnTo>
                  <a:pt x="102755" y="70945"/>
                </a:lnTo>
                <a:cubicBezTo>
                  <a:pt x="105610" y="76620"/>
                  <a:pt x="108464" y="82296"/>
                  <a:pt x="113221" y="86080"/>
                </a:cubicBezTo>
                <a:lnTo>
                  <a:pt x="113221" y="86080"/>
                </a:lnTo>
                <a:lnTo>
                  <a:pt x="113221" y="86080"/>
                </a:lnTo>
                <a:cubicBezTo>
                  <a:pt x="122735" y="95539"/>
                  <a:pt x="135104" y="101215"/>
                  <a:pt x="149376" y="101215"/>
                </a:cubicBezTo>
                <a:cubicBezTo>
                  <a:pt x="163647" y="101215"/>
                  <a:pt x="176016" y="95539"/>
                  <a:pt x="185530" y="86080"/>
                </a:cubicBezTo>
                <a:lnTo>
                  <a:pt x="185530" y="86080"/>
                </a:lnTo>
                <a:lnTo>
                  <a:pt x="185530" y="86080"/>
                </a:lnTo>
                <a:cubicBezTo>
                  <a:pt x="195045" y="76620"/>
                  <a:pt x="200753" y="64323"/>
                  <a:pt x="200753" y="50134"/>
                </a:cubicBezTo>
                <a:cubicBezTo>
                  <a:pt x="199802" y="36891"/>
                  <a:pt x="194093" y="24594"/>
                  <a:pt x="185530" y="15135"/>
                </a:cubicBezTo>
                <a:close/>
                <a:moveTo>
                  <a:pt x="163647" y="66215"/>
                </a:moveTo>
                <a:lnTo>
                  <a:pt x="163647" y="66215"/>
                </a:lnTo>
                <a:cubicBezTo>
                  <a:pt x="159842" y="69999"/>
                  <a:pt x="154133" y="71891"/>
                  <a:pt x="148424" y="71891"/>
                </a:cubicBezTo>
                <a:cubicBezTo>
                  <a:pt x="142716" y="71891"/>
                  <a:pt x="137007" y="69999"/>
                  <a:pt x="133201" y="66215"/>
                </a:cubicBezTo>
                <a:lnTo>
                  <a:pt x="133201" y="66215"/>
                </a:lnTo>
                <a:cubicBezTo>
                  <a:pt x="129396" y="62431"/>
                  <a:pt x="127493" y="57702"/>
                  <a:pt x="127493" y="51080"/>
                </a:cubicBezTo>
                <a:cubicBezTo>
                  <a:pt x="127493" y="45405"/>
                  <a:pt x="129396" y="39729"/>
                  <a:pt x="133201" y="35945"/>
                </a:cubicBezTo>
                <a:lnTo>
                  <a:pt x="133201" y="35945"/>
                </a:lnTo>
                <a:cubicBezTo>
                  <a:pt x="137007" y="32162"/>
                  <a:pt x="141764" y="30270"/>
                  <a:pt x="148424" y="30270"/>
                </a:cubicBezTo>
                <a:cubicBezTo>
                  <a:pt x="154133" y="30270"/>
                  <a:pt x="159842" y="32162"/>
                  <a:pt x="163647" y="35945"/>
                </a:cubicBezTo>
                <a:lnTo>
                  <a:pt x="163647" y="35945"/>
                </a:lnTo>
                <a:cubicBezTo>
                  <a:pt x="167453" y="39729"/>
                  <a:pt x="169356" y="44459"/>
                  <a:pt x="169356" y="51080"/>
                </a:cubicBezTo>
                <a:cubicBezTo>
                  <a:pt x="170307" y="56756"/>
                  <a:pt x="167453" y="62431"/>
                  <a:pt x="163647" y="66215"/>
                </a:cubicBezTo>
                <a:close/>
              </a:path>
            </a:pathLst>
          </a:custGeom>
          <a:solidFill>
            <a:srgbClr val="24BAA2"/>
          </a:solidFill>
          <a:ln w="9493" cap="flat">
            <a:noFill/>
            <a:prstDash val="solid"/>
            <a:miter/>
          </a:ln>
        </p:spPr>
        <p:txBody>
          <a:bodyPr rtlCol="0" anchor="ctr"/>
          <a:lstStyle/>
          <a:p>
            <a:endParaRPr lang="en-US"/>
          </a:p>
        </p:txBody>
      </p:sp>
      <p:grpSp>
        <p:nvGrpSpPr>
          <p:cNvPr id="29" name="Group 28">
            <a:extLst>
              <a:ext uri="{FF2B5EF4-FFF2-40B4-BE49-F238E27FC236}">
                <a16:creationId xmlns:a16="http://schemas.microsoft.com/office/drawing/2014/main" id="{49AF03A4-B0B2-DC43-89FC-2AEDACFC8E40}"/>
              </a:ext>
            </a:extLst>
          </p:cNvPr>
          <p:cNvGrpSpPr/>
          <p:nvPr userDrawn="1"/>
        </p:nvGrpSpPr>
        <p:grpSpPr>
          <a:xfrm>
            <a:off x="9005185" y="0"/>
            <a:ext cx="3525984" cy="2857223"/>
            <a:chOff x="1659400" y="1572038"/>
            <a:chExt cx="970931" cy="786778"/>
          </a:xfrm>
          <a:solidFill>
            <a:schemeClr val="bg1">
              <a:alpha val="13293"/>
            </a:schemeClr>
          </a:solidFill>
        </p:grpSpPr>
        <p:sp>
          <p:nvSpPr>
            <p:cNvPr id="30" name="Freeform 29">
              <a:extLst>
                <a:ext uri="{FF2B5EF4-FFF2-40B4-BE49-F238E27FC236}">
                  <a16:creationId xmlns:a16="http://schemas.microsoft.com/office/drawing/2014/main" id="{B13854F3-2D2D-6447-83E2-B6218477759F}"/>
                </a:ext>
              </a:extLst>
            </p:cNvPr>
            <p:cNvSpPr/>
            <p:nvPr/>
          </p:nvSpPr>
          <p:spPr>
            <a:xfrm>
              <a:off x="2036634" y="1851797"/>
              <a:ext cx="593697" cy="420939"/>
            </a:xfrm>
            <a:custGeom>
              <a:avLst/>
              <a:gdLst>
                <a:gd name="connsiteX0" fmla="*/ 578474 w 593697"/>
                <a:gd name="connsiteY0" fmla="*/ 334860 h 420939"/>
                <a:gd name="connsiteX1" fmla="*/ 578474 w 593697"/>
                <a:gd name="connsiteY1" fmla="*/ 334860 h 420939"/>
                <a:gd name="connsiteX2" fmla="*/ 578474 w 593697"/>
                <a:gd name="connsiteY2" fmla="*/ 334860 h 420939"/>
                <a:gd name="connsiteX3" fmla="*/ 542320 w 593697"/>
                <a:gd name="connsiteY3" fmla="*/ 319725 h 420939"/>
                <a:gd name="connsiteX4" fmla="*/ 506165 w 593697"/>
                <a:gd name="connsiteY4" fmla="*/ 334860 h 420939"/>
                <a:gd name="connsiteX5" fmla="*/ 506165 w 593697"/>
                <a:gd name="connsiteY5" fmla="*/ 334860 h 420939"/>
                <a:gd name="connsiteX6" fmla="*/ 506165 w 593697"/>
                <a:gd name="connsiteY6" fmla="*/ 334860 h 420939"/>
                <a:gd name="connsiteX7" fmla="*/ 494748 w 593697"/>
                <a:gd name="connsiteY7" fmla="*/ 351886 h 420939"/>
                <a:gd name="connsiteX8" fmla="*/ 71358 w 593697"/>
                <a:gd name="connsiteY8" fmla="*/ 351886 h 420939"/>
                <a:gd name="connsiteX9" fmla="*/ 71358 w 593697"/>
                <a:gd name="connsiteY9" fmla="*/ 227023 h 420939"/>
                <a:gd name="connsiteX10" fmla="*/ 71358 w 593697"/>
                <a:gd name="connsiteY10" fmla="*/ 105944 h 420939"/>
                <a:gd name="connsiteX11" fmla="*/ 70406 w 593697"/>
                <a:gd name="connsiteY11" fmla="*/ 98377 h 420939"/>
                <a:gd name="connsiteX12" fmla="*/ 87532 w 593697"/>
                <a:gd name="connsiteY12" fmla="*/ 87026 h 420939"/>
                <a:gd name="connsiteX13" fmla="*/ 87532 w 593697"/>
                <a:gd name="connsiteY13" fmla="*/ 87026 h 420939"/>
                <a:gd name="connsiteX14" fmla="*/ 87532 w 593697"/>
                <a:gd name="connsiteY14" fmla="*/ 87026 h 420939"/>
                <a:gd name="connsiteX15" fmla="*/ 102755 w 593697"/>
                <a:gd name="connsiteY15" fmla="*/ 51080 h 420939"/>
                <a:gd name="connsiteX16" fmla="*/ 87532 w 593697"/>
                <a:gd name="connsiteY16" fmla="*/ 15135 h 420939"/>
                <a:gd name="connsiteX17" fmla="*/ 87532 w 593697"/>
                <a:gd name="connsiteY17" fmla="*/ 15135 h 420939"/>
                <a:gd name="connsiteX18" fmla="*/ 87532 w 593697"/>
                <a:gd name="connsiteY18" fmla="*/ 15135 h 420939"/>
                <a:gd name="connsiteX19" fmla="*/ 51378 w 593697"/>
                <a:gd name="connsiteY19" fmla="*/ 0 h 420939"/>
                <a:gd name="connsiteX20" fmla="*/ 15223 w 593697"/>
                <a:gd name="connsiteY20" fmla="*/ 15135 h 420939"/>
                <a:gd name="connsiteX21" fmla="*/ 15223 w 593697"/>
                <a:gd name="connsiteY21" fmla="*/ 15135 h 420939"/>
                <a:gd name="connsiteX22" fmla="*/ 15223 w 593697"/>
                <a:gd name="connsiteY22" fmla="*/ 15135 h 420939"/>
                <a:gd name="connsiteX23" fmla="*/ 0 w 593697"/>
                <a:gd name="connsiteY23" fmla="*/ 51080 h 420939"/>
                <a:gd name="connsiteX24" fmla="*/ 15223 w 593697"/>
                <a:gd name="connsiteY24" fmla="*/ 87026 h 420939"/>
                <a:gd name="connsiteX25" fmla="*/ 15223 w 593697"/>
                <a:gd name="connsiteY25" fmla="*/ 87026 h 420939"/>
                <a:gd name="connsiteX26" fmla="*/ 15223 w 593697"/>
                <a:gd name="connsiteY26" fmla="*/ 87026 h 420939"/>
                <a:gd name="connsiteX27" fmla="*/ 32349 w 593697"/>
                <a:gd name="connsiteY27" fmla="*/ 98377 h 420939"/>
                <a:gd name="connsiteX28" fmla="*/ 31397 w 593697"/>
                <a:gd name="connsiteY28" fmla="*/ 105944 h 420939"/>
                <a:gd name="connsiteX29" fmla="*/ 31397 w 593697"/>
                <a:gd name="connsiteY29" fmla="*/ 227023 h 420939"/>
                <a:gd name="connsiteX30" fmla="*/ 31397 w 593697"/>
                <a:gd name="connsiteY30" fmla="*/ 356616 h 420939"/>
                <a:gd name="connsiteX31" fmla="*/ 31397 w 593697"/>
                <a:gd name="connsiteY31" fmla="*/ 370805 h 420939"/>
                <a:gd name="connsiteX32" fmla="*/ 51378 w 593697"/>
                <a:gd name="connsiteY32" fmla="*/ 390670 h 420939"/>
                <a:gd name="connsiteX33" fmla="*/ 495699 w 593697"/>
                <a:gd name="connsiteY33" fmla="*/ 390670 h 420939"/>
                <a:gd name="connsiteX34" fmla="*/ 506165 w 593697"/>
                <a:gd name="connsiteY34" fmla="*/ 405804 h 420939"/>
                <a:gd name="connsiteX35" fmla="*/ 506165 w 593697"/>
                <a:gd name="connsiteY35" fmla="*/ 405804 h 420939"/>
                <a:gd name="connsiteX36" fmla="*/ 506165 w 593697"/>
                <a:gd name="connsiteY36" fmla="*/ 405804 h 420939"/>
                <a:gd name="connsiteX37" fmla="*/ 542320 w 593697"/>
                <a:gd name="connsiteY37" fmla="*/ 420939 h 420939"/>
                <a:gd name="connsiteX38" fmla="*/ 578474 w 593697"/>
                <a:gd name="connsiteY38" fmla="*/ 405804 h 420939"/>
                <a:gd name="connsiteX39" fmla="*/ 578474 w 593697"/>
                <a:gd name="connsiteY39" fmla="*/ 405804 h 420939"/>
                <a:gd name="connsiteX40" fmla="*/ 578474 w 593697"/>
                <a:gd name="connsiteY40" fmla="*/ 405804 h 420939"/>
                <a:gd name="connsiteX41" fmla="*/ 593697 w 593697"/>
                <a:gd name="connsiteY41" fmla="*/ 369859 h 420939"/>
                <a:gd name="connsiteX42" fmla="*/ 578474 w 593697"/>
                <a:gd name="connsiteY42" fmla="*/ 334860 h 420939"/>
                <a:gd name="connsiteX43" fmla="*/ 37106 w 593697"/>
                <a:gd name="connsiteY43" fmla="*/ 35945 h 420939"/>
                <a:gd name="connsiteX44" fmla="*/ 37106 w 593697"/>
                <a:gd name="connsiteY44" fmla="*/ 35945 h 420939"/>
                <a:gd name="connsiteX45" fmla="*/ 52329 w 593697"/>
                <a:gd name="connsiteY45" fmla="*/ 30270 h 420939"/>
                <a:gd name="connsiteX46" fmla="*/ 67552 w 593697"/>
                <a:gd name="connsiteY46" fmla="*/ 35945 h 420939"/>
                <a:gd name="connsiteX47" fmla="*/ 67552 w 593697"/>
                <a:gd name="connsiteY47" fmla="*/ 35945 h 420939"/>
                <a:gd name="connsiteX48" fmla="*/ 73261 w 593697"/>
                <a:gd name="connsiteY48" fmla="*/ 51080 h 420939"/>
                <a:gd name="connsiteX49" fmla="*/ 67552 w 593697"/>
                <a:gd name="connsiteY49" fmla="*/ 66215 h 420939"/>
                <a:gd name="connsiteX50" fmla="*/ 67552 w 593697"/>
                <a:gd name="connsiteY50" fmla="*/ 66215 h 420939"/>
                <a:gd name="connsiteX51" fmla="*/ 52329 w 593697"/>
                <a:gd name="connsiteY51" fmla="*/ 71891 h 420939"/>
                <a:gd name="connsiteX52" fmla="*/ 37106 w 593697"/>
                <a:gd name="connsiteY52" fmla="*/ 66215 h 420939"/>
                <a:gd name="connsiteX53" fmla="*/ 37106 w 593697"/>
                <a:gd name="connsiteY53" fmla="*/ 66215 h 420939"/>
                <a:gd name="connsiteX54" fmla="*/ 31397 w 593697"/>
                <a:gd name="connsiteY54" fmla="*/ 51080 h 420939"/>
                <a:gd name="connsiteX55" fmla="*/ 37106 w 593697"/>
                <a:gd name="connsiteY55" fmla="*/ 35945 h 420939"/>
                <a:gd name="connsiteX56" fmla="*/ 556591 w 593697"/>
                <a:gd name="connsiteY56" fmla="*/ 385940 h 420939"/>
                <a:gd name="connsiteX57" fmla="*/ 556591 w 593697"/>
                <a:gd name="connsiteY57" fmla="*/ 385940 h 420939"/>
                <a:gd name="connsiteX58" fmla="*/ 541368 w 593697"/>
                <a:gd name="connsiteY58" fmla="*/ 391615 h 420939"/>
                <a:gd name="connsiteX59" fmla="*/ 526145 w 593697"/>
                <a:gd name="connsiteY59" fmla="*/ 385940 h 420939"/>
                <a:gd name="connsiteX60" fmla="*/ 526145 w 593697"/>
                <a:gd name="connsiteY60" fmla="*/ 385940 h 420939"/>
                <a:gd name="connsiteX61" fmla="*/ 520437 w 593697"/>
                <a:gd name="connsiteY61" fmla="*/ 370805 h 420939"/>
                <a:gd name="connsiteX62" fmla="*/ 526145 w 593697"/>
                <a:gd name="connsiteY62" fmla="*/ 355670 h 420939"/>
                <a:gd name="connsiteX63" fmla="*/ 526145 w 593697"/>
                <a:gd name="connsiteY63" fmla="*/ 355670 h 420939"/>
                <a:gd name="connsiteX64" fmla="*/ 541368 w 593697"/>
                <a:gd name="connsiteY64" fmla="*/ 349994 h 420939"/>
                <a:gd name="connsiteX65" fmla="*/ 556591 w 593697"/>
                <a:gd name="connsiteY65" fmla="*/ 355670 h 420939"/>
                <a:gd name="connsiteX66" fmla="*/ 556591 w 593697"/>
                <a:gd name="connsiteY66" fmla="*/ 355670 h 420939"/>
                <a:gd name="connsiteX67" fmla="*/ 562300 w 593697"/>
                <a:gd name="connsiteY67" fmla="*/ 370805 h 420939"/>
                <a:gd name="connsiteX68" fmla="*/ 556591 w 593697"/>
                <a:gd name="connsiteY68" fmla="*/ 385940 h 42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93697" h="420939">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grpFill/>
            <a:ln w="19050"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1FDCB28A-BE8A-A248-9232-471AC652CADA}"/>
                </a:ext>
              </a:extLst>
            </p:cNvPr>
            <p:cNvSpPr/>
            <p:nvPr/>
          </p:nvSpPr>
          <p:spPr>
            <a:xfrm>
              <a:off x="1659400" y="1572038"/>
              <a:ext cx="753052" cy="786778"/>
            </a:xfrm>
            <a:custGeom>
              <a:avLst/>
              <a:gdLst>
                <a:gd name="connsiteX0" fmla="*/ 742587 w 753052"/>
                <a:gd name="connsiteY0" fmla="*/ 262732 h 786778"/>
                <a:gd name="connsiteX1" fmla="*/ 385797 w 753052"/>
                <a:gd name="connsiteY1" fmla="*/ 3547 h 786778"/>
                <a:gd name="connsiteX2" fmla="*/ 364866 w 753052"/>
                <a:gd name="connsiteY2" fmla="*/ 3547 h 786778"/>
                <a:gd name="connsiteX3" fmla="*/ 7125 w 753052"/>
                <a:gd name="connsiteY3" fmla="*/ 263678 h 786778"/>
                <a:gd name="connsiteX4" fmla="*/ 3319 w 753052"/>
                <a:gd name="connsiteY4" fmla="*/ 288273 h 786778"/>
                <a:gd name="connsiteX5" fmla="*/ 17591 w 753052"/>
                <a:gd name="connsiteY5" fmla="*/ 295840 h 786778"/>
                <a:gd name="connsiteX6" fmla="*/ 17591 w 753052"/>
                <a:gd name="connsiteY6" fmla="*/ 295840 h 786778"/>
                <a:gd name="connsiteX7" fmla="*/ 136521 w 753052"/>
                <a:gd name="connsiteY7" fmla="*/ 295840 h 786778"/>
                <a:gd name="connsiteX8" fmla="*/ 136521 w 753052"/>
                <a:gd name="connsiteY8" fmla="*/ 295840 h 786778"/>
                <a:gd name="connsiteX9" fmla="*/ 272576 w 753052"/>
                <a:gd name="connsiteY9" fmla="*/ 295840 h 786778"/>
                <a:gd name="connsiteX10" fmla="*/ 272576 w 753052"/>
                <a:gd name="connsiteY10" fmla="*/ 403676 h 786778"/>
                <a:gd name="connsiteX11" fmla="*/ 254499 w 753052"/>
                <a:gd name="connsiteY11" fmla="*/ 415027 h 786778"/>
                <a:gd name="connsiteX12" fmla="*/ 254499 w 753052"/>
                <a:gd name="connsiteY12" fmla="*/ 415027 h 786778"/>
                <a:gd name="connsiteX13" fmla="*/ 254499 w 753052"/>
                <a:gd name="connsiteY13" fmla="*/ 415027 h 786778"/>
                <a:gd name="connsiteX14" fmla="*/ 239276 w 753052"/>
                <a:gd name="connsiteY14" fmla="*/ 450973 h 786778"/>
                <a:gd name="connsiteX15" fmla="*/ 254499 w 753052"/>
                <a:gd name="connsiteY15" fmla="*/ 486918 h 786778"/>
                <a:gd name="connsiteX16" fmla="*/ 254499 w 753052"/>
                <a:gd name="connsiteY16" fmla="*/ 486918 h 786778"/>
                <a:gd name="connsiteX17" fmla="*/ 254499 w 753052"/>
                <a:gd name="connsiteY17" fmla="*/ 486918 h 786778"/>
                <a:gd name="connsiteX18" fmla="*/ 290654 w 753052"/>
                <a:gd name="connsiteY18" fmla="*/ 502053 h 786778"/>
                <a:gd name="connsiteX19" fmla="*/ 326808 w 753052"/>
                <a:gd name="connsiteY19" fmla="*/ 486918 h 786778"/>
                <a:gd name="connsiteX20" fmla="*/ 326808 w 753052"/>
                <a:gd name="connsiteY20" fmla="*/ 486918 h 786778"/>
                <a:gd name="connsiteX21" fmla="*/ 326808 w 753052"/>
                <a:gd name="connsiteY21" fmla="*/ 486918 h 786778"/>
                <a:gd name="connsiteX22" fmla="*/ 342031 w 753052"/>
                <a:gd name="connsiteY22" fmla="*/ 450973 h 786778"/>
                <a:gd name="connsiteX23" fmla="*/ 326808 w 753052"/>
                <a:gd name="connsiteY23" fmla="*/ 415027 h 786778"/>
                <a:gd name="connsiteX24" fmla="*/ 326808 w 753052"/>
                <a:gd name="connsiteY24" fmla="*/ 415027 h 786778"/>
                <a:gd name="connsiteX25" fmla="*/ 326808 w 753052"/>
                <a:gd name="connsiteY25" fmla="*/ 415027 h 786778"/>
                <a:gd name="connsiteX26" fmla="*/ 308731 w 753052"/>
                <a:gd name="connsiteY26" fmla="*/ 403676 h 786778"/>
                <a:gd name="connsiteX27" fmla="*/ 308731 w 753052"/>
                <a:gd name="connsiteY27" fmla="*/ 277867 h 786778"/>
                <a:gd name="connsiteX28" fmla="*/ 290654 w 753052"/>
                <a:gd name="connsiteY28" fmla="*/ 259895 h 786778"/>
                <a:gd name="connsiteX29" fmla="*/ 137472 w 753052"/>
                <a:gd name="connsiteY29" fmla="*/ 259895 h 786778"/>
                <a:gd name="connsiteX30" fmla="*/ 137472 w 753052"/>
                <a:gd name="connsiteY30" fmla="*/ 259895 h 786778"/>
                <a:gd name="connsiteX31" fmla="*/ 72774 w 753052"/>
                <a:gd name="connsiteY31" fmla="*/ 259895 h 786778"/>
                <a:gd name="connsiteX32" fmla="*/ 376283 w 753052"/>
                <a:gd name="connsiteY32" fmla="*/ 39493 h 786778"/>
                <a:gd name="connsiteX33" fmla="*/ 679792 w 753052"/>
                <a:gd name="connsiteY33" fmla="*/ 259895 h 786778"/>
                <a:gd name="connsiteX34" fmla="*/ 615094 w 753052"/>
                <a:gd name="connsiteY34" fmla="*/ 259895 h 786778"/>
                <a:gd name="connsiteX35" fmla="*/ 597017 w 753052"/>
                <a:gd name="connsiteY35" fmla="*/ 277867 h 786778"/>
                <a:gd name="connsiteX36" fmla="*/ 597017 w 753052"/>
                <a:gd name="connsiteY36" fmla="*/ 502053 h 786778"/>
                <a:gd name="connsiteX37" fmla="*/ 597017 w 753052"/>
                <a:gd name="connsiteY37" fmla="*/ 555971 h 786778"/>
                <a:gd name="connsiteX38" fmla="*/ 597017 w 753052"/>
                <a:gd name="connsiteY38" fmla="*/ 555971 h 786778"/>
                <a:gd name="connsiteX39" fmla="*/ 597017 w 753052"/>
                <a:gd name="connsiteY39" fmla="*/ 686509 h 786778"/>
                <a:gd name="connsiteX40" fmla="*/ 597017 w 753052"/>
                <a:gd name="connsiteY40" fmla="*/ 688401 h 786778"/>
                <a:gd name="connsiteX41" fmla="*/ 578939 w 753052"/>
                <a:gd name="connsiteY41" fmla="*/ 699753 h 786778"/>
                <a:gd name="connsiteX42" fmla="*/ 578939 w 753052"/>
                <a:gd name="connsiteY42" fmla="*/ 699753 h 786778"/>
                <a:gd name="connsiteX43" fmla="*/ 578939 w 753052"/>
                <a:gd name="connsiteY43" fmla="*/ 699753 h 786778"/>
                <a:gd name="connsiteX44" fmla="*/ 563716 w 753052"/>
                <a:gd name="connsiteY44" fmla="*/ 735698 h 786778"/>
                <a:gd name="connsiteX45" fmla="*/ 578939 w 753052"/>
                <a:gd name="connsiteY45" fmla="*/ 771643 h 786778"/>
                <a:gd name="connsiteX46" fmla="*/ 578939 w 753052"/>
                <a:gd name="connsiteY46" fmla="*/ 771643 h 786778"/>
                <a:gd name="connsiteX47" fmla="*/ 578939 w 753052"/>
                <a:gd name="connsiteY47" fmla="*/ 771643 h 786778"/>
                <a:gd name="connsiteX48" fmla="*/ 615094 w 753052"/>
                <a:gd name="connsiteY48" fmla="*/ 786778 h 786778"/>
                <a:gd name="connsiteX49" fmla="*/ 651249 w 753052"/>
                <a:gd name="connsiteY49" fmla="*/ 771643 h 786778"/>
                <a:gd name="connsiteX50" fmla="*/ 651249 w 753052"/>
                <a:gd name="connsiteY50" fmla="*/ 771643 h 786778"/>
                <a:gd name="connsiteX51" fmla="*/ 651249 w 753052"/>
                <a:gd name="connsiteY51" fmla="*/ 771643 h 786778"/>
                <a:gd name="connsiteX52" fmla="*/ 666472 w 753052"/>
                <a:gd name="connsiteY52" fmla="*/ 735698 h 786778"/>
                <a:gd name="connsiteX53" fmla="*/ 651249 w 753052"/>
                <a:gd name="connsiteY53" fmla="*/ 699753 h 786778"/>
                <a:gd name="connsiteX54" fmla="*/ 651249 w 753052"/>
                <a:gd name="connsiteY54" fmla="*/ 699753 h 786778"/>
                <a:gd name="connsiteX55" fmla="*/ 651249 w 753052"/>
                <a:gd name="connsiteY55" fmla="*/ 699753 h 786778"/>
                <a:gd name="connsiteX56" fmla="*/ 633171 w 753052"/>
                <a:gd name="connsiteY56" fmla="*/ 688401 h 786778"/>
                <a:gd name="connsiteX57" fmla="*/ 633171 w 753052"/>
                <a:gd name="connsiteY57" fmla="*/ 686509 h 786778"/>
                <a:gd name="connsiteX58" fmla="*/ 633171 w 753052"/>
                <a:gd name="connsiteY58" fmla="*/ 602322 h 786778"/>
                <a:gd name="connsiteX59" fmla="*/ 633171 w 753052"/>
                <a:gd name="connsiteY59" fmla="*/ 596646 h 786778"/>
                <a:gd name="connsiteX60" fmla="*/ 633171 w 753052"/>
                <a:gd name="connsiteY60" fmla="*/ 555971 h 786778"/>
                <a:gd name="connsiteX61" fmla="*/ 633171 w 753052"/>
                <a:gd name="connsiteY61" fmla="*/ 555971 h 786778"/>
                <a:gd name="connsiteX62" fmla="*/ 633171 w 753052"/>
                <a:gd name="connsiteY62" fmla="*/ 502053 h 786778"/>
                <a:gd name="connsiteX63" fmla="*/ 633171 w 753052"/>
                <a:gd name="connsiteY63" fmla="*/ 295840 h 786778"/>
                <a:gd name="connsiteX64" fmla="*/ 734975 w 753052"/>
                <a:gd name="connsiteY64" fmla="*/ 295840 h 786778"/>
                <a:gd name="connsiteX65" fmla="*/ 753053 w 753052"/>
                <a:gd name="connsiteY65" fmla="*/ 277867 h 786778"/>
                <a:gd name="connsiteX66" fmla="*/ 742587 w 753052"/>
                <a:gd name="connsiteY66" fmla="*/ 262732 h 786778"/>
                <a:gd name="connsiteX67" fmla="*/ 305877 w 753052"/>
                <a:gd name="connsiteY67" fmla="*/ 465162 h 786778"/>
                <a:gd name="connsiteX68" fmla="*/ 305877 w 753052"/>
                <a:gd name="connsiteY68" fmla="*/ 465162 h 786778"/>
                <a:gd name="connsiteX69" fmla="*/ 290654 w 753052"/>
                <a:gd name="connsiteY69" fmla="*/ 470837 h 786778"/>
                <a:gd name="connsiteX70" fmla="*/ 275431 w 753052"/>
                <a:gd name="connsiteY70" fmla="*/ 465162 h 786778"/>
                <a:gd name="connsiteX71" fmla="*/ 275431 w 753052"/>
                <a:gd name="connsiteY71" fmla="*/ 465162 h 786778"/>
                <a:gd name="connsiteX72" fmla="*/ 269722 w 753052"/>
                <a:gd name="connsiteY72" fmla="*/ 450027 h 786778"/>
                <a:gd name="connsiteX73" fmla="*/ 275431 w 753052"/>
                <a:gd name="connsiteY73" fmla="*/ 434892 h 786778"/>
                <a:gd name="connsiteX74" fmla="*/ 275431 w 753052"/>
                <a:gd name="connsiteY74" fmla="*/ 434892 h 786778"/>
                <a:gd name="connsiteX75" fmla="*/ 290654 w 753052"/>
                <a:gd name="connsiteY75" fmla="*/ 429216 h 786778"/>
                <a:gd name="connsiteX76" fmla="*/ 305877 w 753052"/>
                <a:gd name="connsiteY76" fmla="*/ 434892 h 786778"/>
                <a:gd name="connsiteX77" fmla="*/ 305877 w 753052"/>
                <a:gd name="connsiteY77" fmla="*/ 434892 h 786778"/>
                <a:gd name="connsiteX78" fmla="*/ 311585 w 753052"/>
                <a:gd name="connsiteY78" fmla="*/ 450027 h 786778"/>
                <a:gd name="connsiteX79" fmla="*/ 305877 w 753052"/>
                <a:gd name="connsiteY79" fmla="*/ 465162 h 786778"/>
                <a:gd name="connsiteX80" fmla="*/ 628414 w 753052"/>
                <a:gd name="connsiteY80" fmla="*/ 749887 h 786778"/>
                <a:gd name="connsiteX81" fmla="*/ 628414 w 753052"/>
                <a:gd name="connsiteY81" fmla="*/ 749887 h 786778"/>
                <a:gd name="connsiteX82" fmla="*/ 613191 w 753052"/>
                <a:gd name="connsiteY82" fmla="*/ 755562 h 786778"/>
                <a:gd name="connsiteX83" fmla="*/ 597968 w 753052"/>
                <a:gd name="connsiteY83" fmla="*/ 749887 h 786778"/>
                <a:gd name="connsiteX84" fmla="*/ 597968 w 753052"/>
                <a:gd name="connsiteY84" fmla="*/ 749887 h 786778"/>
                <a:gd name="connsiteX85" fmla="*/ 592259 w 753052"/>
                <a:gd name="connsiteY85" fmla="*/ 734752 h 786778"/>
                <a:gd name="connsiteX86" fmla="*/ 597968 w 753052"/>
                <a:gd name="connsiteY86" fmla="*/ 719617 h 786778"/>
                <a:gd name="connsiteX87" fmla="*/ 597968 w 753052"/>
                <a:gd name="connsiteY87" fmla="*/ 719617 h 786778"/>
                <a:gd name="connsiteX88" fmla="*/ 613191 w 753052"/>
                <a:gd name="connsiteY88" fmla="*/ 713942 h 786778"/>
                <a:gd name="connsiteX89" fmla="*/ 628414 w 753052"/>
                <a:gd name="connsiteY89" fmla="*/ 719617 h 786778"/>
                <a:gd name="connsiteX90" fmla="*/ 628414 w 753052"/>
                <a:gd name="connsiteY90" fmla="*/ 719617 h 786778"/>
                <a:gd name="connsiteX91" fmla="*/ 634123 w 753052"/>
                <a:gd name="connsiteY91" fmla="*/ 734752 h 786778"/>
                <a:gd name="connsiteX92" fmla="*/ 628414 w 753052"/>
                <a:gd name="connsiteY92" fmla="*/ 749887 h 78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753052" h="786778">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grpFill/>
            <a:ln w="19050" cap="flat">
              <a:noFill/>
              <a:prstDash val="solid"/>
              <a:miter/>
            </a:ln>
          </p:spPr>
          <p:txBody>
            <a:bodyPr rtlCol="0" anchor="ctr"/>
            <a:lstStyle/>
            <a:p>
              <a:endParaRPr lang="en-US"/>
            </a:p>
          </p:txBody>
        </p:sp>
      </p:grpSp>
    </p:spTree>
    <p:extLst>
      <p:ext uri="{BB962C8B-B14F-4D97-AF65-F5344CB8AC3E}">
        <p14:creationId xmlns:p14="http://schemas.microsoft.com/office/powerpoint/2010/main" val="220412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5757C479-C257-C247-8E86-AED0A2B9F127}"/>
              </a:ext>
            </a:extLst>
          </p:cNvPr>
          <p:cNvSpPr/>
          <p:nvPr userDrawn="1"/>
        </p:nvSpPr>
        <p:spPr>
          <a:xfrm>
            <a:off x="4605868" y="1"/>
            <a:ext cx="6891866" cy="6858000"/>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7F3494"/>
          </a:solidFill>
          <a:ln w="3060" cap="flat">
            <a:noFill/>
            <a:prstDash val="solid"/>
            <a:miter/>
          </a:ln>
        </p:spPr>
        <p:txBody>
          <a:bodyPr rtlCol="0" anchor="ctr"/>
          <a:lstStyle/>
          <a:p>
            <a:endParaRPr lang="en-US"/>
          </a:p>
        </p:txBody>
      </p:sp>
      <p:sp>
        <p:nvSpPr>
          <p:cNvPr id="16" name="Text Placeholder 17">
            <a:extLst>
              <a:ext uri="{FF2B5EF4-FFF2-40B4-BE49-F238E27FC236}">
                <a16:creationId xmlns:a16="http://schemas.microsoft.com/office/drawing/2014/main" id="{A29AA7C0-E80F-9940-A7DE-B7B4733D7F3D}"/>
              </a:ext>
            </a:extLst>
          </p:cNvPr>
          <p:cNvSpPr>
            <a:spLocks noGrp="1"/>
          </p:cNvSpPr>
          <p:nvPr>
            <p:ph type="body" sz="quarter" idx="18" hasCustomPrompt="1"/>
          </p:nvPr>
        </p:nvSpPr>
        <p:spPr>
          <a:xfrm>
            <a:off x="5943600" y="2076098"/>
            <a:ext cx="4867011" cy="3913188"/>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F13E4322-43A6-A642-9B00-7405BE2B70DA}"/>
              </a:ext>
            </a:extLst>
          </p:cNvPr>
          <p:cNvSpPr>
            <a:spLocks noGrp="1"/>
          </p:cNvSpPr>
          <p:nvPr>
            <p:ph type="body" sz="quarter" idx="16" hasCustomPrompt="1"/>
          </p:nvPr>
        </p:nvSpPr>
        <p:spPr>
          <a:xfrm>
            <a:off x="5943601" y="647039"/>
            <a:ext cx="4990998" cy="992652"/>
          </a:xfrm>
          <a:prstGeom prst="rect">
            <a:avLst/>
          </a:prstGeom>
        </p:spPr>
        <p:txBody>
          <a:bodyPr>
            <a:noAutofit/>
          </a:bodyPr>
          <a:lstStyle>
            <a:lvl1pPr marL="0" indent="0" algn="l">
              <a:buNone/>
              <a:defRPr sz="3600" b="1" i="0">
                <a:solidFill>
                  <a:srgbClr val="24BAA2"/>
                </a:solidFill>
                <a:latin typeface="+mn-lt"/>
              </a:defRPr>
            </a:lvl1pPr>
          </a:lstStyle>
          <a:p>
            <a:pPr lvl="0"/>
            <a:r>
              <a:rPr lang="en-US" dirty="0"/>
              <a:t>Heading</a:t>
            </a:r>
          </a:p>
        </p:txBody>
      </p:sp>
      <p:pic>
        <p:nvPicPr>
          <p:cNvPr id="25" name="Picture 24">
            <a:extLst>
              <a:ext uri="{FF2B5EF4-FFF2-40B4-BE49-F238E27FC236}">
                <a16:creationId xmlns:a16="http://schemas.microsoft.com/office/drawing/2014/main" id="{8E11CE39-CB23-374D-9A35-432479915623}"/>
              </a:ext>
            </a:extLst>
          </p:cNvPr>
          <p:cNvPicPr>
            <a:picLocks noChangeAspect="1"/>
          </p:cNvPicPr>
          <p:nvPr userDrawn="1"/>
        </p:nvPicPr>
        <p:blipFill rotWithShape="1">
          <a:blip r:embed="rId2"/>
          <a:srcRect l="-18315" t="15976" r="29196" b="11083"/>
          <a:stretch/>
        </p:blipFill>
        <p:spPr>
          <a:xfrm flipH="1">
            <a:off x="0" y="1639691"/>
            <a:ext cx="8439100" cy="5375657"/>
          </a:xfrm>
          <a:prstGeom prst="rect">
            <a:avLst/>
          </a:prstGeom>
        </p:spPr>
      </p:pic>
      <p:sp>
        <p:nvSpPr>
          <p:cNvPr id="26" name="Picture Placeholder 17">
            <a:extLst>
              <a:ext uri="{FF2B5EF4-FFF2-40B4-BE49-F238E27FC236}">
                <a16:creationId xmlns:a16="http://schemas.microsoft.com/office/drawing/2014/main" id="{99DF676B-CC80-6441-A3FF-F3427936356B}"/>
              </a:ext>
            </a:extLst>
          </p:cNvPr>
          <p:cNvSpPr>
            <a:spLocks noGrp="1"/>
          </p:cNvSpPr>
          <p:nvPr>
            <p:ph type="pic" sz="quarter" idx="10"/>
          </p:nvPr>
        </p:nvSpPr>
        <p:spPr>
          <a:xfrm>
            <a:off x="0" y="1866787"/>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Tree>
    <p:extLst>
      <p:ext uri="{BB962C8B-B14F-4D97-AF65-F5344CB8AC3E}">
        <p14:creationId xmlns:p14="http://schemas.microsoft.com/office/powerpoint/2010/main" val="956642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C32637B4-C090-664B-9518-5B50FEB1AD29}"/>
              </a:ext>
            </a:extLst>
          </p:cNvPr>
          <p:cNvSpPr/>
          <p:nvPr userDrawn="1"/>
        </p:nvSpPr>
        <p:spPr>
          <a:xfrm>
            <a:off x="0" y="882027"/>
            <a:ext cx="12192000" cy="1437274"/>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7F3494"/>
          </a:solidFill>
          <a:ln w="3060" cap="flat">
            <a:noFill/>
            <a:prstDash val="solid"/>
            <a:miter/>
          </a:ln>
        </p:spPr>
        <p:txBody>
          <a:bodyPr rtlCol="0" anchor="ctr"/>
          <a:lstStyle/>
          <a:p>
            <a:endParaRPr lang="en-US"/>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35671" y="2727702"/>
            <a:ext cx="7178174" cy="3311641"/>
          </a:xfrm>
          <a:prstGeom prst="rect">
            <a:avLst/>
          </a:prstGeom>
        </p:spPr>
        <p:txBody>
          <a:bodyPr/>
          <a:lstStyle>
            <a:lvl1pPr algn="l">
              <a:buNone/>
              <a:defRPr sz="2400" b="0" i="0" spc="0">
                <a:solidFill>
                  <a:srgbClr val="092E4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7"/>
            <a:ext cx="7178174" cy="1031625"/>
          </a:xfrm>
          <a:prstGeom prst="rect">
            <a:avLst/>
          </a:prstGeom>
        </p:spPr>
        <p:txBody>
          <a:bodyPr>
            <a:noAutofit/>
          </a:bodyPr>
          <a:lstStyle>
            <a:lvl1pPr marL="0" indent="0" algn="l">
              <a:buNone/>
              <a:defRPr sz="3600" b="1" i="0">
                <a:solidFill>
                  <a:srgbClr val="24BAA2"/>
                </a:solidFill>
                <a:latin typeface="+mn-lt"/>
              </a:defRPr>
            </a:lvl1pPr>
          </a:lstStyle>
          <a:p>
            <a:pPr lvl="0"/>
            <a:r>
              <a:rPr lang="en-US" dirty="0"/>
              <a:t>Heading</a:t>
            </a:r>
          </a:p>
        </p:txBody>
      </p:sp>
      <p:pic>
        <p:nvPicPr>
          <p:cNvPr id="17" name="Picture 16" descr="iPhone6_mockup_front_white.png">
            <a:extLst>
              <a:ext uri="{FF2B5EF4-FFF2-40B4-BE49-F238E27FC236}">
                <a16:creationId xmlns:a16="http://schemas.microsoft.com/office/drawing/2014/main" id="{E4E01626-D8FB-DA4D-8D60-ADB5CDC507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68850" y="226918"/>
            <a:ext cx="4094254" cy="6404164"/>
          </a:xfrm>
          <a:prstGeom prst="rect">
            <a:avLst/>
          </a:prstGeom>
        </p:spPr>
      </p:pic>
      <p:sp>
        <p:nvSpPr>
          <p:cNvPr id="18" name="Picture Placeholder 17">
            <a:extLst>
              <a:ext uri="{FF2B5EF4-FFF2-40B4-BE49-F238E27FC236}">
                <a16:creationId xmlns:a16="http://schemas.microsoft.com/office/drawing/2014/main" id="{2C88D513-C68B-0445-BEAD-F3AA97638FA7}"/>
              </a:ext>
            </a:extLst>
          </p:cNvPr>
          <p:cNvSpPr>
            <a:spLocks noGrp="1"/>
          </p:cNvSpPr>
          <p:nvPr>
            <p:ph type="pic" sz="quarter" idx="10"/>
          </p:nvPr>
        </p:nvSpPr>
        <p:spPr>
          <a:xfrm>
            <a:off x="8583306"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Tree>
    <p:extLst>
      <p:ext uri="{BB962C8B-B14F-4D97-AF65-F5344CB8AC3E}">
        <p14:creationId xmlns:p14="http://schemas.microsoft.com/office/powerpoint/2010/main" val="4108775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34" name="Freeform 133">
            <a:extLst>
              <a:ext uri="{FF2B5EF4-FFF2-40B4-BE49-F238E27FC236}">
                <a16:creationId xmlns:a16="http://schemas.microsoft.com/office/drawing/2014/main" id="{235E0D95-4783-9F46-82FE-2993AB58F1EA}"/>
              </a:ext>
            </a:extLst>
          </p:cNvPr>
          <p:cNvSpPr/>
          <p:nvPr userDrawn="1"/>
        </p:nvSpPr>
        <p:spPr>
          <a:xfrm>
            <a:off x="-32399" y="3350405"/>
            <a:ext cx="12194195" cy="2415624"/>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7F3494"/>
          </a:solidFill>
          <a:ln w="3060" cap="flat">
            <a:noFill/>
            <a:prstDash val="solid"/>
            <a:miter/>
          </a:ln>
        </p:spPr>
        <p:txBody>
          <a:bodyPr rtlCol="0" anchor="ctr"/>
          <a:lstStyle/>
          <a:p>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690953" y="4549217"/>
            <a:ext cx="3195486" cy="731140"/>
          </a:xfrm>
          <a:prstGeom prst="rect">
            <a:avLst/>
          </a:prstGeo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690953" y="3739641"/>
            <a:ext cx="3195485" cy="837258"/>
          </a:xfrm>
          <a:prstGeom prst="rect">
            <a:avLst/>
          </a:prstGeom>
        </p:spPr>
        <p:txBody>
          <a:bodyPr anchor="ctr">
            <a:normAutofit/>
          </a:bodyPr>
          <a:lstStyle>
            <a:lvl1pPr marL="0" indent="0" algn="l">
              <a:buNone/>
              <a:defRPr sz="5000" b="1" baseline="0">
                <a:solidFill>
                  <a:srgbClr val="24BAA2"/>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336354" y="5927698"/>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89" name="Picture 88">
            <a:extLst>
              <a:ext uri="{FF2B5EF4-FFF2-40B4-BE49-F238E27FC236}">
                <a16:creationId xmlns:a16="http://schemas.microsoft.com/office/drawing/2014/main" id="{E84CEF45-922C-A649-816D-0F940702DF91}"/>
              </a:ext>
            </a:extLst>
          </p:cNvPr>
          <p:cNvPicPr>
            <a:picLocks noChangeAspect="1"/>
          </p:cNvPicPr>
          <p:nvPr userDrawn="1"/>
        </p:nvPicPr>
        <p:blipFill>
          <a:blip r:embed="rId3"/>
          <a:stretch>
            <a:fillRect/>
          </a:stretch>
        </p:blipFill>
        <p:spPr>
          <a:xfrm>
            <a:off x="336354" y="587665"/>
            <a:ext cx="5189566" cy="1979955"/>
          </a:xfrm>
          <a:prstGeom prst="rect">
            <a:avLst/>
          </a:prstGeom>
        </p:spPr>
      </p:pic>
      <p:grpSp>
        <p:nvGrpSpPr>
          <p:cNvPr id="90" name="Group 89">
            <a:extLst>
              <a:ext uri="{FF2B5EF4-FFF2-40B4-BE49-F238E27FC236}">
                <a16:creationId xmlns:a16="http://schemas.microsoft.com/office/drawing/2014/main" id="{7EFE6FB4-83AF-2B4D-B270-9C04315753E7}"/>
              </a:ext>
            </a:extLst>
          </p:cNvPr>
          <p:cNvGrpSpPr/>
          <p:nvPr userDrawn="1"/>
        </p:nvGrpSpPr>
        <p:grpSpPr>
          <a:xfrm>
            <a:off x="9565775" y="3574321"/>
            <a:ext cx="3525984" cy="2857223"/>
            <a:chOff x="1659400" y="1572038"/>
            <a:chExt cx="970931" cy="786778"/>
          </a:xfrm>
          <a:solidFill>
            <a:schemeClr val="bg1">
              <a:alpha val="13293"/>
            </a:schemeClr>
          </a:solidFill>
        </p:grpSpPr>
        <p:sp>
          <p:nvSpPr>
            <p:cNvPr id="91" name="Freeform 90">
              <a:extLst>
                <a:ext uri="{FF2B5EF4-FFF2-40B4-BE49-F238E27FC236}">
                  <a16:creationId xmlns:a16="http://schemas.microsoft.com/office/drawing/2014/main" id="{72944696-B4BB-6449-AD90-455D9A9DFAB0}"/>
                </a:ext>
              </a:extLst>
            </p:cNvPr>
            <p:cNvSpPr/>
            <p:nvPr/>
          </p:nvSpPr>
          <p:spPr>
            <a:xfrm>
              <a:off x="2036634" y="1851797"/>
              <a:ext cx="593697" cy="420939"/>
            </a:xfrm>
            <a:custGeom>
              <a:avLst/>
              <a:gdLst>
                <a:gd name="connsiteX0" fmla="*/ 578474 w 593697"/>
                <a:gd name="connsiteY0" fmla="*/ 334860 h 420939"/>
                <a:gd name="connsiteX1" fmla="*/ 578474 w 593697"/>
                <a:gd name="connsiteY1" fmla="*/ 334860 h 420939"/>
                <a:gd name="connsiteX2" fmla="*/ 578474 w 593697"/>
                <a:gd name="connsiteY2" fmla="*/ 334860 h 420939"/>
                <a:gd name="connsiteX3" fmla="*/ 542320 w 593697"/>
                <a:gd name="connsiteY3" fmla="*/ 319725 h 420939"/>
                <a:gd name="connsiteX4" fmla="*/ 506165 w 593697"/>
                <a:gd name="connsiteY4" fmla="*/ 334860 h 420939"/>
                <a:gd name="connsiteX5" fmla="*/ 506165 w 593697"/>
                <a:gd name="connsiteY5" fmla="*/ 334860 h 420939"/>
                <a:gd name="connsiteX6" fmla="*/ 506165 w 593697"/>
                <a:gd name="connsiteY6" fmla="*/ 334860 h 420939"/>
                <a:gd name="connsiteX7" fmla="*/ 494748 w 593697"/>
                <a:gd name="connsiteY7" fmla="*/ 351886 h 420939"/>
                <a:gd name="connsiteX8" fmla="*/ 71358 w 593697"/>
                <a:gd name="connsiteY8" fmla="*/ 351886 h 420939"/>
                <a:gd name="connsiteX9" fmla="*/ 71358 w 593697"/>
                <a:gd name="connsiteY9" fmla="*/ 227023 h 420939"/>
                <a:gd name="connsiteX10" fmla="*/ 71358 w 593697"/>
                <a:gd name="connsiteY10" fmla="*/ 105944 h 420939"/>
                <a:gd name="connsiteX11" fmla="*/ 70406 w 593697"/>
                <a:gd name="connsiteY11" fmla="*/ 98377 h 420939"/>
                <a:gd name="connsiteX12" fmla="*/ 87532 w 593697"/>
                <a:gd name="connsiteY12" fmla="*/ 87026 h 420939"/>
                <a:gd name="connsiteX13" fmla="*/ 87532 w 593697"/>
                <a:gd name="connsiteY13" fmla="*/ 87026 h 420939"/>
                <a:gd name="connsiteX14" fmla="*/ 87532 w 593697"/>
                <a:gd name="connsiteY14" fmla="*/ 87026 h 420939"/>
                <a:gd name="connsiteX15" fmla="*/ 102755 w 593697"/>
                <a:gd name="connsiteY15" fmla="*/ 51080 h 420939"/>
                <a:gd name="connsiteX16" fmla="*/ 87532 w 593697"/>
                <a:gd name="connsiteY16" fmla="*/ 15135 h 420939"/>
                <a:gd name="connsiteX17" fmla="*/ 87532 w 593697"/>
                <a:gd name="connsiteY17" fmla="*/ 15135 h 420939"/>
                <a:gd name="connsiteX18" fmla="*/ 87532 w 593697"/>
                <a:gd name="connsiteY18" fmla="*/ 15135 h 420939"/>
                <a:gd name="connsiteX19" fmla="*/ 51378 w 593697"/>
                <a:gd name="connsiteY19" fmla="*/ 0 h 420939"/>
                <a:gd name="connsiteX20" fmla="*/ 15223 w 593697"/>
                <a:gd name="connsiteY20" fmla="*/ 15135 h 420939"/>
                <a:gd name="connsiteX21" fmla="*/ 15223 w 593697"/>
                <a:gd name="connsiteY21" fmla="*/ 15135 h 420939"/>
                <a:gd name="connsiteX22" fmla="*/ 15223 w 593697"/>
                <a:gd name="connsiteY22" fmla="*/ 15135 h 420939"/>
                <a:gd name="connsiteX23" fmla="*/ 0 w 593697"/>
                <a:gd name="connsiteY23" fmla="*/ 51080 h 420939"/>
                <a:gd name="connsiteX24" fmla="*/ 15223 w 593697"/>
                <a:gd name="connsiteY24" fmla="*/ 87026 h 420939"/>
                <a:gd name="connsiteX25" fmla="*/ 15223 w 593697"/>
                <a:gd name="connsiteY25" fmla="*/ 87026 h 420939"/>
                <a:gd name="connsiteX26" fmla="*/ 15223 w 593697"/>
                <a:gd name="connsiteY26" fmla="*/ 87026 h 420939"/>
                <a:gd name="connsiteX27" fmla="*/ 32349 w 593697"/>
                <a:gd name="connsiteY27" fmla="*/ 98377 h 420939"/>
                <a:gd name="connsiteX28" fmla="*/ 31397 w 593697"/>
                <a:gd name="connsiteY28" fmla="*/ 105944 h 420939"/>
                <a:gd name="connsiteX29" fmla="*/ 31397 w 593697"/>
                <a:gd name="connsiteY29" fmla="*/ 227023 h 420939"/>
                <a:gd name="connsiteX30" fmla="*/ 31397 w 593697"/>
                <a:gd name="connsiteY30" fmla="*/ 356616 h 420939"/>
                <a:gd name="connsiteX31" fmla="*/ 31397 w 593697"/>
                <a:gd name="connsiteY31" fmla="*/ 370805 h 420939"/>
                <a:gd name="connsiteX32" fmla="*/ 51378 w 593697"/>
                <a:gd name="connsiteY32" fmla="*/ 390670 h 420939"/>
                <a:gd name="connsiteX33" fmla="*/ 495699 w 593697"/>
                <a:gd name="connsiteY33" fmla="*/ 390670 h 420939"/>
                <a:gd name="connsiteX34" fmla="*/ 506165 w 593697"/>
                <a:gd name="connsiteY34" fmla="*/ 405804 h 420939"/>
                <a:gd name="connsiteX35" fmla="*/ 506165 w 593697"/>
                <a:gd name="connsiteY35" fmla="*/ 405804 h 420939"/>
                <a:gd name="connsiteX36" fmla="*/ 506165 w 593697"/>
                <a:gd name="connsiteY36" fmla="*/ 405804 h 420939"/>
                <a:gd name="connsiteX37" fmla="*/ 542320 w 593697"/>
                <a:gd name="connsiteY37" fmla="*/ 420939 h 420939"/>
                <a:gd name="connsiteX38" fmla="*/ 578474 w 593697"/>
                <a:gd name="connsiteY38" fmla="*/ 405804 h 420939"/>
                <a:gd name="connsiteX39" fmla="*/ 578474 w 593697"/>
                <a:gd name="connsiteY39" fmla="*/ 405804 h 420939"/>
                <a:gd name="connsiteX40" fmla="*/ 578474 w 593697"/>
                <a:gd name="connsiteY40" fmla="*/ 405804 h 420939"/>
                <a:gd name="connsiteX41" fmla="*/ 593697 w 593697"/>
                <a:gd name="connsiteY41" fmla="*/ 369859 h 420939"/>
                <a:gd name="connsiteX42" fmla="*/ 578474 w 593697"/>
                <a:gd name="connsiteY42" fmla="*/ 334860 h 420939"/>
                <a:gd name="connsiteX43" fmla="*/ 37106 w 593697"/>
                <a:gd name="connsiteY43" fmla="*/ 35945 h 420939"/>
                <a:gd name="connsiteX44" fmla="*/ 37106 w 593697"/>
                <a:gd name="connsiteY44" fmla="*/ 35945 h 420939"/>
                <a:gd name="connsiteX45" fmla="*/ 52329 w 593697"/>
                <a:gd name="connsiteY45" fmla="*/ 30270 h 420939"/>
                <a:gd name="connsiteX46" fmla="*/ 67552 w 593697"/>
                <a:gd name="connsiteY46" fmla="*/ 35945 h 420939"/>
                <a:gd name="connsiteX47" fmla="*/ 67552 w 593697"/>
                <a:gd name="connsiteY47" fmla="*/ 35945 h 420939"/>
                <a:gd name="connsiteX48" fmla="*/ 73261 w 593697"/>
                <a:gd name="connsiteY48" fmla="*/ 51080 h 420939"/>
                <a:gd name="connsiteX49" fmla="*/ 67552 w 593697"/>
                <a:gd name="connsiteY49" fmla="*/ 66215 h 420939"/>
                <a:gd name="connsiteX50" fmla="*/ 67552 w 593697"/>
                <a:gd name="connsiteY50" fmla="*/ 66215 h 420939"/>
                <a:gd name="connsiteX51" fmla="*/ 52329 w 593697"/>
                <a:gd name="connsiteY51" fmla="*/ 71891 h 420939"/>
                <a:gd name="connsiteX52" fmla="*/ 37106 w 593697"/>
                <a:gd name="connsiteY52" fmla="*/ 66215 h 420939"/>
                <a:gd name="connsiteX53" fmla="*/ 37106 w 593697"/>
                <a:gd name="connsiteY53" fmla="*/ 66215 h 420939"/>
                <a:gd name="connsiteX54" fmla="*/ 31397 w 593697"/>
                <a:gd name="connsiteY54" fmla="*/ 51080 h 420939"/>
                <a:gd name="connsiteX55" fmla="*/ 37106 w 593697"/>
                <a:gd name="connsiteY55" fmla="*/ 35945 h 420939"/>
                <a:gd name="connsiteX56" fmla="*/ 556591 w 593697"/>
                <a:gd name="connsiteY56" fmla="*/ 385940 h 420939"/>
                <a:gd name="connsiteX57" fmla="*/ 556591 w 593697"/>
                <a:gd name="connsiteY57" fmla="*/ 385940 h 420939"/>
                <a:gd name="connsiteX58" fmla="*/ 541368 w 593697"/>
                <a:gd name="connsiteY58" fmla="*/ 391615 h 420939"/>
                <a:gd name="connsiteX59" fmla="*/ 526145 w 593697"/>
                <a:gd name="connsiteY59" fmla="*/ 385940 h 420939"/>
                <a:gd name="connsiteX60" fmla="*/ 526145 w 593697"/>
                <a:gd name="connsiteY60" fmla="*/ 385940 h 420939"/>
                <a:gd name="connsiteX61" fmla="*/ 520437 w 593697"/>
                <a:gd name="connsiteY61" fmla="*/ 370805 h 420939"/>
                <a:gd name="connsiteX62" fmla="*/ 526145 w 593697"/>
                <a:gd name="connsiteY62" fmla="*/ 355670 h 420939"/>
                <a:gd name="connsiteX63" fmla="*/ 526145 w 593697"/>
                <a:gd name="connsiteY63" fmla="*/ 355670 h 420939"/>
                <a:gd name="connsiteX64" fmla="*/ 541368 w 593697"/>
                <a:gd name="connsiteY64" fmla="*/ 349994 h 420939"/>
                <a:gd name="connsiteX65" fmla="*/ 556591 w 593697"/>
                <a:gd name="connsiteY65" fmla="*/ 355670 h 420939"/>
                <a:gd name="connsiteX66" fmla="*/ 556591 w 593697"/>
                <a:gd name="connsiteY66" fmla="*/ 355670 h 420939"/>
                <a:gd name="connsiteX67" fmla="*/ 562300 w 593697"/>
                <a:gd name="connsiteY67" fmla="*/ 370805 h 420939"/>
                <a:gd name="connsiteX68" fmla="*/ 556591 w 593697"/>
                <a:gd name="connsiteY68" fmla="*/ 385940 h 42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93697" h="420939">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grpFill/>
            <a:ln w="19050"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8252616E-7792-8345-BA87-2BB1C2E249F9}"/>
                </a:ext>
              </a:extLst>
            </p:cNvPr>
            <p:cNvSpPr/>
            <p:nvPr/>
          </p:nvSpPr>
          <p:spPr>
            <a:xfrm>
              <a:off x="1659400" y="1572038"/>
              <a:ext cx="753052" cy="786778"/>
            </a:xfrm>
            <a:custGeom>
              <a:avLst/>
              <a:gdLst>
                <a:gd name="connsiteX0" fmla="*/ 742587 w 753052"/>
                <a:gd name="connsiteY0" fmla="*/ 262732 h 786778"/>
                <a:gd name="connsiteX1" fmla="*/ 385797 w 753052"/>
                <a:gd name="connsiteY1" fmla="*/ 3547 h 786778"/>
                <a:gd name="connsiteX2" fmla="*/ 364866 w 753052"/>
                <a:gd name="connsiteY2" fmla="*/ 3547 h 786778"/>
                <a:gd name="connsiteX3" fmla="*/ 7125 w 753052"/>
                <a:gd name="connsiteY3" fmla="*/ 263678 h 786778"/>
                <a:gd name="connsiteX4" fmla="*/ 3319 w 753052"/>
                <a:gd name="connsiteY4" fmla="*/ 288273 h 786778"/>
                <a:gd name="connsiteX5" fmla="*/ 17591 w 753052"/>
                <a:gd name="connsiteY5" fmla="*/ 295840 h 786778"/>
                <a:gd name="connsiteX6" fmla="*/ 17591 w 753052"/>
                <a:gd name="connsiteY6" fmla="*/ 295840 h 786778"/>
                <a:gd name="connsiteX7" fmla="*/ 136521 w 753052"/>
                <a:gd name="connsiteY7" fmla="*/ 295840 h 786778"/>
                <a:gd name="connsiteX8" fmla="*/ 136521 w 753052"/>
                <a:gd name="connsiteY8" fmla="*/ 295840 h 786778"/>
                <a:gd name="connsiteX9" fmla="*/ 272576 w 753052"/>
                <a:gd name="connsiteY9" fmla="*/ 295840 h 786778"/>
                <a:gd name="connsiteX10" fmla="*/ 272576 w 753052"/>
                <a:gd name="connsiteY10" fmla="*/ 403676 h 786778"/>
                <a:gd name="connsiteX11" fmla="*/ 254499 w 753052"/>
                <a:gd name="connsiteY11" fmla="*/ 415027 h 786778"/>
                <a:gd name="connsiteX12" fmla="*/ 254499 w 753052"/>
                <a:gd name="connsiteY12" fmla="*/ 415027 h 786778"/>
                <a:gd name="connsiteX13" fmla="*/ 254499 w 753052"/>
                <a:gd name="connsiteY13" fmla="*/ 415027 h 786778"/>
                <a:gd name="connsiteX14" fmla="*/ 239276 w 753052"/>
                <a:gd name="connsiteY14" fmla="*/ 450973 h 786778"/>
                <a:gd name="connsiteX15" fmla="*/ 254499 w 753052"/>
                <a:gd name="connsiteY15" fmla="*/ 486918 h 786778"/>
                <a:gd name="connsiteX16" fmla="*/ 254499 w 753052"/>
                <a:gd name="connsiteY16" fmla="*/ 486918 h 786778"/>
                <a:gd name="connsiteX17" fmla="*/ 254499 w 753052"/>
                <a:gd name="connsiteY17" fmla="*/ 486918 h 786778"/>
                <a:gd name="connsiteX18" fmla="*/ 290654 w 753052"/>
                <a:gd name="connsiteY18" fmla="*/ 502053 h 786778"/>
                <a:gd name="connsiteX19" fmla="*/ 326808 w 753052"/>
                <a:gd name="connsiteY19" fmla="*/ 486918 h 786778"/>
                <a:gd name="connsiteX20" fmla="*/ 326808 w 753052"/>
                <a:gd name="connsiteY20" fmla="*/ 486918 h 786778"/>
                <a:gd name="connsiteX21" fmla="*/ 326808 w 753052"/>
                <a:gd name="connsiteY21" fmla="*/ 486918 h 786778"/>
                <a:gd name="connsiteX22" fmla="*/ 342031 w 753052"/>
                <a:gd name="connsiteY22" fmla="*/ 450973 h 786778"/>
                <a:gd name="connsiteX23" fmla="*/ 326808 w 753052"/>
                <a:gd name="connsiteY23" fmla="*/ 415027 h 786778"/>
                <a:gd name="connsiteX24" fmla="*/ 326808 w 753052"/>
                <a:gd name="connsiteY24" fmla="*/ 415027 h 786778"/>
                <a:gd name="connsiteX25" fmla="*/ 326808 w 753052"/>
                <a:gd name="connsiteY25" fmla="*/ 415027 h 786778"/>
                <a:gd name="connsiteX26" fmla="*/ 308731 w 753052"/>
                <a:gd name="connsiteY26" fmla="*/ 403676 h 786778"/>
                <a:gd name="connsiteX27" fmla="*/ 308731 w 753052"/>
                <a:gd name="connsiteY27" fmla="*/ 277867 h 786778"/>
                <a:gd name="connsiteX28" fmla="*/ 290654 w 753052"/>
                <a:gd name="connsiteY28" fmla="*/ 259895 h 786778"/>
                <a:gd name="connsiteX29" fmla="*/ 137472 w 753052"/>
                <a:gd name="connsiteY29" fmla="*/ 259895 h 786778"/>
                <a:gd name="connsiteX30" fmla="*/ 137472 w 753052"/>
                <a:gd name="connsiteY30" fmla="*/ 259895 h 786778"/>
                <a:gd name="connsiteX31" fmla="*/ 72774 w 753052"/>
                <a:gd name="connsiteY31" fmla="*/ 259895 h 786778"/>
                <a:gd name="connsiteX32" fmla="*/ 376283 w 753052"/>
                <a:gd name="connsiteY32" fmla="*/ 39493 h 786778"/>
                <a:gd name="connsiteX33" fmla="*/ 679792 w 753052"/>
                <a:gd name="connsiteY33" fmla="*/ 259895 h 786778"/>
                <a:gd name="connsiteX34" fmla="*/ 615094 w 753052"/>
                <a:gd name="connsiteY34" fmla="*/ 259895 h 786778"/>
                <a:gd name="connsiteX35" fmla="*/ 597017 w 753052"/>
                <a:gd name="connsiteY35" fmla="*/ 277867 h 786778"/>
                <a:gd name="connsiteX36" fmla="*/ 597017 w 753052"/>
                <a:gd name="connsiteY36" fmla="*/ 502053 h 786778"/>
                <a:gd name="connsiteX37" fmla="*/ 597017 w 753052"/>
                <a:gd name="connsiteY37" fmla="*/ 555971 h 786778"/>
                <a:gd name="connsiteX38" fmla="*/ 597017 w 753052"/>
                <a:gd name="connsiteY38" fmla="*/ 555971 h 786778"/>
                <a:gd name="connsiteX39" fmla="*/ 597017 w 753052"/>
                <a:gd name="connsiteY39" fmla="*/ 686509 h 786778"/>
                <a:gd name="connsiteX40" fmla="*/ 597017 w 753052"/>
                <a:gd name="connsiteY40" fmla="*/ 688401 h 786778"/>
                <a:gd name="connsiteX41" fmla="*/ 578939 w 753052"/>
                <a:gd name="connsiteY41" fmla="*/ 699753 h 786778"/>
                <a:gd name="connsiteX42" fmla="*/ 578939 w 753052"/>
                <a:gd name="connsiteY42" fmla="*/ 699753 h 786778"/>
                <a:gd name="connsiteX43" fmla="*/ 578939 w 753052"/>
                <a:gd name="connsiteY43" fmla="*/ 699753 h 786778"/>
                <a:gd name="connsiteX44" fmla="*/ 563716 w 753052"/>
                <a:gd name="connsiteY44" fmla="*/ 735698 h 786778"/>
                <a:gd name="connsiteX45" fmla="*/ 578939 w 753052"/>
                <a:gd name="connsiteY45" fmla="*/ 771643 h 786778"/>
                <a:gd name="connsiteX46" fmla="*/ 578939 w 753052"/>
                <a:gd name="connsiteY46" fmla="*/ 771643 h 786778"/>
                <a:gd name="connsiteX47" fmla="*/ 578939 w 753052"/>
                <a:gd name="connsiteY47" fmla="*/ 771643 h 786778"/>
                <a:gd name="connsiteX48" fmla="*/ 615094 w 753052"/>
                <a:gd name="connsiteY48" fmla="*/ 786778 h 786778"/>
                <a:gd name="connsiteX49" fmla="*/ 651249 w 753052"/>
                <a:gd name="connsiteY49" fmla="*/ 771643 h 786778"/>
                <a:gd name="connsiteX50" fmla="*/ 651249 w 753052"/>
                <a:gd name="connsiteY50" fmla="*/ 771643 h 786778"/>
                <a:gd name="connsiteX51" fmla="*/ 651249 w 753052"/>
                <a:gd name="connsiteY51" fmla="*/ 771643 h 786778"/>
                <a:gd name="connsiteX52" fmla="*/ 666472 w 753052"/>
                <a:gd name="connsiteY52" fmla="*/ 735698 h 786778"/>
                <a:gd name="connsiteX53" fmla="*/ 651249 w 753052"/>
                <a:gd name="connsiteY53" fmla="*/ 699753 h 786778"/>
                <a:gd name="connsiteX54" fmla="*/ 651249 w 753052"/>
                <a:gd name="connsiteY54" fmla="*/ 699753 h 786778"/>
                <a:gd name="connsiteX55" fmla="*/ 651249 w 753052"/>
                <a:gd name="connsiteY55" fmla="*/ 699753 h 786778"/>
                <a:gd name="connsiteX56" fmla="*/ 633171 w 753052"/>
                <a:gd name="connsiteY56" fmla="*/ 688401 h 786778"/>
                <a:gd name="connsiteX57" fmla="*/ 633171 w 753052"/>
                <a:gd name="connsiteY57" fmla="*/ 686509 h 786778"/>
                <a:gd name="connsiteX58" fmla="*/ 633171 w 753052"/>
                <a:gd name="connsiteY58" fmla="*/ 602322 h 786778"/>
                <a:gd name="connsiteX59" fmla="*/ 633171 w 753052"/>
                <a:gd name="connsiteY59" fmla="*/ 596646 h 786778"/>
                <a:gd name="connsiteX60" fmla="*/ 633171 w 753052"/>
                <a:gd name="connsiteY60" fmla="*/ 555971 h 786778"/>
                <a:gd name="connsiteX61" fmla="*/ 633171 w 753052"/>
                <a:gd name="connsiteY61" fmla="*/ 555971 h 786778"/>
                <a:gd name="connsiteX62" fmla="*/ 633171 w 753052"/>
                <a:gd name="connsiteY62" fmla="*/ 502053 h 786778"/>
                <a:gd name="connsiteX63" fmla="*/ 633171 w 753052"/>
                <a:gd name="connsiteY63" fmla="*/ 295840 h 786778"/>
                <a:gd name="connsiteX64" fmla="*/ 734975 w 753052"/>
                <a:gd name="connsiteY64" fmla="*/ 295840 h 786778"/>
                <a:gd name="connsiteX65" fmla="*/ 753053 w 753052"/>
                <a:gd name="connsiteY65" fmla="*/ 277867 h 786778"/>
                <a:gd name="connsiteX66" fmla="*/ 742587 w 753052"/>
                <a:gd name="connsiteY66" fmla="*/ 262732 h 786778"/>
                <a:gd name="connsiteX67" fmla="*/ 305877 w 753052"/>
                <a:gd name="connsiteY67" fmla="*/ 465162 h 786778"/>
                <a:gd name="connsiteX68" fmla="*/ 305877 w 753052"/>
                <a:gd name="connsiteY68" fmla="*/ 465162 h 786778"/>
                <a:gd name="connsiteX69" fmla="*/ 290654 w 753052"/>
                <a:gd name="connsiteY69" fmla="*/ 470837 h 786778"/>
                <a:gd name="connsiteX70" fmla="*/ 275431 w 753052"/>
                <a:gd name="connsiteY70" fmla="*/ 465162 h 786778"/>
                <a:gd name="connsiteX71" fmla="*/ 275431 w 753052"/>
                <a:gd name="connsiteY71" fmla="*/ 465162 h 786778"/>
                <a:gd name="connsiteX72" fmla="*/ 269722 w 753052"/>
                <a:gd name="connsiteY72" fmla="*/ 450027 h 786778"/>
                <a:gd name="connsiteX73" fmla="*/ 275431 w 753052"/>
                <a:gd name="connsiteY73" fmla="*/ 434892 h 786778"/>
                <a:gd name="connsiteX74" fmla="*/ 275431 w 753052"/>
                <a:gd name="connsiteY74" fmla="*/ 434892 h 786778"/>
                <a:gd name="connsiteX75" fmla="*/ 290654 w 753052"/>
                <a:gd name="connsiteY75" fmla="*/ 429216 h 786778"/>
                <a:gd name="connsiteX76" fmla="*/ 305877 w 753052"/>
                <a:gd name="connsiteY76" fmla="*/ 434892 h 786778"/>
                <a:gd name="connsiteX77" fmla="*/ 305877 w 753052"/>
                <a:gd name="connsiteY77" fmla="*/ 434892 h 786778"/>
                <a:gd name="connsiteX78" fmla="*/ 311585 w 753052"/>
                <a:gd name="connsiteY78" fmla="*/ 450027 h 786778"/>
                <a:gd name="connsiteX79" fmla="*/ 305877 w 753052"/>
                <a:gd name="connsiteY79" fmla="*/ 465162 h 786778"/>
                <a:gd name="connsiteX80" fmla="*/ 628414 w 753052"/>
                <a:gd name="connsiteY80" fmla="*/ 749887 h 786778"/>
                <a:gd name="connsiteX81" fmla="*/ 628414 w 753052"/>
                <a:gd name="connsiteY81" fmla="*/ 749887 h 786778"/>
                <a:gd name="connsiteX82" fmla="*/ 613191 w 753052"/>
                <a:gd name="connsiteY82" fmla="*/ 755562 h 786778"/>
                <a:gd name="connsiteX83" fmla="*/ 597968 w 753052"/>
                <a:gd name="connsiteY83" fmla="*/ 749887 h 786778"/>
                <a:gd name="connsiteX84" fmla="*/ 597968 w 753052"/>
                <a:gd name="connsiteY84" fmla="*/ 749887 h 786778"/>
                <a:gd name="connsiteX85" fmla="*/ 592259 w 753052"/>
                <a:gd name="connsiteY85" fmla="*/ 734752 h 786778"/>
                <a:gd name="connsiteX86" fmla="*/ 597968 w 753052"/>
                <a:gd name="connsiteY86" fmla="*/ 719617 h 786778"/>
                <a:gd name="connsiteX87" fmla="*/ 597968 w 753052"/>
                <a:gd name="connsiteY87" fmla="*/ 719617 h 786778"/>
                <a:gd name="connsiteX88" fmla="*/ 613191 w 753052"/>
                <a:gd name="connsiteY88" fmla="*/ 713942 h 786778"/>
                <a:gd name="connsiteX89" fmla="*/ 628414 w 753052"/>
                <a:gd name="connsiteY89" fmla="*/ 719617 h 786778"/>
                <a:gd name="connsiteX90" fmla="*/ 628414 w 753052"/>
                <a:gd name="connsiteY90" fmla="*/ 719617 h 786778"/>
                <a:gd name="connsiteX91" fmla="*/ 634123 w 753052"/>
                <a:gd name="connsiteY91" fmla="*/ 734752 h 786778"/>
                <a:gd name="connsiteX92" fmla="*/ 628414 w 753052"/>
                <a:gd name="connsiteY92" fmla="*/ 749887 h 78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753052" h="786778">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grpFill/>
            <a:ln w="19050" cap="flat">
              <a:noFill/>
              <a:prstDash val="solid"/>
              <a:miter/>
            </a:ln>
          </p:spPr>
          <p:txBody>
            <a:bodyPr rtlCol="0" anchor="ctr"/>
            <a:lstStyle/>
            <a:p>
              <a:endParaRPr lang="en-US"/>
            </a:p>
          </p:txBody>
        </p:sp>
      </p:grpSp>
      <p:sp>
        <p:nvSpPr>
          <p:cNvPr id="93" name="Freeform 92">
            <a:extLst>
              <a:ext uri="{FF2B5EF4-FFF2-40B4-BE49-F238E27FC236}">
                <a16:creationId xmlns:a16="http://schemas.microsoft.com/office/drawing/2014/main" id="{4629E1FC-CD7B-FB4A-9EBE-6E602571A90E}"/>
              </a:ext>
            </a:extLst>
          </p:cNvPr>
          <p:cNvSpPr/>
          <p:nvPr userDrawn="1"/>
        </p:nvSpPr>
        <p:spPr>
          <a:xfrm>
            <a:off x="6903719" y="5585903"/>
            <a:ext cx="5257377"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24BAA2"/>
          </a:solidFill>
          <a:ln w="30808" cap="flat">
            <a:noFill/>
            <a:prstDash val="solid"/>
            <a:miter/>
          </a:ln>
        </p:spPr>
        <p:txBody>
          <a:bodyPr rtlCol="0" anchor="ctr"/>
          <a:lstStyle/>
          <a:p>
            <a:endParaRPr lang="en-US" sz="2069"/>
          </a:p>
        </p:txBody>
      </p:sp>
      <p:sp>
        <p:nvSpPr>
          <p:cNvPr id="15" name="Text Placeholder 23">
            <a:extLst>
              <a:ext uri="{FF2B5EF4-FFF2-40B4-BE49-F238E27FC236}">
                <a16:creationId xmlns:a16="http://schemas.microsoft.com/office/drawing/2014/main" id="{9D8830B7-3F1C-4BD8-82D9-F5C5E4D01BF5}"/>
              </a:ext>
            </a:extLst>
          </p:cNvPr>
          <p:cNvSpPr>
            <a:spLocks noGrp="1"/>
          </p:cNvSpPr>
          <p:nvPr>
            <p:ph type="body" sz="quarter" idx="45" hasCustomPrompt="1"/>
          </p:nvPr>
        </p:nvSpPr>
        <p:spPr>
          <a:xfrm>
            <a:off x="8064230" y="5611394"/>
            <a:ext cx="3476589" cy="731140"/>
          </a:xfrm>
          <a:prstGeom prst="rect">
            <a:avLst/>
          </a:prstGeom>
        </p:spPr>
        <p:txBody>
          <a:bodyPr anchor="ctr">
            <a:normAutofit/>
          </a:bodyPr>
          <a:lstStyle>
            <a:lvl1pPr marL="0" indent="0" algn="r">
              <a:buNone/>
              <a:defRPr sz="2800" baseline="0">
                <a:solidFill>
                  <a:schemeClr val="bg1"/>
                </a:solidFill>
                <a:latin typeface="+mn-lt"/>
              </a:defRPr>
            </a:lvl1pPr>
          </a:lstStyle>
          <a:p>
            <a:r>
              <a:rPr lang="en-US" dirty="0"/>
              <a:t>﻿www.housingcare.net</a:t>
            </a:r>
          </a:p>
        </p:txBody>
      </p:sp>
    </p:spTree>
    <p:extLst>
      <p:ext uri="{BB962C8B-B14F-4D97-AF65-F5344CB8AC3E}">
        <p14:creationId xmlns:p14="http://schemas.microsoft.com/office/powerpoint/2010/main" val="309706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3438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98" name="Freeform 197">
            <a:extLst>
              <a:ext uri="{FF2B5EF4-FFF2-40B4-BE49-F238E27FC236}">
                <a16:creationId xmlns:a16="http://schemas.microsoft.com/office/drawing/2014/main" id="{51639FB9-349C-0342-B1A8-F6BC5646FE11}"/>
              </a:ext>
            </a:extLst>
          </p:cNvPr>
          <p:cNvSpPr/>
          <p:nvPr userDrawn="1"/>
        </p:nvSpPr>
        <p:spPr>
          <a:xfrm>
            <a:off x="0" y="2454512"/>
            <a:ext cx="12172692" cy="3432703"/>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F3494"/>
          </a:solidFill>
          <a:ln w="30808" cap="flat">
            <a:noFill/>
            <a:prstDash val="solid"/>
            <a:miter/>
          </a:ln>
        </p:spPr>
        <p:txBody>
          <a:bodyPr rtlCol="0" anchor="ctr"/>
          <a:lstStyle/>
          <a:p>
            <a:endParaRPr lang="en-US" sz="2069"/>
          </a:p>
        </p:txBody>
      </p:sp>
      <p:sp>
        <p:nvSpPr>
          <p:cNvPr id="221" name="Text Placeholder 32">
            <a:extLst>
              <a:ext uri="{FF2B5EF4-FFF2-40B4-BE49-F238E27FC236}">
                <a16:creationId xmlns:a16="http://schemas.microsoft.com/office/drawing/2014/main" id="{DFA6FF77-25B5-714D-A338-B30123147AB2}"/>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Housing Care</a:t>
            </a:r>
            <a:endParaRPr lang="en-US" dirty="0"/>
          </a:p>
        </p:txBody>
      </p:sp>
      <p:sp>
        <p:nvSpPr>
          <p:cNvPr id="222" name="Text Placeholder 32">
            <a:extLst>
              <a:ext uri="{FF2B5EF4-FFF2-40B4-BE49-F238E27FC236}">
                <a16:creationId xmlns:a16="http://schemas.microsoft.com/office/drawing/2014/main" id="{2AAB8BE5-8520-414F-99D1-3978614F5E99}"/>
              </a:ext>
            </a:extLst>
          </p:cNvPr>
          <p:cNvSpPr>
            <a:spLocks noGrp="1"/>
          </p:cNvSpPr>
          <p:nvPr>
            <p:ph type="body" sz="quarter" idx="19" hasCustomPrompt="1"/>
          </p:nvPr>
        </p:nvSpPr>
        <p:spPr>
          <a:xfrm>
            <a:off x="618012" y="3232383"/>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grpSp>
        <p:nvGrpSpPr>
          <p:cNvPr id="283" name="Group 282">
            <a:extLst>
              <a:ext uri="{FF2B5EF4-FFF2-40B4-BE49-F238E27FC236}">
                <a16:creationId xmlns:a16="http://schemas.microsoft.com/office/drawing/2014/main" id="{C1036C75-4D48-4C45-AFC3-8D59AD2A30F8}"/>
              </a:ext>
            </a:extLst>
          </p:cNvPr>
          <p:cNvGrpSpPr/>
          <p:nvPr userDrawn="1"/>
        </p:nvGrpSpPr>
        <p:grpSpPr>
          <a:xfrm>
            <a:off x="162193" y="6091871"/>
            <a:ext cx="2471731" cy="613729"/>
            <a:chOff x="0" y="0"/>
            <a:chExt cx="2301694" cy="571500"/>
          </a:xfrm>
        </p:grpSpPr>
        <p:sp>
          <p:nvSpPr>
            <p:cNvPr id="284" name="Rectangle 283">
              <a:extLst>
                <a:ext uri="{FF2B5EF4-FFF2-40B4-BE49-F238E27FC236}">
                  <a16:creationId xmlns:a16="http://schemas.microsoft.com/office/drawing/2014/main" id="{7FDC6DC0-2C2E-714E-AD04-F0B2F89EC052}"/>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85" name="Picture 284">
              <a:extLst>
                <a:ext uri="{FF2B5EF4-FFF2-40B4-BE49-F238E27FC236}">
                  <a16:creationId xmlns:a16="http://schemas.microsoft.com/office/drawing/2014/main" id="{84C8360A-3BE2-5B4F-89AD-CA8C6376938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313" name="Freeform 312">
            <a:extLst>
              <a:ext uri="{FF2B5EF4-FFF2-40B4-BE49-F238E27FC236}">
                <a16:creationId xmlns:a16="http://schemas.microsoft.com/office/drawing/2014/main" id="{41DE6804-49C7-BA4C-98EA-A2FBCF20D006}"/>
              </a:ext>
            </a:extLst>
          </p:cNvPr>
          <p:cNvSpPr/>
          <p:nvPr userDrawn="1"/>
        </p:nvSpPr>
        <p:spPr>
          <a:xfrm>
            <a:off x="12192000" y="153500"/>
            <a:ext cx="3690980" cy="7687732"/>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EBEBEB"/>
          </a:solidFill>
          <a:ln w="30808" cap="flat">
            <a:noFill/>
            <a:prstDash val="solid"/>
            <a:miter/>
          </a:ln>
        </p:spPr>
        <p:txBody>
          <a:bodyPr rtlCol="0" anchor="ctr"/>
          <a:lstStyle/>
          <a:p>
            <a:endParaRPr lang="en-US" sz="2069"/>
          </a:p>
        </p:txBody>
      </p:sp>
      <p:grpSp>
        <p:nvGrpSpPr>
          <p:cNvPr id="81" name="Group 80">
            <a:extLst>
              <a:ext uri="{FF2B5EF4-FFF2-40B4-BE49-F238E27FC236}">
                <a16:creationId xmlns:a16="http://schemas.microsoft.com/office/drawing/2014/main" id="{25E5282A-FFA6-3341-8D0E-F43E1F0CB6F8}"/>
              </a:ext>
            </a:extLst>
          </p:cNvPr>
          <p:cNvGrpSpPr/>
          <p:nvPr userDrawn="1"/>
        </p:nvGrpSpPr>
        <p:grpSpPr>
          <a:xfrm>
            <a:off x="9565775" y="3574321"/>
            <a:ext cx="3525984" cy="2857223"/>
            <a:chOff x="1659400" y="1572038"/>
            <a:chExt cx="970931" cy="786778"/>
          </a:xfrm>
          <a:solidFill>
            <a:schemeClr val="bg1">
              <a:alpha val="13293"/>
            </a:schemeClr>
          </a:solidFill>
        </p:grpSpPr>
        <p:sp>
          <p:nvSpPr>
            <p:cNvPr id="82" name="Freeform 81">
              <a:extLst>
                <a:ext uri="{FF2B5EF4-FFF2-40B4-BE49-F238E27FC236}">
                  <a16:creationId xmlns:a16="http://schemas.microsoft.com/office/drawing/2014/main" id="{182B2918-D1E7-F746-947F-7BA6B0BF16C1}"/>
                </a:ext>
              </a:extLst>
            </p:cNvPr>
            <p:cNvSpPr/>
            <p:nvPr/>
          </p:nvSpPr>
          <p:spPr>
            <a:xfrm>
              <a:off x="2036634" y="1851797"/>
              <a:ext cx="593697" cy="420939"/>
            </a:xfrm>
            <a:custGeom>
              <a:avLst/>
              <a:gdLst>
                <a:gd name="connsiteX0" fmla="*/ 578474 w 593697"/>
                <a:gd name="connsiteY0" fmla="*/ 334860 h 420939"/>
                <a:gd name="connsiteX1" fmla="*/ 578474 w 593697"/>
                <a:gd name="connsiteY1" fmla="*/ 334860 h 420939"/>
                <a:gd name="connsiteX2" fmla="*/ 578474 w 593697"/>
                <a:gd name="connsiteY2" fmla="*/ 334860 h 420939"/>
                <a:gd name="connsiteX3" fmla="*/ 542320 w 593697"/>
                <a:gd name="connsiteY3" fmla="*/ 319725 h 420939"/>
                <a:gd name="connsiteX4" fmla="*/ 506165 w 593697"/>
                <a:gd name="connsiteY4" fmla="*/ 334860 h 420939"/>
                <a:gd name="connsiteX5" fmla="*/ 506165 w 593697"/>
                <a:gd name="connsiteY5" fmla="*/ 334860 h 420939"/>
                <a:gd name="connsiteX6" fmla="*/ 506165 w 593697"/>
                <a:gd name="connsiteY6" fmla="*/ 334860 h 420939"/>
                <a:gd name="connsiteX7" fmla="*/ 494748 w 593697"/>
                <a:gd name="connsiteY7" fmla="*/ 351886 h 420939"/>
                <a:gd name="connsiteX8" fmla="*/ 71358 w 593697"/>
                <a:gd name="connsiteY8" fmla="*/ 351886 h 420939"/>
                <a:gd name="connsiteX9" fmla="*/ 71358 w 593697"/>
                <a:gd name="connsiteY9" fmla="*/ 227023 h 420939"/>
                <a:gd name="connsiteX10" fmla="*/ 71358 w 593697"/>
                <a:gd name="connsiteY10" fmla="*/ 105944 h 420939"/>
                <a:gd name="connsiteX11" fmla="*/ 70406 w 593697"/>
                <a:gd name="connsiteY11" fmla="*/ 98377 h 420939"/>
                <a:gd name="connsiteX12" fmla="*/ 87532 w 593697"/>
                <a:gd name="connsiteY12" fmla="*/ 87026 h 420939"/>
                <a:gd name="connsiteX13" fmla="*/ 87532 w 593697"/>
                <a:gd name="connsiteY13" fmla="*/ 87026 h 420939"/>
                <a:gd name="connsiteX14" fmla="*/ 87532 w 593697"/>
                <a:gd name="connsiteY14" fmla="*/ 87026 h 420939"/>
                <a:gd name="connsiteX15" fmla="*/ 102755 w 593697"/>
                <a:gd name="connsiteY15" fmla="*/ 51080 h 420939"/>
                <a:gd name="connsiteX16" fmla="*/ 87532 w 593697"/>
                <a:gd name="connsiteY16" fmla="*/ 15135 h 420939"/>
                <a:gd name="connsiteX17" fmla="*/ 87532 w 593697"/>
                <a:gd name="connsiteY17" fmla="*/ 15135 h 420939"/>
                <a:gd name="connsiteX18" fmla="*/ 87532 w 593697"/>
                <a:gd name="connsiteY18" fmla="*/ 15135 h 420939"/>
                <a:gd name="connsiteX19" fmla="*/ 51378 w 593697"/>
                <a:gd name="connsiteY19" fmla="*/ 0 h 420939"/>
                <a:gd name="connsiteX20" fmla="*/ 15223 w 593697"/>
                <a:gd name="connsiteY20" fmla="*/ 15135 h 420939"/>
                <a:gd name="connsiteX21" fmla="*/ 15223 w 593697"/>
                <a:gd name="connsiteY21" fmla="*/ 15135 h 420939"/>
                <a:gd name="connsiteX22" fmla="*/ 15223 w 593697"/>
                <a:gd name="connsiteY22" fmla="*/ 15135 h 420939"/>
                <a:gd name="connsiteX23" fmla="*/ 0 w 593697"/>
                <a:gd name="connsiteY23" fmla="*/ 51080 h 420939"/>
                <a:gd name="connsiteX24" fmla="*/ 15223 w 593697"/>
                <a:gd name="connsiteY24" fmla="*/ 87026 h 420939"/>
                <a:gd name="connsiteX25" fmla="*/ 15223 w 593697"/>
                <a:gd name="connsiteY25" fmla="*/ 87026 h 420939"/>
                <a:gd name="connsiteX26" fmla="*/ 15223 w 593697"/>
                <a:gd name="connsiteY26" fmla="*/ 87026 h 420939"/>
                <a:gd name="connsiteX27" fmla="*/ 32349 w 593697"/>
                <a:gd name="connsiteY27" fmla="*/ 98377 h 420939"/>
                <a:gd name="connsiteX28" fmla="*/ 31397 w 593697"/>
                <a:gd name="connsiteY28" fmla="*/ 105944 h 420939"/>
                <a:gd name="connsiteX29" fmla="*/ 31397 w 593697"/>
                <a:gd name="connsiteY29" fmla="*/ 227023 h 420939"/>
                <a:gd name="connsiteX30" fmla="*/ 31397 w 593697"/>
                <a:gd name="connsiteY30" fmla="*/ 356616 h 420939"/>
                <a:gd name="connsiteX31" fmla="*/ 31397 w 593697"/>
                <a:gd name="connsiteY31" fmla="*/ 370805 h 420939"/>
                <a:gd name="connsiteX32" fmla="*/ 51378 w 593697"/>
                <a:gd name="connsiteY32" fmla="*/ 390670 h 420939"/>
                <a:gd name="connsiteX33" fmla="*/ 495699 w 593697"/>
                <a:gd name="connsiteY33" fmla="*/ 390670 h 420939"/>
                <a:gd name="connsiteX34" fmla="*/ 506165 w 593697"/>
                <a:gd name="connsiteY34" fmla="*/ 405804 h 420939"/>
                <a:gd name="connsiteX35" fmla="*/ 506165 w 593697"/>
                <a:gd name="connsiteY35" fmla="*/ 405804 h 420939"/>
                <a:gd name="connsiteX36" fmla="*/ 506165 w 593697"/>
                <a:gd name="connsiteY36" fmla="*/ 405804 h 420939"/>
                <a:gd name="connsiteX37" fmla="*/ 542320 w 593697"/>
                <a:gd name="connsiteY37" fmla="*/ 420939 h 420939"/>
                <a:gd name="connsiteX38" fmla="*/ 578474 w 593697"/>
                <a:gd name="connsiteY38" fmla="*/ 405804 h 420939"/>
                <a:gd name="connsiteX39" fmla="*/ 578474 w 593697"/>
                <a:gd name="connsiteY39" fmla="*/ 405804 h 420939"/>
                <a:gd name="connsiteX40" fmla="*/ 578474 w 593697"/>
                <a:gd name="connsiteY40" fmla="*/ 405804 h 420939"/>
                <a:gd name="connsiteX41" fmla="*/ 593697 w 593697"/>
                <a:gd name="connsiteY41" fmla="*/ 369859 h 420939"/>
                <a:gd name="connsiteX42" fmla="*/ 578474 w 593697"/>
                <a:gd name="connsiteY42" fmla="*/ 334860 h 420939"/>
                <a:gd name="connsiteX43" fmla="*/ 37106 w 593697"/>
                <a:gd name="connsiteY43" fmla="*/ 35945 h 420939"/>
                <a:gd name="connsiteX44" fmla="*/ 37106 w 593697"/>
                <a:gd name="connsiteY44" fmla="*/ 35945 h 420939"/>
                <a:gd name="connsiteX45" fmla="*/ 52329 w 593697"/>
                <a:gd name="connsiteY45" fmla="*/ 30270 h 420939"/>
                <a:gd name="connsiteX46" fmla="*/ 67552 w 593697"/>
                <a:gd name="connsiteY46" fmla="*/ 35945 h 420939"/>
                <a:gd name="connsiteX47" fmla="*/ 67552 w 593697"/>
                <a:gd name="connsiteY47" fmla="*/ 35945 h 420939"/>
                <a:gd name="connsiteX48" fmla="*/ 73261 w 593697"/>
                <a:gd name="connsiteY48" fmla="*/ 51080 h 420939"/>
                <a:gd name="connsiteX49" fmla="*/ 67552 w 593697"/>
                <a:gd name="connsiteY49" fmla="*/ 66215 h 420939"/>
                <a:gd name="connsiteX50" fmla="*/ 67552 w 593697"/>
                <a:gd name="connsiteY50" fmla="*/ 66215 h 420939"/>
                <a:gd name="connsiteX51" fmla="*/ 52329 w 593697"/>
                <a:gd name="connsiteY51" fmla="*/ 71891 h 420939"/>
                <a:gd name="connsiteX52" fmla="*/ 37106 w 593697"/>
                <a:gd name="connsiteY52" fmla="*/ 66215 h 420939"/>
                <a:gd name="connsiteX53" fmla="*/ 37106 w 593697"/>
                <a:gd name="connsiteY53" fmla="*/ 66215 h 420939"/>
                <a:gd name="connsiteX54" fmla="*/ 31397 w 593697"/>
                <a:gd name="connsiteY54" fmla="*/ 51080 h 420939"/>
                <a:gd name="connsiteX55" fmla="*/ 37106 w 593697"/>
                <a:gd name="connsiteY55" fmla="*/ 35945 h 420939"/>
                <a:gd name="connsiteX56" fmla="*/ 556591 w 593697"/>
                <a:gd name="connsiteY56" fmla="*/ 385940 h 420939"/>
                <a:gd name="connsiteX57" fmla="*/ 556591 w 593697"/>
                <a:gd name="connsiteY57" fmla="*/ 385940 h 420939"/>
                <a:gd name="connsiteX58" fmla="*/ 541368 w 593697"/>
                <a:gd name="connsiteY58" fmla="*/ 391615 h 420939"/>
                <a:gd name="connsiteX59" fmla="*/ 526145 w 593697"/>
                <a:gd name="connsiteY59" fmla="*/ 385940 h 420939"/>
                <a:gd name="connsiteX60" fmla="*/ 526145 w 593697"/>
                <a:gd name="connsiteY60" fmla="*/ 385940 h 420939"/>
                <a:gd name="connsiteX61" fmla="*/ 520437 w 593697"/>
                <a:gd name="connsiteY61" fmla="*/ 370805 h 420939"/>
                <a:gd name="connsiteX62" fmla="*/ 526145 w 593697"/>
                <a:gd name="connsiteY62" fmla="*/ 355670 h 420939"/>
                <a:gd name="connsiteX63" fmla="*/ 526145 w 593697"/>
                <a:gd name="connsiteY63" fmla="*/ 355670 h 420939"/>
                <a:gd name="connsiteX64" fmla="*/ 541368 w 593697"/>
                <a:gd name="connsiteY64" fmla="*/ 349994 h 420939"/>
                <a:gd name="connsiteX65" fmla="*/ 556591 w 593697"/>
                <a:gd name="connsiteY65" fmla="*/ 355670 h 420939"/>
                <a:gd name="connsiteX66" fmla="*/ 556591 w 593697"/>
                <a:gd name="connsiteY66" fmla="*/ 355670 h 420939"/>
                <a:gd name="connsiteX67" fmla="*/ 562300 w 593697"/>
                <a:gd name="connsiteY67" fmla="*/ 370805 h 420939"/>
                <a:gd name="connsiteX68" fmla="*/ 556591 w 593697"/>
                <a:gd name="connsiteY68" fmla="*/ 385940 h 42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93697" h="420939">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grpFill/>
            <a:ln w="19050"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22272CAF-95A2-AD47-83C8-B7BCB7C8D799}"/>
                </a:ext>
              </a:extLst>
            </p:cNvPr>
            <p:cNvSpPr/>
            <p:nvPr/>
          </p:nvSpPr>
          <p:spPr>
            <a:xfrm>
              <a:off x="1659400" y="1572038"/>
              <a:ext cx="753052" cy="786778"/>
            </a:xfrm>
            <a:custGeom>
              <a:avLst/>
              <a:gdLst>
                <a:gd name="connsiteX0" fmla="*/ 742587 w 753052"/>
                <a:gd name="connsiteY0" fmla="*/ 262732 h 786778"/>
                <a:gd name="connsiteX1" fmla="*/ 385797 w 753052"/>
                <a:gd name="connsiteY1" fmla="*/ 3547 h 786778"/>
                <a:gd name="connsiteX2" fmla="*/ 364866 w 753052"/>
                <a:gd name="connsiteY2" fmla="*/ 3547 h 786778"/>
                <a:gd name="connsiteX3" fmla="*/ 7125 w 753052"/>
                <a:gd name="connsiteY3" fmla="*/ 263678 h 786778"/>
                <a:gd name="connsiteX4" fmla="*/ 3319 w 753052"/>
                <a:gd name="connsiteY4" fmla="*/ 288273 h 786778"/>
                <a:gd name="connsiteX5" fmla="*/ 17591 w 753052"/>
                <a:gd name="connsiteY5" fmla="*/ 295840 h 786778"/>
                <a:gd name="connsiteX6" fmla="*/ 17591 w 753052"/>
                <a:gd name="connsiteY6" fmla="*/ 295840 h 786778"/>
                <a:gd name="connsiteX7" fmla="*/ 136521 w 753052"/>
                <a:gd name="connsiteY7" fmla="*/ 295840 h 786778"/>
                <a:gd name="connsiteX8" fmla="*/ 136521 w 753052"/>
                <a:gd name="connsiteY8" fmla="*/ 295840 h 786778"/>
                <a:gd name="connsiteX9" fmla="*/ 272576 w 753052"/>
                <a:gd name="connsiteY9" fmla="*/ 295840 h 786778"/>
                <a:gd name="connsiteX10" fmla="*/ 272576 w 753052"/>
                <a:gd name="connsiteY10" fmla="*/ 403676 h 786778"/>
                <a:gd name="connsiteX11" fmla="*/ 254499 w 753052"/>
                <a:gd name="connsiteY11" fmla="*/ 415027 h 786778"/>
                <a:gd name="connsiteX12" fmla="*/ 254499 w 753052"/>
                <a:gd name="connsiteY12" fmla="*/ 415027 h 786778"/>
                <a:gd name="connsiteX13" fmla="*/ 254499 w 753052"/>
                <a:gd name="connsiteY13" fmla="*/ 415027 h 786778"/>
                <a:gd name="connsiteX14" fmla="*/ 239276 w 753052"/>
                <a:gd name="connsiteY14" fmla="*/ 450973 h 786778"/>
                <a:gd name="connsiteX15" fmla="*/ 254499 w 753052"/>
                <a:gd name="connsiteY15" fmla="*/ 486918 h 786778"/>
                <a:gd name="connsiteX16" fmla="*/ 254499 w 753052"/>
                <a:gd name="connsiteY16" fmla="*/ 486918 h 786778"/>
                <a:gd name="connsiteX17" fmla="*/ 254499 w 753052"/>
                <a:gd name="connsiteY17" fmla="*/ 486918 h 786778"/>
                <a:gd name="connsiteX18" fmla="*/ 290654 w 753052"/>
                <a:gd name="connsiteY18" fmla="*/ 502053 h 786778"/>
                <a:gd name="connsiteX19" fmla="*/ 326808 w 753052"/>
                <a:gd name="connsiteY19" fmla="*/ 486918 h 786778"/>
                <a:gd name="connsiteX20" fmla="*/ 326808 w 753052"/>
                <a:gd name="connsiteY20" fmla="*/ 486918 h 786778"/>
                <a:gd name="connsiteX21" fmla="*/ 326808 w 753052"/>
                <a:gd name="connsiteY21" fmla="*/ 486918 h 786778"/>
                <a:gd name="connsiteX22" fmla="*/ 342031 w 753052"/>
                <a:gd name="connsiteY22" fmla="*/ 450973 h 786778"/>
                <a:gd name="connsiteX23" fmla="*/ 326808 w 753052"/>
                <a:gd name="connsiteY23" fmla="*/ 415027 h 786778"/>
                <a:gd name="connsiteX24" fmla="*/ 326808 w 753052"/>
                <a:gd name="connsiteY24" fmla="*/ 415027 h 786778"/>
                <a:gd name="connsiteX25" fmla="*/ 326808 w 753052"/>
                <a:gd name="connsiteY25" fmla="*/ 415027 h 786778"/>
                <a:gd name="connsiteX26" fmla="*/ 308731 w 753052"/>
                <a:gd name="connsiteY26" fmla="*/ 403676 h 786778"/>
                <a:gd name="connsiteX27" fmla="*/ 308731 w 753052"/>
                <a:gd name="connsiteY27" fmla="*/ 277867 h 786778"/>
                <a:gd name="connsiteX28" fmla="*/ 290654 w 753052"/>
                <a:gd name="connsiteY28" fmla="*/ 259895 h 786778"/>
                <a:gd name="connsiteX29" fmla="*/ 137472 w 753052"/>
                <a:gd name="connsiteY29" fmla="*/ 259895 h 786778"/>
                <a:gd name="connsiteX30" fmla="*/ 137472 w 753052"/>
                <a:gd name="connsiteY30" fmla="*/ 259895 h 786778"/>
                <a:gd name="connsiteX31" fmla="*/ 72774 w 753052"/>
                <a:gd name="connsiteY31" fmla="*/ 259895 h 786778"/>
                <a:gd name="connsiteX32" fmla="*/ 376283 w 753052"/>
                <a:gd name="connsiteY32" fmla="*/ 39493 h 786778"/>
                <a:gd name="connsiteX33" fmla="*/ 679792 w 753052"/>
                <a:gd name="connsiteY33" fmla="*/ 259895 h 786778"/>
                <a:gd name="connsiteX34" fmla="*/ 615094 w 753052"/>
                <a:gd name="connsiteY34" fmla="*/ 259895 h 786778"/>
                <a:gd name="connsiteX35" fmla="*/ 597017 w 753052"/>
                <a:gd name="connsiteY35" fmla="*/ 277867 h 786778"/>
                <a:gd name="connsiteX36" fmla="*/ 597017 w 753052"/>
                <a:gd name="connsiteY36" fmla="*/ 502053 h 786778"/>
                <a:gd name="connsiteX37" fmla="*/ 597017 w 753052"/>
                <a:gd name="connsiteY37" fmla="*/ 555971 h 786778"/>
                <a:gd name="connsiteX38" fmla="*/ 597017 w 753052"/>
                <a:gd name="connsiteY38" fmla="*/ 555971 h 786778"/>
                <a:gd name="connsiteX39" fmla="*/ 597017 w 753052"/>
                <a:gd name="connsiteY39" fmla="*/ 686509 h 786778"/>
                <a:gd name="connsiteX40" fmla="*/ 597017 w 753052"/>
                <a:gd name="connsiteY40" fmla="*/ 688401 h 786778"/>
                <a:gd name="connsiteX41" fmla="*/ 578939 w 753052"/>
                <a:gd name="connsiteY41" fmla="*/ 699753 h 786778"/>
                <a:gd name="connsiteX42" fmla="*/ 578939 w 753052"/>
                <a:gd name="connsiteY42" fmla="*/ 699753 h 786778"/>
                <a:gd name="connsiteX43" fmla="*/ 578939 w 753052"/>
                <a:gd name="connsiteY43" fmla="*/ 699753 h 786778"/>
                <a:gd name="connsiteX44" fmla="*/ 563716 w 753052"/>
                <a:gd name="connsiteY44" fmla="*/ 735698 h 786778"/>
                <a:gd name="connsiteX45" fmla="*/ 578939 w 753052"/>
                <a:gd name="connsiteY45" fmla="*/ 771643 h 786778"/>
                <a:gd name="connsiteX46" fmla="*/ 578939 w 753052"/>
                <a:gd name="connsiteY46" fmla="*/ 771643 h 786778"/>
                <a:gd name="connsiteX47" fmla="*/ 578939 w 753052"/>
                <a:gd name="connsiteY47" fmla="*/ 771643 h 786778"/>
                <a:gd name="connsiteX48" fmla="*/ 615094 w 753052"/>
                <a:gd name="connsiteY48" fmla="*/ 786778 h 786778"/>
                <a:gd name="connsiteX49" fmla="*/ 651249 w 753052"/>
                <a:gd name="connsiteY49" fmla="*/ 771643 h 786778"/>
                <a:gd name="connsiteX50" fmla="*/ 651249 w 753052"/>
                <a:gd name="connsiteY50" fmla="*/ 771643 h 786778"/>
                <a:gd name="connsiteX51" fmla="*/ 651249 w 753052"/>
                <a:gd name="connsiteY51" fmla="*/ 771643 h 786778"/>
                <a:gd name="connsiteX52" fmla="*/ 666472 w 753052"/>
                <a:gd name="connsiteY52" fmla="*/ 735698 h 786778"/>
                <a:gd name="connsiteX53" fmla="*/ 651249 w 753052"/>
                <a:gd name="connsiteY53" fmla="*/ 699753 h 786778"/>
                <a:gd name="connsiteX54" fmla="*/ 651249 w 753052"/>
                <a:gd name="connsiteY54" fmla="*/ 699753 h 786778"/>
                <a:gd name="connsiteX55" fmla="*/ 651249 w 753052"/>
                <a:gd name="connsiteY55" fmla="*/ 699753 h 786778"/>
                <a:gd name="connsiteX56" fmla="*/ 633171 w 753052"/>
                <a:gd name="connsiteY56" fmla="*/ 688401 h 786778"/>
                <a:gd name="connsiteX57" fmla="*/ 633171 w 753052"/>
                <a:gd name="connsiteY57" fmla="*/ 686509 h 786778"/>
                <a:gd name="connsiteX58" fmla="*/ 633171 w 753052"/>
                <a:gd name="connsiteY58" fmla="*/ 602322 h 786778"/>
                <a:gd name="connsiteX59" fmla="*/ 633171 w 753052"/>
                <a:gd name="connsiteY59" fmla="*/ 596646 h 786778"/>
                <a:gd name="connsiteX60" fmla="*/ 633171 w 753052"/>
                <a:gd name="connsiteY60" fmla="*/ 555971 h 786778"/>
                <a:gd name="connsiteX61" fmla="*/ 633171 w 753052"/>
                <a:gd name="connsiteY61" fmla="*/ 555971 h 786778"/>
                <a:gd name="connsiteX62" fmla="*/ 633171 w 753052"/>
                <a:gd name="connsiteY62" fmla="*/ 502053 h 786778"/>
                <a:gd name="connsiteX63" fmla="*/ 633171 w 753052"/>
                <a:gd name="connsiteY63" fmla="*/ 295840 h 786778"/>
                <a:gd name="connsiteX64" fmla="*/ 734975 w 753052"/>
                <a:gd name="connsiteY64" fmla="*/ 295840 h 786778"/>
                <a:gd name="connsiteX65" fmla="*/ 753053 w 753052"/>
                <a:gd name="connsiteY65" fmla="*/ 277867 h 786778"/>
                <a:gd name="connsiteX66" fmla="*/ 742587 w 753052"/>
                <a:gd name="connsiteY66" fmla="*/ 262732 h 786778"/>
                <a:gd name="connsiteX67" fmla="*/ 305877 w 753052"/>
                <a:gd name="connsiteY67" fmla="*/ 465162 h 786778"/>
                <a:gd name="connsiteX68" fmla="*/ 305877 w 753052"/>
                <a:gd name="connsiteY68" fmla="*/ 465162 h 786778"/>
                <a:gd name="connsiteX69" fmla="*/ 290654 w 753052"/>
                <a:gd name="connsiteY69" fmla="*/ 470837 h 786778"/>
                <a:gd name="connsiteX70" fmla="*/ 275431 w 753052"/>
                <a:gd name="connsiteY70" fmla="*/ 465162 h 786778"/>
                <a:gd name="connsiteX71" fmla="*/ 275431 w 753052"/>
                <a:gd name="connsiteY71" fmla="*/ 465162 h 786778"/>
                <a:gd name="connsiteX72" fmla="*/ 269722 w 753052"/>
                <a:gd name="connsiteY72" fmla="*/ 450027 h 786778"/>
                <a:gd name="connsiteX73" fmla="*/ 275431 w 753052"/>
                <a:gd name="connsiteY73" fmla="*/ 434892 h 786778"/>
                <a:gd name="connsiteX74" fmla="*/ 275431 w 753052"/>
                <a:gd name="connsiteY74" fmla="*/ 434892 h 786778"/>
                <a:gd name="connsiteX75" fmla="*/ 290654 w 753052"/>
                <a:gd name="connsiteY75" fmla="*/ 429216 h 786778"/>
                <a:gd name="connsiteX76" fmla="*/ 305877 w 753052"/>
                <a:gd name="connsiteY76" fmla="*/ 434892 h 786778"/>
                <a:gd name="connsiteX77" fmla="*/ 305877 w 753052"/>
                <a:gd name="connsiteY77" fmla="*/ 434892 h 786778"/>
                <a:gd name="connsiteX78" fmla="*/ 311585 w 753052"/>
                <a:gd name="connsiteY78" fmla="*/ 450027 h 786778"/>
                <a:gd name="connsiteX79" fmla="*/ 305877 w 753052"/>
                <a:gd name="connsiteY79" fmla="*/ 465162 h 786778"/>
                <a:gd name="connsiteX80" fmla="*/ 628414 w 753052"/>
                <a:gd name="connsiteY80" fmla="*/ 749887 h 786778"/>
                <a:gd name="connsiteX81" fmla="*/ 628414 w 753052"/>
                <a:gd name="connsiteY81" fmla="*/ 749887 h 786778"/>
                <a:gd name="connsiteX82" fmla="*/ 613191 w 753052"/>
                <a:gd name="connsiteY82" fmla="*/ 755562 h 786778"/>
                <a:gd name="connsiteX83" fmla="*/ 597968 w 753052"/>
                <a:gd name="connsiteY83" fmla="*/ 749887 h 786778"/>
                <a:gd name="connsiteX84" fmla="*/ 597968 w 753052"/>
                <a:gd name="connsiteY84" fmla="*/ 749887 h 786778"/>
                <a:gd name="connsiteX85" fmla="*/ 592259 w 753052"/>
                <a:gd name="connsiteY85" fmla="*/ 734752 h 786778"/>
                <a:gd name="connsiteX86" fmla="*/ 597968 w 753052"/>
                <a:gd name="connsiteY86" fmla="*/ 719617 h 786778"/>
                <a:gd name="connsiteX87" fmla="*/ 597968 w 753052"/>
                <a:gd name="connsiteY87" fmla="*/ 719617 h 786778"/>
                <a:gd name="connsiteX88" fmla="*/ 613191 w 753052"/>
                <a:gd name="connsiteY88" fmla="*/ 713942 h 786778"/>
                <a:gd name="connsiteX89" fmla="*/ 628414 w 753052"/>
                <a:gd name="connsiteY89" fmla="*/ 719617 h 786778"/>
                <a:gd name="connsiteX90" fmla="*/ 628414 w 753052"/>
                <a:gd name="connsiteY90" fmla="*/ 719617 h 786778"/>
                <a:gd name="connsiteX91" fmla="*/ 634123 w 753052"/>
                <a:gd name="connsiteY91" fmla="*/ 734752 h 786778"/>
                <a:gd name="connsiteX92" fmla="*/ 628414 w 753052"/>
                <a:gd name="connsiteY92" fmla="*/ 749887 h 78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753052" h="786778">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grpFill/>
            <a:ln w="19050" cap="flat">
              <a:noFill/>
              <a:prstDash val="solid"/>
              <a:miter/>
            </a:ln>
          </p:spPr>
          <p:txBody>
            <a:bodyPr rtlCol="0" anchor="ctr"/>
            <a:lstStyle/>
            <a:p>
              <a:endParaRPr lang="en-US"/>
            </a:p>
          </p:txBody>
        </p:sp>
      </p:grpSp>
      <p:sp>
        <p:nvSpPr>
          <p:cNvPr id="84" name="Picture Placeholder 62">
            <a:extLst>
              <a:ext uri="{FF2B5EF4-FFF2-40B4-BE49-F238E27FC236}">
                <a16:creationId xmlns:a16="http://schemas.microsoft.com/office/drawing/2014/main" id="{4896E015-F0A6-674A-9878-5249934841B5}"/>
              </a:ext>
            </a:extLst>
          </p:cNvPr>
          <p:cNvSpPr>
            <a:spLocks noGrp="1"/>
          </p:cNvSpPr>
          <p:nvPr>
            <p:ph type="pic" sz="quarter" idx="44" hasCustomPrompt="1"/>
          </p:nvPr>
        </p:nvSpPr>
        <p:spPr>
          <a:xfrm>
            <a:off x="5718875" y="423474"/>
            <a:ext cx="5982506" cy="4551482"/>
          </a:xfrm>
          <a:prstGeom prst="rect">
            <a:avLst/>
          </a:prstGeom>
          <a:solidFill>
            <a:schemeClr val="bg1">
              <a:lumMod val="95000"/>
            </a:schemeClr>
          </a:solidFill>
        </p:spPr>
        <p:txBody>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86" name="Freeform 85">
            <a:extLst>
              <a:ext uri="{FF2B5EF4-FFF2-40B4-BE49-F238E27FC236}">
                <a16:creationId xmlns:a16="http://schemas.microsoft.com/office/drawing/2014/main" id="{6A11F79F-713E-E345-9C80-877BA9BBE40E}"/>
              </a:ext>
            </a:extLst>
          </p:cNvPr>
          <p:cNvSpPr/>
          <p:nvPr userDrawn="1"/>
        </p:nvSpPr>
        <p:spPr>
          <a:xfrm>
            <a:off x="6903719" y="5585903"/>
            <a:ext cx="5257377"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24BAA2"/>
          </a:solidFill>
          <a:ln w="30808" cap="flat">
            <a:noFill/>
            <a:prstDash val="solid"/>
            <a:miter/>
          </a:ln>
        </p:spPr>
        <p:txBody>
          <a:bodyPr rtlCol="0" anchor="ctr"/>
          <a:lstStyle/>
          <a:p>
            <a:endParaRPr lang="en-US" sz="2069"/>
          </a:p>
        </p:txBody>
      </p:sp>
      <p:sp>
        <p:nvSpPr>
          <p:cNvPr id="87" name="Text Placeholder 23">
            <a:extLst>
              <a:ext uri="{FF2B5EF4-FFF2-40B4-BE49-F238E27FC236}">
                <a16:creationId xmlns:a16="http://schemas.microsoft.com/office/drawing/2014/main" id="{7B083E97-1B7E-AA43-8396-3B3FA19E84FC}"/>
              </a:ext>
            </a:extLst>
          </p:cNvPr>
          <p:cNvSpPr>
            <a:spLocks noGrp="1"/>
          </p:cNvSpPr>
          <p:nvPr>
            <p:ph type="body" sz="quarter" idx="45" hasCustomPrompt="1"/>
          </p:nvPr>
        </p:nvSpPr>
        <p:spPr>
          <a:xfrm>
            <a:off x="8064230" y="5611394"/>
            <a:ext cx="3476589" cy="731140"/>
          </a:xfrm>
          <a:prstGeom prst="rect">
            <a:avLst/>
          </a:prstGeom>
        </p:spPr>
        <p:txBody>
          <a:bodyPr anchor="ctr">
            <a:normAutofit/>
          </a:bodyPr>
          <a:lstStyle>
            <a:lvl1pPr marL="0" indent="0" algn="r">
              <a:buNone/>
              <a:defRPr sz="2800" baseline="0">
                <a:solidFill>
                  <a:schemeClr val="bg1"/>
                </a:solidFill>
                <a:latin typeface="+mn-lt"/>
              </a:defRPr>
            </a:lvl1pPr>
          </a:lstStyle>
          <a:p>
            <a:r>
              <a:rPr lang="en-US" dirty="0"/>
              <a:t>﻿www.housingcare.net</a:t>
            </a:r>
          </a:p>
        </p:txBody>
      </p:sp>
      <p:pic>
        <p:nvPicPr>
          <p:cNvPr id="88" name="Picture 87">
            <a:extLst>
              <a:ext uri="{FF2B5EF4-FFF2-40B4-BE49-F238E27FC236}">
                <a16:creationId xmlns:a16="http://schemas.microsoft.com/office/drawing/2014/main" id="{DFFB3EFA-94FC-124D-8093-2A21EDAD39CE}"/>
              </a:ext>
            </a:extLst>
          </p:cNvPr>
          <p:cNvPicPr>
            <a:picLocks noChangeAspect="1"/>
          </p:cNvPicPr>
          <p:nvPr userDrawn="1"/>
        </p:nvPicPr>
        <p:blipFill>
          <a:blip r:embed="rId3"/>
          <a:stretch>
            <a:fillRect/>
          </a:stretch>
        </p:blipFill>
        <p:spPr>
          <a:xfrm>
            <a:off x="431403" y="569217"/>
            <a:ext cx="4405042" cy="1680639"/>
          </a:xfrm>
          <a:prstGeom prst="rect">
            <a:avLst/>
          </a:prstGeom>
        </p:spPr>
      </p:pic>
    </p:spTree>
    <p:extLst>
      <p:ext uri="{BB962C8B-B14F-4D97-AF65-F5344CB8AC3E}">
        <p14:creationId xmlns:p14="http://schemas.microsoft.com/office/powerpoint/2010/main" val="4220865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65673" y="2544495"/>
            <a:ext cx="700387" cy="689518"/>
          </a:xfrm>
          <a:prstGeom prst="rect">
            <a:avLst/>
          </a:prstGeom>
          <a:noFill/>
        </p:spPr>
        <p:txBody>
          <a:bodyPr anchor="ctr">
            <a:noAutofit/>
          </a:bodyPr>
          <a:lstStyle>
            <a:lvl1pPr marL="0" indent="0" algn="ctr">
              <a:buNone/>
              <a:defRPr sz="3200" b="1" baseline="0">
                <a:solidFill>
                  <a:srgbClr val="24BA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1400970" y="2544495"/>
            <a:ext cx="6874660" cy="689519"/>
          </a:xfrm>
          <a:prstGeom prst="rect">
            <a:avLst/>
          </a:prstGeom>
        </p:spPr>
        <p:txBody>
          <a:bodyPr anchor="ctr">
            <a:noAutofit/>
          </a:bodyPr>
          <a:lstStyle>
            <a:lvl1pPr marL="0" indent="0" algn="l">
              <a:buNone/>
              <a:defRPr sz="2200" baseline="0">
                <a:solidFill>
                  <a:srgbClr val="092E4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65673" y="3256285"/>
            <a:ext cx="700387" cy="689518"/>
          </a:xfrm>
          <a:prstGeom prst="rect">
            <a:avLst/>
          </a:prstGeom>
          <a:noFill/>
        </p:spPr>
        <p:txBody>
          <a:bodyPr anchor="ctr">
            <a:noAutofit/>
          </a:bodyPr>
          <a:lstStyle>
            <a:lvl1pPr marL="0" indent="0" algn="ctr">
              <a:buNone/>
              <a:defRPr sz="3200" b="1" baseline="0">
                <a:solidFill>
                  <a:srgbClr val="24BA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1400970" y="3256285"/>
            <a:ext cx="6874660" cy="689519"/>
          </a:xfrm>
          <a:prstGeom prst="rect">
            <a:avLst/>
          </a:prstGeom>
        </p:spPr>
        <p:txBody>
          <a:bodyPr anchor="ctr">
            <a:noAutofit/>
          </a:bodyPr>
          <a:lstStyle>
            <a:lvl1pPr marL="0" indent="0" algn="l">
              <a:buNone/>
              <a:defRPr sz="2200" baseline="0">
                <a:solidFill>
                  <a:srgbClr val="092E4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65673" y="3968072"/>
            <a:ext cx="700387" cy="689518"/>
          </a:xfrm>
          <a:prstGeom prst="rect">
            <a:avLst/>
          </a:prstGeom>
          <a:noFill/>
        </p:spPr>
        <p:txBody>
          <a:bodyPr anchor="ctr">
            <a:noAutofit/>
          </a:bodyPr>
          <a:lstStyle>
            <a:lvl1pPr marL="0" indent="0" algn="ctr">
              <a:buNone/>
              <a:defRPr sz="3200" b="1" baseline="0">
                <a:solidFill>
                  <a:srgbClr val="24BA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1400970" y="3968072"/>
            <a:ext cx="6874660" cy="689519"/>
          </a:xfrm>
          <a:prstGeom prst="rect">
            <a:avLst/>
          </a:prstGeom>
        </p:spPr>
        <p:txBody>
          <a:bodyPr anchor="ctr">
            <a:noAutofit/>
          </a:bodyPr>
          <a:lstStyle>
            <a:lvl1pPr marL="0" indent="0" algn="l">
              <a:buNone/>
              <a:defRPr sz="2200" baseline="0">
                <a:solidFill>
                  <a:srgbClr val="092E4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65673" y="4679864"/>
            <a:ext cx="700387" cy="689518"/>
          </a:xfrm>
          <a:prstGeom prst="rect">
            <a:avLst/>
          </a:prstGeom>
          <a:noFill/>
        </p:spPr>
        <p:txBody>
          <a:bodyPr anchor="ctr">
            <a:noAutofit/>
          </a:bodyPr>
          <a:lstStyle>
            <a:lvl1pPr marL="0" indent="0" algn="ctr">
              <a:buNone/>
              <a:defRPr sz="3200" b="1" baseline="0">
                <a:solidFill>
                  <a:srgbClr val="24BA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1400970" y="4679864"/>
            <a:ext cx="6874660" cy="689519"/>
          </a:xfrm>
          <a:prstGeom prst="rect">
            <a:avLst/>
          </a:prstGeom>
        </p:spPr>
        <p:txBody>
          <a:bodyPr anchor="ctr">
            <a:noAutofit/>
          </a:bodyPr>
          <a:lstStyle>
            <a:lvl1pPr marL="0" indent="0" algn="l">
              <a:buNone/>
              <a:defRPr sz="2200" baseline="0">
                <a:solidFill>
                  <a:srgbClr val="092E4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65673" y="5374717"/>
            <a:ext cx="700387" cy="689518"/>
          </a:xfrm>
          <a:prstGeom prst="rect">
            <a:avLst/>
          </a:prstGeom>
          <a:noFill/>
        </p:spPr>
        <p:txBody>
          <a:bodyPr anchor="ctr">
            <a:noAutofit/>
          </a:bodyPr>
          <a:lstStyle>
            <a:lvl1pPr marL="0" indent="0" algn="ctr">
              <a:buNone/>
              <a:defRPr sz="3200" b="1" baseline="0">
                <a:solidFill>
                  <a:srgbClr val="24BA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1400970" y="5374717"/>
            <a:ext cx="6874660" cy="689519"/>
          </a:xfrm>
          <a:prstGeom prst="rect">
            <a:avLst/>
          </a:prstGeom>
        </p:spPr>
        <p:txBody>
          <a:bodyPr anchor="ctr">
            <a:noAutofit/>
          </a:bodyPr>
          <a:lstStyle>
            <a:lvl1pPr marL="0" indent="0" algn="l">
              <a:buNone/>
              <a:defRPr sz="2200" baseline="0">
                <a:solidFill>
                  <a:srgbClr val="092E4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Rectangle 35">
            <a:extLst>
              <a:ext uri="{FF2B5EF4-FFF2-40B4-BE49-F238E27FC236}">
                <a16:creationId xmlns:a16="http://schemas.microsoft.com/office/drawing/2014/main" id="{27BC3113-E3C6-5349-8D68-5760D4A8C23B}"/>
              </a:ext>
            </a:extLst>
          </p:cNvPr>
          <p:cNvSpPr/>
          <p:nvPr userDrawn="1"/>
        </p:nvSpPr>
        <p:spPr>
          <a:xfrm>
            <a:off x="8947682" y="2543260"/>
            <a:ext cx="2531288" cy="1223412"/>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1050" b="0" i="0" dirty="0">
                <a:solidFill>
                  <a:srgbClr val="092E4B"/>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p:txBody>
      </p:sp>
      <p:sp>
        <p:nvSpPr>
          <p:cNvPr id="23" name="Rectangle 22">
            <a:extLst>
              <a:ext uri="{FF2B5EF4-FFF2-40B4-BE49-F238E27FC236}">
                <a16:creationId xmlns:a16="http://schemas.microsoft.com/office/drawing/2014/main" id="{4A9FE447-E059-844E-AB44-8ADA48F90A17}"/>
              </a:ext>
            </a:extLst>
          </p:cNvPr>
          <p:cNvSpPr/>
          <p:nvPr userDrawn="1"/>
        </p:nvSpPr>
        <p:spPr>
          <a:xfrm flipH="1" flipV="1">
            <a:off x="12799" y="5622"/>
            <a:ext cx="12189954" cy="1762217"/>
          </a:xfrm>
          <a:prstGeom prst="rect">
            <a:avLst/>
          </a:prstGeom>
          <a:solidFill>
            <a:srgbClr val="7F3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565673" y="659662"/>
            <a:ext cx="5041923" cy="720752"/>
          </a:xfrm>
          <a:prstGeom prst="rect">
            <a:avLst/>
          </a:prstGeom>
          <a:noFill/>
        </p:spPr>
        <p:txBody>
          <a:bodyPr anchor="ctr">
            <a:noAutofit/>
          </a:bodyPr>
          <a:lstStyle>
            <a:lvl1pPr marL="0" indent="0" algn="l">
              <a:buNone/>
              <a:defRPr sz="3600" b="0" i="0">
                <a:solidFill>
                  <a:schemeClr val="bg1"/>
                </a:solidFill>
                <a:latin typeface="+mn-lt"/>
              </a:defRPr>
            </a:lvl1pPr>
          </a:lstStyle>
          <a:p>
            <a:pPr lvl="0"/>
            <a:r>
              <a:rPr lang="en-US" dirty="0"/>
              <a:t>CONTENTS</a:t>
            </a:r>
          </a:p>
        </p:txBody>
      </p:sp>
      <p:grpSp>
        <p:nvGrpSpPr>
          <p:cNvPr id="52" name="Group 51">
            <a:extLst>
              <a:ext uri="{FF2B5EF4-FFF2-40B4-BE49-F238E27FC236}">
                <a16:creationId xmlns:a16="http://schemas.microsoft.com/office/drawing/2014/main" id="{1A2EAEF9-1BBC-B342-831C-62CC1D5C1962}"/>
              </a:ext>
            </a:extLst>
          </p:cNvPr>
          <p:cNvGrpSpPr/>
          <p:nvPr userDrawn="1"/>
        </p:nvGrpSpPr>
        <p:grpSpPr>
          <a:xfrm>
            <a:off x="8744224" y="-356297"/>
            <a:ext cx="3525984" cy="2857223"/>
            <a:chOff x="1659400" y="1572038"/>
            <a:chExt cx="970931" cy="786778"/>
          </a:xfrm>
          <a:solidFill>
            <a:schemeClr val="bg1">
              <a:alpha val="13293"/>
            </a:schemeClr>
          </a:solidFill>
        </p:grpSpPr>
        <p:sp>
          <p:nvSpPr>
            <p:cNvPr id="53" name="Freeform 52">
              <a:extLst>
                <a:ext uri="{FF2B5EF4-FFF2-40B4-BE49-F238E27FC236}">
                  <a16:creationId xmlns:a16="http://schemas.microsoft.com/office/drawing/2014/main" id="{23DFB17E-29C0-354B-80EA-9CB727E19C00}"/>
                </a:ext>
              </a:extLst>
            </p:cNvPr>
            <p:cNvSpPr/>
            <p:nvPr/>
          </p:nvSpPr>
          <p:spPr>
            <a:xfrm>
              <a:off x="2036634" y="1851797"/>
              <a:ext cx="593697" cy="420939"/>
            </a:xfrm>
            <a:custGeom>
              <a:avLst/>
              <a:gdLst>
                <a:gd name="connsiteX0" fmla="*/ 578474 w 593697"/>
                <a:gd name="connsiteY0" fmla="*/ 334860 h 420939"/>
                <a:gd name="connsiteX1" fmla="*/ 578474 w 593697"/>
                <a:gd name="connsiteY1" fmla="*/ 334860 h 420939"/>
                <a:gd name="connsiteX2" fmla="*/ 578474 w 593697"/>
                <a:gd name="connsiteY2" fmla="*/ 334860 h 420939"/>
                <a:gd name="connsiteX3" fmla="*/ 542320 w 593697"/>
                <a:gd name="connsiteY3" fmla="*/ 319725 h 420939"/>
                <a:gd name="connsiteX4" fmla="*/ 506165 w 593697"/>
                <a:gd name="connsiteY4" fmla="*/ 334860 h 420939"/>
                <a:gd name="connsiteX5" fmla="*/ 506165 w 593697"/>
                <a:gd name="connsiteY5" fmla="*/ 334860 h 420939"/>
                <a:gd name="connsiteX6" fmla="*/ 506165 w 593697"/>
                <a:gd name="connsiteY6" fmla="*/ 334860 h 420939"/>
                <a:gd name="connsiteX7" fmla="*/ 494748 w 593697"/>
                <a:gd name="connsiteY7" fmla="*/ 351886 h 420939"/>
                <a:gd name="connsiteX8" fmla="*/ 71358 w 593697"/>
                <a:gd name="connsiteY8" fmla="*/ 351886 h 420939"/>
                <a:gd name="connsiteX9" fmla="*/ 71358 w 593697"/>
                <a:gd name="connsiteY9" fmla="*/ 227023 h 420939"/>
                <a:gd name="connsiteX10" fmla="*/ 71358 w 593697"/>
                <a:gd name="connsiteY10" fmla="*/ 105944 h 420939"/>
                <a:gd name="connsiteX11" fmla="*/ 70406 w 593697"/>
                <a:gd name="connsiteY11" fmla="*/ 98377 h 420939"/>
                <a:gd name="connsiteX12" fmla="*/ 87532 w 593697"/>
                <a:gd name="connsiteY12" fmla="*/ 87026 h 420939"/>
                <a:gd name="connsiteX13" fmla="*/ 87532 w 593697"/>
                <a:gd name="connsiteY13" fmla="*/ 87026 h 420939"/>
                <a:gd name="connsiteX14" fmla="*/ 87532 w 593697"/>
                <a:gd name="connsiteY14" fmla="*/ 87026 h 420939"/>
                <a:gd name="connsiteX15" fmla="*/ 102755 w 593697"/>
                <a:gd name="connsiteY15" fmla="*/ 51080 h 420939"/>
                <a:gd name="connsiteX16" fmla="*/ 87532 w 593697"/>
                <a:gd name="connsiteY16" fmla="*/ 15135 h 420939"/>
                <a:gd name="connsiteX17" fmla="*/ 87532 w 593697"/>
                <a:gd name="connsiteY17" fmla="*/ 15135 h 420939"/>
                <a:gd name="connsiteX18" fmla="*/ 87532 w 593697"/>
                <a:gd name="connsiteY18" fmla="*/ 15135 h 420939"/>
                <a:gd name="connsiteX19" fmla="*/ 51378 w 593697"/>
                <a:gd name="connsiteY19" fmla="*/ 0 h 420939"/>
                <a:gd name="connsiteX20" fmla="*/ 15223 w 593697"/>
                <a:gd name="connsiteY20" fmla="*/ 15135 h 420939"/>
                <a:gd name="connsiteX21" fmla="*/ 15223 w 593697"/>
                <a:gd name="connsiteY21" fmla="*/ 15135 h 420939"/>
                <a:gd name="connsiteX22" fmla="*/ 15223 w 593697"/>
                <a:gd name="connsiteY22" fmla="*/ 15135 h 420939"/>
                <a:gd name="connsiteX23" fmla="*/ 0 w 593697"/>
                <a:gd name="connsiteY23" fmla="*/ 51080 h 420939"/>
                <a:gd name="connsiteX24" fmla="*/ 15223 w 593697"/>
                <a:gd name="connsiteY24" fmla="*/ 87026 h 420939"/>
                <a:gd name="connsiteX25" fmla="*/ 15223 w 593697"/>
                <a:gd name="connsiteY25" fmla="*/ 87026 h 420939"/>
                <a:gd name="connsiteX26" fmla="*/ 15223 w 593697"/>
                <a:gd name="connsiteY26" fmla="*/ 87026 h 420939"/>
                <a:gd name="connsiteX27" fmla="*/ 32349 w 593697"/>
                <a:gd name="connsiteY27" fmla="*/ 98377 h 420939"/>
                <a:gd name="connsiteX28" fmla="*/ 31397 w 593697"/>
                <a:gd name="connsiteY28" fmla="*/ 105944 h 420939"/>
                <a:gd name="connsiteX29" fmla="*/ 31397 w 593697"/>
                <a:gd name="connsiteY29" fmla="*/ 227023 h 420939"/>
                <a:gd name="connsiteX30" fmla="*/ 31397 w 593697"/>
                <a:gd name="connsiteY30" fmla="*/ 356616 h 420939"/>
                <a:gd name="connsiteX31" fmla="*/ 31397 w 593697"/>
                <a:gd name="connsiteY31" fmla="*/ 370805 h 420939"/>
                <a:gd name="connsiteX32" fmla="*/ 51378 w 593697"/>
                <a:gd name="connsiteY32" fmla="*/ 390670 h 420939"/>
                <a:gd name="connsiteX33" fmla="*/ 495699 w 593697"/>
                <a:gd name="connsiteY33" fmla="*/ 390670 h 420939"/>
                <a:gd name="connsiteX34" fmla="*/ 506165 w 593697"/>
                <a:gd name="connsiteY34" fmla="*/ 405804 h 420939"/>
                <a:gd name="connsiteX35" fmla="*/ 506165 w 593697"/>
                <a:gd name="connsiteY35" fmla="*/ 405804 h 420939"/>
                <a:gd name="connsiteX36" fmla="*/ 506165 w 593697"/>
                <a:gd name="connsiteY36" fmla="*/ 405804 h 420939"/>
                <a:gd name="connsiteX37" fmla="*/ 542320 w 593697"/>
                <a:gd name="connsiteY37" fmla="*/ 420939 h 420939"/>
                <a:gd name="connsiteX38" fmla="*/ 578474 w 593697"/>
                <a:gd name="connsiteY38" fmla="*/ 405804 h 420939"/>
                <a:gd name="connsiteX39" fmla="*/ 578474 w 593697"/>
                <a:gd name="connsiteY39" fmla="*/ 405804 h 420939"/>
                <a:gd name="connsiteX40" fmla="*/ 578474 w 593697"/>
                <a:gd name="connsiteY40" fmla="*/ 405804 h 420939"/>
                <a:gd name="connsiteX41" fmla="*/ 593697 w 593697"/>
                <a:gd name="connsiteY41" fmla="*/ 369859 h 420939"/>
                <a:gd name="connsiteX42" fmla="*/ 578474 w 593697"/>
                <a:gd name="connsiteY42" fmla="*/ 334860 h 420939"/>
                <a:gd name="connsiteX43" fmla="*/ 37106 w 593697"/>
                <a:gd name="connsiteY43" fmla="*/ 35945 h 420939"/>
                <a:gd name="connsiteX44" fmla="*/ 37106 w 593697"/>
                <a:gd name="connsiteY44" fmla="*/ 35945 h 420939"/>
                <a:gd name="connsiteX45" fmla="*/ 52329 w 593697"/>
                <a:gd name="connsiteY45" fmla="*/ 30270 h 420939"/>
                <a:gd name="connsiteX46" fmla="*/ 67552 w 593697"/>
                <a:gd name="connsiteY46" fmla="*/ 35945 h 420939"/>
                <a:gd name="connsiteX47" fmla="*/ 67552 w 593697"/>
                <a:gd name="connsiteY47" fmla="*/ 35945 h 420939"/>
                <a:gd name="connsiteX48" fmla="*/ 73261 w 593697"/>
                <a:gd name="connsiteY48" fmla="*/ 51080 h 420939"/>
                <a:gd name="connsiteX49" fmla="*/ 67552 w 593697"/>
                <a:gd name="connsiteY49" fmla="*/ 66215 h 420939"/>
                <a:gd name="connsiteX50" fmla="*/ 67552 w 593697"/>
                <a:gd name="connsiteY50" fmla="*/ 66215 h 420939"/>
                <a:gd name="connsiteX51" fmla="*/ 52329 w 593697"/>
                <a:gd name="connsiteY51" fmla="*/ 71891 h 420939"/>
                <a:gd name="connsiteX52" fmla="*/ 37106 w 593697"/>
                <a:gd name="connsiteY52" fmla="*/ 66215 h 420939"/>
                <a:gd name="connsiteX53" fmla="*/ 37106 w 593697"/>
                <a:gd name="connsiteY53" fmla="*/ 66215 h 420939"/>
                <a:gd name="connsiteX54" fmla="*/ 31397 w 593697"/>
                <a:gd name="connsiteY54" fmla="*/ 51080 h 420939"/>
                <a:gd name="connsiteX55" fmla="*/ 37106 w 593697"/>
                <a:gd name="connsiteY55" fmla="*/ 35945 h 420939"/>
                <a:gd name="connsiteX56" fmla="*/ 556591 w 593697"/>
                <a:gd name="connsiteY56" fmla="*/ 385940 h 420939"/>
                <a:gd name="connsiteX57" fmla="*/ 556591 w 593697"/>
                <a:gd name="connsiteY57" fmla="*/ 385940 h 420939"/>
                <a:gd name="connsiteX58" fmla="*/ 541368 w 593697"/>
                <a:gd name="connsiteY58" fmla="*/ 391615 h 420939"/>
                <a:gd name="connsiteX59" fmla="*/ 526145 w 593697"/>
                <a:gd name="connsiteY59" fmla="*/ 385940 h 420939"/>
                <a:gd name="connsiteX60" fmla="*/ 526145 w 593697"/>
                <a:gd name="connsiteY60" fmla="*/ 385940 h 420939"/>
                <a:gd name="connsiteX61" fmla="*/ 520437 w 593697"/>
                <a:gd name="connsiteY61" fmla="*/ 370805 h 420939"/>
                <a:gd name="connsiteX62" fmla="*/ 526145 w 593697"/>
                <a:gd name="connsiteY62" fmla="*/ 355670 h 420939"/>
                <a:gd name="connsiteX63" fmla="*/ 526145 w 593697"/>
                <a:gd name="connsiteY63" fmla="*/ 355670 h 420939"/>
                <a:gd name="connsiteX64" fmla="*/ 541368 w 593697"/>
                <a:gd name="connsiteY64" fmla="*/ 349994 h 420939"/>
                <a:gd name="connsiteX65" fmla="*/ 556591 w 593697"/>
                <a:gd name="connsiteY65" fmla="*/ 355670 h 420939"/>
                <a:gd name="connsiteX66" fmla="*/ 556591 w 593697"/>
                <a:gd name="connsiteY66" fmla="*/ 355670 h 420939"/>
                <a:gd name="connsiteX67" fmla="*/ 562300 w 593697"/>
                <a:gd name="connsiteY67" fmla="*/ 370805 h 420939"/>
                <a:gd name="connsiteX68" fmla="*/ 556591 w 593697"/>
                <a:gd name="connsiteY68" fmla="*/ 385940 h 42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93697" h="420939">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grpFill/>
            <a:ln w="1905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4CD38DF-537F-F74B-9CEB-58E97A7D7E0E}"/>
                </a:ext>
              </a:extLst>
            </p:cNvPr>
            <p:cNvSpPr/>
            <p:nvPr/>
          </p:nvSpPr>
          <p:spPr>
            <a:xfrm>
              <a:off x="1659400" y="1572038"/>
              <a:ext cx="753052" cy="786778"/>
            </a:xfrm>
            <a:custGeom>
              <a:avLst/>
              <a:gdLst>
                <a:gd name="connsiteX0" fmla="*/ 742587 w 753052"/>
                <a:gd name="connsiteY0" fmla="*/ 262732 h 786778"/>
                <a:gd name="connsiteX1" fmla="*/ 385797 w 753052"/>
                <a:gd name="connsiteY1" fmla="*/ 3547 h 786778"/>
                <a:gd name="connsiteX2" fmla="*/ 364866 w 753052"/>
                <a:gd name="connsiteY2" fmla="*/ 3547 h 786778"/>
                <a:gd name="connsiteX3" fmla="*/ 7125 w 753052"/>
                <a:gd name="connsiteY3" fmla="*/ 263678 h 786778"/>
                <a:gd name="connsiteX4" fmla="*/ 3319 w 753052"/>
                <a:gd name="connsiteY4" fmla="*/ 288273 h 786778"/>
                <a:gd name="connsiteX5" fmla="*/ 17591 w 753052"/>
                <a:gd name="connsiteY5" fmla="*/ 295840 h 786778"/>
                <a:gd name="connsiteX6" fmla="*/ 17591 w 753052"/>
                <a:gd name="connsiteY6" fmla="*/ 295840 h 786778"/>
                <a:gd name="connsiteX7" fmla="*/ 136521 w 753052"/>
                <a:gd name="connsiteY7" fmla="*/ 295840 h 786778"/>
                <a:gd name="connsiteX8" fmla="*/ 136521 w 753052"/>
                <a:gd name="connsiteY8" fmla="*/ 295840 h 786778"/>
                <a:gd name="connsiteX9" fmla="*/ 272576 w 753052"/>
                <a:gd name="connsiteY9" fmla="*/ 295840 h 786778"/>
                <a:gd name="connsiteX10" fmla="*/ 272576 w 753052"/>
                <a:gd name="connsiteY10" fmla="*/ 403676 h 786778"/>
                <a:gd name="connsiteX11" fmla="*/ 254499 w 753052"/>
                <a:gd name="connsiteY11" fmla="*/ 415027 h 786778"/>
                <a:gd name="connsiteX12" fmla="*/ 254499 w 753052"/>
                <a:gd name="connsiteY12" fmla="*/ 415027 h 786778"/>
                <a:gd name="connsiteX13" fmla="*/ 254499 w 753052"/>
                <a:gd name="connsiteY13" fmla="*/ 415027 h 786778"/>
                <a:gd name="connsiteX14" fmla="*/ 239276 w 753052"/>
                <a:gd name="connsiteY14" fmla="*/ 450973 h 786778"/>
                <a:gd name="connsiteX15" fmla="*/ 254499 w 753052"/>
                <a:gd name="connsiteY15" fmla="*/ 486918 h 786778"/>
                <a:gd name="connsiteX16" fmla="*/ 254499 w 753052"/>
                <a:gd name="connsiteY16" fmla="*/ 486918 h 786778"/>
                <a:gd name="connsiteX17" fmla="*/ 254499 w 753052"/>
                <a:gd name="connsiteY17" fmla="*/ 486918 h 786778"/>
                <a:gd name="connsiteX18" fmla="*/ 290654 w 753052"/>
                <a:gd name="connsiteY18" fmla="*/ 502053 h 786778"/>
                <a:gd name="connsiteX19" fmla="*/ 326808 w 753052"/>
                <a:gd name="connsiteY19" fmla="*/ 486918 h 786778"/>
                <a:gd name="connsiteX20" fmla="*/ 326808 w 753052"/>
                <a:gd name="connsiteY20" fmla="*/ 486918 h 786778"/>
                <a:gd name="connsiteX21" fmla="*/ 326808 w 753052"/>
                <a:gd name="connsiteY21" fmla="*/ 486918 h 786778"/>
                <a:gd name="connsiteX22" fmla="*/ 342031 w 753052"/>
                <a:gd name="connsiteY22" fmla="*/ 450973 h 786778"/>
                <a:gd name="connsiteX23" fmla="*/ 326808 w 753052"/>
                <a:gd name="connsiteY23" fmla="*/ 415027 h 786778"/>
                <a:gd name="connsiteX24" fmla="*/ 326808 w 753052"/>
                <a:gd name="connsiteY24" fmla="*/ 415027 h 786778"/>
                <a:gd name="connsiteX25" fmla="*/ 326808 w 753052"/>
                <a:gd name="connsiteY25" fmla="*/ 415027 h 786778"/>
                <a:gd name="connsiteX26" fmla="*/ 308731 w 753052"/>
                <a:gd name="connsiteY26" fmla="*/ 403676 h 786778"/>
                <a:gd name="connsiteX27" fmla="*/ 308731 w 753052"/>
                <a:gd name="connsiteY27" fmla="*/ 277867 h 786778"/>
                <a:gd name="connsiteX28" fmla="*/ 290654 w 753052"/>
                <a:gd name="connsiteY28" fmla="*/ 259895 h 786778"/>
                <a:gd name="connsiteX29" fmla="*/ 137472 w 753052"/>
                <a:gd name="connsiteY29" fmla="*/ 259895 h 786778"/>
                <a:gd name="connsiteX30" fmla="*/ 137472 w 753052"/>
                <a:gd name="connsiteY30" fmla="*/ 259895 h 786778"/>
                <a:gd name="connsiteX31" fmla="*/ 72774 w 753052"/>
                <a:gd name="connsiteY31" fmla="*/ 259895 h 786778"/>
                <a:gd name="connsiteX32" fmla="*/ 376283 w 753052"/>
                <a:gd name="connsiteY32" fmla="*/ 39493 h 786778"/>
                <a:gd name="connsiteX33" fmla="*/ 679792 w 753052"/>
                <a:gd name="connsiteY33" fmla="*/ 259895 h 786778"/>
                <a:gd name="connsiteX34" fmla="*/ 615094 w 753052"/>
                <a:gd name="connsiteY34" fmla="*/ 259895 h 786778"/>
                <a:gd name="connsiteX35" fmla="*/ 597017 w 753052"/>
                <a:gd name="connsiteY35" fmla="*/ 277867 h 786778"/>
                <a:gd name="connsiteX36" fmla="*/ 597017 w 753052"/>
                <a:gd name="connsiteY36" fmla="*/ 502053 h 786778"/>
                <a:gd name="connsiteX37" fmla="*/ 597017 w 753052"/>
                <a:gd name="connsiteY37" fmla="*/ 555971 h 786778"/>
                <a:gd name="connsiteX38" fmla="*/ 597017 w 753052"/>
                <a:gd name="connsiteY38" fmla="*/ 555971 h 786778"/>
                <a:gd name="connsiteX39" fmla="*/ 597017 w 753052"/>
                <a:gd name="connsiteY39" fmla="*/ 686509 h 786778"/>
                <a:gd name="connsiteX40" fmla="*/ 597017 w 753052"/>
                <a:gd name="connsiteY40" fmla="*/ 688401 h 786778"/>
                <a:gd name="connsiteX41" fmla="*/ 578939 w 753052"/>
                <a:gd name="connsiteY41" fmla="*/ 699753 h 786778"/>
                <a:gd name="connsiteX42" fmla="*/ 578939 w 753052"/>
                <a:gd name="connsiteY42" fmla="*/ 699753 h 786778"/>
                <a:gd name="connsiteX43" fmla="*/ 578939 w 753052"/>
                <a:gd name="connsiteY43" fmla="*/ 699753 h 786778"/>
                <a:gd name="connsiteX44" fmla="*/ 563716 w 753052"/>
                <a:gd name="connsiteY44" fmla="*/ 735698 h 786778"/>
                <a:gd name="connsiteX45" fmla="*/ 578939 w 753052"/>
                <a:gd name="connsiteY45" fmla="*/ 771643 h 786778"/>
                <a:gd name="connsiteX46" fmla="*/ 578939 w 753052"/>
                <a:gd name="connsiteY46" fmla="*/ 771643 h 786778"/>
                <a:gd name="connsiteX47" fmla="*/ 578939 w 753052"/>
                <a:gd name="connsiteY47" fmla="*/ 771643 h 786778"/>
                <a:gd name="connsiteX48" fmla="*/ 615094 w 753052"/>
                <a:gd name="connsiteY48" fmla="*/ 786778 h 786778"/>
                <a:gd name="connsiteX49" fmla="*/ 651249 w 753052"/>
                <a:gd name="connsiteY49" fmla="*/ 771643 h 786778"/>
                <a:gd name="connsiteX50" fmla="*/ 651249 w 753052"/>
                <a:gd name="connsiteY50" fmla="*/ 771643 h 786778"/>
                <a:gd name="connsiteX51" fmla="*/ 651249 w 753052"/>
                <a:gd name="connsiteY51" fmla="*/ 771643 h 786778"/>
                <a:gd name="connsiteX52" fmla="*/ 666472 w 753052"/>
                <a:gd name="connsiteY52" fmla="*/ 735698 h 786778"/>
                <a:gd name="connsiteX53" fmla="*/ 651249 w 753052"/>
                <a:gd name="connsiteY53" fmla="*/ 699753 h 786778"/>
                <a:gd name="connsiteX54" fmla="*/ 651249 w 753052"/>
                <a:gd name="connsiteY54" fmla="*/ 699753 h 786778"/>
                <a:gd name="connsiteX55" fmla="*/ 651249 w 753052"/>
                <a:gd name="connsiteY55" fmla="*/ 699753 h 786778"/>
                <a:gd name="connsiteX56" fmla="*/ 633171 w 753052"/>
                <a:gd name="connsiteY56" fmla="*/ 688401 h 786778"/>
                <a:gd name="connsiteX57" fmla="*/ 633171 w 753052"/>
                <a:gd name="connsiteY57" fmla="*/ 686509 h 786778"/>
                <a:gd name="connsiteX58" fmla="*/ 633171 w 753052"/>
                <a:gd name="connsiteY58" fmla="*/ 602322 h 786778"/>
                <a:gd name="connsiteX59" fmla="*/ 633171 w 753052"/>
                <a:gd name="connsiteY59" fmla="*/ 596646 h 786778"/>
                <a:gd name="connsiteX60" fmla="*/ 633171 w 753052"/>
                <a:gd name="connsiteY60" fmla="*/ 555971 h 786778"/>
                <a:gd name="connsiteX61" fmla="*/ 633171 w 753052"/>
                <a:gd name="connsiteY61" fmla="*/ 555971 h 786778"/>
                <a:gd name="connsiteX62" fmla="*/ 633171 w 753052"/>
                <a:gd name="connsiteY62" fmla="*/ 502053 h 786778"/>
                <a:gd name="connsiteX63" fmla="*/ 633171 w 753052"/>
                <a:gd name="connsiteY63" fmla="*/ 295840 h 786778"/>
                <a:gd name="connsiteX64" fmla="*/ 734975 w 753052"/>
                <a:gd name="connsiteY64" fmla="*/ 295840 h 786778"/>
                <a:gd name="connsiteX65" fmla="*/ 753053 w 753052"/>
                <a:gd name="connsiteY65" fmla="*/ 277867 h 786778"/>
                <a:gd name="connsiteX66" fmla="*/ 742587 w 753052"/>
                <a:gd name="connsiteY66" fmla="*/ 262732 h 786778"/>
                <a:gd name="connsiteX67" fmla="*/ 305877 w 753052"/>
                <a:gd name="connsiteY67" fmla="*/ 465162 h 786778"/>
                <a:gd name="connsiteX68" fmla="*/ 305877 w 753052"/>
                <a:gd name="connsiteY68" fmla="*/ 465162 h 786778"/>
                <a:gd name="connsiteX69" fmla="*/ 290654 w 753052"/>
                <a:gd name="connsiteY69" fmla="*/ 470837 h 786778"/>
                <a:gd name="connsiteX70" fmla="*/ 275431 w 753052"/>
                <a:gd name="connsiteY70" fmla="*/ 465162 h 786778"/>
                <a:gd name="connsiteX71" fmla="*/ 275431 w 753052"/>
                <a:gd name="connsiteY71" fmla="*/ 465162 h 786778"/>
                <a:gd name="connsiteX72" fmla="*/ 269722 w 753052"/>
                <a:gd name="connsiteY72" fmla="*/ 450027 h 786778"/>
                <a:gd name="connsiteX73" fmla="*/ 275431 w 753052"/>
                <a:gd name="connsiteY73" fmla="*/ 434892 h 786778"/>
                <a:gd name="connsiteX74" fmla="*/ 275431 w 753052"/>
                <a:gd name="connsiteY74" fmla="*/ 434892 h 786778"/>
                <a:gd name="connsiteX75" fmla="*/ 290654 w 753052"/>
                <a:gd name="connsiteY75" fmla="*/ 429216 h 786778"/>
                <a:gd name="connsiteX76" fmla="*/ 305877 w 753052"/>
                <a:gd name="connsiteY76" fmla="*/ 434892 h 786778"/>
                <a:gd name="connsiteX77" fmla="*/ 305877 w 753052"/>
                <a:gd name="connsiteY77" fmla="*/ 434892 h 786778"/>
                <a:gd name="connsiteX78" fmla="*/ 311585 w 753052"/>
                <a:gd name="connsiteY78" fmla="*/ 450027 h 786778"/>
                <a:gd name="connsiteX79" fmla="*/ 305877 w 753052"/>
                <a:gd name="connsiteY79" fmla="*/ 465162 h 786778"/>
                <a:gd name="connsiteX80" fmla="*/ 628414 w 753052"/>
                <a:gd name="connsiteY80" fmla="*/ 749887 h 786778"/>
                <a:gd name="connsiteX81" fmla="*/ 628414 w 753052"/>
                <a:gd name="connsiteY81" fmla="*/ 749887 h 786778"/>
                <a:gd name="connsiteX82" fmla="*/ 613191 w 753052"/>
                <a:gd name="connsiteY82" fmla="*/ 755562 h 786778"/>
                <a:gd name="connsiteX83" fmla="*/ 597968 w 753052"/>
                <a:gd name="connsiteY83" fmla="*/ 749887 h 786778"/>
                <a:gd name="connsiteX84" fmla="*/ 597968 w 753052"/>
                <a:gd name="connsiteY84" fmla="*/ 749887 h 786778"/>
                <a:gd name="connsiteX85" fmla="*/ 592259 w 753052"/>
                <a:gd name="connsiteY85" fmla="*/ 734752 h 786778"/>
                <a:gd name="connsiteX86" fmla="*/ 597968 w 753052"/>
                <a:gd name="connsiteY86" fmla="*/ 719617 h 786778"/>
                <a:gd name="connsiteX87" fmla="*/ 597968 w 753052"/>
                <a:gd name="connsiteY87" fmla="*/ 719617 h 786778"/>
                <a:gd name="connsiteX88" fmla="*/ 613191 w 753052"/>
                <a:gd name="connsiteY88" fmla="*/ 713942 h 786778"/>
                <a:gd name="connsiteX89" fmla="*/ 628414 w 753052"/>
                <a:gd name="connsiteY89" fmla="*/ 719617 h 786778"/>
                <a:gd name="connsiteX90" fmla="*/ 628414 w 753052"/>
                <a:gd name="connsiteY90" fmla="*/ 719617 h 786778"/>
                <a:gd name="connsiteX91" fmla="*/ 634123 w 753052"/>
                <a:gd name="connsiteY91" fmla="*/ 734752 h 786778"/>
                <a:gd name="connsiteX92" fmla="*/ 628414 w 753052"/>
                <a:gd name="connsiteY92" fmla="*/ 749887 h 78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753052" h="786778">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grpFill/>
            <a:ln w="19050" cap="flat">
              <a:noFill/>
              <a:prstDash val="solid"/>
              <a:miter/>
            </a:ln>
          </p:spPr>
          <p:txBody>
            <a:bodyPr rtlCol="0" anchor="ctr"/>
            <a:lstStyle/>
            <a:p>
              <a:endParaRPr lang="en-US"/>
            </a:p>
          </p:txBody>
        </p:sp>
      </p:grpSp>
    </p:spTree>
    <p:extLst>
      <p:ext uri="{BB962C8B-B14F-4D97-AF65-F5344CB8AC3E}">
        <p14:creationId xmlns:p14="http://schemas.microsoft.com/office/powerpoint/2010/main" val="24765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8CA3403D-C192-5644-849C-32E644D5A7C0}"/>
              </a:ext>
            </a:extLst>
          </p:cNvPr>
          <p:cNvSpPr/>
          <p:nvPr userDrawn="1"/>
        </p:nvSpPr>
        <p:spPr>
          <a:xfrm>
            <a:off x="4884044" y="0"/>
            <a:ext cx="6417733" cy="6858000"/>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7F3494"/>
          </a:solidFill>
          <a:ln w="3060" cap="flat">
            <a:noFill/>
            <a:prstDash val="solid"/>
            <a:miter/>
          </a:ln>
        </p:spPr>
        <p:txBody>
          <a:bodyPr rtlCol="0" anchor="ctr"/>
          <a:lstStyle/>
          <a:p>
            <a:endParaRPr lang="en-US"/>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6096001" y="593579"/>
            <a:ext cx="4724400" cy="560402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grpSp>
        <p:nvGrpSpPr>
          <p:cNvPr id="26" name="Group 25">
            <a:extLst>
              <a:ext uri="{FF2B5EF4-FFF2-40B4-BE49-F238E27FC236}">
                <a16:creationId xmlns:a16="http://schemas.microsoft.com/office/drawing/2014/main" id="{42DFB01B-26CE-B442-86AF-519657426DE2}"/>
              </a:ext>
            </a:extLst>
          </p:cNvPr>
          <p:cNvGrpSpPr/>
          <p:nvPr userDrawn="1"/>
        </p:nvGrpSpPr>
        <p:grpSpPr>
          <a:xfrm>
            <a:off x="4884044" y="3946789"/>
            <a:ext cx="3525984" cy="2857223"/>
            <a:chOff x="1659400" y="1572038"/>
            <a:chExt cx="970931" cy="786778"/>
          </a:xfrm>
          <a:solidFill>
            <a:schemeClr val="bg1">
              <a:alpha val="13293"/>
            </a:schemeClr>
          </a:solidFill>
        </p:grpSpPr>
        <p:sp>
          <p:nvSpPr>
            <p:cNvPr id="27" name="Freeform 26">
              <a:extLst>
                <a:ext uri="{FF2B5EF4-FFF2-40B4-BE49-F238E27FC236}">
                  <a16:creationId xmlns:a16="http://schemas.microsoft.com/office/drawing/2014/main" id="{5A6C6FBB-426E-5540-AB68-458BE6BDDDFB}"/>
                </a:ext>
              </a:extLst>
            </p:cNvPr>
            <p:cNvSpPr/>
            <p:nvPr/>
          </p:nvSpPr>
          <p:spPr>
            <a:xfrm>
              <a:off x="2036634" y="1851797"/>
              <a:ext cx="593697" cy="420939"/>
            </a:xfrm>
            <a:custGeom>
              <a:avLst/>
              <a:gdLst>
                <a:gd name="connsiteX0" fmla="*/ 578474 w 593697"/>
                <a:gd name="connsiteY0" fmla="*/ 334860 h 420939"/>
                <a:gd name="connsiteX1" fmla="*/ 578474 w 593697"/>
                <a:gd name="connsiteY1" fmla="*/ 334860 h 420939"/>
                <a:gd name="connsiteX2" fmla="*/ 578474 w 593697"/>
                <a:gd name="connsiteY2" fmla="*/ 334860 h 420939"/>
                <a:gd name="connsiteX3" fmla="*/ 542320 w 593697"/>
                <a:gd name="connsiteY3" fmla="*/ 319725 h 420939"/>
                <a:gd name="connsiteX4" fmla="*/ 506165 w 593697"/>
                <a:gd name="connsiteY4" fmla="*/ 334860 h 420939"/>
                <a:gd name="connsiteX5" fmla="*/ 506165 w 593697"/>
                <a:gd name="connsiteY5" fmla="*/ 334860 h 420939"/>
                <a:gd name="connsiteX6" fmla="*/ 506165 w 593697"/>
                <a:gd name="connsiteY6" fmla="*/ 334860 h 420939"/>
                <a:gd name="connsiteX7" fmla="*/ 494748 w 593697"/>
                <a:gd name="connsiteY7" fmla="*/ 351886 h 420939"/>
                <a:gd name="connsiteX8" fmla="*/ 71358 w 593697"/>
                <a:gd name="connsiteY8" fmla="*/ 351886 h 420939"/>
                <a:gd name="connsiteX9" fmla="*/ 71358 w 593697"/>
                <a:gd name="connsiteY9" fmla="*/ 227023 h 420939"/>
                <a:gd name="connsiteX10" fmla="*/ 71358 w 593697"/>
                <a:gd name="connsiteY10" fmla="*/ 105944 h 420939"/>
                <a:gd name="connsiteX11" fmla="*/ 70406 w 593697"/>
                <a:gd name="connsiteY11" fmla="*/ 98377 h 420939"/>
                <a:gd name="connsiteX12" fmla="*/ 87532 w 593697"/>
                <a:gd name="connsiteY12" fmla="*/ 87026 h 420939"/>
                <a:gd name="connsiteX13" fmla="*/ 87532 w 593697"/>
                <a:gd name="connsiteY13" fmla="*/ 87026 h 420939"/>
                <a:gd name="connsiteX14" fmla="*/ 87532 w 593697"/>
                <a:gd name="connsiteY14" fmla="*/ 87026 h 420939"/>
                <a:gd name="connsiteX15" fmla="*/ 102755 w 593697"/>
                <a:gd name="connsiteY15" fmla="*/ 51080 h 420939"/>
                <a:gd name="connsiteX16" fmla="*/ 87532 w 593697"/>
                <a:gd name="connsiteY16" fmla="*/ 15135 h 420939"/>
                <a:gd name="connsiteX17" fmla="*/ 87532 w 593697"/>
                <a:gd name="connsiteY17" fmla="*/ 15135 h 420939"/>
                <a:gd name="connsiteX18" fmla="*/ 87532 w 593697"/>
                <a:gd name="connsiteY18" fmla="*/ 15135 h 420939"/>
                <a:gd name="connsiteX19" fmla="*/ 51378 w 593697"/>
                <a:gd name="connsiteY19" fmla="*/ 0 h 420939"/>
                <a:gd name="connsiteX20" fmla="*/ 15223 w 593697"/>
                <a:gd name="connsiteY20" fmla="*/ 15135 h 420939"/>
                <a:gd name="connsiteX21" fmla="*/ 15223 w 593697"/>
                <a:gd name="connsiteY21" fmla="*/ 15135 h 420939"/>
                <a:gd name="connsiteX22" fmla="*/ 15223 w 593697"/>
                <a:gd name="connsiteY22" fmla="*/ 15135 h 420939"/>
                <a:gd name="connsiteX23" fmla="*/ 0 w 593697"/>
                <a:gd name="connsiteY23" fmla="*/ 51080 h 420939"/>
                <a:gd name="connsiteX24" fmla="*/ 15223 w 593697"/>
                <a:gd name="connsiteY24" fmla="*/ 87026 h 420939"/>
                <a:gd name="connsiteX25" fmla="*/ 15223 w 593697"/>
                <a:gd name="connsiteY25" fmla="*/ 87026 h 420939"/>
                <a:gd name="connsiteX26" fmla="*/ 15223 w 593697"/>
                <a:gd name="connsiteY26" fmla="*/ 87026 h 420939"/>
                <a:gd name="connsiteX27" fmla="*/ 32349 w 593697"/>
                <a:gd name="connsiteY27" fmla="*/ 98377 h 420939"/>
                <a:gd name="connsiteX28" fmla="*/ 31397 w 593697"/>
                <a:gd name="connsiteY28" fmla="*/ 105944 h 420939"/>
                <a:gd name="connsiteX29" fmla="*/ 31397 w 593697"/>
                <a:gd name="connsiteY29" fmla="*/ 227023 h 420939"/>
                <a:gd name="connsiteX30" fmla="*/ 31397 w 593697"/>
                <a:gd name="connsiteY30" fmla="*/ 356616 h 420939"/>
                <a:gd name="connsiteX31" fmla="*/ 31397 w 593697"/>
                <a:gd name="connsiteY31" fmla="*/ 370805 h 420939"/>
                <a:gd name="connsiteX32" fmla="*/ 51378 w 593697"/>
                <a:gd name="connsiteY32" fmla="*/ 390670 h 420939"/>
                <a:gd name="connsiteX33" fmla="*/ 495699 w 593697"/>
                <a:gd name="connsiteY33" fmla="*/ 390670 h 420939"/>
                <a:gd name="connsiteX34" fmla="*/ 506165 w 593697"/>
                <a:gd name="connsiteY34" fmla="*/ 405804 h 420939"/>
                <a:gd name="connsiteX35" fmla="*/ 506165 w 593697"/>
                <a:gd name="connsiteY35" fmla="*/ 405804 h 420939"/>
                <a:gd name="connsiteX36" fmla="*/ 506165 w 593697"/>
                <a:gd name="connsiteY36" fmla="*/ 405804 h 420939"/>
                <a:gd name="connsiteX37" fmla="*/ 542320 w 593697"/>
                <a:gd name="connsiteY37" fmla="*/ 420939 h 420939"/>
                <a:gd name="connsiteX38" fmla="*/ 578474 w 593697"/>
                <a:gd name="connsiteY38" fmla="*/ 405804 h 420939"/>
                <a:gd name="connsiteX39" fmla="*/ 578474 w 593697"/>
                <a:gd name="connsiteY39" fmla="*/ 405804 h 420939"/>
                <a:gd name="connsiteX40" fmla="*/ 578474 w 593697"/>
                <a:gd name="connsiteY40" fmla="*/ 405804 h 420939"/>
                <a:gd name="connsiteX41" fmla="*/ 593697 w 593697"/>
                <a:gd name="connsiteY41" fmla="*/ 369859 h 420939"/>
                <a:gd name="connsiteX42" fmla="*/ 578474 w 593697"/>
                <a:gd name="connsiteY42" fmla="*/ 334860 h 420939"/>
                <a:gd name="connsiteX43" fmla="*/ 37106 w 593697"/>
                <a:gd name="connsiteY43" fmla="*/ 35945 h 420939"/>
                <a:gd name="connsiteX44" fmla="*/ 37106 w 593697"/>
                <a:gd name="connsiteY44" fmla="*/ 35945 h 420939"/>
                <a:gd name="connsiteX45" fmla="*/ 52329 w 593697"/>
                <a:gd name="connsiteY45" fmla="*/ 30270 h 420939"/>
                <a:gd name="connsiteX46" fmla="*/ 67552 w 593697"/>
                <a:gd name="connsiteY46" fmla="*/ 35945 h 420939"/>
                <a:gd name="connsiteX47" fmla="*/ 67552 w 593697"/>
                <a:gd name="connsiteY47" fmla="*/ 35945 h 420939"/>
                <a:gd name="connsiteX48" fmla="*/ 73261 w 593697"/>
                <a:gd name="connsiteY48" fmla="*/ 51080 h 420939"/>
                <a:gd name="connsiteX49" fmla="*/ 67552 w 593697"/>
                <a:gd name="connsiteY49" fmla="*/ 66215 h 420939"/>
                <a:gd name="connsiteX50" fmla="*/ 67552 w 593697"/>
                <a:gd name="connsiteY50" fmla="*/ 66215 h 420939"/>
                <a:gd name="connsiteX51" fmla="*/ 52329 w 593697"/>
                <a:gd name="connsiteY51" fmla="*/ 71891 h 420939"/>
                <a:gd name="connsiteX52" fmla="*/ 37106 w 593697"/>
                <a:gd name="connsiteY52" fmla="*/ 66215 h 420939"/>
                <a:gd name="connsiteX53" fmla="*/ 37106 w 593697"/>
                <a:gd name="connsiteY53" fmla="*/ 66215 h 420939"/>
                <a:gd name="connsiteX54" fmla="*/ 31397 w 593697"/>
                <a:gd name="connsiteY54" fmla="*/ 51080 h 420939"/>
                <a:gd name="connsiteX55" fmla="*/ 37106 w 593697"/>
                <a:gd name="connsiteY55" fmla="*/ 35945 h 420939"/>
                <a:gd name="connsiteX56" fmla="*/ 556591 w 593697"/>
                <a:gd name="connsiteY56" fmla="*/ 385940 h 420939"/>
                <a:gd name="connsiteX57" fmla="*/ 556591 w 593697"/>
                <a:gd name="connsiteY57" fmla="*/ 385940 h 420939"/>
                <a:gd name="connsiteX58" fmla="*/ 541368 w 593697"/>
                <a:gd name="connsiteY58" fmla="*/ 391615 h 420939"/>
                <a:gd name="connsiteX59" fmla="*/ 526145 w 593697"/>
                <a:gd name="connsiteY59" fmla="*/ 385940 h 420939"/>
                <a:gd name="connsiteX60" fmla="*/ 526145 w 593697"/>
                <a:gd name="connsiteY60" fmla="*/ 385940 h 420939"/>
                <a:gd name="connsiteX61" fmla="*/ 520437 w 593697"/>
                <a:gd name="connsiteY61" fmla="*/ 370805 h 420939"/>
                <a:gd name="connsiteX62" fmla="*/ 526145 w 593697"/>
                <a:gd name="connsiteY62" fmla="*/ 355670 h 420939"/>
                <a:gd name="connsiteX63" fmla="*/ 526145 w 593697"/>
                <a:gd name="connsiteY63" fmla="*/ 355670 h 420939"/>
                <a:gd name="connsiteX64" fmla="*/ 541368 w 593697"/>
                <a:gd name="connsiteY64" fmla="*/ 349994 h 420939"/>
                <a:gd name="connsiteX65" fmla="*/ 556591 w 593697"/>
                <a:gd name="connsiteY65" fmla="*/ 355670 h 420939"/>
                <a:gd name="connsiteX66" fmla="*/ 556591 w 593697"/>
                <a:gd name="connsiteY66" fmla="*/ 355670 h 420939"/>
                <a:gd name="connsiteX67" fmla="*/ 562300 w 593697"/>
                <a:gd name="connsiteY67" fmla="*/ 370805 h 420939"/>
                <a:gd name="connsiteX68" fmla="*/ 556591 w 593697"/>
                <a:gd name="connsiteY68" fmla="*/ 385940 h 42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93697" h="420939">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grpFill/>
            <a:ln w="19050"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24D65A39-23FA-3D4E-9326-EBFCF2AEA8BA}"/>
                </a:ext>
              </a:extLst>
            </p:cNvPr>
            <p:cNvSpPr/>
            <p:nvPr/>
          </p:nvSpPr>
          <p:spPr>
            <a:xfrm>
              <a:off x="1659400" y="1572038"/>
              <a:ext cx="753052" cy="786778"/>
            </a:xfrm>
            <a:custGeom>
              <a:avLst/>
              <a:gdLst>
                <a:gd name="connsiteX0" fmla="*/ 742587 w 753052"/>
                <a:gd name="connsiteY0" fmla="*/ 262732 h 786778"/>
                <a:gd name="connsiteX1" fmla="*/ 385797 w 753052"/>
                <a:gd name="connsiteY1" fmla="*/ 3547 h 786778"/>
                <a:gd name="connsiteX2" fmla="*/ 364866 w 753052"/>
                <a:gd name="connsiteY2" fmla="*/ 3547 h 786778"/>
                <a:gd name="connsiteX3" fmla="*/ 7125 w 753052"/>
                <a:gd name="connsiteY3" fmla="*/ 263678 h 786778"/>
                <a:gd name="connsiteX4" fmla="*/ 3319 w 753052"/>
                <a:gd name="connsiteY4" fmla="*/ 288273 h 786778"/>
                <a:gd name="connsiteX5" fmla="*/ 17591 w 753052"/>
                <a:gd name="connsiteY5" fmla="*/ 295840 h 786778"/>
                <a:gd name="connsiteX6" fmla="*/ 17591 w 753052"/>
                <a:gd name="connsiteY6" fmla="*/ 295840 h 786778"/>
                <a:gd name="connsiteX7" fmla="*/ 136521 w 753052"/>
                <a:gd name="connsiteY7" fmla="*/ 295840 h 786778"/>
                <a:gd name="connsiteX8" fmla="*/ 136521 w 753052"/>
                <a:gd name="connsiteY8" fmla="*/ 295840 h 786778"/>
                <a:gd name="connsiteX9" fmla="*/ 272576 w 753052"/>
                <a:gd name="connsiteY9" fmla="*/ 295840 h 786778"/>
                <a:gd name="connsiteX10" fmla="*/ 272576 w 753052"/>
                <a:gd name="connsiteY10" fmla="*/ 403676 h 786778"/>
                <a:gd name="connsiteX11" fmla="*/ 254499 w 753052"/>
                <a:gd name="connsiteY11" fmla="*/ 415027 h 786778"/>
                <a:gd name="connsiteX12" fmla="*/ 254499 w 753052"/>
                <a:gd name="connsiteY12" fmla="*/ 415027 h 786778"/>
                <a:gd name="connsiteX13" fmla="*/ 254499 w 753052"/>
                <a:gd name="connsiteY13" fmla="*/ 415027 h 786778"/>
                <a:gd name="connsiteX14" fmla="*/ 239276 w 753052"/>
                <a:gd name="connsiteY14" fmla="*/ 450973 h 786778"/>
                <a:gd name="connsiteX15" fmla="*/ 254499 w 753052"/>
                <a:gd name="connsiteY15" fmla="*/ 486918 h 786778"/>
                <a:gd name="connsiteX16" fmla="*/ 254499 w 753052"/>
                <a:gd name="connsiteY16" fmla="*/ 486918 h 786778"/>
                <a:gd name="connsiteX17" fmla="*/ 254499 w 753052"/>
                <a:gd name="connsiteY17" fmla="*/ 486918 h 786778"/>
                <a:gd name="connsiteX18" fmla="*/ 290654 w 753052"/>
                <a:gd name="connsiteY18" fmla="*/ 502053 h 786778"/>
                <a:gd name="connsiteX19" fmla="*/ 326808 w 753052"/>
                <a:gd name="connsiteY19" fmla="*/ 486918 h 786778"/>
                <a:gd name="connsiteX20" fmla="*/ 326808 w 753052"/>
                <a:gd name="connsiteY20" fmla="*/ 486918 h 786778"/>
                <a:gd name="connsiteX21" fmla="*/ 326808 w 753052"/>
                <a:gd name="connsiteY21" fmla="*/ 486918 h 786778"/>
                <a:gd name="connsiteX22" fmla="*/ 342031 w 753052"/>
                <a:gd name="connsiteY22" fmla="*/ 450973 h 786778"/>
                <a:gd name="connsiteX23" fmla="*/ 326808 w 753052"/>
                <a:gd name="connsiteY23" fmla="*/ 415027 h 786778"/>
                <a:gd name="connsiteX24" fmla="*/ 326808 w 753052"/>
                <a:gd name="connsiteY24" fmla="*/ 415027 h 786778"/>
                <a:gd name="connsiteX25" fmla="*/ 326808 w 753052"/>
                <a:gd name="connsiteY25" fmla="*/ 415027 h 786778"/>
                <a:gd name="connsiteX26" fmla="*/ 308731 w 753052"/>
                <a:gd name="connsiteY26" fmla="*/ 403676 h 786778"/>
                <a:gd name="connsiteX27" fmla="*/ 308731 w 753052"/>
                <a:gd name="connsiteY27" fmla="*/ 277867 h 786778"/>
                <a:gd name="connsiteX28" fmla="*/ 290654 w 753052"/>
                <a:gd name="connsiteY28" fmla="*/ 259895 h 786778"/>
                <a:gd name="connsiteX29" fmla="*/ 137472 w 753052"/>
                <a:gd name="connsiteY29" fmla="*/ 259895 h 786778"/>
                <a:gd name="connsiteX30" fmla="*/ 137472 w 753052"/>
                <a:gd name="connsiteY30" fmla="*/ 259895 h 786778"/>
                <a:gd name="connsiteX31" fmla="*/ 72774 w 753052"/>
                <a:gd name="connsiteY31" fmla="*/ 259895 h 786778"/>
                <a:gd name="connsiteX32" fmla="*/ 376283 w 753052"/>
                <a:gd name="connsiteY32" fmla="*/ 39493 h 786778"/>
                <a:gd name="connsiteX33" fmla="*/ 679792 w 753052"/>
                <a:gd name="connsiteY33" fmla="*/ 259895 h 786778"/>
                <a:gd name="connsiteX34" fmla="*/ 615094 w 753052"/>
                <a:gd name="connsiteY34" fmla="*/ 259895 h 786778"/>
                <a:gd name="connsiteX35" fmla="*/ 597017 w 753052"/>
                <a:gd name="connsiteY35" fmla="*/ 277867 h 786778"/>
                <a:gd name="connsiteX36" fmla="*/ 597017 w 753052"/>
                <a:gd name="connsiteY36" fmla="*/ 502053 h 786778"/>
                <a:gd name="connsiteX37" fmla="*/ 597017 w 753052"/>
                <a:gd name="connsiteY37" fmla="*/ 555971 h 786778"/>
                <a:gd name="connsiteX38" fmla="*/ 597017 w 753052"/>
                <a:gd name="connsiteY38" fmla="*/ 555971 h 786778"/>
                <a:gd name="connsiteX39" fmla="*/ 597017 w 753052"/>
                <a:gd name="connsiteY39" fmla="*/ 686509 h 786778"/>
                <a:gd name="connsiteX40" fmla="*/ 597017 w 753052"/>
                <a:gd name="connsiteY40" fmla="*/ 688401 h 786778"/>
                <a:gd name="connsiteX41" fmla="*/ 578939 w 753052"/>
                <a:gd name="connsiteY41" fmla="*/ 699753 h 786778"/>
                <a:gd name="connsiteX42" fmla="*/ 578939 w 753052"/>
                <a:gd name="connsiteY42" fmla="*/ 699753 h 786778"/>
                <a:gd name="connsiteX43" fmla="*/ 578939 w 753052"/>
                <a:gd name="connsiteY43" fmla="*/ 699753 h 786778"/>
                <a:gd name="connsiteX44" fmla="*/ 563716 w 753052"/>
                <a:gd name="connsiteY44" fmla="*/ 735698 h 786778"/>
                <a:gd name="connsiteX45" fmla="*/ 578939 w 753052"/>
                <a:gd name="connsiteY45" fmla="*/ 771643 h 786778"/>
                <a:gd name="connsiteX46" fmla="*/ 578939 w 753052"/>
                <a:gd name="connsiteY46" fmla="*/ 771643 h 786778"/>
                <a:gd name="connsiteX47" fmla="*/ 578939 w 753052"/>
                <a:gd name="connsiteY47" fmla="*/ 771643 h 786778"/>
                <a:gd name="connsiteX48" fmla="*/ 615094 w 753052"/>
                <a:gd name="connsiteY48" fmla="*/ 786778 h 786778"/>
                <a:gd name="connsiteX49" fmla="*/ 651249 w 753052"/>
                <a:gd name="connsiteY49" fmla="*/ 771643 h 786778"/>
                <a:gd name="connsiteX50" fmla="*/ 651249 w 753052"/>
                <a:gd name="connsiteY50" fmla="*/ 771643 h 786778"/>
                <a:gd name="connsiteX51" fmla="*/ 651249 w 753052"/>
                <a:gd name="connsiteY51" fmla="*/ 771643 h 786778"/>
                <a:gd name="connsiteX52" fmla="*/ 666472 w 753052"/>
                <a:gd name="connsiteY52" fmla="*/ 735698 h 786778"/>
                <a:gd name="connsiteX53" fmla="*/ 651249 w 753052"/>
                <a:gd name="connsiteY53" fmla="*/ 699753 h 786778"/>
                <a:gd name="connsiteX54" fmla="*/ 651249 w 753052"/>
                <a:gd name="connsiteY54" fmla="*/ 699753 h 786778"/>
                <a:gd name="connsiteX55" fmla="*/ 651249 w 753052"/>
                <a:gd name="connsiteY55" fmla="*/ 699753 h 786778"/>
                <a:gd name="connsiteX56" fmla="*/ 633171 w 753052"/>
                <a:gd name="connsiteY56" fmla="*/ 688401 h 786778"/>
                <a:gd name="connsiteX57" fmla="*/ 633171 w 753052"/>
                <a:gd name="connsiteY57" fmla="*/ 686509 h 786778"/>
                <a:gd name="connsiteX58" fmla="*/ 633171 w 753052"/>
                <a:gd name="connsiteY58" fmla="*/ 602322 h 786778"/>
                <a:gd name="connsiteX59" fmla="*/ 633171 w 753052"/>
                <a:gd name="connsiteY59" fmla="*/ 596646 h 786778"/>
                <a:gd name="connsiteX60" fmla="*/ 633171 w 753052"/>
                <a:gd name="connsiteY60" fmla="*/ 555971 h 786778"/>
                <a:gd name="connsiteX61" fmla="*/ 633171 w 753052"/>
                <a:gd name="connsiteY61" fmla="*/ 555971 h 786778"/>
                <a:gd name="connsiteX62" fmla="*/ 633171 w 753052"/>
                <a:gd name="connsiteY62" fmla="*/ 502053 h 786778"/>
                <a:gd name="connsiteX63" fmla="*/ 633171 w 753052"/>
                <a:gd name="connsiteY63" fmla="*/ 295840 h 786778"/>
                <a:gd name="connsiteX64" fmla="*/ 734975 w 753052"/>
                <a:gd name="connsiteY64" fmla="*/ 295840 h 786778"/>
                <a:gd name="connsiteX65" fmla="*/ 753053 w 753052"/>
                <a:gd name="connsiteY65" fmla="*/ 277867 h 786778"/>
                <a:gd name="connsiteX66" fmla="*/ 742587 w 753052"/>
                <a:gd name="connsiteY66" fmla="*/ 262732 h 786778"/>
                <a:gd name="connsiteX67" fmla="*/ 305877 w 753052"/>
                <a:gd name="connsiteY67" fmla="*/ 465162 h 786778"/>
                <a:gd name="connsiteX68" fmla="*/ 305877 w 753052"/>
                <a:gd name="connsiteY68" fmla="*/ 465162 h 786778"/>
                <a:gd name="connsiteX69" fmla="*/ 290654 w 753052"/>
                <a:gd name="connsiteY69" fmla="*/ 470837 h 786778"/>
                <a:gd name="connsiteX70" fmla="*/ 275431 w 753052"/>
                <a:gd name="connsiteY70" fmla="*/ 465162 h 786778"/>
                <a:gd name="connsiteX71" fmla="*/ 275431 w 753052"/>
                <a:gd name="connsiteY71" fmla="*/ 465162 h 786778"/>
                <a:gd name="connsiteX72" fmla="*/ 269722 w 753052"/>
                <a:gd name="connsiteY72" fmla="*/ 450027 h 786778"/>
                <a:gd name="connsiteX73" fmla="*/ 275431 w 753052"/>
                <a:gd name="connsiteY73" fmla="*/ 434892 h 786778"/>
                <a:gd name="connsiteX74" fmla="*/ 275431 w 753052"/>
                <a:gd name="connsiteY74" fmla="*/ 434892 h 786778"/>
                <a:gd name="connsiteX75" fmla="*/ 290654 w 753052"/>
                <a:gd name="connsiteY75" fmla="*/ 429216 h 786778"/>
                <a:gd name="connsiteX76" fmla="*/ 305877 w 753052"/>
                <a:gd name="connsiteY76" fmla="*/ 434892 h 786778"/>
                <a:gd name="connsiteX77" fmla="*/ 305877 w 753052"/>
                <a:gd name="connsiteY77" fmla="*/ 434892 h 786778"/>
                <a:gd name="connsiteX78" fmla="*/ 311585 w 753052"/>
                <a:gd name="connsiteY78" fmla="*/ 450027 h 786778"/>
                <a:gd name="connsiteX79" fmla="*/ 305877 w 753052"/>
                <a:gd name="connsiteY79" fmla="*/ 465162 h 786778"/>
                <a:gd name="connsiteX80" fmla="*/ 628414 w 753052"/>
                <a:gd name="connsiteY80" fmla="*/ 749887 h 786778"/>
                <a:gd name="connsiteX81" fmla="*/ 628414 w 753052"/>
                <a:gd name="connsiteY81" fmla="*/ 749887 h 786778"/>
                <a:gd name="connsiteX82" fmla="*/ 613191 w 753052"/>
                <a:gd name="connsiteY82" fmla="*/ 755562 h 786778"/>
                <a:gd name="connsiteX83" fmla="*/ 597968 w 753052"/>
                <a:gd name="connsiteY83" fmla="*/ 749887 h 786778"/>
                <a:gd name="connsiteX84" fmla="*/ 597968 w 753052"/>
                <a:gd name="connsiteY84" fmla="*/ 749887 h 786778"/>
                <a:gd name="connsiteX85" fmla="*/ 592259 w 753052"/>
                <a:gd name="connsiteY85" fmla="*/ 734752 h 786778"/>
                <a:gd name="connsiteX86" fmla="*/ 597968 w 753052"/>
                <a:gd name="connsiteY86" fmla="*/ 719617 h 786778"/>
                <a:gd name="connsiteX87" fmla="*/ 597968 w 753052"/>
                <a:gd name="connsiteY87" fmla="*/ 719617 h 786778"/>
                <a:gd name="connsiteX88" fmla="*/ 613191 w 753052"/>
                <a:gd name="connsiteY88" fmla="*/ 713942 h 786778"/>
                <a:gd name="connsiteX89" fmla="*/ 628414 w 753052"/>
                <a:gd name="connsiteY89" fmla="*/ 719617 h 786778"/>
                <a:gd name="connsiteX90" fmla="*/ 628414 w 753052"/>
                <a:gd name="connsiteY90" fmla="*/ 719617 h 786778"/>
                <a:gd name="connsiteX91" fmla="*/ 634123 w 753052"/>
                <a:gd name="connsiteY91" fmla="*/ 734752 h 786778"/>
                <a:gd name="connsiteX92" fmla="*/ 628414 w 753052"/>
                <a:gd name="connsiteY92" fmla="*/ 749887 h 78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753052" h="786778">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grpFill/>
            <a:ln w="19050" cap="flat">
              <a:noFill/>
              <a:prstDash val="solid"/>
              <a:miter/>
            </a:ln>
          </p:spPr>
          <p:txBody>
            <a:bodyPr rtlCol="0" anchor="ctr"/>
            <a:lstStyle/>
            <a:p>
              <a:endParaRPr lang="en-US"/>
            </a:p>
          </p:txBody>
        </p:sp>
      </p:grpSp>
      <p:sp>
        <p:nvSpPr>
          <p:cNvPr id="29" name="Picture Placeholder 62">
            <a:extLst>
              <a:ext uri="{FF2B5EF4-FFF2-40B4-BE49-F238E27FC236}">
                <a16:creationId xmlns:a16="http://schemas.microsoft.com/office/drawing/2014/main" id="{3E46B060-2435-4F41-B777-A9817ABCB150}"/>
              </a:ext>
            </a:extLst>
          </p:cNvPr>
          <p:cNvSpPr>
            <a:spLocks noGrp="1"/>
          </p:cNvSpPr>
          <p:nvPr>
            <p:ph type="pic" sz="quarter" idx="44" hasCustomPrompt="1"/>
          </p:nvPr>
        </p:nvSpPr>
        <p:spPr>
          <a:xfrm>
            <a:off x="414116" y="352414"/>
            <a:ext cx="5497412" cy="6099184"/>
          </a:xfrm>
          <a:prstGeom prst="rect">
            <a:avLst/>
          </a:prstGeom>
          <a:solidFill>
            <a:schemeClr val="bg1">
              <a:lumMod val="95000"/>
            </a:schemeClr>
          </a:solidFill>
        </p:spPr>
        <p:txBody>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Slide 2">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61B6070F-794F-F449-83D1-E1387DDD2B9B}"/>
              </a:ext>
            </a:extLst>
          </p:cNvPr>
          <p:cNvSpPr/>
          <p:nvPr userDrawn="1"/>
        </p:nvSpPr>
        <p:spPr>
          <a:xfrm>
            <a:off x="0" y="1352385"/>
            <a:ext cx="6096000" cy="438801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7F3494"/>
          </a:solidFill>
          <a:ln w="3060"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50C4F02F-B685-C24A-A1A4-1694530C252C}"/>
              </a:ext>
            </a:extLst>
          </p:cNvPr>
          <p:cNvSpPr>
            <a:spLocks noGrp="1"/>
          </p:cNvSpPr>
          <p:nvPr>
            <p:ph type="pic" sz="quarter" idx="44"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740405 h 6858000"/>
              <a:gd name="connsiteX5" fmla="*/ 6096007 w 12192000"/>
              <a:gd name="connsiteY5" fmla="*/ 5740405 h 6858000"/>
              <a:gd name="connsiteX6" fmla="*/ 6096007 w 12192000"/>
              <a:gd name="connsiteY6" fmla="*/ 1352385 h 6858000"/>
              <a:gd name="connsiteX7" fmla="*/ 0 w 12192000"/>
              <a:gd name="connsiteY7" fmla="*/ 135238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0" y="6858000"/>
                </a:lnTo>
                <a:lnTo>
                  <a:pt x="0" y="5740405"/>
                </a:lnTo>
                <a:lnTo>
                  <a:pt x="6096007" y="5740405"/>
                </a:lnTo>
                <a:lnTo>
                  <a:pt x="6096007" y="1352385"/>
                </a:lnTo>
                <a:lnTo>
                  <a:pt x="0" y="1352385"/>
                </a:lnTo>
                <a:close/>
              </a:path>
            </a:pathLst>
          </a:custGeom>
          <a:solidFill>
            <a:schemeClr val="bg1">
              <a:lumMod val="95000"/>
            </a:schemeClr>
          </a:solidFill>
        </p:spPr>
        <p:txBody>
          <a:bodyPr wrap="square">
            <a:noAutofit/>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427670" y="1747126"/>
            <a:ext cx="5126463" cy="356565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grpSp>
        <p:nvGrpSpPr>
          <p:cNvPr id="31" name="Group 30">
            <a:extLst>
              <a:ext uri="{FF2B5EF4-FFF2-40B4-BE49-F238E27FC236}">
                <a16:creationId xmlns:a16="http://schemas.microsoft.com/office/drawing/2014/main" id="{4B1390FC-6CE0-F846-AE99-A76F29978142}"/>
              </a:ext>
            </a:extLst>
          </p:cNvPr>
          <p:cNvGrpSpPr/>
          <p:nvPr userDrawn="1"/>
        </p:nvGrpSpPr>
        <p:grpSpPr>
          <a:xfrm>
            <a:off x="-1877189" y="2648392"/>
            <a:ext cx="3525984" cy="2857223"/>
            <a:chOff x="1659400" y="1572038"/>
            <a:chExt cx="970931" cy="786778"/>
          </a:xfrm>
          <a:solidFill>
            <a:schemeClr val="bg1">
              <a:alpha val="13293"/>
            </a:schemeClr>
          </a:solidFill>
        </p:grpSpPr>
        <p:sp>
          <p:nvSpPr>
            <p:cNvPr id="32" name="Freeform 31">
              <a:extLst>
                <a:ext uri="{FF2B5EF4-FFF2-40B4-BE49-F238E27FC236}">
                  <a16:creationId xmlns:a16="http://schemas.microsoft.com/office/drawing/2014/main" id="{7E0BE165-4D0B-B243-B656-3DB8BD3D17E2}"/>
                </a:ext>
              </a:extLst>
            </p:cNvPr>
            <p:cNvSpPr/>
            <p:nvPr/>
          </p:nvSpPr>
          <p:spPr>
            <a:xfrm>
              <a:off x="2036634" y="1851797"/>
              <a:ext cx="593697" cy="420939"/>
            </a:xfrm>
            <a:custGeom>
              <a:avLst/>
              <a:gdLst>
                <a:gd name="connsiteX0" fmla="*/ 578474 w 593697"/>
                <a:gd name="connsiteY0" fmla="*/ 334860 h 420939"/>
                <a:gd name="connsiteX1" fmla="*/ 578474 w 593697"/>
                <a:gd name="connsiteY1" fmla="*/ 334860 h 420939"/>
                <a:gd name="connsiteX2" fmla="*/ 578474 w 593697"/>
                <a:gd name="connsiteY2" fmla="*/ 334860 h 420939"/>
                <a:gd name="connsiteX3" fmla="*/ 542320 w 593697"/>
                <a:gd name="connsiteY3" fmla="*/ 319725 h 420939"/>
                <a:gd name="connsiteX4" fmla="*/ 506165 w 593697"/>
                <a:gd name="connsiteY4" fmla="*/ 334860 h 420939"/>
                <a:gd name="connsiteX5" fmla="*/ 506165 w 593697"/>
                <a:gd name="connsiteY5" fmla="*/ 334860 h 420939"/>
                <a:gd name="connsiteX6" fmla="*/ 506165 w 593697"/>
                <a:gd name="connsiteY6" fmla="*/ 334860 h 420939"/>
                <a:gd name="connsiteX7" fmla="*/ 494748 w 593697"/>
                <a:gd name="connsiteY7" fmla="*/ 351886 h 420939"/>
                <a:gd name="connsiteX8" fmla="*/ 71358 w 593697"/>
                <a:gd name="connsiteY8" fmla="*/ 351886 h 420939"/>
                <a:gd name="connsiteX9" fmla="*/ 71358 w 593697"/>
                <a:gd name="connsiteY9" fmla="*/ 227023 h 420939"/>
                <a:gd name="connsiteX10" fmla="*/ 71358 w 593697"/>
                <a:gd name="connsiteY10" fmla="*/ 105944 h 420939"/>
                <a:gd name="connsiteX11" fmla="*/ 70406 w 593697"/>
                <a:gd name="connsiteY11" fmla="*/ 98377 h 420939"/>
                <a:gd name="connsiteX12" fmla="*/ 87532 w 593697"/>
                <a:gd name="connsiteY12" fmla="*/ 87026 h 420939"/>
                <a:gd name="connsiteX13" fmla="*/ 87532 w 593697"/>
                <a:gd name="connsiteY13" fmla="*/ 87026 h 420939"/>
                <a:gd name="connsiteX14" fmla="*/ 87532 w 593697"/>
                <a:gd name="connsiteY14" fmla="*/ 87026 h 420939"/>
                <a:gd name="connsiteX15" fmla="*/ 102755 w 593697"/>
                <a:gd name="connsiteY15" fmla="*/ 51080 h 420939"/>
                <a:gd name="connsiteX16" fmla="*/ 87532 w 593697"/>
                <a:gd name="connsiteY16" fmla="*/ 15135 h 420939"/>
                <a:gd name="connsiteX17" fmla="*/ 87532 w 593697"/>
                <a:gd name="connsiteY17" fmla="*/ 15135 h 420939"/>
                <a:gd name="connsiteX18" fmla="*/ 87532 w 593697"/>
                <a:gd name="connsiteY18" fmla="*/ 15135 h 420939"/>
                <a:gd name="connsiteX19" fmla="*/ 51378 w 593697"/>
                <a:gd name="connsiteY19" fmla="*/ 0 h 420939"/>
                <a:gd name="connsiteX20" fmla="*/ 15223 w 593697"/>
                <a:gd name="connsiteY20" fmla="*/ 15135 h 420939"/>
                <a:gd name="connsiteX21" fmla="*/ 15223 w 593697"/>
                <a:gd name="connsiteY21" fmla="*/ 15135 h 420939"/>
                <a:gd name="connsiteX22" fmla="*/ 15223 w 593697"/>
                <a:gd name="connsiteY22" fmla="*/ 15135 h 420939"/>
                <a:gd name="connsiteX23" fmla="*/ 0 w 593697"/>
                <a:gd name="connsiteY23" fmla="*/ 51080 h 420939"/>
                <a:gd name="connsiteX24" fmla="*/ 15223 w 593697"/>
                <a:gd name="connsiteY24" fmla="*/ 87026 h 420939"/>
                <a:gd name="connsiteX25" fmla="*/ 15223 w 593697"/>
                <a:gd name="connsiteY25" fmla="*/ 87026 h 420939"/>
                <a:gd name="connsiteX26" fmla="*/ 15223 w 593697"/>
                <a:gd name="connsiteY26" fmla="*/ 87026 h 420939"/>
                <a:gd name="connsiteX27" fmla="*/ 32349 w 593697"/>
                <a:gd name="connsiteY27" fmla="*/ 98377 h 420939"/>
                <a:gd name="connsiteX28" fmla="*/ 31397 w 593697"/>
                <a:gd name="connsiteY28" fmla="*/ 105944 h 420939"/>
                <a:gd name="connsiteX29" fmla="*/ 31397 w 593697"/>
                <a:gd name="connsiteY29" fmla="*/ 227023 h 420939"/>
                <a:gd name="connsiteX30" fmla="*/ 31397 w 593697"/>
                <a:gd name="connsiteY30" fmla="*/ 356616 h 420939"/>
                <a:gd name="connsiteX31" fmla="*/ 31397 w 593697"/>
                <a:gd name="connsiteY31" fmla="*/ 370805 h 420939"/>
                <a:gd name="connsiteX32" fmla="*/ 51378 w 593697"/>
                <a:gd name="connsiteY32" fmla="*/ 390670 h 420939"/>
                <a:gd name="connsiteX33" fmla="*/ 495699 w 593697"/>
                <a:gd name="connsiteY33" fmla="*/ 390670 h 420939"/>
                <a:gd name="connsiteX34" fmla="*/ 506165 w 593697"/>
                <a:gd name="connsiteY34" fmla="*/ 405804 h 420939"/>
                <a:gd name="connsiteX35" fmla="*/ 506165 w 593697"/>
                <a:gd name="connsiteY35" fmla="*/ 405804 h 420939"/>
                <a:gd name="connsiteX36" fmla="*/ 506165 w 593697"/>
                <a:gd name="connsiteY36" fmla="*/ 405804 h 420939"/>
                <a:gd name="connsiteX37" fmla="*/ 542320 w 593697"/>
                <a:gd name="connsiteY37" fmla="*/ 420939 h 420939"/>
                <a:gd name="connsiteX38" fmla="*/ 578474 w 593697"/>
                <a:gd name="connsiteY38" fmla="*/ 405804 h 420939"/>
                <a:gd name="connsiteX39" fmla="*/ 578474 w 593697"/>
                <a:gd name="connsiteY39" fmla="*/ 405804 h 420939"/>
                <a:gd name="connsiteX40" fmla="*/ 578474 w 593697"/>
                <a:gd name="connsiteY40" fmla="*/ 405804 h 420939"/>
                <a:gd name="connsiteX41" fmla="*/ 593697 w 593697"/>
                <a:gd name="connsiteY41" fmla="*/ 369859 h 420939"/>
                <a:gd name="connsiteX42" fmla="*/ 578474 w 593697"/>
                <a:gd name="connsiteY42" fmla="*/ 334860 h 420939"/>
                <a:gd name="connsiteX43" fmla="*/ 37106 w 593697"/>
                <a:gd name="connsiteY43" fmla="*/ 35945 h 420939"/>
                <a:gd name="connsiteX44" fmla="*/ 37106 w 593697"/>
                <a:gd name="connsiteY44" fmla="*/ 35945 h 420939"/>
                <a:gd name="connsiteX45" fmla="*/ 52329 w 593697"/>
                <a:gd name="connsiteY45" fmla="*/ 30270 h 420939"/>
                <a:gd name="connsiteX46" fmla="*/ 67552 w 593697"/>
                <a:gd name="connsiteY46" fmla="*/ 35945 h 420939"/>
                <a:gd name="connsiteX47" fmla="*/ 67552 w 593697"/>
                <a:gd name="connsiteY47" fmla="*/ 35945 h 420939"/>
                <a:gd name="connsiteX48" fmla="*/ 73261 w 593697"/>
                <a:gd name="connsiteY48" fmla="*/ 51080 h 420939"/>
                <a:gd name="connsiteX49" fmla="*/ 67552 w 593697"/>
                <a:gd name="connsiteY49" fmla="*/ 66215 h 420939"/>
                <a:gd name="connsiteX50" fmla="*/ 67552 w 593697"/>
                <a:gd name="connsiteY50" fmla="*/ 66215 h 420939"/>
                <a:gd name="connsiteX51" fmla="*/ 52329 w 593697"/>
                <a:gd name="connsiteY51" fmla="*/ 71891 h 420939"/>
                <a:gd name="connsiteX52" fmla="*/ 37106 w 593697"/>
                <a:gd name="connsiteY52" fmla="*/ 66215 h 420939"/>
                <a:gd name="connsiteX53" fmla="*/ 37106 w 593697"/>
                <a:gd name="connsiteY53" fmla="*/ 66215 h 420939"/>
                <a:gd name="connsiteX54" fmla="*/ 31397 w 593697"/>
                <a:gd name="connsiteY54" fmla="*/ 51080 h 420939"/>
                <a:gd name="connsiteX55" fmla="*/ 37106 w 593697"/>
                <a:gd name="connsiteY55" fmla="*/ 35945 h 420939"/>
                <a:gd name="connsiteX56" fmla="*/ 556591 w 593697"/>
                <a:gd name="connsiteY56" fmla="*/ 385940 h 420939"/>
                <a:gd name="connsiteX57" fmla="*/ 556591 w 593697"/>
                <a:gd name="connsiteY57" fmla="*/ 385940 h 420939"/>
                <a:gd name="connsiteX58" fmla="*/ 541368 w 593697"/>
                <a:gd name="connsiteY58" fmla="*/ 391615 h 420939"/>
                <a:gd name="connsiteX59" fmla="*/ 526145 w 593697"/>
                <a:gd name="connsiteY59" fmla="*/ 385940 h 420939"/>
                <a:gd name="connsiteX60" fmla="*/ 526145 w 593697"/>
                <a:gd name="connsiteY60" fmla="*/ 385940 h 420939"/>
                <a:gd name="connsiteX61" fmla="*/ 520437 w 593697"/>
                <a:gd name="connsiteY61" fmla="*/ 370805 h 420939"/>
                <a:gd name="connsiteX62" fmla="*/ 526145 w 593697"/>
                <a:gd name="connsiteY62" fmla="*/ 355670 h 420939"/>
                <a:gd name="connsiteX63" fmla="*/ 526145 w 593697"/>
                <a:gd name="connsiteY63" fmla="*/ 355670 h 420939"/>
                <a:gd name="connsiteX64" fmla="*/ 541368 w 593697"/>
                <a:gd name="connsiteY64" fmla="*/ 349994 h 420939"/>
                <a:gd name="connsiteX65" fmla="*/ 556591 w 593697"/>
                <a:gd name="connsiteY65" fmla="*/ 355670 h 420939"/>
                <a:gd name="connsiteX66" fmla="*/ 556591 w 593697"/>
                <a:gd name="connsiteY66" fmla="*/ 355670 h 420939"/>
                <a:gd name="connsiteX67" fmla="*/ 562300 w 593697"/>
                <a:gd name="connsiteY67" fmla="*/ 370805 h 420939"/>
                <a:gd name="connsiteX68" fmla="*/ 556591 w 593697"/>
                <a:gd name="connsiteY68" fmla="*/ 385940 h 42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93697" h="420939">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grpFill/>
            <a:ln w="19050"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1C33D332-6BB7-6540-835A-91F47C41F676}"/>
                </a:ext>
              </a:extLst>
            </p:cNvPr>
            <p:cNvSpPr/>
            <p:nvPr/>
          </p:nvSpPr>
          <p:spPr>
            <a:xfrm>
              <a:off x="1659400" y="1572038"/>
              <a:ext cx="753052" cy="786778"/>
            </a:xfrm>
            <a:custGeom>
              <a:avLst/>
              <a:gdLst>
                <a:gd name="connsiteX0" fmla="*/ 742587 w 753052"/>
                <a:gd name="connsiteY0" fmla="*/ 262732 h 786778"/>
                <a:gd name="connsiteX1" fmla="*/ 385797 w 753052"/>
                <a:gd name="connsiteY1" fmla="*/ 3547 h 786778"/>
                <a:gd name="connsiteX2" fmla="*/ 364866 w 753052"/>
                <a:gd name="connsiteY2" fmla="*/ 3547 h 786778"/>
                <a:gd name="connsiteX3" fmla="*/ 7125 w 753052"/>
                <a:gd name="connsiteY3" fmla="*/ 263678 h 786778"/>
                <a:gd name="connsiteX4" fmla="*/ 3319 w 753052"/>
                <a:gd name="connsiteY4" fmla="*/ 288273 h 786778"/>
                <a:gd name="connsiteX5" fmla="*/ 17591 w 753052"/>
                <a:gd name="connsiteY5" fmla="*/ 295840 h 786778"/>
                <a:gd name="connsiteX6" fmla="*/ 17591 w 753052"/>
                <a:gd name="connsiteY6" fmla="*/ 295840 h 786778"/>
                <a:gd name="connsiteX7" fmla="*/ 136521 w 753052"/>
                <a:gd name="connsiteY7" fmla="*/ 295840 h 786778"/>
                <a:gd name="connsiteX8" fmla="*/ 136521 w 753052"/>
                <a:gd name="connsiteY8" fmla="*/ 295840 h 786778"/>
                <a:gd name="connsiteX9" fmla="*/ 272576 w 753052"/>
                <a:gd name="connsiteY9" fmla="*/ 295840 h 786778"/>
                <a:gd name="connsiteX10" fmla="*/ 272576 w 753052"/>
                <a:gd name="connsiteY10" fmla="*/ 403676 h 786778"/>
                <a:gd name="connsiteX11" fmla="*/ 254499 w 753052"/>
                <a:gd name="connsiteY11" fmla="*/ 415027 h 786778"/>
                <a:gd name="connsiteX12" fmla="*/ 254499 w 753052"/>
                <a:gd name="connsiteY12" fmla="*/ 415027 h 786778"/>
                <a:gd name="connsiteX13" fmla="*/ 254499 w 753052"/>
                <a:gd name="connsiteY13" fmla="*/ 415027 h 786778"/>
                <a:gd name="connsiteX14" fmla="*/ 239276 w 753052"/>
                <a:gd name="connsiteY14" fmla="*/ 450973 h 786778"/>
                <a:gd name="connsiteX15" fmla="*/ 254499 w 753052"/>
                <a:gd name="connsiteY15" fmla="*/ 486918 h 786778"/>
                <a:gd name="connsiteX16" fmla="*/ 254499 w 753052"/>
                <a:gd name="connsiteY16" fmla="*/ 486918 h 786778"/>
                <a:gd name="connsiteX17" fmla="*/ 254499 w 753052"/>
                <a:gd name="connsiteY17" fmla="*/ 486918 h 786778"/>
                <a:gd name="connsiteX18" fmla="*/ 290654 w 753052"/>
                <a:gd name="connsiteY18" fmla="*/ 502053 h 786778"/>
                <a:gd name="connsiteX19" fmla="*/ 326808 w 753052"/>
                <a:gd name="connsiteY19" fmla="*/ 486918 h 786778"/>
                <a:gd name="connsiteX20" fmla="*/ 326808 w 753052"/>
                <a:gd name="connsiteY20" fmla="*/ 486918 h 786778"/>
                <a:gd name="connsiteX21" fmla="*/ 326808 w 753052"/>
                <a:gd name="connsiteY21" fmla="*/ 486918 h 786778"/>
                <a:gd name="connsiteX22" fmla="*/ 342031 w 753052"/>
                <a:gd name="connsiteY22" fmla="*/ 450973 h 786778"/>
                <a:gd name="connsiteX23" fmla="*/ 326808 w 753052"/>
                <a:gd name="connsiteY23" fmla="*/ 415027 h 786778"/>
                <a:gd name="connsiteX24" fmla="*/ 326808 w 753052"/>
                <a:gd name="connsiteY24" fmla="*/ 415027 h 786778"/>
                <a:gd name="connsiteX25" fmla="*/ 326808 w 753052"/>
                <a:gd name="connsiteY25" fmla="*/ 415027 h 786778"/>
                <a:gd name="connsiteX26" fmla="*/ 308731 w 753052"/>
                <a:gd name="connsiteY26" fmla="*/ 403676 h 786778"/>
                <a:gd name="connsiteX27" fmla="*/ 308731 w 753052"/>
                <a:gd name="connsiteY27" fmla="*/ 277867 h 786778"/>
                <a:gd name="connsiteX28" fmla="*/ 290654 w 753052"/>
                <a:gd name="connsiteY28" fmla="*/ 259895 h 786778"/>
                <a:gd name="connsiteX29" fmla="*/ 137472 w 753052"/>
                <a:gd name="connsiteY29" fmla="*/ 259895 h 786778"/>
                <a:gd name="connsiteX30" fmla="*/ 137472 w 753052"/>
                <a:gd name="connsiteY30" fmla="*/ 259895 h 786778"/>
                <a:gd name="connsiteX31" fmla="*/ 72774 w 753052"/>
                <a:gd name="connsiteY31" fmla="*/ 259895 h 786778"/>
                <a:gd name="connsiteX32" fmla="*/ 376283 w 753052"/>
                <a:gd name="connsiteY32" fmla="*/ 39493 h 786778"/>
                <a:gd name="connsiteX33" fmla="*/ 679792 w 753052"/>
                <a:gd name="connsiteY33" fmla="*/ 259895 h 786778"/>
                <a:gd name="connsiteX34" fmla="*/ 615094 w 753052"/>
                <a:gd name="connsiteY34" fmla="*/ 259895 h 786778"/>
                <a:gd name="connsiteX35" fmla="*/ 597017 w 753052"/>
                <a:gd name="connsiteY35" fmla="*/ 277867 h 786778"/>
                <a:gd name="connsiteX36" fmla="*/ 597017 w 753052"/>
                <a:gd name="connsiteY36" fmla="*/ 502053 h 786778"/>
                <a:gd name="connsiteX37" fmla="*/ 597017 w 753052"/>
                <a:gd name="connsiteY37" fmla="*/ 555971 h 786778"/>
                <a:gd name="connsiteX38" fmla="*/ 597017 w 753052"/>
                <a:gd name="connsiteY38" fmla="*/ 555971 h 786778"/>
                <a:gd name="connsiteX39" fmla="*/ 597017 w 753052"/>
                <a:gd name="connsiteY39" fmla="*/ 686509 h 786778"/>
                <a:gd name="connsiteX40" fmla="*/ 597017 w 753052"/>
                <a:gd name="connsiteY40" fmla="*/ 688401 h 786778"/>
                <a:gd name="connsiteX41" fmla="*/ 578939 w 753052"/>
                <a:gd name="connsiteY41" fmla="*/ 699753 h 786778"/>
                <a:gd name="connsiteX42" fmla="*/ 578939 w 753052"/>
                <a:gd name="connsiteY42" fmla="*/ 699753 h 786778"/>
                <a:gd name="connsiteX43" fmla="*/ 578939 w 753052"/>
                <a:gd name="connsiteY43" fmla="*/ 699753 h 786778"/>
                <a:gd name="connsiteX44" fmla="*/ 563716 w 753052"/>
                <a:gd name="connsiteY44" fmla="*/ 735698 h 786778"/>
                <a:gd name="connsiteX45" fmla="*/ 578939 w 753052"/>
                <a:gd name="connsiteY45" fmla="*/ 771643 h 786778"/>
                <a:gd name="connsiteX46" fmla="*/ 578939 w 753052"/>
                <a:gd name="connsiteY46" fmla="*/ 771643 h 786778"/>
                <a:gd name="connsiteX47" fmla="*/ 578939 w 753052"/>
                <a:gd name="connsiteY47" fmla="*/ 771643 h 786778"/>
                <a:gd name="connsiteX48" fmla="*/ 615094 w 753052"/>
                <a:gd name="connsiteY48" fmla="*/ 786778 h 786778"/>
                <a:gd name="connsiteX49" fmla="*/ 651249 w 753052"/>
                <a:gd name="connsiteY49" fmla="*/ 771643 h 786778"/>
                <a:gd name="connsiteX50" fmla="*/ 651249 w 753052"/>
                <a:gd name="connsiteY50" fmla="*/ 771643 h 786778"/>
                <a:gd name="connsiteX51" fmla="*/ 651249 w 753052"/>
                <a:gd name="connsiteY51" fmla="*/ 771643 h 786778"/>
                <a:gd name="connsiteX52" fmla="*/ 666472 w 753052"/>
                <a:gd name="connsiteY52" fmla="*/ 735698 h 786778"/>
                <a:gd name="connsiteX53" fmla="*/ 651249 w 753052"/>
                <a:gd name="connsiteY53" fmla="*/ 699753 h 786778"/>
                <a:gd name="connsiteX54" fmla="*/ 651249 w 753052"/>
                <a:gd name="connsiteY54" fmla="*/ 699753 h 786778"/>
                <a:gd name="connsiteX55" fmla="*/ 651249 w 753052"/>
                <a:gd name="connsiteY55" fmla="*/ 699753 h 786778"/>
                <a:gd name="connsiteX56" fmla="*/ 633171 w 753052"/>
                <a:gd name="connsiteY56" fmla="*/ 688401 h 786778"/>
                <a:gd name="connsiteX57" fmla="*/ 633171 w 753052"/>
                <a:gd name="connsiteY57" fmla="*/ 686509 h 786778"/>
                <a:gd name="connsiteX58" fmla="*/ 633171 w 753052"/>
                <a:gd name="connsiteY58" fmla="*/ 602322 h 786778"/>
                <a:gd name="connsiteX59" fmla="*/ 633171 w 753052"/>
                <a:gd name="connsiteY59" fmla="*/ 596646 h 786778"/>
                <a:gd name="connsiteX60" fmla="*/ 633171 w 753052"/>
                <a:gd name="connsiteY60" fmla="*/ 555971 h 786778"/>
                <a:gd name="connsiteX61" fmla="*/ 633171 w 753052"/>
                <a:gd name="connsiteY61" fmla="*/ 555971 h 786778"/>
                <a:gd name="connsiteX62" fmla="*/ 633171 w 753052"/>
                <a:gd name="connsiteY62" fmla="*/ 502053 h 786778"/>
                <a:gd name="connsiteX63" fmla="*/ 633171 w 753052"/>
                <a:gd name="connsiteY63" fmla="*/ 295840 h 786778"/>
                <a:gd name="connsiteX64" fmla="*/ 734975 w 753052"/>
                <a:gd name="connsiteY64" fmla="*/ 295840 h 786778"/>
                <a:gd name="connsiteX65" fmla="*/ 753053 w 753052"/>
                <a:gd name="connsiteY65" fmla="*/ 277867 h 786778"/>
                <a:gd name="connsiteX66" fmla="*/ 742587 w 753052"/>
                <a:gd name="connsiteY66" fmla="*/ 262732 h 786778"/>
                <a:gd name="connsiteX67" fmla="*/ 305877 w 753052"/>
                <a:gd name="connsiteY67" fmla="*/ 465162 h 786778"/>
                <a:gd name="connsiteX68" fmla="*/ 305877 w 753052"/>
                <a:gd name="connsiteY68" fmla="*/ 465162 h 786778"/>
                <a:gd name="connsiteX69" fmla="*/ 290654 w 753052"/>
                <a:gd name="connsiteY69" fmla="*/ 470837 h 786778"/>
                <a:gd name="connsiteX70" fmla="*/ 275431 w 753052"/>
                <a:gd name="connsiteY70" fmla="*/ 465162 h 786778"/>
                <a:gd name="connsiteX71" fmla="*/ 275431 w 753052"/>
                <a:gd name="connsiteY71" fmla="*/ 465162 h 786778"/>
                <a:gd name="connsiteX72" fmla="*/ 269722 w 753052"/>
                <a:gd name="connsiteY72" fmla="*/ 450027 h 786778"/>
                <a:gd name="connsiteX73" fmla="*/ 275431 w 753052"/>
                <a:gd name="connsiteY73" fmla="*/ 434892 h 786778"/>
                <a:gd name="connsiteX74" fmla="*/ 275431 w 753052"/>
                <a:gd name="connsiteY74" fmla="*/ 434892 h 786778"/>
                <a:gd name="connsiteX75" fmla="*/ 290654 w 753052"/>
                <a:gd name="connsiteY75" fmla="*/ 429216 h 786778"/>
                <a:gd name="connsiteX76" fmla="*/ 305877 w 753052"/>
                <a:gd name="connsiteY76" fmla="*/ 434892 h 786778"/>
                <a:gd name="connsiteX77" fmla="*/ 305877 w 753052"/>
                <a:gd name="connsiteY77" fmla="*/ 434892 h 786778"/>
                <a:gd name="connsiteX78" fmla="*/ 311585 w 753052"/>
                <a:gd name="connsiteY78" fmla="*/ 450027 h 786778"/>
                <a:gd name="connsiteX79" fmla="*/ 305877 w 753052"/>
                <a:gd name="connsiteY79" fmla="*/ 465162 h 786778"/>
                <a:gd name="connsiteX80" fmla="*/ 628414 w 753052"/>
                <a:gd name="connsiteY80" fmla="*/ 749887 h 786778"/>
                <a:gd name="connsiteX81" fmla="*/ 628414 w 753052"/>
                <a:gd name="connsiteY81" fmla="*/ 749887 h 786778"/>
                <a:gd name="connsiteX82" fmla="*/ 613191 w 753052"/>
                <a:gd name="connsiteY82" fmla="*/ 755562 h 786778"/>
                <a:gd name="connsiteX83" fmla="*/ 597968 w 753052"/>
                <a:gd name="connsiteY83" fmla="*/ 749887 h 786778"/>
                <a:gd name="connsiteX84" fmla="*/ 597968 w 753052"/>
                <a:gd name="connsiteY84" fmla="*/ 749887 h 786778"/>
                <a:gd name="connsiteX85" fmla="*/ 592259 w 753052"/>
                <a:gd name="connsiteY85" fmla="*/ 734752 h 786778"/>
                <a:gd name="connsiteX86" fmla="*/ 597968 w 753052"/>
                <a:gd name="connsiteY86" fmla="*/ 719617 h 786778"/>
                <a:gd name="connsiteX87" fmla="*/ 597968 w 753052"/>
                <a:gd name="connsiteY87" fmla="*/ 719617 h 786778"/>
                <a:gd name="connsiteX88" fmla="*/ 613191 w 753052"/>
                <a:gd name="connsiteY88" fmla="*/ 713942 h 786778"/>
                <a:gd name="connsiteX89" fmla="*/ 628414 w 753052"/>
                <a:gd name="connsiteY89" fmla="*/ 719617 h 786778"/>
                <a:gd name="connsiteX90" fmla="*/ 628414 w 753052"/>
                <a:gd name="connsiteY90" fmla="*/ 719617 h 786778"/>
                <a:gd name="connsiteX91" fmla="*/ 634123 w 753052"/>
                <a:gd name="connsiteY91" fmla="*/ 734752 h 786778"/>
                <a:gd name="connsiteX92" fmla="*/ 628414 w 753052"/>
                <a:gd name="connsiteY92" fmla="*/ 749887 h 78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753052" h="786778">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grpFill/>
            <a:ln w="19050" cap="flat">
              <a:noFill/>
              <a:prstDash val="solid"/>
              <a:miter/>
            </a:ln>
          </p:spPr>
          <p:txBody>
            <a:bodyPr rtlCol="0" anchor="ctr"/>
            <a:lstStyle/>
            <a:p>
              <a:endParaRPr lang="en-US"/>
            </a:p>
          </p:txBody>
        </p:sp>
      </p:grpSp>
    </p:spTree>
    <p:extLst>
      <p:ext uri="{BB962C8B-B14F-4D97-AF65-F5344CB8AC3E}">
        <p14:creationId xmlns:p14="http://schemas.microsoft.com/office/powerpoint/2010/main" val="826949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38A54412-A33F-8E4B-9ACC-A7AC67276BD7}"/>
              </a:ext>
            </a:extLst>
          </p:cNvPr>
          <p:cNvSpPr/>
          <p:nvPr userDrawn="1"/>
        </p:nvSpPr>
        <p:spPr>
          <a:xfrm>
            <a:off x="-110112" y="-776"/>
            <a:ext cx="4885857" cy="6858776"/>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7F3494"/>
          </a:solidFill>
          <a:ln w="3060" cap="flat">
            <a:noFill/>
            <a:prstDash val="solid"/>
            <a:miter/>
          </a:ln>
        </p:spPr>
        <p:txBody>
          <a:bodyPr rtlCol="0" anchor="ctr"/>
          <a:lstStyle/>
          <a:p>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r">
              <a:lnSpc>
                <a:spcPct val="100000"/>
              </a:lnSpc>
              <a:buNone/>
              <a:defRPr sz="2400" b="1" i="0">
                <a:solidFill>
                  <a:srgbClr val="24BAA2"/>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r">
              <a:lnSpc>
                <a:spcPct val="100000"/>
              </a:lnSpc>
              <a:buNone/>
              <a:defRPr lang="en-US" sz="2200" b="0" i="0" smtClean="0">
                <a:solidFill>
                  <a:srgbClr val="092E4B"/>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431555" y="986640"/>
            <a:ext cx="1096215" cy="955625"/>
          </a:xfrm>
          <a:prstGeom prst="rect">
            <a:avLst/>
          </a:prstGeom>
          <a:noFill/>
        </p:spPr>
        <p:txBody>
          <a:bodyPr anchor="ctr">
            <a:noAutofit/>
          </a:bodyPr>
          <a:lstStyle>
            <a:lvl1pPr marL="0" indent="0" algn="r">
              <a:lnSpc>
                <a:spcPct val="130000"/>
              </a:lnSpc>
              <a:buNone/>
              <a:defRPr sz="5400" b="0" i="0">
                <a:solidFill>
                  <a:schemeClr val="bg1"/>
                </a:solidFill>
                <a:latin typeface="Calibri" panose="020F0502020204030204" pitchFamily="34" charset="0"/>
                <a:cs typeface="Calibri" panose="020F0502020204030204" pitchFamily="34" charset="0"/>
              </a:defRPr>
            </a:lvl1pPr>
          </a:lstStyle>
          <a:p>
            <a:pPr lvl="0"/>
            <a:r>
              <a:rPr lang="en-US" dirty="0"/>
              <a:t>01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126342" y="0"/>
            <a:ext cx="3669321" cy="6858000"/>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grpSp>
        <p:nvGrpSpPr>
          <p:cNvPr id="43" name="Group 42">
            <a:extLst>
              <a:ext uri="{FF2B5EF4-FFF2-40B4-BE49-F238E27FC236}">
                <a16:creationId xmlns:a16="http://schemas.microsoft.com/office/drawing/2014/main" id="{6EE1E9FF-0316-EF43-9A90-1F3EEF56451C}"/>
              </a:ext>
            </a:extLst>
          </p:cNvPr>
          <p:cNvGrpSpPr/>
          <p:nvPr userDrawn="1"/>
        </p:nvGrpSpPr>
        <p:grpSpPr>
          <a:xfrm>
            <a:off x="4054161" y="721803"/>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24BAA2"/>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24BAA2"/>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24BAA2"/>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54160" y="2000290"/>
            <a:ext cx="0" cy="396000"/>
          </a:xfrm>
          <a:prstGeom prst="line">
            <a:avLst/>
          </a:prstGeom>
          <a:solidFill>
            <a:schemeClr val="tx1">
              <a:lumMod val="85000"/>
              <a:lumOff val="15000"/>
            </a:schemeClr>
          </a:solidFill>
          <a:ln w="28575">
            <a:solidFill>
              <a:srgbClr val="24BAA2"/>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69659" y="2388245"/>
            <a:ext cx="7547911" cy="0"/>
          </a:xfrm>
          <a:prstGeom prst="line">
            <a:avLst/>
          </a:prstGeom>
          <a:solidFill>
            <a:schemeClr val="tx1">
              <a:lumMod val="85000"/>
              <a:lumOff val="15000"/>
            </a:schemeClr>
          </a:solidFill>
          <a:ln w="28575">
            <a:solidFill>
              <a:srgbClr val="24BAA2"/>
            </a:solidFill>
          </a:ln>
          <a:effectLst/>
        </p:spPr>
        <p:style>
          <a:lnRef idx="1">
            <a:schemeClr val="accent1"/>
          </a:lnRef>
          <a:fillRef idx="0">
            <a:schemeClr val="accent1"/>
          </a:fillRef>
          <a:effectRef idx="0">
            <a:schemeClr val="accent1"/>
          </a:effectRef>
          <a:fontRef idx="minor">
            <a:schemeClr val="tx1"/>
          </a:fontRef>
        </p:style>
      </p:cxn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r">
              <a:lnSpc>
                <a:spcPct val="100000"/>
              </a:lnSpc>
              <a:buNone/>
              <a:defRPr sz="2400" b="1" i="0">
                <a:solidFill>
                  <a:srgbClr val="24BAA2"/>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r">
              <a:lnSpc>
                <a:spcPct val="100000"/>
              </a:lnSpc>
              <a:buNone/>
              <a:defRPr lang="en-US" sz="2200" b="0" i="0" smtClean="0">
                <a:solidFill>
                  <a:srgbClr val="092E4B"/>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431554" y="2940769"/>
            <a:ext cx="1096215" cy="955625"/>
          </a:xfrm>
          <a:prstGeom prst="rect">
            <a:avLst/>
          </a:prstGeom>
          <a:noFill/>
        </p:spPr>
        <p:txBody>
          <a:bodyPr anchor="ctr">
            <a:noAutofit/>
          </a:bodyPr>
          <a:lstStyle>
            <a:lvl1pPr marL="0" indent="0" algn="r">
              <a:lnSpc>
                <a:spcPct val="130000"/>
              </a:lnSpc>
              <a:buNone/>
              <a:defRPr sz="5400" b="0" i="0">
                <a:solidFill>
                  <a:schemeClr val="bg1"/>
                </a:solidFill>
                <a:latin typeface="Calibri" panose="020F0502020204030204" pitchFamily="34" charset="0"/>
                <a:cs typeface="Calibri" panose="020F0502020204030204" pitchFamily="34" charset="0"/>
              </a:defRPr>
            </a:lvl1pPr>
          </a:lstStyle>
          <a:p>
            <a:pPr lvl="0"/>
            <a:r>
              <a:rPr lang="en-US" dirty="0"/>
              <a:t>02</a:t>
            </a:r>
          </a:p>
        </p:txBody>
      </p: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54160" y="2644936"/>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24BAA2"/>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24BAA2"/>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24BAA2"/>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54159" y="3923423"/>
            <a:ext cx="0" cy="396000"/>
          </a:xfrm>
          <a:prstGeom prst="line">
            <a:avLst/>
          </a:prstGeom>
          <a:solidFill>
            <a:schemeClr val="tx1">
              <a:lumMod val="85000"/>
              <a:lumOff val="15000"/>
            </a:schemeClr>
          </a:solidFill>
          <a:ln w="28575">
            <a:solidFill>
              <a:srgbClr val="24BAA2"/>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69658" y="4311378"/>
            <a:ext cx="7547911" cy="0"/>
          </a:xfrm>
          <a:prstGeom prst="line">
            <a:avLst/>
          </a:prstGeom>
          <a:solidFill>
            <a:schemeClr val="tx1">
              <a:lumMod val="85000"/>
              <a:lumOff val="15000"/>
            </a:schemeClr>
          </a:solidFill>
          <a:ln w="28575">
            <a:solidFill>
              <a:srgbClr val="24BAA2"/>
            </a:solidFill>
          </a:ln>
          <a:effectLst/>
        </p:spPr>
        <p:style>
          <a:lnRef idx="1">
            <a:schemeClr val="accent1"/>
          </a:lnRef>
          <a:fillRef idx="0">
            <a:schemeClr val="accent1"/>
          </a:fillRef>
          <a:effectRef idx="0">
            <a:schemeClr val="accent1"/>
          </a:effectRef>
          <a:fontRef idx="minor">
            <a:schemeClr val="tx1"/>
          </a:fontRef>
        </p:style>
      </p:cxn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r">
              <a:lnSpc>
                <a:spcPct val="100000"/>
              </a:lnSpc>
              <a:buNone/>
              <a:defRPr sz="2400" b="1" i="0">
                <a:solidFill>
                  <a:srgbClr val="24BAA2"/>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r">
              <a:lnSpc>
                <a:spcPct val="100000"/>
              </a:lnSpc>
              <a:buNone/>
              <a:defRPr lang="en-US" sz="2200" b="0" i="0" smtClean="0">
                <a:solidFill>
                  <a:srgbClr val="092E4B"/>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447052" y="4804566"/>
            <a:ext cx="1096215" cy="955625"/>
          </a:xfrm>
          <a:prstGeom prst="rect">
            <a:avLst/>
          </a:prstGeom>
          <a:noFill/>
        </p:spPr>
        <p:txBody>
          <a:bodyPr anchor="ctr">
            <a:noAutofit/>
          </a:bodyPr>
          <a:lstStyle>
            <a:lvl1pPr marL="0" indent="0" algn="r">
              <a:lnSpc>
                <a:spcPct val="130000"/>
              </a:lnSpc>
              <a:buNone/>
              <a:defRPr sz="5400" b="0" i="0">
                <a:solidFill>
                  <a:schemeClr val="bg1"/>
                </a:solidFill>
                <a:latin typeface="Calibri" panose="020F0502020204030204" pitchFamily="34" charset="0"/>
                <a:cs typeface="Calibri" panose="020F0502020204030204" pitchFamily="34" charset="0"/>
              </a:defRPr>
            </a:lvl1pPr>
          </a:lstStyle>
          <a:p>
            <a:pPr lvl="0"/>
            <a:r>
              <a:rPr lang="en-US" dirty="0"/>
              <a:t>03</a:t>
            </a:r>
          </a:p>
        </p:txBody>
      </p: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69658" y="4508733"/>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24BAA2"/>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24BAA2"/>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24BAA2"/>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69657" y="5787220"/>
            <a:ext cx="0" cy="396000"/>
          </a:xfrm>
          <a:prstGeom prst="line">
            <a:avLst/>
          </a:prstGeom>
          <a:solidFill>
            <a:schemeClr val="tx1">
              <a:lumMod val="85000"/>
              <a:lumOff val="15000"/>
            </a:schemeClr>
          </a:solidFill>
          <a:ln w="28575">
            <a:solidFill>
              <a:srgbClr val="24BAA2"/>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85156" y="6175175"/>
            <a:ext cx="7547911" cy="0"/>
          </a:xfrm>
          <a:prstGeom prst="line">
            <a:avLst/>
          </a:prstGeom>
          <a:solidFill>
            <a:schemeClr val="tx1">
              <a:lumMod val="85000"/>
              <a:lumOff val="15000"/>
            </a:schemeClr>
          </a:solidFill>
          <a:ln w="28575">
            <a:solidFill>
              <a:srgbClr val="24BAA2"/>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454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CA6B076-9BFA-2346-A8EF-0964DD60C975}"/>
              </a:ext>
            </a:extLst>
          </p:cNvPr>
          <p:cNvSpPr/>
          <p:nvPr userDrawn="1"/>
        </p:nvSpPr>
        <p:spPr>
          <a:xfrm>
            <a:off x="0" y="0"/>
            <a:ext cx="6417733" cy="6858000"/>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7F3494"/>
          </a:solidFill>
          <a:ln w="3060" cap="flat">
            <a:noFill/>
            <a:prstDash val="solid"/>
            <a:miter/>
          </a:ln>
        </p:spPr>
        <p:txBody>
          <a:bodyPr rtlCol="0" anchor="ctr"/>
          <a:lstStyle/>
          <a:p>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8" y="2107770"/>
            <a:ext cx="4639192" cy="4377696"/>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757375" cy="992652"/>
          </a:xfrm>
          <a:prstGeom prst="rect">
            <a:avLst/>
          </a:prstGeom>
        </p:spPr>
        <p:txBody>
          <a:bodyPr>
            <a:noAutofit/>
          </a:bodyPr>
          <a:lstStyle>
            <a:lvl1pPr marL="0" indent="0" algn="l">
              <a:buNone/>
              <a:defRPr sz="3600" b="1" i="0">
                <a:solidFill>
                  <a:srgbClr val="24BAA2"/>
                </a:solidFill>
                <a:latin typeface="+mn-lt"/>
              </a:defRPr>
            </a:lvl1pPr>
          </a:lstStyle>
          <a:p>
            <a:pPr lvl="0"/>
            <a:r>
              <a:rPr lang="en-US" dirty="0"/>
              <a:t>Heading</a:t>
            </a:r>
          </a:p>
        </p:txBody>
      </p:sp>
      <p:sp>
        <p:nvSpPr>
          <p:cNvPr id="26" name="Picture Placeholder 62">
            <a:extLst>
              <a:ext uri="{FF2B5EF4-FFF2-40B4-BE49-F238E27FC236}">
                <a16:creationId xmlns:a16="http://schemas.microsoft.com/office/drawing/2014/main" id="{6F2FA5C4-F5A3-1D40-9151-447AF9FD00A2}"/>
              </a:ext>
            </a:extLst>
          </p:cNvPr>
          <p:cNvSpPr>
            <a:spLocks noGrp="1"/>
          </p:cNvSpPr>
          <p:nvPr>
            <p:ph type="pic" sz="quarter" idx="44" hasCustomPrompt="1"/>
          </p:nvPr>
        </p:nvSpPr>
        <p:spPr>
          <a:xfrm>
            <a:off x="5888002" y="439730"/>
            <a:ext cx="5660531" cy="6045736"/>
          </a:xfrm>
          <a:prstGeom prst="rect">
            <a:avLst/>
          </a:prstGeom>
          <a:solidFill>
            <a:schemeClr val="bg1">
              <a:lumMod val="95000"/>
            </a:schemeClr>
          </a:solidFill>
        </p:spPr>
        <p:txBody>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grpSp>
        <p:nvGrpSpPr>
          <p:cNvPr id="27" name="Group 26">
            <a:extLst>
              <a:ext uri="{FF2B5EF4-FFF2-40B4-BE49-F238E27FC236}">
                <a16:creationId xmlns:a16="http://schemas.microsoft.com/office/drawing/2014/main" id="{6FBA5203-6B9A-9442-83BF-89D8EC79F020}"/>
              </a:ext>
            </a:extLst>
          </p:cNvPr>
          <p:cNvGrpSpPr/>
          <p:nvPr userDrawn="1"/>
        </p:nvGrpSpPr>
        <p:grpSpPr>
          <a:xfrm>
            <a:off x="-2012374" y="3808246"/>
            <a:ext cx="3525984" cy="2857223"/>
            <a:chOff x="1659400" y="1572038"/>
            <a:chExt cx="970931" cy="786778"/>
          </a:xfrm>
          <a:solidFill>
            <a:schemeClr val="bg1">
              <a:alpha val="13293"/>
            </a:schemeClr>
          </a:solidFill>
        </p:grpSpPr>
        <p:sp>
          <p:nvSpPr>
            <p:cNvPr id="28" name="Freeform 27">
              <a:extLst>
                <a:ext uri="{FF2B5EF4-FFF2-40B4-BE49-F238E27FC236}">
                  <a16:creationId xmlns:a16="http://schemas.microsoft.com/office/drawing/2014/main" id="{B7278E3C-2122-C543-9BB7-369F1EA02F90}"/>
                </a:ext>
              </a:extLst>
            </p:cNvPr>
            <p:cNvSpPr/>
            <p:nvPr/>
          </p:nvSpPr>
          <p:spPr>
            <a:xfrm>
              <a:off x="2036634" y="1851797"/>
              <a:ext cx="593697" cy="420939"/>
            </a:xfrm>
            <a:custGeom>
              <a:avLst/>
              <a:gdLst>
                <a:gd name="connsiteX0" fmla="*/ 578474 w 593697"/>
                <a:gd name="connsiteY0" fmla="*/ 334860 h 420939"/>
                <a:gd name="connsiteX1" fmla="*/ 578474 w 593697"/>
                <a:gd name="connsiteY1" fmla="*/ 334860 h 420939"/>
                <a:gd name="connsiteX2" fmla="*/ 578474 w 593697"/>
                <a:gd name="connsiteY2" fmla="*/ 334860 h 420939"/>
                <a:gd name="connsiteX3" fmla="*/ 542320 w 593697"/>
                <a:gd name="connsiteY3" fmla="*/ 319725 h 420939"/>
                <a:gd name="connsiteX4" fmla="*/ 506165 w 593697"/>
                <a:gd name="connsiteY4" fmla="*/ 334860 h 420939"/>
                <a:gd name="connsiteX5" fmla="*/ 506165 w 593697"/>
                <a:gd name="connsiteY5" fmla="*/ 334860 h 420939"/>
                <a:gd name="connsiteX6" fmla="*/ 506165 w 593697"/>
                <a:gd name="connsiteY6" fmla="*/ 334860 h 420939"/>
                <a:gd name="connsiteX7" fmla="*/ 494748 w 593697"/>
                <a:gd name="connsiteY7" fmla="*/ 351886 h 420939"/>
                <a:gd name="connsiteX8" fmla="*/ 71358 w 593697"/>
                <a:gd name="connsiteY8" fmla="*/ 351886 h 420939"/>
                <a:gd name="connsiteX9" fmla="*/ 71358 w 593697"/>
                <a:gd name="connsiteY9" fmla="*/ 227023 h 420939"/>
                <a:gd name="connsiteX10" fmla="*/ 71358 w 593697"/>
                <a:gd name="connsiteY10" fmla="*/ 105944 h 420939"/>
                <a:gd name="connsiteX11" fmla="*/ 70406 w 593697"/>
                <a:gd name="connsiteY11" fmla="*/ 98377 h 420939"/>
                <a:gd name="connsiteX12" fmla="*/ 87532 w 593697"/>
                <a:gd name="connsiteY12" fmla="*/ 87026 h 420939"/>
                <a:gd name="connsiteX13" fmla="*/ 87532 w 593697"/>
                <a:gd name="connsiteY13" fmla="*/ 87026 h 420939"/>
                <a:gd name="connsiteX14" fmla="*/ 87532 w 593697"/>
                <a:gd name="connsiteY14" fmla="*/ 87026 h 420939"/>
                <a:gd name="connsiteX15" fmla="*/ 102755 w 593697"/>
                <a:gd name="connsiteY15" fmla="*/ 51080 h 420939"/>
                <a:gd name="connsiteX16" fmla="*/ 87532 w 593697"/>
                <a:gd name="connsiteY16" fmla="*/ 15135 h 420939"/>
                <a:gd name="connsiteX17" fmla="*/ 87532 w 593697"/>
                <a:gd name="connsiteY17" fmla="*/ 15135 h 420939"/>
                <a:gd name="connsiteX18" fmla="*/ 87532 w 593697"/>
                <a:gd name="connsiteY18" fmla="*/ 15135 h 420939"/>
                <a:gd name="connsiteX19" fmla="*/ 51378 w 593697"/>
                <a:gd name="connsiteY19" fmla="*/ 0 h 420939"/>
                <a:gd name="connsiteX20" fmla="*/ 15223 w 593697"/>
                <a:gd name="connsiteY20" fmla="*/ 15135 h 420939"/>
                <a:gd name="connsiteX21" fmla="*/ 15223 w 593697"/>
                <a:gd name="connsiteY21" fmla="*/ 15135 h 420939"/>
                <a:gd name="connsiteX22" fmla="*/ 15223 w 593697"/>
                <a:gd name="connsiteY22" fmla="*/ 15135 h 420939"/>
                <a:gd name="connsiteX23" fmla="*/ 0 w 593697"/>
                <a:gd name="connsiteY23" fmla="*/ 51080 h 420939"/>
                <a:gd name="connsiteX24" fmla="*/ 15223 w 593697"/>
                <a:gd name="connsiteY24" fmla="*/ 87026 h 420939"/>
                <a:gd name="connsiteX25" fmla="*/ 15223 w 593697"/>
                <a:gd name="connsiteY25" fmla="*/ 87026 h 420939"/>
                <a:gd name="connsiteX26" fmla="*/ 15223 w 593697"/>
                <a:gd name="connsiteY26" fmla="*/ 87026 h 420939"/>
                <a:gd name="connsiteX27" fmla="*/ 32349 w 593697"/>
                <a:gd name="connsiteY27" fmla="*/ 98377 h 420939"/>
                <a:gd name="connsiteX28" fmla="*/ 31397 w 593697"/>
                <a:gd name="connsiteY28" fmla="*/ 105944 h 420939"/>
                <a:gd name="connsiteX29" fmla="*/ 31397 w 593697"/>
                <a:gd name="connsiteY29" fmla="*/ 227023 h 420939"/>
                <a:gd name="connsiteX30" fmla="*/ 31397 w 593697"/>
                <a:gd name="connsiteY30" fmla="*/ 356616 h 420939"/>
                <a:gd name="connsiteX31" fmla="*/ 31397 w 593697"/>
                <a:gd name="connsiteY31" fmla="*/ 370805 h 420939"/>
                <a:gd name="connsiteX32" fmla="*/ 51378 w 593697"/>
                <a:gd name="connsiteY32" fmla="*/ 390670 h 420939"/>
                <a:gd name="connsiteX33" fmla="*/ 495699 w 593697"/>
                <a:gd name="connsiteY33" fmla="*/ 390670 h 420939"/>
                <a:gd name="connsiteX34" fmla="*/ 506165 w 593697"/>
                <a:gd name="connsiteY34" fmla="*/ 405804 h 420939"/>
                <a:gd name="connsiteX35" fmla="*/ 506165 w 593697"/>
                <a:gd name="connsiteY35" fmla="*/ 405804 h 420939"/>
                <a:gd name="connsiteX36" fmla="*/ 506165 w 593697"/>
                <a:gd name="connsiteY36" fmla="*/ 405804 h 420939"/>
                <a:gd name="connsiteX37" fmla="*/ 542320 w 593697"/>
                <a:gd name="connsiteY37" fmla="*/ 420939 h 420939"/>
                <a:gd name="connsiteX38" fmla="*/ 578474 w 593697"/>
                <a:gd name="connsiteY38" fmla="*/ 405804 h 420939"/>
                <a:gd name="connsiteX39" fmla="*/ 578474 w 593697"/>
                <a:gd name="connsiteY39" fmla="*/ 405804 h 420939"/>
                <a:gd name="connsiteX40" fmla="*/ 578474 w 593697"/>
                <a:gd name="connsiteY40" fmla="*/ 405804 h 420939"/>
                <a:gd name="connsiteX41" fmla="*/ 593697 w 593697"/>
                <a:gd name="connsiteY41" fmla="*/ 369859 h 420939"/>
                <a:gd name="connsiteX42" fmla="*/ 578474 w 593697"/>
                <a:gd name="connsiteY42" fmla="*/ 334860 h 420939"/>
                <a:gd name="connsiteX43" fmla="*/ 37106 w 593697"/>
                <a:gd name="connsiteY43" fmla="*/ 35945 h 420939"/>
                <a:gd name="connsiteX44" fmla="*/ 37106 w 593697"/>
                <a:gd name="connsiteY44" fmla="*/ 35945 h 420939"/>
                <a:gd name="connsiteX45" fmla="*/ 52329 w 593697"/>
                <a:gd name="connsiteY45" fmla="*/ 30270 h 420939"/>
                <a:gd name="connsiteX46" fmla="*/ 67552 w 593697"/>
                <a:gd name="connsiteY46" fmla="*/ 35945 h 420939"/>
                <a:gd name="connsiteX47" fmla="*/ 67552 w 593697"/>
                <a:gd name="connsiteY47" fmla="*/ 35945 h 420939"/>
                <a:gd name="connsiteX48" fmla="*/ 73261 w 593697"/>
                <a:gd name="connsiteY48" fmla="*/ 51080 h 420939"/>
                <a:gd name="connsiteX49" fmla="*/ 67552 w 593697"/>
                <a:gd name="connsiteY49" fmla="*/ 66215 h 420939"/>
                <a:gd name="connsiteX50" fmla="*/ 67552 w 593697"/>
                <a:gd name="connsiteY50" fmla="*/ 66215 h 420939"/>
                <a:gd name="connsiteX51" fmla="*/ 52329 w 593697"/>
                <a:gd name="connsiteY51" fmla="*/ 71891 h 420939"/>
                <a:gd name="connsiteX52" fmla="*/ 37106 w 593697"/>
                <a:gd name="connsiteY52" fmla="*/ 66215 h 420939"/>
                <a:gd name="connsiteX53" fmla="*/ 37106 w 593697"/>
                <a:gd name="connsiteY53" fmla="*/ 66215 h 420939"/>
                <a:gd name="connsiteX54" fmla="*/ 31397 w 593697"/>
                <a:gd name="connsiteY54" fmla="*/ 51080 h 420939"/>
                <a:gd name="connsiteX55" fmla="*/ 37106 w 593697"/>
                <a:gd name="connsiteY55" fmla="*/ 35945 h 420939"/>
                <a:gd name="connsiteX56" fmla="*/ 556591 w 593697"/>
                <a:gd name="connsiteY56" fmla="*/ 385940 h 420939"/>
                <a:gd name="connsiteX57" fmla="*/ 556591 w 593697"/>
                <a:gd name="connsiteY57" fmla="*/ 385940 h 420939"/>
                <a:gd name="connsiteX58" fmla="*/ 541368 w 593697"/>
                <a:gd name="connsiteY58" fmla="*/ 391615 h 420939"/>
                <a:gd name="connsiteX59" fmla="*/ 526145 w 593697"/>
                <a:gd name="connsiteY59" fmla="*/ 385940 h 420939"/>
                <a:gd name="connsiteX60" fmla="*/ 526145 w 593697"/>
                <a:gd name="connsiteY60" fmla="*/ 385940 h 420939"/>
                <a:gd name="connsiteX61" fmla="*/ 520437 w 593697"/>
                <a:gd name="connsiteY61" fmla="*/ 370805 h 420939"/>
                <a:gd name="connsiteX62" fmla="*/ 526145 w 593697"/>
                <a:gd name="connsiteY62" fmla="*/ 355670 h 420939"/>
                <a:gd name="connsiteX63" fmla="*/ 526145 w 593697"/>
                <a:gd name="connsiteY63" fmla="*/ 355670 h 420939"/>
                <a:gd name="connsiteX64" fmla="*/ 541368 w 593697"/>
                <a:gd name="connsiteY64" fmla="*/ 349994 h 420939"/>
                <a:gd name="connsiteX65" fmla="*/ 556591 w 593697"/>
                <a:gd name="connsiteY65" fmla="*/ 355670 h 420939"/>
                <a:gd name="connsiteX66" fmla="*/ 556591 w 593697"/>
                <a:gd name="connsiteY66" fmla="*/ 355670 h 420939"/>
                <a:gd name="connsiteX67" fmla="*/ 562300 w 593697"/>
                <a:gd name="connsiteY67" fmla="*/ 370805 h 420939"/>
                <a:gd name="connsiteX68" fmla="*/ 556591 w 593697"/>
                <a:gd name="connsiteY68" fmla="*/ 385940 h 42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93697" h="420939">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grpFill/>
            <a:ln w="19050"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CFBE8C5-CBF8-7240-9E50-6BBD69B845CA}"/>
                </a:ext>
              </a:extLst>
            </p:cNvPr>
            <p:cNvSpPr/>
            <p:nvPr/>
          </p:nvSpPr>
          <p:spPr>
            <a:xfrm>
              <a:off x="1659400" y="1572038"/>
              <a:ext cx="753052" cy="786778"/>
            </a:xfrm>
            <a:custGeom>
              <a:avLst/>
              <a:gdLst>
                <a:gd name="connsiteX0" fmla="*/ 742587 w 753052"/>
                <a:gd name="connsiteY0" fmla="*/ 262732 h 786778"/>
                <a:gd name="connsiteX1" fmla="*/ 385797 w 753052"/>
                <a:gd name="connsiteY1" fmla="*/ 3547 h 786778"/>
                <a:gd name="connsiteX2" fmla="*/ 364866 w 753052"/>
                <a:gd name="connsiteY2" fmla="*/ 3547 h 786778"/>
                <a:gd name="connsiteX3" fmla="*/ 7125 w 753052"/>
                <a:gd name="connsiteY3" fmla="*/ 263678 h 786778"/>
                <a:gd name="connsiteX4" fmla="*/ 3319 w 753052"/>
                <a:gd name="connsiteY4" fmla="*/ 288273 h 786778"/>
                <a:gd name="connsiteX5" fmla="*/ 17591 w 753052"/>
                <a:gd name="connsiteY5" fmla="*/ 295840 h 786778"/>
                <a:gd name="connsiteX6" fmla="*/ 17591 w 753052"/>
                <a:gd name="connsiteY6" fmla="*/ 295840 h 786778"/>
                <a:gd name="connsiteX7" fmla="*/ 136521 w 753052"/>
                <a:gd name="connsiteY7" fmla="*/ 295840 h 786778"/>
                <a:gd name="connsiteX8" fmla="*/ 136521 w 753052"/>
                <a:gd name="connsiteY8" fmla="*/ 295840 h 786778"/>
                <a:gd name="connsiteX9" fmla="*/ 272576 w 753052"/>
                <a:gd name="connsiteY9" fmla="*/ 295840 h 786778"/>
                <a:gd name="connsiteX10" fmla="*/ 272576 w 753052"/>
                <a:gd name="connsiteY10" fmla="*/ 403676 h 786778"/>
                <a:gd name="connsiteX11" fmla="*/ 254499 w 753052"/>
                <a:gd name="connsiteY11" fmla="*/ 415027 h 786778"/>
                <a:gd name="connsiteX12" fmla="*/ 254499 w 753052"/>
                <a:gd name="connsiteY12" fmla="*/ 415027 h 786778"/>
                <a:gd name="connsiteX13" fmla="*/ 254499 w 753052"/>
                <a:gd name="connsiteY13" fmla="*/ 415027 h 786778"/>
                <a:gd name="connsiteX14" fmla="*/ 239276 w 753052"/>
                <a:gd name="connsiteY14" fmla="*/ 450973 h 786778"/>
                <a:gd name="connsiteX15" fmla="*/ 254499 w 753052"/>
                <a:gd name="connsiteY15" fmla="*/ 486918 h 786778"/>
                <a:gd name="connsiteX16" fmla="*/ 254499 w 753052"/>
                <a:gd name="connsiteY16" fmla="*/ 486918 h 786778"/>
                <a:gd name="connsiteX17" fmla="*/ 254499 w 753052"/>
                <a:gd name="connsiteY17" fmla="*/ 486918 h 786778"/>
                <a:gd name="connsiteX18" fmla="*/ 290654 w 753052"/>
                <a:gd name="connsiteY18" fmla="*/ 502053 h 786778"/>
                <a:gd name="connsiteX19" fmla="*/ 326808 w 753052"/>
                <a:gd name="connsiteY19" fmla="*/ 486918 h 786778"/>
                <a:gd name="connsiteX20" fmla="*/ 326808 w 753052"/>
                <a:gd name="connsiteY20" fmla="*/ 486918 h 786778"/>
                <a:gd name="connsiteX21" fmla="*/ 326808 w 753052"/>
                <a:gd name="connsiteY21" fmla="*/ 486918 h 786778"/>
                <a:gd name="connsiteX22" fmla="*/ 342031 w 753052"/>
                <a:gd name="connsiteY22" fmla="*/ 450973 h 786778"/>
                <a:gd name="connsiteX23" fmla="*/ 326808 w 753052"/>
                <a:gd name="connsiteY23" fmla="*/ 415027 h 786778"/>
                <a:gd name="connsiteX24" fmla="*/ 326808 w 753052"/>
                <a:gd name="connsiteY24" fmla="*/ 415027 h 786778"/>
                <a:gd name="connsiteX25" fmla="*/ 326808 w 753052"/>
                <a:gd name="connsiteY25" fmla="*/ 415027 h 786778"/>
                <a:gd name="connsiteX26" fmla="*/ 308731 w 753052"/>
                <a:gd name="connsiteY26" fmla="*/ 403676 h 786778"/>
                <a:gd name="connsiteX27" fmla="*/ 308731 w 753052"/>
                <a:gd name="connsiteY27" fmla="*/ 277867 h 786778"/>
                <a:gd name="connsiteX28" fmla="*/ 290654 w 753052"/>
                <a:gd name="connsiteY28" fmla="*/ 259895 h 786778"/>
                <a:gd name="connsiteX29" fmla="*/ 137472 w 753052"/>
                <a:gd name="connsiteY29" fmla="*/ 259895 h 786778"/>
                <a:gd name="connsiteX30" fmla="*/ 137472 w 753052"/>
                <a:gd name="connsiteY30" fmla="*/ 259895 h 786778"/>
                <a:gd name="connsiteX31" fmla="*/ 72774 w 753052"/>
                <a:gd name="connsiteY31" fmla="*/ 259895 h 786778"/>
                <a:gd name="connsiteX32" fmla="*/ 376283 w 753052"/>
                <a:gd name="connsiteY32" fmla="*/ 39493 h 786778"/>
                <a:gd name="connsiteX33" fmla="*/ 679792 w 753052"/>
                <a:gd name="connsiteY33" fmla="*/ 259895 h 786778"/>
                <a:gd name="connsiteX34" fmla="*/ 615094 w 753052"/>
                <a:gd name="connsiteY34" fmla="*/ 259895 h 786778"/>
                <a:gd name="connsiteX35" fmla="*/ 597017 w 753052"/>
                <a:gd name="connsiteY35" fmla="*/ 277867 h 786778"/>
                <a:gd name="connsiteX36" fmla="*/ 597017 w 753052"/>
                <a:gd name="connsiteY36" fmla="*/ 502053 h 786778"/>
                <a:gd name="connsiteX37" fmla="*/ 597017 w 753052"/>
                <a:gd name="connsiteY37" fmla="*/ 555971 h 786778"/>
                <a:gd name="connsiteX38" fmla="*/ 597017 w 753052"/>
                <a:gd name="connsiteY38" fmla="*/ 555971 h 786778"/>
                <a:gd name="connsiteX39" fmla="*/ 597017 w 753052"/>
                <a:gd name="connsiteY39" fmla="*/ 686509 h 786778"/>
                <a:gd name="connsiteX40" fmla="*/ 597017 w 753052"/>
                <a:gd name="connsiteY40" fmla="*/ 688401 h 786778"/>
                <a:gd name="connsiteX41" fmla="*/ 578939 w 753052"/>
                <a:gd name="connsiteY41" fmla="*/ 699753 h 786778"/>
                <a:gd name="connsiteX42" fmla="*/ 578939 w 753052"/>
                <a:gd name="connsiteY42" fmla="*/ 699753 h 786778"/>
                <a:gd name="connsiteX43" fmla="*/ 578939 w 753052"/>
                <a:gd name="connsiteY43" fmla="*/ 699753 h 786778"/>
                <a:gd name="connsiteX44" fmla="*/ 563716 w 753052"/>
                <a:gd name="connsiteY44" fmla="*/ 735698 h 786778"/>
                <a:gd name="connsiteX45" fmla="*/ 578939 w 753052"/>
                <a:gd name="connsiteY45" fmla="*/ 771643 h 786778"/>
                <a:gd name="connsiteX46" fmla="*/ 578939 w 753052"/>
                <a:gd name="connsiteY46" fmla="*/ 771643 h 786778"/>
                <a:gd name="connsiteX47" fmla="*/ 578939 w 753052"/>
                <a:gd name="connsiteY47" fmla="*/ 771643 h 786778"/>
                <a:gd name="connsiteX48" fmla="*/ 615094 w 753052"/>
                <a:gd name="connsiteY48" fmla="*/ 786778 h 786778"/>
                <a:gd name="connsiteX49" fmla="*/ 651249 w 753052"/>
                <a:gd name="connsiteY49" fmla="*/ 771643 h 786778"/>
                <a:gd name="connsiteX50" fmla="*/ 651249 w 753052"/>
                <a:gd name="connsiteY50" fmla="*/ 771643 h 786778"/>
                <a:gd name="connsiteX51" fmla="*/ 651249 w 753052"/>
                <a:gd name="connsiteY51" fmla="*/ 771643 h 786778"/>
                <a:gd name="connsiteX52" fmla="*/ 666472 w 753052"/>
                <a:gd name="connsiteY52" fmla="*/ 735698 h 786778"/>
                <a:gd name="connsiteX53" fmla="*/ 651249 w 753052"/>
                <a:gd name="connsiteY53" fmla="*/ 699753 h 786778"/>
                <a:gd name="connsiteX54" fmla="*/ 651249 w 753052"/>
                <a:gd name="connsiteY54" fmla="*/ 699753 h 786778"/>
                <a:gd name="connsiteX55" fmla="*/ 651249 w 753052"/>
                <a:gd name="connsiteY55" fmla="*/ 699753 h 786778"/>
                <a:gd name="connsiteX56" fmla="*/ 633171 w 753052"/>
                <a:gd name="connsiteY56" fmla="*/ 688401 h 786778"/>
                <a:gd name="connsiteX57" fmla="*/ 633171 w 753052"/>
                <a:gd name="connsiteY57" fmla="*/ 686509 h 786778"/>
                <a:gd name="connsiteX58" fmla="*/ 633171 w 753052"/>
                <a:gd name="connsiteY58" fmla="*/ 602322 h 786778"/>
                <a:gd name="connsiteX59" fmla="*/ 633171 w 753052"/>
                <a:gd name="connsiteY59" fmla="*/ 596646 h 786778"/>
                <a:gd name="connsiteX60" fmla="*/ 633171 w 753052"/>
                <a:gd name="connsiteY60" fmla="*/ 555971 h 786778"/>
                <a:gd name="connsiteX61" fmla="*/ 633171 w 753052"/>
                <a:gd name="connsiteY61" fmla="*/ 555971 h 786778"/>
                <a:gd name="connsiteX62" fmla="*/ 633171 w 753052"/>
                <a:gd name="connsiteY62" fmla="*/ 502053 h 786778"/>
                <a:gd name="connsiteX63" fmla="*/ 633171 w 753052"/>
                <a:gd name="connsiteY63" fmla="*/ 295840 h 786778"/>
                <a:gd name="connsiteX64" fmla="*/ 734975 w 753052"/>
                <a:gd name="connsiteY64" fmla="*/ 295840 h 786778"/>
                <a:gd name="connsiteX65" fmla="*/ 753053 w 753052"/>
                <a:gd name="connsiteY65" fmla="*/ 277867 h 786778"/>
                <a:gd name="connsiteX66" fmla="*/ 742587 w 753052"/>
                <a:gd name="connsiteY66" fmla="*/ 262732 h 786778"/>
                <a:gd name="connsiteX67" fmla="*/ 305877 w 753052"/>
                <a:gd name="connsiteY67" fmla="*/ 465162 h 786778"/>
                <a:gd name="connsiteX68" fmla="*/ 305877 w 753052"/>
                <a:gd name="connsiteY68" fmla="*/ 465162 h 786778"/>
                <a:gd name="connsiteX69" fmla="*/ 290654 w 753052"/>
                <a:gd name="connsiteY69" fmla="*/ 470837 h 786778"/>
                <a:gd name="connsiteX70" fmla="*/ 275431 w 753052"/>
                <a:gd name="connsiteY70" fmla="*/ 465162 h 786778"/>
                <a:gd name="connsiteX71" fmla="*/ 275431 w 753052"/>
                <a:gd name="connsiteY71" fmla="*/ 465162 h 786778"/>
                <a:gd name="connsiteX72" fmla="*/ 269722 w 753052"/>
                <a:gd name="connsiteY72" fmla="*/ 450027 h 786778"/>
                <a:gd name="connsiteX73" fmla="*/ 275431 w 753052"/>
                <a:gd name="connsiteY73" fmla="*/ 434892 h 786778"/>
                <a:gd name="connsiteX74" fmla="*/ 275431 w 753052"/>
                <a:gd name="connsiteY74" fmla="*/ 434892 h 786778"/>
                <a:gd name="connsiteX75" fmla="*/ 290654 w 753052"/>
                <a:gd name="connsiteY75" fmla="*/ 429216 h 786778"/>
                <a:gd name="connsiteX76" fmla="*/ 305877 w 753052"/>
                <a:gd name="connsiteY76" fmla="*/ 434892 h 786778"/>
                <a:gd name="connsiteX77" fmla="*/ 305877 w 753052"/>
                <a:gd name="connsiteY77" fmla="*/ 434892 h 786778"/>
                <a:gd name="connsiteX78" fmla="*/ 311585 w 753052"/>
                <a:gd name="connsiteY78" fmla="*/ 450027 h 786778"/>
                <a:gd name="connsiteX79" fmla="*/ 305877 w 753052"/>
                <a:gd name="connsiteY79" fmla="*/ 465162 h 786778"/>
                <a:gd name="connsiteX80" fmla="*/ 628414 w 753052"/>
                <a:gd name="connsiteY80" fmla="*/ 749887 h 786778"/>
                <a:gd name="connsiteX81" fmla="*/ 628414 w 753052"/>
                <a:gd name="connsiteY81" fmla="*/ 749887 h 786778"/>
                <a:gd name="connsiteX82" fmla="*/ 613191 w 753052"/>
                <a:gd name="connsiteY82" fmla="*/ 755562 h 786778"/>
                <a:gd name="connsiteX83" fmla="*/ 597968 w 753052"/>
                <a:gd name="connsiteY83" fmla="*/ 749887 h 786778"/>
                <a:gd name="connsiteX84" fmla="*/ 597968 w 753052"/>
                <a:gd name="connsiteY84" fmla="*/ 749887 h 786778"/>
                <a:gd name="connsiteX85" fmla="*/ 592259 w 753052"/>
                <a:gd name="connsiteY85" fmla="*/ 734752 h 786778"/>
                <a:gd name="connsiteX86" fmla="*/ 597968 w 753052"/>
                <a:gd name="connsiteY86" fmla="*/ 719617 h 786778"/>
                <a:gd name="connsiteX87" fmla="*/ 597968 w 753052"/>
                <a:gd name="connsiteY87" fmla="*/ 719617 h 786778"/>
                <a:gd name="connsiteX88" fmla="*/ 613191 w 753052"/>
                <a:gd name="connsiteY88" fmla="*/ 713942 h 786778"/>
                <a:gd name="connsiteX89" fmla="*/ 628414 w 753052"/>
                <a:gd name="connsiteY89" fmla="*/ 719617 h 786778"/>
                <a:gd name="connsiteX90" fmla="*/ 628414 w 753052"/>
                <a:gd name="connsiteY90" fmla="*/ 719617 h 786778"/>
                <a:gd name="connsiteX91" fmla="*/ 634123 w 753052"/>
                <a:gd name="connsiteY91" fmla="*/ 734752 h 786778"/>
                <a:gd name="connsiteX92" fmla="*/ 628414 w 753052"/>
                <a:gd name="connsiteY92" fmla="*/ 749887 h 78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753052" h="786778">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grpFill/>
            <a:ln w="19050" cap="flat">
              <a:noFill/>
              <a:prstDash val="solid"/>
              <a:miter/>
            </a:ln>
          </p:spPr>
          <p:txBody>
            <a:bodyPr rtlCol="0" anchor="ctr"/>
            <a:lstStyle/>
            <a:p>
              <a:endParaRPr lang="en-US"/>
            </a:p>
          </p:txBody>
        </p:sp>
      </p:grpSp>
    </p:spTree>
    <p:extLst>
      <p:ext uri="{BB962C8B-B14F-4D97-AF65-F5344CB8AC3E}">
        <p14:creationId xmlns:p14="http://schemas.microsoft.com/office/powerpoint/2010/main" val="49209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7F3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FB928CA-9E39-DD41-B891-C20ADE4C2336}"/>
              </a:ext>
            </a:extLst>
          </p:cNvPr>
          <p:cNvSpPr>
            <a:spLocks noChangeAspect="1"/>
          </p:cNvSpPr>
          <p:nvPr userDrawn="1"/>
        </p:nvSpPr>
        <p:spPr>
          <a:xfrm>
            <a:off x="370688" y="323520"/>
            <a:ext cx="11450624" cy="6210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algn="l">
              <a:buNone/>
              <a:defRPr sz="2400" b="0" i="0" spc="0">
                <a:solidFill>
                  <a:srgbClr val="092E4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1" i="0">
                <a:solidFill>
                  <a:srgbClr val="24BAA2"/>
                </a:solidFill>
                <a:latin typeface="+mn-lt"/>
              </a:defRPr>
            </a:lvl1pPr>
          </a:lstStyle>
          <a:p>
            <a:pPr lvl="0"/>
            <a:r>
              <a:rPr lang="en-US" dirty="0"/>
              <a:t>Heading</a:t>
            </a:r>
          </a:p>
        </p:txBody>
      </p:sp>
      <p:sp>
        <p:nvSpPr>
          <p:cNvPr id="23" name="Rectangle 22">
            <a:extLst>
              <a:ext uri="{FF2B5EF4-FFF2-40B4-BE49-F238E27FC236}">
                <a16:creationId xmlns:a16="http://schemas.microsoft.com/office/drawing/2014/main" id="{67351284-75C4-E847-BB44-907672E8A8BA}"/>
              </a:ext>
            </a:extLst>
          </p:cNvPr>
          <p:cNvSpPr/>
          <p:nvPr userDrawn="1"/>
        </p:nvSpPr>
        <p:spPr>
          <a:xfrm>
            <a:off x="12192000" y="-287867"/>
            <a:ext cx="1185333" cy="714586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10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910C4A-ED8D-4F49-B46F-1F84D7816F69}"/>
              </a:ext>
            </a:extLst>
          </p:cNvPr>
          <p:cNvSpPr/>
          <p:nvPr userDrawn="1"/>
        </p:nvSpPr>
        <p:spPr>
          <a:xfrm rot="16200000">
            <a:off x="10313073" y="4835824"/>
            <a:ext cx="3173496" cy="246221"/>
          </a:xfrm>
          <a:prstGeom prst="rect">
            <a:avLst/>
          </a:prstGeom>
        </p:spPr>
        <p:txBody>
          <a:bodyPr wrap="square">
            <a:spAutoFit/>
          </a:bodyPr>
          <a:lstStyle/>
          <a:p>
            <a:r>
              <a:rPr lang="en-US" sz="1000" b="0" i="0" dirty="0">
                <a:solidFill>
                  <a:srgbClr val="092E4B"/>
                </a:solidFill>
                <a:effectLst/>
                <a:latin typeface="Calibri" panose="020F0502020204030204" pitchFamily="34" charset="0"/>
                <a:ea typeface="Open Sans" panose="020B0606030504020204" pitchFamily="34" charset="0"/>
                <a:cs typeface="Calibri" panose="020F0502020204030204" pitchFamily="34" charset="0"/>
              </a:rPr>
              <a:t>Reframing Skills for Senior </a:t>
            </a:r>
            <a:r>
              <a:rPr lang="en-US" sz="1000" b="0" i="0" dirty="0" err="1">
                <a:solidFill>
                  <a:srgbClr val="092E4B"/>
                </a:solidFill>
                <a:effectLst/>
                <a:latin typeface="Calibri" panose="020F0502020204030204" pitchFamily="34" charset="0"/>
                <a:ea typeface="Open Sans" panose="020B0606030504020204" pitchFamily="34" charset="0"/>
                <a:cs typeface="Calibri" panose="020F0502020204030204" pitchFamily="34" charset="0"/>
              </a:rPr>
              <a:t>Carers</a:t>
            </a:r>
            <a:endParaRPr lang="en-US" sz="1000" b="0" i="0" dirty="0">
              <a:solidFill>
                <a:srgbClr val="092E4B"/>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4797FF0D-DACD-E343-AAC4-7335CAE89C12}"/>
              </a:ext>
            </a:extLst>
          </p:cNvPr>
          <p:cNvCxnSpPr>
            <a:cxnSpLocks/>
          </p:cNvCxnSpPr>
          <p:nvPr userDrawn="1"/>
        </p:nvCxnSpPr>
        <p:spPr>
          <a:xfrm flipH="1">
            <a:off x="11791088" y="6608548"/>
            <a:ext cx="224149" cy="0"/>
          </a:xfrm>
          <a:prstGeom prst="line">
            <a:avLst/>
          </a:prstGeom>
          <a:noFill/>
          <a:ln w="9525" cap="flat">
            <a:solidFill>
              <a:srgbClr val="24BAA2"/>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42" r:id="rId4"/>
    <p:sldLayoutId id="2147483840" r:id="rId5"/>
    <p:sldLayoutId id="2147483880" r:id="rId6"/>
    <p:sldLayoutId id="2147483877" r:id="rId7"/>
    <p:sldLayoutId id="2147483841" r:id="rId8"/>
    <p:sldLayoutId id="2147483879" r:id="rId9"/>
    <p:sldLayoutId id="2147483878" r:id="rId10"/>
    <p:sldLayoutId id="2147483861" r:id="rId11"/>
    <p:sldLayoutId id="2147483833" r:id="rId12"/>
    <p:sldLayoutId id="2147483847" r:id="rId13"/>
    <p:sldLayoutId id="214748385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FFA5851-E3DD-D14B-B8DE-42294F278C2D}"/>
              </a:ext>
            </a:extLst>
          </p:cNvPr>
          <p:cNvPicPr>
            <a:picLocks noGrp="1" noChangeAspect="1"/>
          </p:cNvPicPr>
          <p:nvPr>
            <p:ph type="pic" sz="quarter" idx="44"/>
          </p:nvPr>
        </p:nvPicPr>
        <p:blipFill>
          <a:blip r:embed="rId3"/>
          <a:srcRect l="6180" r="6180"/>
          <a:stretch>
            <a:fillRect/>
          </a:stretch>
        </p:blipFill>
        <p:spPr/>
      </p:pic>
      <p:sp>
        <p:nvSpPr>
          <p:cNvPr id="3" name="Text Placeholder 2">
            <a:extLst>
              <a:ext uri="{FF2B5EF4-FFF2-40B4-BE49-F238E27FC236}">
                <a16:creationId xmlns:a16="http://schemas.microsoft.com/office/drawing/2014/main" id="{65B15D0B-CBC7-E04A-B025-FE49C1E6B0D5}"/>
              </a:ext>
            </a:extLst>
          </p:cNvPr>
          <p:cNvSpPr>
            <a:spLocks noGrp="1"/>
          </p:cNvSpPr>
          <p:nvPr>
            <p:ph type="body" sz="quarter" idx="45"/>
          </p:nvPr>
        </p:nvSpPr>
        <p:spPr>
          <a:xfrm>
            <a:off x="7918315" y="5611394"/>
            <a:ext cx="3622504" cy="731140"/>
          </a:xfrm>
        </p:spPr>
        <p:txBody>
          <a:bodyPr>
            <a:normAutofit/>
          </a:bodyPr>
          <a:lstStyle/>
          <a:p>
            <a:r>
              <a:rPr lang="en-US" dirty="0"/>
              <a:t>﻿www.housingcare.net</a:t>
            </a:r>
          </a:p>
        </p:txBody>
      </p:sp>
      <p:sp>
        <p:nvSpPr>
          <p:cNvPr id="10" name="Text Placeholder 6">
            <a:extLst>
              <a:ext uri="{FF2B5EF4-FFF2-40B4-BE49-F238E27FC236}">
                <a16:creationId xmlns:a16="http://schemas.microsoft.com/office/drawing/2014/main" id="{8515BACC-5A66-CC72-8AF2-36FAEA85221A}"/>
              </a:ext>
            </a:extLst>
          </p:cNvPr>
          <p:cNvSpPr>
            <a:spLocks noGrp="1"/>
          </p:cNvSpPr>
          <p:nvPr>
            <p:ph type="body" sz="quarter" idx="16"/>
          </p:nvPr>
        </p:nvSpPr>
        <p:spPr>
          <a:xfrm>
            <a:off x="575887" y="3922846"/>
            <a:ext cx="3716414" cy="1008397"/>
          </a:xfrm>
          <a:prstGeom prst="rect">
            <a:avLst/>
          </a:prstGeom>
        </p:spPr>
        <p:txBody>
          <a:bodyPr/>
          <a:lstStyle/>
          <a:p>
            <a:r>
              <a:rPr lang="en-IE" sz="3600" b="0" dirty="0"/>
              <a:t>Digital Security</a:t>
            </a:r>
          </a:p>
        </p:txBody>
      </p:sp>
      <p:sp>
        <p:nvSpPr>
          <p:cNvPr id="11" name="Text Placeholder 8">
            <a:extLst>
              <a:ext uri="{FF2B5EF4-FFF2-40B4-BE49-F238E27FC236}">
                <a16:creationId xmlns:a16="http://schemas.microsoft.com/office/drawing/2014/main" id="{9E1D823A-6141-4754-72FE-E068384A8CC1}"/>
              </a:ext>
            </a:extLst>
          </p:cNvPr>
          <p:cNvSpPr txBox="1">
            <a:spLocks/>
          </p:cNvSpPr>
          <p:nvPr/>
        </p:nvSpPr>
        <p:spPr>
          <a:xfrm>
            <a:off x="618011" y="2935154"/>
            <a:ext cx="4352021" cy="830417"/>
          </a:xfrm>
          <a:prstGeom prst="rect">
            <a:avLst/>
          </a:prstGeom>
        </p:spPr>
        <p:txBody>
          <a:bodyPr anchor="t">
            <a:noAutofit/>
          </a:bodyPr>
          <a:lstStyle>
            <a:lvl1pPr marL="0" indent="0" algn="l" defTabSz="914400" rtl="0" eaLnBrk="1" latinLnBrk="0" hangingPunct="1">
              <a:lnSpc>
                <a:spcPct val="100000"/>
              </a:lnSpc>
              <a:spcBef>
                <a:spcPts val="0"/>
              </a:spcBef>
              <a:buFont typeface="Arial" panose="020B0604020202020204" pitchFamily="34" charset="0"/>
              <a:buNone/>
              <a:defRPr sz="32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914400" rtl="0" eaLnBrk="1" latinLnBrk="0" hangingPunct="1">
              <a:lnSpc>
                <a:spcPct val="90000"/>
              </a:lnSpc>
              <a:spcBef>
                <a:spcPts val="500"/>
              </a:spcBef>
              <a:buFont typeface="Arial" panose="020B0604020202020204" pitchFamily="34" charset="0"/>
              <a:buNone/>
              <a:defRPr sz="5161" kern="1200">
                <a:solidFill>
                  <a:srgbClr val="011E3B"/>
                </a:solidFill>
                <a:latin typeface="Montserrat" pitchFamily="2" charset="77"/>
                <a:ea typeface="+mn-ea"/>
                <a:cs typeface="+mn-cs"/>
              </a:defRPr>
            </a:lvl2pPr>
            <a:lvl3pPr marL="1219185" indent="0" algn="l" defTabSz="914400" rtl="0" eaLnBrk="1" latinLnBrk="0" hangingPunct="1">
              <a:lnSpc>
                <a:spcPct val="90000"/>
              </a:lnSpc>
              <a:spcBef>
                <a:spcPts val="500"/>
              </a:spcBef>
              <a:buFont typeface="Arial" panose="020B0604020202020204" pitchFamily="34" charset="0"/>
              <a:buNone/>
              <a:defRPr sz="5161" kern="1200">
                <a:solidFill>
                  <a:srgbClr val="011E3B"/>
                </a:solidFill>
                <a:latin typeface="Montserrat" pitchFamily="2" charset="77"/>
                <a:ea typeface="+mn-ea"/>
                <a:cs typeface="+mn-cs"/>
              </a:defRPr>
            </a:lvl3pPr>
            <a:lvl4pPr marL="1828778" indent="0" algn="l" defTabSz="914400" rtl="0" eaLnBrk="1" latinLnBrk="0" hangingPunct="1">
              <a:lnSpc>
                <a:spcPct val="90000"/>
              </a:lnSpc>
              <a:spcBef>
                <a:spcPts val="500"/>
              </a:spcBef>
              <a:buFont typeface="Arial" panose="020B0604020202020204" pitchFamily="34" charset="0"/>
              <a:buNone/>
              <a:defRPr sz="5161" kern="1200">
                <a:solidFill>
                  <a:srgbClr val="011E3B"/>
                </a:solidFill>
                <a:latin typeface="Montserrat" pitchFamily="2" charset="77"/>
                <a:ea typeface="+mn-ea"/>
                <a:cs typeface="+mn-cs"/>
              </a:defRPr>
            </a:lvl4pPr>
            <a:lvl5pPr marL="2438374" indent="0" algn="l" defTabSz="914400" rtl="0" eaLnBrk="1" latinLnBrk="0" hangingPunct="1">
              <a:lnSpc>
                <a:spcPct val="90000"/>
              </a:lnSpc>
              <a:spcBef>
                <a:spcPts val="500"/>
              </a:spcBef>
              <a:buFont typeface="Arial" panose="020B0604020202020204" pitchFamily="34" charset="0"/>
              <a:buNone/>
              <a:defRPr sz="5161"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1" dirty="0"/>
              <a:t>WBL – MODULE 3</a:t>
            </a:r>
          </a:p>
        </p:txBody>
      </p:sp>
      <p:sp>
        <p:nvSpPr>
          <p:cNvPr id="12" name="Rectangle 11">
            <a:extLst>
              <a:ext uri="{FF2B5EF4-FFF2-40B4-BE49-F238E27FC236}">
                <a16:creationId xmlns:a16="http://schemas.microsoft.com/office/drawing/2014/main" id="{DD8B34F9-4F1C-4185-4E9B-379152849546}"/>
              </a:ext>
            </a:extLst>
          </p:cNvPr>
          <p:cNvSpPr/>
          <p:nvPr/>
        </p:nvSpPr>
        <p:spPr>
          <a:xfrm>
            <a:off x="2473496" y="6019368"/>
            <a:ext cx="3622504" cy="646331"/>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900" b="0" i="0" dirty="0">
                <a:solidFill>
                  <a:srgbClr val="092E4B"/>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p:txBody>
      </p:sp>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EF6D94-2F6B-1647-C776-92DF53648029}"/>
              </a:ext>
            </a:extLst>
          </p:cNvPr>
          <p:cNvSpPr>
            <a:spLocks noGrp="1"/>
          </p:cNvSpPr>
          <p:nvPr>
            <p:ph type="body" sz="quarter" idx="18"/>
          </p:nvPr>
        </p:nvSpPr>
        <p:spPr>
          <a:xfrm>
            <a:off x="1553583" y="1623405"/>
            <a:ext cx="8031851" cy="4895927"/>
          </a:xfrm>
        </p:spPr>
        <p:txBody>
          <a:bodyPr/>
          <a:lstStyle/>
          <a:p>
            <a:pPr marL="457200" indent="-457200">
              <a:buFont typeface="+mj-lt"/>
              <a:buAutoNum type="arabicPeriod" startAt="2"/>
            </a:pPr>
            <a:r>
              <a:rPr lang="en-US" b="1" dirty="0"/>
              <a:t>Social Networking</a:t>
            </a:r>
          </a:p>
          <a:p>
            <a:pPr marL="0" indent="0"/>
            <a:r>
              <a:rPr lang="en-US" dirty="0"/>
              <a:t>Basic steps: </a:t>
            </a:r>
          </a:p>
          <a:p>
            <a:pPr marL="342900" indent="-342900">
              <a:buFont typeface="Arial" panose="020B0604020202020204" pitchFamily="34" charset="0"/>
              <a:buChar char="•"/>
            </a:pPr>
            <a:r>
              <a:rPr lang="en-US" dirty="0"/>
              <a:t>Explain the purpose of social networks. </a:t>
            </a:r>
          </a:p>
          <a:p>
            <a:pPr marL="342900" indent="-342900">
              <a:buFont typeface="Arial" panose="020B0604020202020204" pitchFamily="34" charset="0"/>
              <a:buChar char="•"/>
            </a:pPr>
            <a:r>
              <a:rPr lang="en-US" dirty="0"/>
              <a:t>Explain the basics before opening an account </a:t>
            </a:r>
          </a:p>
          <a:p>
            <a:pPr marL="342900" indent="-342900">
              <a:buFont typeface="Arial" panose="020B0604020202020204" pitchFamily="34" charset="0"/>
              <a:buChar char="•"/>
            </a:pPr>
            <a:r>
              <a:rPr lang="en-US" dirty="0"/>
              <a:t>Explain the privacy policy </a:t>
            </a:r>
          </a:p>
          <a:p>
            <a:pPr marL="342900" indent="-342900">
              <a:buFont typeface="Arial" panose="020B0604020202020204" pitchFamily="34" charset="0"/>
              <a:buChar char="•"/>
            </a:pPr>
            <a:r>
              <a:rPr lang="en-US" dirty="0"/>
              <a:t>Create their own account, with them </a:t>
            </a:r>
          </a:p>
          <a:p>
            <a:pPr marL="342900" indent="-342900">
              <a:buFont typeface="Arial" panose="020B0604020202020204" pitchFamily="34" charset="0"/>
              <a:buChar char="•"/>
            </a:pPr>
            <a:r>
              <a:rPr lang="en-US" dirty="0"/>
              <a:t>Show them how to add information to their profile</a:t>
            </a:r>
          </a:p>
          <a:p>
            <a:pPr marL="342900" indent="-342900">
              <a:buFont typeface="Arial" panose="020B0604020202020204" pitchFamily="34" charset="0"/>
              <a:buChar char="•"/>
            </a:pPr>
            <a:r>
              <a:rPr lang="en-US" dirty="0"/>
              <a:t>Help them to join groups on social networks</a:t>
            </a:r>
          </a:p>
          <a:p>
            <a:endParaRPr lang="en-US" dirty="0"/>
          </a:p>
          <a:p>
            <a:pPr algn="ctr"/>
            <a:r>
              <a:rPr lang="en-US" b="1" dirty="0"/>
              <a:t>Read more in the technical guide</a:t>
            </a:r>
          </a:p>
          <a:p>
            <a:endParaRPr lang="en-IE" dirty="0"/>
          </a:p>
        </p:txBody>
      </p:sp>
      <p:sp>
        <p:nvSpPr>
          <p:cNvPr id="3" name="Text Placeholder 2">
            <a:extLst>
              <a:ext uri="{FF2B5EF4-FFF2-40B4-BE49-F238E27FC236}">
                <a16:creationId xmlns:a16="http://schemas.microsoft.com/office/drawing/2014/main" id="{6AD058E8-988D-8937-98EF-69C564E1D281}"/>
              </a:ext>
            </a:extLst>
          </p:cNvPr>
          <p:cNvSpPr>
            <a:spLocks noGrp="1"/>
          </p:cNvSpPr>
          <p:nvPr>
            <p:ph type="body" sz="quarter" idx="16"/>
          </p:nvPr>
        </p:nvSpPr>
        <p:spPr/>
        <p:txBody>
          <a:bodyPr/>
          <a:lstStyle/>
          <a:p>
            <a:r>
              <a:rPr lang="en-US" dirty="0"/>
              <a:t>What people should learn</a:t>
            </a:r>
            <a:endParaRPr lang="en-IE" dirty="0"/>
          </a:p>
        </p:txBody>
      </p:sp>
      <p:grpSp>
        <p:nvGrpSpPr>
          <p:cNvPr id="8" name="Graphic 2">
            <a:extLst>
              <a:ext uri="{FF2B5EF4-FFF2-40B4-BE49-F238E27FC236}">
                <a16:creationId xmlns:a16="http://schemas.microsoft.com/office/drawing/2014/main" id="{5DE117F6-B82F-CBCD-5BDD-7105807C97BB}"/>
              </a:ext>
            </a:extLst>
          </p:cNvPr>
          <p:cNvGrpSpPr/>
          <p:nvPr/>
        </p:nvGrpSpPr>
        <p:grpSpPr>
          <a:xfrm>
            <a:off x="8933794" y="1513491"/>
            <a:ext cx="1553790" cy="1320421"/>
            <a:chOff x="3917433" y="5498364"/>
            <a:chExt cx="884636" cy="740723"/>
          </a:xfrm>
          <a:solidFill>
            <a:srgbClr val="092E4B"/>
          </a:solidFill>
        </p:grpSpPr>
        <p:sp>
          <p:nvSpPr>
            <p:cNvPr id="9" name="Freeform 355">
              <a:extLst>
                <a:ext uri="{FF2B5EF4-FFF2-40B4-BE49-F238E27FC236}">
                  <a16:creationId xmlns:a16="http://schemas.microsoft.com/office/drawing/2014/main" id="{A3C0D087-05CE-5EDE-72BA-262D5CB97B55}"/>
                </a:ext>
              </a:extLst>
            </p:cNvPr>
            <p:cNvSpPr/>
            <p:nvPr/>
          </p:nvSpPr>
          <p:spPr>
            <a:xfrm>
              <a:off x="4170046" y="5655543"/>
              <a:ext cx="476083" cy="539283"/>
            </a:xfrm>
            <a:custGeom>
              <a:avLst/>
              <a:gdLst>
                <a:gd name="connsiteX0" fmla="*/ 348682 w 476083"/>
                <a:gd name="connsiteY0" fmla="*/ 420044 h 539283"/>
                <a:gd name="connsiteX1" fmla="*/ 345972 w 476083"/>
                <a:gd name="connsiteY1" fmla="*/ 421852 h 539283"/>
                <a:gd name="connsiteX2" fmla="*/ 236670 w 476083"/>
                <a:gd name="connsiteY2" fmla="*/ 539284 h 539283"/>
                <a:gd name="connsiteX3" fmla="*/ 236670 w 476083"/>
                <a:gd name="connsiteY3" fmla="*/ 485084 h 539283"/>
                <a:gd name="connsiteX4" fmla="*/ 221314 w 476083"/>
                <a:gd name="connsiteY4" fmla="*/ 470630 h 539283"/>
                <a:gd name="connsiteX5" fmla="*/ 219507 w 476083"/>
                <a:gd name="connsiteY5" fmla="*/ 470630 h 539283"/>
                <a:gd name="connsiteX6" fmla="*/ 206861 w 476083"/>
                <a:gd name="connsiteY6" fmla="*/ 472438 h 539283"/>
                <a:gd name="connsiteX7" fmla="*/ 147241 w 476083"/>
                <a:gd name="connsiteY7" fmla="*/ 472438 h 539283"/>
                <a:gd name="connsiteX8" fmla="*/ 0 w 476083"/>
                <a:gd name="connsiteY8" fmla="*/ 415528 h 539283"/>
                <a:gd name="connsiteX9" fmla="*/ 418238 w 476083"/>
                <a:gd name="connsiteY9" fmla="*/ 0 h 539283"/>
                <a:gd name="connsiteX10" fmla="*/ 427271 w 476083"/>
                <a:gd name="connsiteY10" fmla="*/ 13550 h 539283"/>
                <a:gd name="connsiteX11" fmla="*/ 348682 w 476083"/>
                <a:gd name="connsiteY11" fmla="*/ 420044 h 539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083" h="539283">
                  <a:moveTo>
                    <a:pt x="348682" y="420044"/>
                  </a:moveTo>
                  <a:cubicBezTo>
                    <a:pt x="347779" y="420948"/>
                    <a:pt x="346875" y="420948"/>
                    <a:pt x="345972" y="421852"/>
                  </a:cubicBezTo>
                  <a:lnTo>
                    <a:pt x="236670" y="539284"/>
                  </a:lnTo>
                  <a:lnTo>
                    <a:pt x="236670" y="485084"/>
                  </a:lnTo>
                  <a:cubicBezTo>
                    <a:pt x="236670" y="476954"/>
                    <a:pt x="230347" y="470630"/>
                    <a:pt x="221314" y="470630"/>
                  </a:cubicBezTo>
                  <a:cubicBezTo>
                    <a:pt x="220410" y="470630"/>
                    <a:pt x="219507" y="470630"/>
                    <a:pt x="219507" y="470630"/>
                  </a:cubicBezTo>
                  <a:cubicBezTo>
                    <a:pt x="214990" y="471534"/>
                    <a:pt x="210474" y="471534"/>
                    <a:pt x="206861" y="472438"/>
                  </a:cubicBezTo>
                  <a:cubicBezTo>
                    <a:pt x="186988" y="474244"/>
                    <a:pt x="167114" y="474244"/>
                    <a:pt x="147241" y="472438"/>
                  </a:cubicBezTo>
                  <a:cubicBezTo>
                    <a:pt x="93945" y="467018"/>
                    <a:pt x="42456" y="448047"/>
                    <a:pt x="0" y="415528"/>
                  </a:cubicBezTo>
                  <a:lnTo>
                    <a:pt x="418238" y="0"/>
                  </a:lnTo>
                  <a:cubicBezTo>
                    <a:pt x="421851" y="4517"/>
                    <a:pt x="424561" y="9033"/>
                    <a:pt x="427271" y="13550"/>
                  </a:cubicBezTo>
                  <a:cubicBezTo>
                    <a:pt x="515797" y="148145"/>
                    <a:pt x="480567" y="327906"/>
                    <a:pt x="348682" y="420044"/>
                  </a:cubicBezTo>
                  <a:close/>
                </a:path>
              </a:pathLst>
            </a:custGeom>
            <a:solidFill>
              <a:srgbClr val="7F3494"/>
            </a:solidFill>
            <a:ln w="9028" cap="flat">
              <a:noFill/>
              <a:prstDash val="solid"/>
              <a:miter/>
            </a:ln>
          </p:spPr>
          <p:txBody>
            <a:bodyPr rtlCol="0" anchor="ctr"/>
            <a:lstStyle/>
            <a:p>
              <a:endParaRPr lang="en-US"/>
            </a:p>
          </p:txBody>
        </p:sp>
        <p:sp>
          <p:nvSpPr>
            <p:cNvPr id="10" name="Freeform 356">
              <a:extLst>
                <a:ext uri="{FF2B5EF4-FFF2-40B4-BE49-F238E27FC236}">
                  <a16:creationId xmlns:a16="http://schemas.microsoft.com/office/drawing/2014/main" id="{1726D8A1-B531-52A4-9C94-A95994D6AA34}"/>
                </a:ext>
              </a:extLst>
            </p:cNvPr>
            <p:cNvSpPr/>
            <p:nvPr/>
          </p:nvSpPr>
          <p:spPr>
            <a:xfrm>
              <a:off x="4038373" y="5498364"/>
              <a:ext cx="532748" cy="539283"/>
            </a:xfrm>
            <a:custGeom>
              <a:avLst/>
              <a:gdLst>
                <a:gd name="connsiteX0" fmla="*/ 448739 w 532748"/>
                <a:gd name="connsiteY0" fmla="*/ 135498 h 539283"/>
                <a:gd name="connsiteX1" fmla="*/ 390023 w 532748"/>
                <a:gd name="connsiteY1" fmla="*/ 37940 h 539283"/>
                <a:gd name="connsiteX2" fmla="*/ 495712 w 532748"/>
                <a:gd name="connsiteY2" fmla="*/ 87623 h 539283"/>
                <a:gd name="connsiteX3" fmla="*/ 448739 w 532748"/>
                <a:gd name="connsiteY3" fmla="*/ 135498 h 539283"/>
                <a:gd name="connsiteX4" fmla="*/ 85604 w 532748"/>
                <a:gd name="connsiteY4" fmla="*/ 503151 h 539283"/>
                <a:gd name="connsiteX5" fmla="*/ 28695 w 532748"/>
                <a:gd name="connsiteY5" fmla="*/ 342359 h 539283"/>
                <a:gd name="connsiteX6" fmla="*/ 154256 w 532748"/>
                <a:gd name="connsiteY6" fmla="*/ 342359 h 539283"/>
                <a:gd name="connsiteX7" fmla="*/ 164193 w 532748"/>
                <a:gd name="connsiteY7" fmla="*/ 423658 h 539283"/>
                <a:gd name="connsiteX8" fmla="*/ 85604 w 532748"/>
                <a:gd name="connsiteY8" fmla="*/ 503151 h 539283"/>
                <a:gd name="connsiteX9" fmla="*/ 253622 w 532748"/>
                <a:gd name="connsiteY9" fmla="*/ 38843 h 539283"/>
                <a:gd name="connsiteX10" fmla="*/ 182259 w 532748"/>
                <a:gd name="connsiteY10" fmla="*/ 168019 h 539283"/>
                <a:gd name="connsiteX11" fmla="*/ 88314 w 532748"/>
                <a:gd name="connsiteY11" fmla="*/ 148145 h 539283"/>
                <a:gd name="connsiteX12" fmla="*/ 253622 w 532748"/>
                <a:gd name="connsiteY12" fmla="*/ 38843 h 539283"/>
                <a:gd name="connsiteX13" fmla="*/ 410800 w 532748"/>
                <a:gd name="connsiteY13" fmla="*/ 174341 h 539283"/>
                <a:gd name="connsiteX14" fmla="*/ 336727 w 532748"/>
                <a:gd name="connsiteY14" fmla="*/ 178858 h 539283"/>
                <a:gd name="connsiteX15" fmla="*/ 336727 w 532748"/>
                <a:gd name="connsiteY15" fmla="*/ 30713 h 539283"/>
                <a:gd name="connsiteX16" fmla="*/ 345761 w 532748"/>
                <a:gd name="connsiteY16" fmla="*/ 31616 h 539283"/>
                <a:gd name="connsiteX17" fmla="*/ 426156 w 532748"/>
                <a:gd name="connsiteY17" fmla="*/ 158985 h 539283"/>
                <a:gd name="connsiteX18" fmla="*/ 410800 w 532748"/>
                <a:gd name="connsiteY18" fmla="*/ 174341 h 539283"/>
                <a:gd name="connsiteX19" fmla="*/ 336727 w 532748"/>
                <a:gd name="connsiteY19" fmla="*/ 207764 h 539283"/>
                <a:gd name="connsiteX20" fmla="*/ 379183 w 532748"/>
                <a:gd name="connsiteY20" fmla="*/ 205958 h 539283"/>
                <a:gd name="connsiteX21" fmla="*/ 336727 w 532748"/>
                <a:gd name="connsiteY21" fmla="*/ 248413 h 539283"/>
                <a:gd name="connsiteX22" fmla="*/ 336727 w 532748"/>
                <a:gd name="connsiteY22" fmla="*/ 207764 h 539283"/>
                <a:gd name="connsiteX23" fmla="*/ 245492 w 532748"/>
                <a:gd name="connsiteY23" fmla="*/ 341456 h 539283"/>
                <a:gd name="connsiteX24" fmla="*/ 190389 w 532748"/>
                <a:gd name="connsiteY24" fmla="*/ 397461 h 539283"/>
                <a:gd name="connsiteX25" fmla="*/ 184969 w 532748"/>
                <a:gd name="connsiteY25" fmla="*/ 341456 h 539283"/>
                <a:gd name="connsiteX26" fmla="*/ 245492 w 532748"/>
                <a:gd name="connsiteY26" fmla="*/ 341456 h 539283"/>
                <a:gd name="connsiteX27" fmla="*/ 297885 w 532748"/>
                <a:gd name="connsiteY27" fmla="*/ 31616 h 539283"/>
                <a:gd name="connsiteX28" fmla="*/ 306918 w 532748"/>
                <a:gd name="connsiteY28" fmla="*/ 30713 h 539283"/>
                <a:gd name="connsiteX29" fmla="*/ 306918 w 532748"/>
                <a:gd name="connsiteY29" fmla="*/ 178858 h 539283"/>
                <a:gd name="connsiteX30" fmla="*/ 212069 w 532748"/>
                <a:gd name="connsiteY30" fmla="*/ 172535 h 539283"/>
                <a:gd name="connsiteX31" fmla="*/ 297885 w 532748"/>
                <a:gd name="connsiteY31" fmla="*/ 31616 h 539283"/>
                <a:gd name="connsiteX32" fmla="*/ 28695 w 532748"/>
                <a:gd name="connsiteY32" fmla="*/ 312550 h 539283"/>
                <a:gd name="connsiteX33" fmla="*/ 70248 w 532748"/>
                <a:gd name="connsiteY33" fmla="*/ 173438 h 539283"/>
                <a:gd name="connsiteX34" fmla="*/ 172323 w 532748"/>
                <a:gd name="connsiteY34" fmla="*/ 196021 h 539283"/>
                <a:gd name="connsiteX35" fmla="*/ 154256 w 532748"/>
                <a:gd name="connsiteY35" fmla="*/ 311646 h 539283"/>
                <a:gd name="connsiteX36" fmla="*/ 28695 w 532748"/>
                <a:gd name="connsiteY36" fmla="*/ 312550 h 539283"/>
                <a:gd name="connsiteX37" fmla="*/ 28695 w 532748"/>
                <a:gd name="connsiteY37" fmla="*/ 312550 h 539283"/>
                <a:gd name="connsiteX38" fmla="*/ 274398 w 532748"/>
                <a:gd name="connsiteY38" fmla="*/ 312550 h 539283"/>
                <a:gd name="connsiteX39" fmla="*/ 184066 w 532748"/>
                <a:gd name="connsiteY39" fmla="*/ 312550 h 539283"/>
                <a:gd name="connsiteX40" fmla="*/ 202132 w 532748"/>
                <a:gd name="connsiteY40" fmla="*/ 200538 h 539283"/>
                <a:gd name="connsiteX41" fmla="*/ 306918 w 532748"/>
                <a:gd name="connsiteY41" fmla="*/ 208668 h 539283"/>
                <a:gd name="connsiteX42" fmla="*/ 306918 w 532748"/>
                <a:gd name="connsiteY42" fmla="*/ 279127 h 539283"/>
                <a:gd name="connsiteX43" fmla="*/ 274398 w 532748"/>
                <a:gd name="connsiteY43" fmla="*/ 312550 h 539283"/>
                <a:gd name="connsiteX44" fmla="*/ 532748 w 532748"/>
                <a:gd name="connsiteY44" fmla="*/ 85816 h 539283"/>
                <a:gd name="connsiteX45" fmla="*/ 527328 w 532748"/>
                <a:gd name="connsiteY45" fmla="*/ 74976 h 539283"/>
                <a:gd name="connsiteX46" fmla="*/ 353890 w 532748"/>
                <a:gd name="connsiteY46" fmla="*/ 1807 h 539283"/>
                <a:gd name="connsiteX47" fmla="*/ 322274 w 532748"/>
                <a:gd name="connsiteY47" fmla="*/ 0 h 539283"/>
                <a:gd name="connsiteX48" fmla="*/ 322274 w 532748"/>
                <a:gd name="connsiteY48" fmla="*/ 0 h 539283"/>
                <a:gd name="connsiteX49" fmla="*/ 322274 w 532748"/>
                <a:gd name="connsiteY49" fmla="*/ 0 h 539283"/>
                <a:gd name="connsiteX50" fmla="*/ 290658 w 532748"/>
                <a:gd name="connsiteY50" fmla="*/ 1807 h 539283"/>
                <a:gd name="connsiteX51" fmla="*/ 53084 w 532748"/>
                <a:gd name="connsiteY51" fmla="*/ 147242 h 539283"/>
                <a:gd name="connsiteX52" fmla="*/ 53084 w 532748"/>
                <a:gd name="connsiteY52" fmla="*/ 147242 h 539283"/>
                <a:gd name="connsiteX53" fmla="*/ 73861 w 532748"/>
                <a:gd name="connsiteY53" fmla="*/ 533864 h 539283"/>
                <a:gd name="connsiteX54" fmla="*/ 84701 w 532748"/>
                <a:gd name="connsiteY54" fmla="*/ 539284 h 539283"/>
                <a:gd name="connsiteX55" fmla="*/ 85604 w 532748"/>
                <a:gd name="connsiteY55" fmla="*/ 539284 h 539283"/>
                <a:gd name="connsiteX56" fmla="*/ 96444 w 532748"/>
                <a:gd name="connsiteY56" fmla="*/ 534767 h 539283"/>
                <a:gd name="connsiteX57" fmla="*/ 530038 w 532748"/>
                <a:gd name="connsiteY57" fmla="*/ 96656 h 539283"/>
                <a:gd name="connsiteX58" fmla="*/ 532748 w 532748"/>
                <a:gd name="connsiteY58" fmla="*/ 85816 h 539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748" h="539283">
                  <a:moveTo>
                    <a:pt x="448739" y="135498"/>
                  </a:moveTo>
                  <a:cubicBezTo>
                    <a:pt x="433383" y="100270"/>
                    <a:pt x="413510" y="67749"/>
                    <a:pt x="390023" y="37940"/>
                  </a:cubicBezTo>
                  <a:cubicBezTo>
                    <a:pt x="427963" y="46973"/>
                    <a:pt x="464096" y="64137"/>
                    <a:pt x="495712" y="87623"/>
                  </a:cubicBezTo>
                  <a:lnTo>
                    <a:pt x="448739" y="135498"/>
                  </a:lnTo>
                  <a:close/>
                  <a:moveTo>
                    <a:pt x="85604" y="503151"/>
                  </a:moveTo>
                  <a:cubicBezTo>
                    <a:pt x="51278" y="456177"/>
                    <a:pt x="31405" y="400172"/>
                    <a:pt x="28695" y="342359"/>
                  </a:cubicBezTo>
                  <a:lnTo>
                    <a:pt x="154256" y="342359"/>
                  </a:lnTo>
                  <a:cubicBezTo>
                    <a:pt x="155160" y="369459"/>
                    <a:pt x="157870" y="396558"/>
                    <a:pt x="164193" y="423658"/>
                  </a:cubicBezTo>
                  <a:lnTo>
                    <a:pt x="85604" y="503151"/>
                  </a:lnTo>
                  <a:close/>
                  <a:moveTo>
                    <a:pt x="253622" y="38843"/>
                  </a:moveTo>
                  <a:cubicBezTo>
                    <a:pt x="222909" y="77687"/>
                    <a:pt x="199423" y="121045"/>
                    <a:pt x="182259" y="168019"/>
                  </a:cubicBezTo>
                  <a:cubicBezTo>
                    <a:pt x="150643" y="162598"/>
                    <a:pt x="119027" y="156275"/>
                    <a:pt x="88314" y="148145"/>
                  </a:cubicBezTo>
                  <a:cubicBezTo>
                    <a:pt x="128963" y="93043"/>
                    <a:pt x="187679" y="54199"/>
                    <a:pt x="253622" y="38843"/>
                  </a:cubicBezTo>
                  <a:close/>
                  <a:moveTo>
                    <a:pt x="410800" y="174341"/>
                  </a:moveTo>
                  <a:cubicBezTo>
                    <a:pt x="386410" y="177052"/>
                    <a:pt x="361117" y="177955"/>
                    <a:pt x="336727" y="178858"/>
                  </a:cubicBezTo>
                  <a:lnTo>
                    <a:pt x="336727" y="30713"/>
                  </a:lnTo>
                  <a:cubicBezTo>
                    <a:pt x="339437" y="30713"/>
                    <a:pt x="343051" y="30713"/>
                    <a:pt x="345761" y="31616"/>
                  </a:cubicBezTo>
                  <a:cubicBezTo>
                    <a:pt x="380087" y="68653"/>
                    <a:pt x="407187" y="112012"/>
                    <a:pt x="426156" y="158985"/>
                  </a:cubicBezTo>
                  <a:lnTo>
                    <a:pt x="410800" y="174341"/>
                  </a:lnTo>
                  <a:close/>
                  <a:moveTo>
                    <a:pt x="336727" y="207764"/>
                  </a:moveTo>
                  <a:cubicBezTo>
                    <a:pt x="351180" y="207764"/>
                    <a:pt x="364730" y="206861"/>
                    <a:pt x="379183" y="205958"/>
                  </a:cubicBezTo>
                  <a:lnTo>
                    <a:pt x="336727" y="248413"/>
                  </a:lnTo>
                  <a:lnTo>
                    <a:pt x="336727" y="207764"/>
                  </a:lnTo>
                  <a:close/>
                  <a:moveTo>
                    <a:pt x="245492" y="341456"/>
                  </a:moveTo>
                  <a:lnTo>
                    <a:pt x="190389" y="397461"/>
                  </a:lnTo>
                  <a:cubicBezTo>
                    <a:pt x="187679" y="378492"/>
                    <a:pt x="185873" y="360425"/>
                    <a:pt x="184969" y="341456"/>
                  </a:cubicBezTo>
                  <a:lnTo>
                    <a:pt x="245492" y="341456"/>
                  </a:lnTo>
                  <a:close/>
                  <a:moveTo>
                    <a:pt x="297885" y="31616"/>
                  </a:moveTo>
                  <a:cubicBezTo>
                    <a:pt x="300595" y="31616"/>
                    <a:pt x="304208" y="30713"/>
                    <a:pt x="306918" y="30713"/>
                  </a:cubicBezTo>
                  <a:lnTo>
                    <a:pt x="306918" y="178858"/>
                  </a:lnTo>
                  <a:cubicBezTo>
                    <a:pt x="275302" y="177955"/>
                    <a:pt x="243685" y="176148"/>
                    <a:pt x="212069" y="172535"/>
                  </a:cubicBezTo>
                  <a:cubicBezTo>
                    <a:pt x="231942" y="120142"/>
                    <a:pt x="260848" y="72266"/>
                    <a:pt x="297885" y="31616"/>
                  </a:cubicBezTo>
                  <a:close/>
                  <a:moveTo>
                    <a:pt x="28695" y="312550"/>
                  </a:moveTo>
                  <a:cubicBezTo>
                    <a:pt x="31405" y="263771"/>
                    <a:pt x="44955" y="215894"/>
                    <a:pt x="70248" y="173438"/>
                  </a:cubicBezTo>
                  <a:cubicBezTo>
                    <a:pt x="103670" y="183375"/>
                    <a:pt x="137997" y="190602"/>
                    <a:pt x="172323" y="196021"/>
                  </a:cubicBezTo>
                  <a:cubicBezTo>
                    <a:pt x="161483" y="233960"/>
                    <a:pt x="155160" y="272804"/>
                    <a:pt x="154256" y="311646"/>
                  </a:cubicBezTo>
                  <a:lnTo>
                    <a:pt x="28695" y="312550"/>
                  </a:lnTo>
                  <a:lnTo>
                    <a:pt x="28695" y="312550"/>
                  </a:lnTo>
                  <a:close/>
                  <a:moveTo>
                    <a:pt x="274398" y="312550"/>
                  </a:moveTo>
                  <a:lnTo>
                    <a:pt x="184066" y="312550"/>
                  </a:lnTo>
                  <a:cubicBezTo>
                    <a:pt x="184969" y="274610"/>
                    <a:pt x="191293" y="236671"/>
                    <a:pt x="202132" y="200538"/>
                  </a:cubicBezTo>
                  <a:cubicBezTo>
                    <a:pt x="237362" y="205055"/>
                    <a:pt x="271688" y="207764"/>
                    <a:pt x="306918" y="208668"/>
                  </a:cubicBezTo>
                  <a:lnTo>
                    <a:pt x="306918" y="279127"/>
                  </a:lnTo>
                  <a:lnTo>
                    <a:pt x="274398" y="312550"/>
                  </a:lnTo>
                  <a:close/>
                  <a:moveTo>
                    <a:pt x="532748" y="85816"/>
                  </a:moveTo>
                  <a:cubicBezTo>
                    <a:pt x="532748" y="81299"/>
                    <a:pt x="530941" y="77687"/>
                    <a:pt x="527328" y="74976"/>
                  </a:cubicBezTo>
                  <a:cubicBezTo>
                    <a:pt x="477645" y="33424"/>
                    <a:pt x="418026" y="8130"/>
                    <a:pt x="353890" y="1807"/>
                  </a:cubicBezTo>
                  <a:cubicBezTo>
                    <a:pt x="343051" y="904"/>
                    <a:pt x="332211" y="0"/>
                    <a:pt x="322274" y="0"/>
                  </a:cubicBezTo>
                  <a:lnTo>
                    <a:pt x="322274" y="0"/>
                  </a:lnTo>
                  <a:lnTo>
                    <a:pt x="322274" y="0"/>
                  </a:lnTo>
                  <a:cubicBezTo>
                    <a:pt x="311434" y="0"/>
                    <a:pt x="300595" y="904"/>
                    <a:pt x="290658" y="1807"/>
                  </a:cubicBezTo>
                  <a:cubicBezTo>
                    <a:pt x="194003" y="11744"/>
                    <a:pt x="106380" y="65040"/>
                    <a:pt x="53084" y="147242"/>
                  </a:cubicBezTo>
                  <a:lnTo>
                    <a:pt x="53084" y="147242"/>
                  </a:lnTo>
                  <a:cubicBezTo>
                    <a:pt x="-24601" y="266480"/>
                    <a:pt x="-16471" y="423658"/>
                    <a:pt x="73861" y="533864"/>
                  </a:cubicBezTo>
                  <a:cubicBezTo>
                    <a:pt x="76571" y="536573"/>
                    <a:pt x="80184" y="539284"/>
                    <a:pt x="84701" y="539284"/>
                  </a:cubicBezTo>
                  <a:cubicBezTo>
                    <a:pt x="84701" y="539284"/>
                    <a:pt x="85604" y="539284"/>
                    <a:pt x="85604" y="539284"/>
                  </a:cubicBezTo>
                  <a:cubicBezTo>
                    <a:pt x="89217" y="539284"/>
                    <a:pt x="93734" y="537476"/>
                    <a:pt x="96444" y="534767"/>
                  </a:cubicBezTo>
                  <a:lnTo>
                    <a:pt x="530038" y="96656"/>
                  </a:lnTo>
                  <a:cubicBezTo>
                    <a:pt x="530941" y="93946"/>
                    <a:pt x="532748" y="90332"/>
                    <a:pt x="532748" y="85816"/>
                  </a:cubicBezTo>
                  <a:close/>
                </a:path>
              </a:pathLst>
            </a:custGeom>
            <a:grpFill/>
            <a:ln w="9028" cap="flat">
              <a:noFill/>
              <a:prstDash val="solid"/>
              <a:miter/>
            </a:ln>
          </p:spPr>
          <p:txBody>
            <a:bodyPr rtlCol="0" anchor="ctr"/>
            <a:lstStyle/>
            <a:p>
              <a:endParaRPr lang="en-US"/>
            </a:p>
          </p:txBody>
        </p:sp>
        <p:sp>
          <p:nvSpPr>
            <p:cNvPr id="11" name="Freeform 357">
              <a:extLst>
                <a:ext uri="{FF2B5EF4-FFF2-40B4-BE49-F238E27FC236}">
                  <a16:creationId xmlns:a16="http://schemas.microsoft.com/office/drawing/2014/main" id="{022674A7-334A-FCAB-EE3A-BEAF5174E75B}"/>
                </a:ext>
              </a:extLst>
            </p:cNvPr>
            <p:cNvSpPr/>
            <p:nvPr/>
          </p:nvSpPr>
          <p:spPr>
            <a:xfrm>
              <a:off x="4151528" y="5611334"/>
              <a:ext cx="538397" cy="627753"/>
            </a:xfrm>
            <a:custGeom>
              <a:avLst/>
              <a:gdLst>
                <a:gd name="connsiteX0" fmla="*/ 382557 w 538397"/>
                <a:gd name="connsiteY0" fmla="*/ 456123 h 627753"/>
                <a:gd name="connsiteX1" fmla="*/ 379847 w 538397"/>
                <a:gd name="connsiteY1" fmla="*/ 457930 h 627753"/>
                <a:gd name="connsiteX2" fmla="*/ 271448 w 538397"/>
                <a:gd name="connsiteY2" fmla="*/ 575362 h 627753"/>
                <a:gd name="connsiteX3" fmla="*/ 271448 w 538397"/>
                <a:gd name="connsiteY3" fmla="*/ 521162 h 627753"/>
                <a:gd name="connsiteX4" fmla="*/ 256995 w 538397"/>
                <a:gd name="connsiteY4" fmla="*/ 506709 h 627753"/>
                <a:gd name="connsiteX5" fmla="*/ 255188 w 538397"/>
                <a:gd name="connsiteY5" fmla="*/ 506709 h 627753"/>
                <a:gd name="connsiteX6" fmla="*/ 242542 w 538397"/>
                <a:gd name="connsiteY6" fmla="*/ 508516 h 627753"/>
                <a:gd name="connsiteX7" fmla="*/ 182923 w 538397"/>
                <a:gd name="connsiteY7" fmla="*/ 508516 h 627753"/>
                <a:gd name="connsiteX8" fmla="*/ 36585 w 538397"/>
                <a:gd name="connsiteY8" fmla="*/ 452510 h 627753"/>
                <a:gd name="connsiteX9" fmla="*/ 451209 w 538397"/>
                <a:gd name="connsiteY9" fmla="*/ 38788 h 627753"/>
                <a:gd name="connsiteX10" fmla="*/ 460242 w 538397"/>
                <a:gd name="connsiteY10" fmla="*/ 52338 h 627753"/>
                <a:gd name="connsiteX11" fmla="*/ 382557 w 538397"/>
                <a:gd name="connsiteY11" fmla="*/ 456123 h 627753"/>
                <a:gd name="connsiteX12" fmla="*/ 484632 w 538397"/>
                <a:gd name="connsiteY12" fmla="*/ 34272 h 627753"/>
                <a:gd name="connsiteX13" fmla="*/ 463856 w 538397"/>
                <a:gd name="connsiteY13" fmla="*/ 5366 h 627753"/>
                <a:gd name="connsiteX14" fmla="*/ 443079 w 538397"/>
                <a:gd name="connsiteY14" fmla="*/ 3559 h 627753"/>
                <a:gd name="connsiteX15" fmla="*/ 442176 w 538397"/>
                <a:gd name="connsiteY15" fmla="*/ 4462 h 627753"/>
                <a:gd name="connsiteX16" fmla="*/ 4065 w 538397"/>
                <a:gd name="connsiteY16" fmla="*/ 442573 h 627753"/>
                <a:gd name="connsiteX17" fmla="*/ 4065 w 538397"/>
                <a:gd name="connsiteY17" fmla="*/ 463350 h 627753"/>
                <a:gd name="connsiteX18" fmla="*/ 4968 w 538397"/>
                <a:gd name="connsiteY18" fmla="*/ 464253 h 627753"/>
                <a:gd name="connsiteX19" fmla="*/ 180213 w 538397"/>
                <a:gd name="connsiteY19" fmla="*/ 537421 h 627753"/>
                <a:gd name="connsiteX20" fmla="*/ 242542 w 538397"/>
                <a:gd name="connsiteY20" fmla="*/ 537421 h 627753"/>
                <a:gd name="connsiteX21" fmla="*/ 242542 w 538397"/>
                <a:gd name="connsiteY21" fmla="*/ 613301 h 627753"/>
                <a:gd name="connsiteX22" fmla="*/ 256995 w 538397"/>
                <a:gd name="connsiteY22" fmla="*/ 627754 h 627753"/>
                <a:gd name="connsiteX23" fmla="*/ 267835 w 538397"/>
                <a:gd name="connsiteY23" fmla="*/ 623237 h 627753"/>
                <a:gd name="connsiteX24" fmla="*/ 400623 w 538397"/>
                <a:gd name="connsiteY24" fmla="*/ 479610 h 627753"/>
                <a:gd name="connsiteX25" fmla="*/ 484632 w 538397"/>
                <a:gd name="connsiteY25" fmla="*/ 34272 h 62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38397" h="627753">
                  <a:moveTo>
                    <a:pt x="382557" y="456123"/>
                  </a:moveTo>
                  <a:cubicBezTo>
                    <a:pt x="381653" y="457027"/>
                    <a:pt x="380750" y="457027"/>
                    <a:pt x="379847" y="457930"/>
                  </a:cubicBezTo>
                  <a:lnTo>
                    <a:pt x="271448" y="575362"/>
                  </a:lnTo>
                  <a:lnTo>
                    <a:pt x="271448" y="521162"/>
                  </a:lnTo>
                  <a:cubicBezTo>
                    <a:pt x="271448" y="513032"/>
                    <a:pt x="265125" y="506709"/>
                    <a:pt x="256995" y="506709"/>
                  </a:cubicBezTo>
                  <a:cubicBezTo>
                    <a:pt x="256092" y="506709"/>
                    <a:pt x="255188" y="506709"/>
                    <a:pt x="255188" y="506709"/>
                  </a:cubicBezTo>
                  <a:cubicBezTo>
                    <a:pt x="250672" y="507613"/>
                    <a:pt x="246155" y="507613"/>
                    <a:pt x="242542" y="508516"/>
                  </a:cubicBezTo>
                  <a:cubicBezTo>
                    <a:pt x="222669" y="510322"/>
                    <a:pt x="202796" y="510322"/>
                    <a:pt x="182923" y="508516"/>
                  </a:cubicBezTo>
                  <a:cubicBezTo>
                    <a:pt x="129627" y="503096"/>
                    <a:pt x="79041" y="484126"/>
                    <a:pt x="36585" y="452510"/>
                  </a:cubicBezTo>
                  <a:lnTo>
                    <a:pt x="451209" y="38788"/>
                  </a:lnTo>
                  <a:cubicBezTo>
                    <a:pt x="453919" y="43305"/>
                    <a:pt x="457532" y="47822"/>
                    <a:pt x="460242" y="52338"/>
                  </a:cubicBezTo>
                  <a:cubicBezTo>
                    <a:pt x="547865" y="185126"/>
                    <a:pt x="513538" y="363984"/>
                    <a:pt x="382557" y="456123"/>
                  </a:cubicBezTo>
                  <a:close/>
                  <a:moveTo>
                    <a:pt x="484632" y="34272"/>
                  </a:moveTo>
                  <a:cubicBezTo>
                    <a:pt x="478309" y="24336"/>
                    <a:pt x="471082" y="14399"/>
                    <a:pt x="463856" y="5366"/>
                  </a:cubicBezTo>
                  <a:cubicBezTo>
                    <a:pt x="458436" y="-958"/>
                    <a:pt x="449402" y="-1861"/>
                    <a:pt x="443079" y="3559"/>
                  </a:cubicBezTo>
                  <a:cubicBezTo>
                    <a:pt x="443079" y="3559"/>
                    <a:pt x="442176" y="4462"/>
                    <a:pt x="442176" y="4462"/>
                  </a:cubicBezTo>
                  <a:lnTo>
                    <a:pt x="4065" y="442573"/>
                  </a:lnTo>
                  <a:cubicBezTo>
                    <a:pt x="-1355" y="447994"/>
                    <a:pt x="-1355" y="457930"/>
                    <a:pt x="4065" y="463350"/>
                  </a:cubicBezTo>
                  <a:cubicBezTo>
                    <a:pt x="4065" y="463350"/>
                    <a:pt x="4968" y="464253"/>
                    <a:pt x="4968" y="464253"/>
                  </a:cubicBezTo>
                  <a:cubicBezTo>
                    <a:pt x="54651" y="505805"/>
                    <a:pt x="116077" y="531099"/>
                    <a:pt x="180213" y="537421"/>
                  </a:cubicBezTo>
                  <a:cubicBezTo>
                    <a:pt x="200989" y="539229"/>
                    <a:pt x="221766" y="539229"/>
                    <a:pt x="242542" y="537421"/>
                  </a:cubicBezTo>
                  <a:lnTo>
                    <a:pt x="242542" y="613301"/>
                  </a:lnTo>
                  <a:cubicBezTo>
                    <a:pt x="242542" y="621431"/>
                    <a:pt x="248865" y="627754"/>
                    <a:pt x="256995" y="627754"/>
                  </a:cubicBezTo>
                  <a:cubicBezTo>
                    <a:pt x="261512" y="627754"/>
                    <a:pt x="265125" y="625947"/>
                    <a:pt x="267835" y="623237"/>
                  </a:cubicBezTo>
                  <a:lnTo>
                    <a:pt x="400623" y="479610"/>
                  </a:lnTo>
                  <a:cubicBezTo>
                    <a:pt x="544251" y="377534"/>
                    <a:pt x="581287" y="181514"/>
                    <a:pt x="484632" y="34272"/>
                  </a:cubicBezTo>
                  <a:close/>
                </a:path>
              </a:pathLst>
            </a:custGeom>
            <a:grpFill/>
            <a:ln w="9028" cap="flat">
              <a:noFill/>
              <a:prstDash val="solid"/>
              <a:miter/>
            </a:ln>
          </p:spPr>
          <p:txBody>
            <a:bodyPr rtlCol="0" anchor="ctr"/>
            <a:lstStyle/>
            <a:p>
              <a:endParaRPr lang="en-US"/>
            </a:p>
          </p:txBody>
        </p:sp>
        <p:sp>
          <p:nvSpPr>
            <p:cNvPr id="12" name="Freeform 358">
              <a:extLst>
                <a:ext uri="{FF2B5EF4-FFF2-40B4-BE49-F238E27FC236}">
                  <a16:creationId xmlns:a16="http://schemas.microsoft.com/office/drawing/2014/main" id="{1FF6D69B-2532-BCCC-B346-A058DA3758BF}"/>
                </a:ext>
              </a:extLst>
            </p:cNvPr>
            <p:cNvSpPr/>
            <p:nvPr/>
          </p:nvSpPr>
          <p:spPr>
            <a:xfrm>
              <a:off x="4332644" y="5944605"/>
              <a:ext cx="56005" cy="56006"/>
            </a:xfrm>
            <a:custGeom>
              <a:avLst/>
              <a:gdLst>
                <a:gd name="connsiteX0" fmla="*/ 56006 w 56005"/>
                <a:gd name="connsiteY0" fmla="*/ 28003 h 56006"/>
                <a:gd name="connsiteX1" fmla="*/ 28003 w 56005"/>
                <a:gd name="connsiteY1" fmla="*/ 56007 h 56006"/>
                <a:gd name="connsiteX2" fmla="*/ 0 w 56005"/>
                <a:gd name="connsiteY2" fmla="*/ 28003 h 56006"/>
                <a:gd name="connsiteX3" fmla="*/ 28003 w 56005"/>
                <a:gd name="connsiteY3" fmla="*/ 0 h 56006"/>
                <a:gd name="connsiteX4" fmla="*/ 56006 w 56005"/>
                <a:gd name="connsiteY4" fmla="*/ 28003 h 56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05" h="56006">
                  <a:moveTo>
                    <a:pt x="56006" y="28003"/>
                  </a:moveTo>
                  <a:cubicBezTo>
                    <a:pt x="56006" y="43360"/>
                    <a:pt x="43359" y="56007"/>
                    <a:pt x="28003" y="56007"/>
                  </a:cubicBezTo>
                  <a:cubicBezTo>
                    <a:pt x="12646" y="56007"/>
                    <a:pt x="0" y="43360"/>
                    <a:pt x="0" y="28003"/>
                  </a:cubicBezTo>
                  <a:cubicBezTo>
                    <a:pt x="0" y="12647"/>
                    <a:pt x="12646" y="0"/>
                    <a:pt x="28003" y="0"/>
                  </a:cubicBezTo>
                  <a:cubicBezTo>
                    <a:pt x="43359" y="0"/>
                    <a:pt x="56006" y="12647"/>
                    <a:pt x="56006" y="28003"/>
                  </a:cubicBezTo>
                  <a:close/>
                </a:path>
              </a:pathLst>
            </a:custGeom>
            <a:grpFill/>
            <a:ln w="9028" cap="flat">
              <a:noFill/>
              <a:prstDash val="solid"/>
              <a:miter/>
            </a:ln>
          </p:spPr>
          <p:txBody>
            <a:bodyPr rtlCol="0" anchor="ctr"/>
            <a:lstStyle/>
            <a:p>
              <a:endParaRPr lang="en-US"/>
            </a:p>
          </p:txBody>
        </p:sp>
        <p:sp>
          <p:nvSpPr>
            <p:cNvPr id="13" name="Freeform 359">
              <a:extLst>
                <a:ext uri="{FF2B5EF4-FFF2-40B4-BE49-F238E27FC236}">
                  <a16:creationId xmlns:a16="http://schemas.microsoft.com/office/drawing/2014/main" id="{0B1EB885-9195-AD3C-3A8E-E8554236FC9B}"/>
                </a:ext>
              </a:extLst>
            </p:cNvPr>
            <p:cNvSpPr/>
            <p:nvPr/>
          </p:nvSpPr>
          <p:spPr>
            <a:xfrm>
              <a:off x="4421170" y="5944605"/>
              <a:ext cx="56006" cy="56006"/>
            </a:xfrm>
            <a:custGeom>
              <a:avLst/>
              <a:gdLst>
                <a:gd name="connsiteX0" fmla="*/ 56006 w 56006"/>
                <a:gd name="connsiteY0" fmla="*/ 28003 h 56006"/>
                <a:gd name="connsiteX1" fmla="*/ 28003 w 56006"/>
                <a:gd name="connsiteY1" fmla="*/ 56007 h 56006"/>
                <a:gd name="connsiteX2" fmla="*/ 0 w 56006"/>
                <a:gd name="connsiteY2" fmla="*/ 28003 h 56006"/>
                <a:gd name="connsiteX3" fmla="*/ 28003 w 56006"/>
                <a:gd name="connsiteY3" fmla="*/ 0 h 56006"/>
                <a:gd name="connsiteX4" fmla="*/ 56006 w 56006"/>
                <a:gd name="connsiteY4" fmla="*/ 28003 h 56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06" h="56006">
                  <a:moveTo>
                    <a:pt x="56006" y="28003"/>
                  </a:moveTo>
                  <a:cubicBezTo>
                    <a:pt x="56006" y="43360"/>
                    <a:pt x="43359" y="56007"/>
                    <a:pt x="28003" y="56007"/>
                  </a:cubicBezTo>
                  <a:cubicBezTo>
                    <a:pt x="12647" y="56007"/>
                    <a:pt x="0" y="43360"/>
                    <a:pt x="0" y="28003"/>
                  </a:cubicBezTo>
                  <a:cubicBezTo>
                    <a:pt x="0" y="12647"/>
                    <a:pt x="12647" y="0"/>
                    <a:pt x="28003" y="0"/>
                  </a:cubicBezTo>
                  <a:cubicBezTo>
                    <a:pt x="43359" y="0"/>
                    <a:pt x="56006" y="12647"/>
                    <a:pt x="56006" y="28003"/>
                  </a:cubicBezTo>
                  <a:close/>
                </a:path>
              </a:pathLst>
            </a:custGeom>
            <a:grpFill/>
            <a:ln w="9028" cap="flat">
              <a:noFill/>
              <a:prstDash val="solid"/>
              <a:miter/>
            </a:ln>
          </p:spPr>
          <p:txBody>
            <a:bodyPr rtlCol="0" anchor="ctr"/>
            <a:lstStyle/>
            <a:p>
              <a:endParaRPr lang="en-US"/>
            </a:p>
          </p:txBody>
        </p:sp>
        <p:sp>
          <p:nvSpPr>
            <p:cNvPr id="14" name="Freeform 360">
              <a:extLst>
                <a:ext uri="{FF2B5EF4-FFF2-40B4-BE49-F238E27FC236}">
                  <a16:creationId xmlns:a16="http://schemas.microsoft.com/office/drawing/2014/main" id="{8D27B832-5127-7C60-8F80-DEEEED756479}"/>
                </a:ext>
              </a:extLst>
            </p:cNvPr>
            <p:cNvSpPr/>
            <p:nvPr/>
          </p:nvSpPr>
          <p:spPr>
            <a:xfrm>
              <a:off x="4507889" y="5944605"/>
              <a:ext cx="63232" cy="56006"/>
            </a:xfrm>
            <a:custGeom>
              <a:avLst/>
              <a:gdLst>
                <a:gd name="connsiteX0" fmla="*/ 63233 w 63232"/>
                <a:gd name="connsiteY0" fmla="*/ 28003 h 56006"/>
                <a:gd name="connsiteX1" fmla="*/ 31616 w 63232"/>
                <a:gd name="connsiteY1" fmla="*/ 56007 h 56006"/>
                <a:gd name="connsiteX2" fmla="*/ 0 w 63232"/>
                <a:gd name="connsiteY2" fmla="*/ 28003 h 56006"/>
                <a:gd name="connsiteX3" fmla="*/ 31616 w 63232"/>
                <a:gd name="connsiteY3" fmla="*/ 0 h 56006"/>
                <a:gd name="connsiteX4" fmla="*/ 63233 w 63232"/>
                <a:gd name="connsiteY4" fmla="*/ 28003 h 56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32" h="56006">
                  <a:moveTo>
                    <a:pt x="63233" y="28003"/>
                  </a:moveTo>
                  <a:cubicBezTo>
                    <a:pt x="63233" y="43360"/>
                    <a:pt x="48779" y="56007"/>
                    <a:pt x="31616" y="56007"/>
                  </a:cubicBezTo>
                  <a:cubicBezTo>
                    <a:pt x="14453" y="56007"/>
                    <a:pt x="0" y="43360"/>
                    <a:pt x="0" y="28003"/>
                  </a:cubicBezTo>
                  <a:cubicBezTo>
                    <a:pt x="0" y="12647"/>
                    <a:pt x="14453" y="0"/>
                    <a:pt x="31616" y="0"/>
                  </a:cubicBezTo>
                  <a:cubicBezTo>
                    <a:pt x="48779" y="0"/>
                    <a:pt x="63233" y="12647"/>
                    <a:pt x="63233" y="28003"/>
                  </a:cubicBezTo>
                  <a:close/>
                </a:path>
              </a:pathLst>
            </a:custGeom>
            <a:grpFill/>
            <a:ln w="9028" cap="flat">
              <a:noFill/>
              <a:prstDash val="solid"/>
              <a:miter/>
            </a:ln>
          </p:spPr>
          <p:txBody>
            <a:bodyPr rtlCol="0" anchor="ctr"/>
            <a:lstStyle/>
            <a:p>
              <a:endParaRPr lang="en-US"/>
            </a:p>
          </p:txBody>
        </p:sp>
        <p:sp>
          <p:nvSpPr>
            <p:cNvPr id="15" name="Freeform 361">
              <a:extLst>
                <a:ext uri="{FF2B5EF4-FFF2-40B4-BE49-F238E27FC236}">
                  <a16:creationId xmlns:a16="http://schemas.microsoft.com/office/drawing/2014/main" id="{7763266B-0913-FBD1-23C1-7FD4D4F6B6F9}"/>
                </a:ext>
              </a:extLst>
            </p:cNvPr>
            <p:cNvSpPr/>
            <p:nvPr/>
          </p:nvSpPr>
          <p:spPr>
            <a:xfrm>
              <a:off x="3917433" y="5523765"/>
              <a:ext cx="144665" cy="571794"/>
            </a:xfrm>
            <a:custGeom>
              <a:avLst/>
              <a:gdLst>
                <a:gd name="connsiteX0" fmla="*/ 116211 w 144665"/>
                <a:gd name="connsiteY0" fmla="*/ 497623 h 571794"/>
                <a:gd name="connsiteX1" fmla="*/ 99951 w 144665"/>
                <a:gd name="connsiteY1" fmla="*/ 510270 h 571794"/>
                <a:gd name="connsiteX2" fmla="*/ 99048 w 144665"/>
                <a:gd name="connsiteY2" fmla="*/ 520206 h 571794"/>
                <a:gd name="connsiteX3" fmla="*/ 140601 w 144665"/>
                <a:gd name="connsiteY3" fmla="*/ 25187 h 571794"/>
                <a:gd name="connsiteX4" fmla="*/ 140601 w 144665"/>
                <a:gd name="connsiteY4" fmla="*/ 4410 h 571794"/>
                <a:gd name="connsiteX5" fmla="*/ 119825 w 144665"/>
                <a:gd name="connsiteY5" fmla="*/ 4410 h 571794"/>
                <a:gd name="connsiteX6" fmla="*/ 73755 w 144665"/>
                <a:gd name="connsiteY6" fmla="*/ 536467 h 571794"/>
                <a:gd name="connsiteX7" fmla="*/ 61109 w 144665"/>
                <a:gd name="connsiteY7" fmla="*/ 534659 h 571794"/>
                <a:gd name="connsiteX8" fmla="*/ 44849 w 144665"/>
                <a:gd name="connsiteY8" fmla="*/ 547306 h 571794"/>
                <a:gd name="connsiteX9" fmla="*/ 56592 w 144665"/>
                <a:gd name="connsiteY9" fmla="*/ 564469 h 571794"/>
                <a:gd name="connsiteX10" fmla="*/ 105371 w 144665"/>
                <a:gd name="connsiteY10" fmla="*/ 571696 h 571794"/>
                <a:gd name="connsiteX11" fmla="*/ 121631 w 144665"/>
                <a:gd name="connsiteY11" fmla="*/ 559050 h 571794"/>
                <a:gd name="connsiteX12" fmla="*/ 121631 w 144665"/>
                <a:gd name="connsiteY12" fmla="*/ 559050 h 571794"/>
                <a:gd name="connsiteX13" fmla="*/ 127051 w 144665"/>
                <a:gd name="connsiteY13" fmla="*/ 514787 h 571794"/>
                <a:gd name="connsiteX14" fmla="*/ 116211 w 144665"/>
                <a:gd name="connsiteY14" fmla="*/ 497623 h 57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665" h="571794">
                  <a:moveTo>
                    <a:pt x="116211" y="497623"/>
                  </a:moveTo>
                  <a:cubicBezTo>
                    <a:pt x="108081" y="496720"/>
                    <a:pt x="100855" y="502140"/>
                    <a:pt x="99951" y="510270"/>
                  </a:cubicBezTo>
                  <a:lnTo>
                    <a:pt x="99048" y="520206"/>
                  </a:lnTo>
                  <a:cubicBezTo>
                    <a:pt x="-7544" y="366642"/>
                    <a:pt x="10523" y="157975"/>
                    <a:pt x="140601" y="25187"/>
                  </a:cubicBezTo>
                  <a:cubicBezTo>
                    <a:pt x="146021" y="19766"/>
                    <a:pt x="146021" y="9830"/>
                    <a:pt x="140601" y="4410"/>
                  </a:cubicBezTo>
                  <a:cubicBezTo>
                    <a:pt x="135181" y="-1010"/>
                    <a:pt x="126148" y="-1913"/>
                    <a:pt x="119825" y="4410"/>
                  </a:cubicBezTo>
                  <a:cubicBezTo>
                    <a:pt x="-20190" y="146231"/>
                    <a:pt x="-40063" y="371158"/>
                    <a:pt x="73755" y="536467"/>
                  </a:cubicBezTo>
                  <a:lnTo>
                    <a:pt x="61109" y="534659"/>
                  </a:lnTo>
                  <a:cubicBezTo>
                    <a:pt x="52979" y="533756"/>
                    <a:pt x="45752" y="539176"/>
                    <a:pt x="44849" y="547306"/>
                  </a:cubicBezTo>
                  <a:cubicBezTo>
                    <a:pt x="43946" y="555436"/>
                    <a:pt x="49366" y="562663"/>
                    <a:pt x="56592" y="564469"/>
                  </a:cubicBezTo>
                  <a:lnTo>
                    <a:pt x="105371" y="571696"/>
                  </a:lnTo>
                  <a:cubicBezTo>
                    <a:pt x="113501" y="572599"/>
                    <a:pt x="120728" y="567180"/>
                    <a:pt x="121631" y="559050"/>
                  </a:cubicBezTo>
                  <a:cubicBezTo>
                    <a:pt x="121631" y="559050"/>
                    <a:pt x="121631" y="559050"/>
                    <a:pt x="121631" y="559050"/>
                  </a:cubicBezTo>
                  <a:lnTo>
                    <a:pt x="127051" y="514787"/>
                  </a:lnTo>
                  <a:cubicBezTo>
                    <a:pt x="129761" y="505753"/>
                    <a:pt x="124341" y="498526"/>
                    <a:pt x="116211" y="497623"/>
                  </a:cubicBezTo>
                  <a:close/>
                </a:path>
              </a:pathLst>
            </a:custGeom>
            <a:grpFill/>
            <a:ln w="9028" cap="flat">
              <a:noFill/>
              <a:prstDash val="solid"/>
              <a:miter/>
            </a:ln>
          </p:spPr>
          <p:txBody>
            <a:bodyPr rtlCol="0" anchor="ctr"/>
            <a:lstStyle/>
            <a:p>
              <a:endParaRPr lang="en-US"/>
            </a:p>
          </p:txBody>
        </p:sp>
        <p:sp>
          <p:nvSpPr>
            <p:cNvPr id="16" name="Freeform 362">
              <a:extLst>
                <a:ext uri="{FF2B5EF4-FFF2-40B4-BE49-F238E27FC236}">
                  <a16:creationId xmlns:a16="http://schemas.microsoft.com/office/drawing/2014/main" id="{30B5E118-4F2B-C29C-3E50-DD8824160740}"/>
                </a:ext>
              </a:extLst>
            </p:cNvPr>
            <p:cNvSpPr/>
            <p:nvPr/>
          </p:nvSpPr>
          <p:spPr>
            <a:xfrm>
              <a:off x="4658292" y="5543530"/>
              <a:ext cx="143778" cy="576770"/>
            </a:xfrm>
            <a:custGeom>
              <a:avLst/>
              <a:gdLst>
                <a:gd name="connsiteX0" fmla="*/ 70911 w 143778"/>
                <a:gd name="connsiteY0" fmla="*/ 28907 h 576770"/>
                <a:gd name="connsiteX1" fmla="*/ 85364 w 143778"/>
                <a:gd name="connsiteY1" fmla="*/ 14454 h 576770"/>
                <a:gd name="connsiteX2" fmla="*/ 70911 w 143778"/>
                <a:gd name="connsiteY2" fmla="*/ 0 h 576770"/>
                <a:gd name="connsiteX3" fmla="*/ 26648 w 143778"/>
                <a:gd name="connsiteY3" fmla="*/ 0 h 576770"/>
                <a:gd name="connsiteX4" fmla="*/ 12195 w 143778"/>
                <a:gd name="connsiteY4" fmla="*/ 14454 h 576770"/>
                <a:gd name="connsiteX5" fmla="*/ 12195 w 143778"/>
                <a:gd name="connsiteY5" fmla="*/ 58716 h 576770"/>
                <a:gd name="connsiteX6" fmla="*/ 26648 w 143778"/>
                <a:gd name="connsiteY6" fmla="*/ 73170 h 576770"/>
                <a:gd name="connsiteX7" fmla="*/ 41101 w 143778"/>
                <a:gd name="connsiteY7" fmla="*/ 58716 h 576770"/>
                <a:gd name="connsiteX8" fmla="*/ 41101 w 143778"/>
                <a:gd name="connsiteY8" fmla="*/ 54199 h 576770"/>
                <a:gd name="connsiteX9" fmla="*/ 4065 w 143778"/>
                <a:gd name="connsiteY9" fmla="*/ 551930 h 576770"/>
                <a:gd name="connsiteX10" fmla="*/ 4065 w 143778"/>
                <a:gd name="connsiteY10" fmla="*/ 572706 h 576770"/>
                <a:gd name="connsiteX11" fmla="*/ 24841 w 143778"/>
                <a:gd name="connsiteY11" fmla="*/ 572706 h 576770"/>
                <a:gd name="connsiteX12" fmla="*/ 59168 w 143778"/>
                <a:gd name="connsiteY12" fmla="*/ 29810 h 576770"/>
                <a:gd name="connsiteX13" fmla="*/ 70911 w 143778"/>
                <a:gd name="connsiteY13" fmla="*/ 29810 h 57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778" h="576770">
                  <a:moveTo>
                    <a:pt x="70911" y="28907"/>
                  </a:moveTo>
                  <a:cubicBezTo>
                    <a:pt x="79041" y="28907"/>
                    <a:pt x="85364" y="22583"/>
                    <a:pt x="85364" y="14454"/>
                  </a:cubicBezTo>
                  <a:cubicBezTo>
                    <a:pt x="85364" y="6324"/>
                    <a:pt x="79041" y="0"/>
                    <a:pt x="70911" y="0"/>
                  </a:cubicBezTo>
                  <a:lnTo>
                    <a:pt x="26648" y="0"/>
                  </a:lnTo>
                  <a:cubicBezTo>
                    <a:pt x="18518" y="0"/>
                    <a:pt x="12195" y="6324"/>
                    <a:pt x="12195" y="14454"/>
                  </a:cubicBezTo>
                  <a:lnTo>
                    <a:pt x="12195" y="58716"/>
                  </a:lnTo>
                  <a:cubicBezTo>
                    <a:pt x="12195" y="66846"/>
                    <a:pt x="18518" y="73170"/>
                    <a:pt x="26648" y="73170"/>
                  </a:cubicBezTo>
                  <a:cubicBezTo>
                    <a:pt x="34778" y="73170"/>
                    <a:pt x="41101" y="66846"/>
                    <a:pt x="41101" y="58716"/>
                  </a:cubicBezTo>
                  <a:lnTo>
                    <a:pt x="41101" y="54199"/>
                  </a:lnTo>
                  <a:cubicBezTo>
                    <a:pt x="151306" y="206861"/>
                    <a:pt x="135950" y="417335"/>
                    <a:pt x="4065" y="551930"/>
                  </a:cubicBezTo>
                  <a:cubicBezTo>
                    <a:pt x="-1355" y="557350"/>
                    <a:pt x="-1355" y="567286"/>
                    <a:pt x="4065" y="572706"/>
                  </a:cubicBezTo>
                  <a:cubicBezTo>
                    <a:pt x="9485" y="578126"/>
                    <a:pt x="19421" y="578126"/>
                    <a:pt x="24841" y="572706"/>
                  </a:cubicBezTo>
                  <a:cubicBezTo>
                    <a:pt x="169373" y="425465"/>
                    <a:pt x="183826" y="194214"/>
                    <a:pt x="59168" y="29810"/>
                  </a:cubicBezTo>
                  <a:lnTo>
                    <a:pt x="70911" y="29810"/>
                  </a:lnTo>
                  <a:close/>
                </a:path>
              </a:pathLst>
            </a:custGeom>
            <a:grpFill/>
            <a:ln w="9028" cap="flat">
              <a:noFill/>
              <a:prstDash val="solid"/>
              <a:miter/>
            </a:ln>
          </p:spPr>
          <p:txBody>
            <a:bodyPr rtlCol="0" anchor="ctr"/>
            <a:lstStyle/>
            <a:p>
              <a:endParaRPr lang="en-US"/>
            </a:p>
          </p:txBody>
        </p:sp>
      </p:grpSp>
    </p:spTree>
    <p:extLst>
      <p:ext uri="{BB962C8B-B14F-4D97-AF65-F5344CB8AC3E}">
        <p14:creationId xmlns:p14="http://schemas.microsoft.com/office/powerpoint/2010/main" val="1098308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EF6D94-2F6B-1647-C776-92DF53648029}"/>
              </a:ext>
            </a:extLst>
          </p:cNvPr>
          <p:cNvSpPr>
            <a:spLocks noGrp="1"/>
          </p:cNvSpPr>
          <p:nvPr>
            <p:ph type="body" sz="quarter" idx="18"/>
          </p:nvPr>
        </p:nvSpPr>
        <p:spPr>
          <a:xfrm>
            <a:off x="1553583" y="1623405"/>
            <a:ext cx="8031851" cy="4895927"/>
          </a:xfrm>
        </p:spPr>
        <p:txBody>
          <a:bodyPr/>
          <a:lstStyle/>
          <a:p>
            <a:pPr marL="457200" indent="-457200">
              <a:buFont typeface="+mj-lt"/>
              <a:buAutoNum type="arabicPeriod" startAt="3"/>
            </a:pPr>
            <a:r>
              <a:rPr lang="en-US" b="1" dirty="0"/>
              <a:t>Communication</a:t>
            </a:r>
          </a:p>
          <a:p>
            <a:pPr marL="0" indent="0"/>
            <a:endParaRPr lang="en-US" dirty="0"/>
          </a:p>
          <a:p>
            <a:pPr marL="342900" indent="-342900">
              <a:buFont typeface="Arial" panose="020B0604020202020204" pitchFamily="34" charset="0"/>
              <a:buChar char="•"/>
            </a:pPr>
            <a:r>
              <a:rPr lang="en-US" dirty="0"/>
              <a:t>Teach how to send SMS or text messages, use Messenger and other relevant platforms</a:t>
            </a:r>
          </a:p>
          <a:p>
            <a:pPr marL="342900" indent="-342900">
              <a:buFont typeface="Arial" panose="020B0604020202020204" pitchFamily="34" charset="0"/>
              <a:buChar char="•"/>
            </a:pPr>
            <a:r>
              <a:rPr lang="en-US" dirty="0"/>
              <a:t>Teach the use of emojis and how to use them instead of words or sentences.</a:t>
            </a:r>
          </a:p>
          <a:p>
            <a:pPr marL="342900" indent="-342900">
              <a:buFont typeface="Arial" panose="020B0604020202020204" pitchFamily="34" charset="0"/>
              <a:buChar char="•"/>
            </a:pPr>
            <a:r>
              <a:rPr lang="en-US" dirty="0"/>
              <a:t>Teach how to set up an e-mail account and how to attach documents and photos.</a:t>
            </a:r>
          </a:p>
          <a:p>
            <a:pPr marL="342900" indent="-342900">
              <a:buFont typeface="Arial" panose="020B0604020202020204" pitchFamily="34" charset="0"/>
              <a:buChar char="•"/>
            </a:pPr>
            <a:r>
              <a:rPr lang="en-US" dirty="0"/>
              <a:t>Listen for any needs among the care workers</a:t>
            </a:r>
          </a:p>
          <a:p>
            <a:endParaRPr lang="en-US" dirty="0"/>
          </a:p>
          <a:p>
            <a:pPr algn="ctr"/>
            <a:r>
              <a:rPr lang="en-US" b="1" dirty="0"/>
              <a:t>Read more in the technical guide</a:t>
            </a:r>
          </a:p>
          <a:p>
            <a:endParaRPr lang="en-IE" dirty="0"/>
          </a:p>
        </p:txBody>
      </p:sp>
      <p:sp>
        <p:nvSpPr>
          <p:cNvPr id="3" name="Text Placeholder 2">
            <a:extLst>
              <a:ext uri="{FF2B5EF4-FFF2-40B4-BE49-F238E27FC236}">
                <a16:creationId xmlns:a16="http://schemas.microsoft.com/office/drawing/2014/main" id="{6AD058E8-988D-8937-98EF-69C564E1D281}"/>
              </a:ext>
            </a:extLst>
          </p:cNvPr>
          <p:cNvSpPr>
            <a:spLocks noGrp="1"/>
          </p:cNvSpPr>
          <p:nvPr>
            <p:ph type="body" sz="quarter" idx="16"/>
          </p:nvPr>
        </p:nvSpPr>
        <p:spPr/>
        <p:txBody>
          <a:bodyPr/>
          <a:lstStyle/>
          <a:p>
            <a:r>
              <a:rPr lang="en-US" dirty="0"/>
              <a:t>What people should learn</a:t>
            </a:r>
            <a:endParaRPr lang="en-IE" dirty="0"/>
          </a:p>
        </p:txBody>
      </p:sp>
      <p:grpSp>
        <p:nvGrpSpPr>
          <p:cNvPr id="4" name="Graphic 2">
            <a:extLst>
              <a:ext uri="{FF2B5EF4-FFF2-40B4-BE49-F238E27FC236}">
                <a16:creationId xmlns:a16="http://schemas.microsoft.com/office/drawing/2014/main" id="{B7DBD13D-24D7-683C-7E47-A113F9C580F6}"/>
              </a:ext>
            </a:extLst>
          </p:cNvPr>
          <p:cNvGrpSpPr/>
          <p:nvPr/>
        </p:nvGrpSpPr>
        <p:grpSpPr>
          <a:xfrm>
            <a:off x="9207062" y="1286780"/>
            <a:ext cx="1200847" cy="1355595"/>
            <a:chOff x="3918554" y="774528"/>
            <a:chExt cx="868197" cy="924466"/>
          </a:xfrm>
          <a:solidFill>
            <a:srgbClr val="092E4B"/>
          </a:solidFill>
        </p:grpSpPr>
        <p:grpSp>
          <p:nvGrpSpPr>
            <p:cNvPr id="5" name="Graphic 2">
              <a:extLst>
                <a:ext uri="{FF2B5EF4-FFF2-40B4-BE49-F238E27FC236}">
                  <a16:creationId xmlns:a16="http://schemas.microsoft.com/office/drawing/2014/main" id="{6512E148-B3D1-E3F2-2ABB-D36CD7E12ACA}"/>
                </a:ext>
              </a:extLst>
            </p:cNvPr>
            <p:cNvGrpSpPr/>
            <p:nvPr/>
          </p:nvGrpSpPr>
          <p:grpSpPr>
            <a:xfrm>
              <a:off x="3918554" y="774528"/>
              <a:ext cx="868197" cy="924466"/>
              <a:chOff x="3918554" y="774528"/>
              <a:chExt cx="868197" cy="924466"/>
            </a:xfrm>
            <a:grpFill/>
          </p:grpSpPr>
          <p:sp>
            <p:nvSpPr>
              <p:cNvPr id="18" name="Freeform 300">
                <a:extLst>
                  <a:ext uri="{FF2B5EF4-FFF2-40B4-BE49-F238E27FC236}">
                    <a16:creationId xmlns:a16="http://schemas.microsoft.com/office/drawing/2014/main" id="{BBF2B29C-D6E5-F981-5C6E-BF6C0C2194F8}"/>
                  </a:ext>
                </a:extLst>
              </p:cNvPr>
              <p:cNvSpPr/>
              <p:nvPr/>
            </p:nvSpPr>
            <p:spPr>
              <a:xfrm>
                <a:off x="3918554" y="774528"/>
                <a:ext cx="868197" cy="924466"/>
              </a:xfrm>
              <a:custGeom>
                <a:avLst/>
                <a:gdLst>
                  <a:gd name="connsiteX0" fmla="*/ 859428 w 868197"/>
                  <a:gd name="connsiteY0" fmla="*/ 489969 h 924466"/>
                  <a:gd name="connsiteX1" fmla="*/ 762772 w 868197"/>
                  <a:gd name="connsiteY1" fmla="*/ 322855 h 924466"/>
                  <a:gd name="connsiteX2" fmla="*/ 770902 w 868197"/>
                  <a:gd name="connsiteY2" fmla="*/ 318338 h 924466"/>
                  <a:gd name="connsiteX3" fmla="*/ 805228 w 868197"/>
                  <a:gd name="connsiteY3" fmla="*/ 274075 h 924466"/>
                  <a:gd name="connsiteX4" fmla="*/ 798002 w 868197"/>
                  <a:gd name="connsiteY4" fmla="*/ 218973 h 924466"/>
                  <a:gd name="connsiteX5" fmla="*/ 698636 w 868197"/>
                  <a:gd name="connsiteY5" fmla="*/ 192776 h 924466"/>
                  <a:gd name="connsiteX6" fmla="*/ 690507 w 868197"/>
                  <a:gd name="connsiteY6" fmla="*/ 197293 h 924466"/>
                  <a:gd name="connsiteX7" fmla="*/ 593851 w 868197"/>
                  <a:gd name="connsiteY7" fmla="*/ 29275 h 924466"/>
                  <a:gd name="connsiteX8" fmla="*/ 557718 w 868197"/>
                  <a:gd name="connsiteY8" fmla="*/ 2176 h 924466"/>
                  <a:gd name="connsiteX9" fmla="*/ 512552 w 868197"/>
                  <a:gd name="connsiteY9" fmla="*/ 8499 h 924466"/>
                  <a:gd name="connsiteX10" fmla="*/ 485452 w 868197"/>
                  <a:gd name="connsiteY10" fmla="*/ 44632 h 924466"/>
                  <a:gd name="connsiteX11" fmla="*/ 485452 w 868197"/>
                  <a:gd name="connsiteY11" fmla="*/ 76248 h 924466"/>
                  <a:gd name="connsiteX12" fmla="*/ 393314 w 868197"/>
                  <a:gd name="connsiteY12" fmla="*/ 178324 h 924466"/>
                  <a:gd name="connsiteX13" fmla="*/ 395120 w 868197"/>
                  <a:gd name="connsiteY13" fmla="*/ 203616 h 924466"/>
                  <a:gd name="connsiteX14" fmla="*/ 420413 w 868197"/>
                  <a:gd name="connsiteY14" fmla="*/ 201810 h 924466"/>
                  <a:gd name="connsiteX15" fmla="*/ 503519 w 868197"/>
                  <a:gd name="connsiteY15" fmla="*/ 107865 h 924466"/>
                  <a:gd name="connsiteX16" fmla="*/ 745609 w 868197"/>
                  <a:gd name="connsiteY16" fmla="*/ 527005 h 924466"/>
                  <a:gd name="connsiteX17" fmla="*/ 340921 w 868197"/>
                  <a:gd name="connsiteY17" fmla="*/ 613725 h 924466"/>
                  <a:gd name="connsiteX18" fmla="*/ 228006 w 868197"/>
                  <a:gd name="connsiteY18" fmla="*/ 417704 h 924466"/>
                  <a:gd name="connsiteX19" fmla="*/ 312015 w 868197"/>
                  <a:gd name="connsiteY19" fmla="*/ 322855 h 924466"/>
                  <a:gd name="connsiteX20" fmla="*/ 310208 w 868197"/>
                  <a:gd name="connsiteY20" fmla="*/ 297562 h 924466"/>
                  <a:gd name="connsiteX21" fmla="*/ 284915 w 868197"/>
                  <a:gd name="connsiteY21" fmla="*/ 299369 h 924466"/>
                  <a:gd name="connsiteX22" fmla="*/ 193680 w 868197"/>
                  <a:gd name="connsiteY22" fmla="*/ 401444 h 924466"/>
                  <a:gd name="connsiteX23" fmla="*/ 42825 w 868197"/>
                  <a:gd name="connsiteY23" fmla="*/ 489066 h 924466"/>
                  <a:gd name="connsiteX24" fmla="*/ 3079 w 868197"/>
                  <a:gd name="connsiteY24" fmla="*/ 541459 h 924466"/>
                  <a:gd name="connsiteX25" fmla="*/ 12112 w 868197"/>
                  <a:gd name="connsiteY25" fmla="*/ 606498 h 924466"/>
                  <a:gd name="connsiteX26" fmla="*/ 69925 w 868197"/>
                  <a:gd name="connsiteY26" fmla="*/ 706767 h 924466"/>
                  <a:gd name="connsiteX27" fmla="*/ 144900 w 868197"/>
                  <a:gd name="connsiteY27" fmla="*/ 750126 h 924466"/>
                  <a:gd name="connsiteX28" fmla="*/ 188260 w 868197"/>
                  <a:gd name="connsiteY28" fmla="*/ 738383 h 924466"/>
                  <a:gd name="connsiteX29" fmla="*/ 231619 w 868197"/>
                  <a:gd name="connsiteY29" fmla="*/ 713993 h 924466"/>
                  <a:gd name="connsiteX30" fmla="*/ 420413 w 868197"/>
                  <a:gd name="connsiteY30" fmla="*/ 902787 h 924466"/>
                  <a:gd name="connsiteX31" fmla="*/ 471903 w 868197"/>
                  <a:gd name="connsiteY31" fmla="*/ 924467 h 924466"/>
                  <a:gd name="connsiteX32" fmla="*/ 508036 w 868197"/>
                  <a:gd name="connsiteY32" fmla="*/ 914531 h 924466"/>
                  <a:gd name="connsiteX33" fmla="*/ 544168 w 868197"/>
                  <a:gd name="connsiteY33" fmla="*/ 860331 h 924466"/>
                  <a:gd name="connsiteX34" fmla="*/ 523392 w 868197"/>
                  <a:gd name="connsiteY34" fmla="*/ 798905 h 924466"/>
                  <a:gd name="connsiteX35" fmla="*/ 458353 w 868197"/>
                  <a:gd name="connsiteY35" fmla="*/ 733866 h 924466"/>
                  <a:gd name="connsiteX36" fmla="*/ 476419 w 868197"/>
                  <a:gd name="connsiteY36" fmla="*/ 723930 h 924466"/>
                  <a:gd name="connsiteX37" fmla="*/ 500809 w 868197"/>
                  <a:gd name="connsiteY37" fmla="*/ 686893 h 924466"/>
                  <a:gd name="connsiteX38" fmla="*/ 485452 w 868197"/>
                  <a:gd name="connsiteY38" fmla="*/ 645341 h 924466"/>
                  <a:gd name="connsiteX39" fmla="*/ 463773 w 868197"/>
                  <a:gd name="connsiteY39" fmla="*/ 625468 h 924466"/>
                  <a:gd name="connsiteX40" fmla="*/ 768192 w 868197"/>
                  <a:gd name="connsiteY40" fmla="*/ 560428 h 924466"/>
                  <a:gd name="connsiteX41" fmla="*/ 795292 w 868197"/>
                  <a:gd name="connsiteY41" fmla="*/ 575785 h 924466"/>
                  <a:gd name="connsiteX42" fmla="*/ 810648 w 868197"/>
                  <a:gd name="connsiteY42" fmla="*/ 577592 h 924466"/>
                  <a:gd name="connsiteX43" fmla="*/ 840458 w 868197"/>
                  <a:gd name="connsiteY43" fmla="*/ 569462 h 924466"/>
                  <a:gd name="connsiteX44" fmla="*/ 867557 w 868197"/>
                  <a:gd name="connsiteY44" fmla="*/ 533329 h 924466"/>
                  <a:gd name="connsiteX45" fmla="*/ 859428 w 868197"/>
                  <a:gd name="connsiteY45" fmla="*/ 489969 h 924466"/>
                  <a:gd name="connsiteX46" fmla="*/ 859428 w 868197"/>
                  <a:gd name="connsiteY46" fmla="*/ 489969 h 924466"/>
                  <a:gd name="connsiteX47" fmla="*/ 707670 w 868197"/>
                  <a:gd name="connsiteY47" fmla="*/ 228006 h 924466"/>
                  <a:gd name="connsiteX48" fmla="*/ 715799 w 868197"/>
                  <a:gd name="connsiteY48" fmla="*/ 223490 h 924466"/>
                  <a:gd name="connsiteX49" fmla="*/ 765482 w 868197"/>
                  <a:gd name="connsiteY49" fmla="*/ 237039 h 924466"/>
                  <a:gd name="connsiteX50" fmla="*/ 751932 w 868197"/>
                  <a:gd name="connsiteY50" fmla="*/ 286722 h 924466"/>
                  <a:gd name="connsiteX51" fmla="*/ 743802 w 868197"/>
                  <a:gd name="connsiteY51" fmla="*/ 291239 h 924466"/>
                  <a:gd name="connsiteX52" fmla="*/ 707670 w 868197"/>
                  <a:gd name="connsiteY52" fmla="*/ 228909 h 924466"/>
                  <a:gd name="connsiteX53" fmla="*/ 707670 w 868197"/>
                  <a:gd name="connsiteY53" fmla="*/ 228006 h 924466"/>
                  <a:gd name="connsiteX54" fmla="*/ 169290 w 868197"/>
                  <a:gd name="connsiteY54" fmla="*/ 708573 h 924466"/>
                  <a:gd name="connsiteX55" fmla="*/ 100637 w 868197"/>
                  <a:gd name="connsiteY55" fmla="*/ 690507 h 924466"/>
                  <a:gd name="connsiteX56" fmla="*/ 42825 w 868197"/>
                  <a:gd name="connsiteY56" fmla="*/ 590238 h 924466"/>
                  <a:gd name="connsiteX57" fmla="*/ 37405 w 868197"/>
                  <a:gd name="connsiteY57" fmla="*/ 552299 h 924466"/>
                  <a:gd name="connsiteX58" fmla="*/ 60891 w 868197"/>
                  <a:gd name="connsiteY58" fmla="*/ 521586 h 924466"/>
                  <a:gd name="connsiteX59" fmla="*/ 199100 w 868197"/>
                  <a:gd name="connsiteY59" fmla="*/ 442093 h 924466"/>
                  <a:gd name="connsiteX60" fmla="*/ 307498 w 868197"/>
                  <a:gd name="connsiteY60" fmla="*/ 629081 h 924466"/>
                  <a:gd name="connsiteX61" fmla="*/ 169290 w 868197"/>
                  <a:gd name="connsiteY61" fmla="*/ 708573 h 924466"/>
                  <a:gd name="connsiteX62" fmla="*/ 507132 w 868197"/>
                  <a:gd name="connsiteY62" fmla="*/ 856718 h 924466"/>
                  <a:gd name="connsiteX63" fmla="*/ 489066 w 868197"/>
                  <a:gd name="connsiteY63" fmla="*/ 883817 h 924466"/>
                  <a:gd name="connsiteX64" fmla="*/ 444803 w 868197"/>
                  <a:gd name="connsiteY64" fmla="*/ 877495 h 924466"/>
                  <a:gd name="connsiteX65" fmla="*/ 263235 w 868197"/>
                  <a:gd name="connsiteY65" fmla="*/ 695927 h 924466"/>
                  <a:gd name="connsiteX66" fmla="*/ 329178 w 868197"/>
                  <a:gd name="connsiteY66" fmla="*/ 657987 h 924466"/>
                  <a:gd name="connsiteX67" fmla="*/ 497196 w 868197"/>
                  <a:gd name="connsiteY67" fmla="*/ 826005 h 924466"/>
                  <a:gd name="connsiteX68" fmla="*/ 507132 w 868197"/>
                  <a:gd name="connsiteY68" fmla="*/ 856718 h 924466"/>
                  <a:gd name="connsiteX69" fmla="*/ 507132 w 868197"/>
                  <a:gd name="connsiteY69" fmla="*/ 856718 h 924466"/>
                  <a:gd name="connsiteX70" fmla="*/ 459256 w 868197"/>
                  <a:gd name="connsiteY70" fmla="*/ 672440 h 924466"/>
                  <a:gd name="connsiteX71" fmla="*/ 462869 w 868197"/>
                  <a:gd name="connsiteY71" fmla="*/ 683280 h 924466"/>
                  <a:gd name="connsiteX72" fmla="*/ 456546 w 868197"/>
                  <a:gd name="connsiteY72" fmla="*/ 693217 h 924466"/>
                  <a:gd name="connsiteX73" fmla="*/ 430350 w 868197"/>
                  <a:gd name="connsiteY73" fmla="*/ 708573 h 924466"/>
                  <a:gd name="connsiteX74" fmla="*/ 368021 w 868197"/>
                  <a:gd name="connsiteY74" fmla="*/ 646244 h 924466"/>
                  <a:gd name="connsiteX75" fmla="*/ 418607 w 868197"/>
                  <a:gd name="connsiteY75" fmla="*/ 635404 h 924466"/>
                  <a:gd name="connsiteX76" fmla="*/ 459256 w 868197"/>
                  <a:gd name="connsiteY76" fmla="*/ 672440 h 924466"/>
                  <a:gd name="connsiteX77" fmla="*/ 830521 w 868197"/>
                  <a:gd name="connsiteY77" fmla="*/ 525199 h 924466"/>
                  <a:gd name="connsiteX78" fmla="*/ 819681 w 868197"/>
                  <a:gd name="connsiteY78" fmla="*/ 538749 h 924466"/>
                  <a:gd name="connsiteX79" fmla="*/ 802518 w 868197"/>
                  <a:gd name="connsiteY79" fmla="*/ 541459 h 924466"/>
                  <a:gd name="connsiteX80" fmla="*/ 788969 w 868197"/>
                  <a:gd name="connsiteY80" fmla="*/ 530619 h 924466"/>
                  <a:gd name="connsiteX81" fmla="*/ 523392 w 868197"/>
                  <a:gd name="connsiteY81" fmla="*/ 69925 h 924466"/>
                  <a:gd name="connsiteX82" fmla="*/ 520682 w 868197"/>
                  <a:gd name="connsiteY82" fmla="*/ 52762 h 924466"/>
                  <a:gd name="connsiteX83" fmla="*/ 531522 w 868197"/>
                  <a:gd name="connsiteY83" fmla="*/ 39212 h 924466"/>
                  <a:gd name="connsiteX84" fmla="*/ 543265 w 868197"/>
                  <a:gd name="connsiteY84" fmla="*/ 36502 h 924466"/>
                  <a:gd name="connsiteX85" fmla="*/ 549588 w 868197"/>
                  <a:gd name="connsiteY85" fmla="*/ 37405 h 924466"/>
                  <a:gd name="connsiteX86" fmla="*/ 563138 w 868197"/>
                  <a:gd name="connsiteY86" fmla="*/ 48245 h 924466"/>
                  <a:gd name="connsiteX87" fmla="*/ 828715 w 868197"/>
                  <a:gd name="connsiteY87" fmla="*/ 508939 h 924466"/>
                  <a:gd name="connsiteX88" fmla="*/ 830521 w 868197"/>
                  <a:gd name="connsiteY88" fmla="*/ 525199 h 92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68197" h="924466">
                    <a:moveTo>
                      <a:pt x="859428" y="489969"/>
                    </a:moveTo>
                    <a:lnTo>
                      <a:pt x="762772" y="322855"/>
                    </a:lnTo>
                    <a:lnTo>
                      <a:pt x="770902" y="318338"/>
                    </a:lnTo>
                    <a:cubicBezTo>
                      <a:pt x="788065" y="308402"/>
                      <a:pt x="799808" y="293045"/>
                      <a:pt x="805228" y="274075"/>
                    </a:cubicBezTo>
                    <a:cubicBezTo>
                      <a:pt x="810648" y="255106"/>
                      <a:pt x="807938" y="236136"/>
                      <a:pt x="798002" y="218973"/>
                    </a:cubicBezTo>
                    <a:cubicBezTo>
                      <a:pt x="778129" y="184647"/>
                      <a:pt x="732963" y="172000"/>
                      <a:pt x="698636" y="192776"/>
                    </a:cubicBezTo>
                    <a:lnTo>
                      <a:pt x="690507" y="197293"/>
                    </a:lnTo>
                    <a:lnTo>
                      <a:pt x="593851" y="29275"/>
                    </a:lnTo>
                    <a:cubicBezTo>
                      <a:pt x="585721" y="15726"/>
                      <a:pt x="573075" y="5789"/>
                      <a:pt x="557718" y="2176"/>
                    </a:cubicBezTo>
                    <a:cubicBezTo>
                      <a:pt x="542362" y="-2341"/>
                      <a:pt x="527005" y="369"/>
                      <a:pt x="512552" y="8499"/>
                    </a:cubicBezTo>
                    <a:cubicBezTo>
                      <a:pt x="498099" y="16629"/>
                      <a:pt x="489066" y="29275"/>
                      <a:pt x="485452" y="44632"/>
                    </a:cubicBezTo>
                    <a:cubicBezTo>
                      <a:pt x="482742" y="55472"/>
                      <a:pt x="482742" y="65408"/>
                      <a:pt x="485452" y="76248"/>
                    </a:cubicBezTo>
                    <a:lnTo>
                      <a:pt x="393314" y="178324"/>
                    </a:lnTo>
                    <a:cubicBezTo>
                      <a:pt x="386990" y="185550"/>
                      <a:pt x="386990" y="197293"/>
                      <a:pt x="395120" y="203616"/>
                    </a:cubicBezTo>
                    <a:cubicBezTo>
                      <a:pt x="402347" y="209940"/>
                      <a:pt x="414090" y="209940"/>
                      <a:pt x="420413" y="201810"/>
                    </a:cubicBezTo>
                    <a:lnTo>
                      <a:pt x="503519" y="107865"/>
                    </a:lnTo>
                    <a:lnTo>
                      <a:pt x="745609" y="527005"/>
                    </a:lnTo>
                    <a:lnTo>
                      <a:pt x="340921" y="613725"/>
                    </a:lnTo>
                    <a:lnTo>
                      <a:pt x="228006" y="417704"/>
                    </a:lnTo>
                    <a:lnTo>
                      <a:pt x="312015" y="322855"/>
                    </a:lnTo>
                    <a:cubicBezTo>
                      <a:pt x="318338" y="315628"/>
                      <a:pt x="318338" y="303885"/>
                      <a:pt x="310208" y="297562"/>
                    </a:cubicBezTo>
                    <a:cubicBezTo>
                      <a:pt x="302982" y="291239"/>
                      <a:pt x="291238" y="291239"/>
                      <a:pt x="284915" y="299369"/>
                    </a:cubicBezTo>
                    <a:lnTo>
                      <a:pt x="193680" y="401444"/>
                    </a:lnTo>
                    <a:lnTo>
                      <a:pt x="42825" y="489066"/>
                    </a:lnTo>
                    <a:cubicBezTo>
                      <a:pt x="22952" y="500809"/>
                      <a:pt x="8499" y="518876"/>
                      <a:pt x="3079" y="541459"/>
                    </a:cubicBezTo>
                    <a:cubicBezTo>
                      <a:pt x="-3245" y="564042"/>
                      <a:pt x="369" y="586625"/>
                      <a:pt x="12112" y="606498"/>
                    </a:cubicBezTo>
                    <a:lnTo>
                      <a:pt x="69925" y="706767"/>
                    </a:lnTo>
                    <a:cubicBezTo>
                      <a:pt x="86184" y="734769"/>
                      <a:pt x="115091" y="750126"/>
                      <a:pt x="144900" y="750126"/>
                    </a:cubicBezTo>
                    <a:cubicBezTo>
                      <a:pt x="159353" y="750126"/>
                      <a:pt x="174710" y="746513"/>
                      <a:pt x="188260" y="738383"/>
                    </a:cubicBezTo>
                    <a:lnTo>
                      <a:pt x="231619" y="713993"/>
                    </a:lnTo>
                    <a:lnTo>
                      <a:pt x="420413" y="902787"/>
                    </a:lnTo>
                    <a:cubicBezTo>
                      <a:pt x="434866" y="917240"/>
                      <a:pt x="452933" y="924467"/>
                      <a:pt x="471903" y="924467"/>
                    </a:cubicBezTo>
                    <a:cubicBezTo>
                      <a:pt x="484549" y="924467"/>
                      <a:pt x="497196" y="920854"/>
                      <a:pt x="508036" y="914531"/>
                    </a:cubicBezTo>
                    <a:cubicBezTo>
                      <a:pt x="527909" y="902787"/>
                      <a:pt x="540555" y="883817"/>
                      <a:pt x="544168" y="860331"/>
                    </a:cubicBezTo>
                    <a:cubicBezTo>
                      <a:pt x="546878" y="837748"/>
                      <a:pt x="539652" y="815165"/>
                      <a:pt x="523392" y="798905"/>
                    </a:cubicBezTo>
                    <a:lnTo>
                      <a:pt x="458353" y="733866"/>
                    </a:lnTo>
                    <a:lnTo>
                      <a:pt x="476419" y="723930"/>
                    </a:lnTo>
                    <a:cubicBezTo>
                      <a:pt x="489969" y="715800"/>
                      <a:pt x="499002" y="702250"/>
                      <a:pt x="500809" y="686893"/>
                    </a:cubicBezTo>
                    <a:cubicBezTo>
                      <a:pt x="502616" y="671537"/>
                      <a:pt x="497196" y="656181"/>
                      <a:pt x="485452" y="645341"/>
                    </a:cubicBezTo>
                    <a:lnTo>
                      <a:pt x="463773" y="625468"/>
                    </a:lnTo>
                    <a:lnTo>
                      <a:pt x="768192" y="560428"/>
                    </a:lnTo>
                    <a:cubicBezTo>
                      <a:pt x="775419" y="567655"/>
                      <a:pt x="784452" y="573075"/>
                      <a:pt x="795292" y="575785"/>
                    </a:cubicBezTo>
                    <a:cubicBezTo>
                      <a:pt x="800712" y="577592"/>
                      <a:pt x="805228" y="577592"/>
                      <a:pt x="810648" y="577592"/>
                    </a:cubicBezTo>
                    <a:cubicBezTo>
                      <a:pt x="820585" y="577592"/>
                      <a:pt x="830521" y="574882"/>
                      <a:pt x="840458" y="569462"/>
                    </a:cubicBezTo>
                    <a:cubicBezTo>
                      <a:pt x="854008" y="561332"/>
                      <a:pt x="863944" y="548685"/>
                      <a:pt x="867557" y="533329"/>
                    </a:cubicBezTo>
                    <a:cubicBezTo>
                      <a:pt x="869364" y="518876"/>
                      <a:pt x="867557" y="503519"/>
                      <a:pt x="859428" y="489969"/>
                    </a:cubicBezTo>
                    <a:lnTo>
                      <a:pt x="859428" y="489969"/>
                    </a:lnTo>
                    <a:close/>
                    <a:moveTo>
                      <a:pt x="707670" y="228006"/>
                    </a:moveTo>
                    <a:lnTo>
                      <a:pt x="715799" y="223490"/>
                    </a:lnTo>
                    <a:cubicBezTo>
                      <a:pt x="732963" y="213553"/>
                      <a:pt x="755546" y="218973"/>
                      <a:pt x="765482" y="237039"/>
                    </a:cubicBezTo>
                    <a:cubicBezTo>
                      <a:pt x="775419" y="254203"/>
                      <a:pt x="769999" y="276786"/>
                      <a:pt x="751932" y="286722"/>
                    </a:cubicBezTo>
                    <a:lnTo>
                      <a:pt x="743802" y="291239"/>
                    </a:lnTo>
                    <a:lnTo>
                      <a:pt x="707670" y="228909"/>
                    </a:lnTo>
                    <a:lnTo>
                      <a:pt x="707670" y="228006"/>
                    </a:lnTo>
                    <a:close/>
                    <a:moveTo>
                      <a:pt x="169290" y="708573"/>
                    </a:moveTo>
                    <a:cubicBezTo>
                      <a:pt x="145804" y="722123"/>
                      <a:pt x="115091" y="713993"/>
                      <a:pt x="100637" y="690507"/>
                    </a:cubicBezTo>
                    <a:lnTo>
                      <a:pt x="42825" y="590238"/>
                    </a:lnTo>
                    <a:cubicBezTo>
                      <a:pt x="36502" y="578495"/>
                      <a:pt x="34695" y="564945"/>
                      <a:pt x="37405" y="552299"/>
                    </a:cubicBezTo>
                    <a:cubicBezTo>
                      <a:pt x="40115" y="539652"/>
                      <a:pt x="49148" y="528812"/>
                      <a:pt x="60891" y="521586"/>
                    </a:cubicBezTo>
                    <a:lnTo>
                      <a:pt x="199100" y="442093"/>
                    </a:lnTo>
                    <a:lnTo>
                      <a:pt x="307498" y="629081"/>
                    </a:lnTo>
                    <a:lnTo>
                      <a:pt x="169290" y="708573"/>
                    </a:lnTo>
                    <a:close/>
                    <a:moveTo>
                      <a:pt x="507132" y="856718"/>
                    </a:moveTo>
                    <a:cubicBezTo>
                      <a:pt x="505326" y="868461"/>
                      <a:pt x="499002" y="878398"/>
                      <a:pt x="489066" y="883817"/>
                    </a:cubicBezTo>
                    <a:cubicBezTo>
                      <a:pt x="474613" y="891947"/>
                      <a:pt x="456546" y="890141"/>
                      <a:pt x="444803" y="877495"/>
                    </a:cubicBezTo>
                    <a:lnTo>
                      <a:pt x="263235" y="695927"/>
                    </a:lnTo>
                    <a:lnTo>
                      <a:pt x="329178" y="657987"/>
                    </a:lnTo>
                    <a:lnTo>
                      <a:pt x="497196" y="826005"/>
                    </a:lnTo>
                    <a:cubicBezTo>
                      <a:pt x="504422" y="833232"/>
                      <a:pt x="508939" y="844975"/>
                      <a:pt x="507132" y="856718"/>
                    </a:cubicBezTo>
                    <a:lnTo>
                      <a:pt x="507132" y="856718"/>
                    </a:lnTo>
                    <a:close/>
                    <a:moveTo>
                      <a:pt x="459256" y="672440"/>
                    </a:moveTo>
                    <a:cubicBezTo>
                      <a:pt x="461966" y="675150"/>
                      <a:pt x="463773" y="678764"/>
                      <a:pt x="462869" y="683280"/>
                    </a:cubicBezTo>
                    <a:cubicBezTo>
                      <a:pt x="461966" y="687797"/>
                      <a:pt x="460159" y="690507"/>
                      <a:pt x="456546" y="693217"/>
                    </a:cubicBezTo>
                    <a:lnTo>
                      <a:pt x="430350" y="708573"/>
                    </a:lnTo>
                    <a:lnTo>
                      <a:pt x="368021" y="646244"/>
                    </a:lnTo>
                    <a:lnTo>
                      <a:pt x="418607" y="635404"/>
                    </a:lnTo>
                    <a:lnTo>
                      <a:pt x="459256" y="672440"/>
                    </a:lnTo>
                    <a:close/>
                    <a:moveTo>
                      <a:pt x="830521" y="525199"/>
                    </a:moveTo>
                    <a:cubicBezTo>
                      <a:pt x="828715" y="531522"/>
                      <a:pt x="825101" y="536039"/>
                      <a:pt x="819681" y="538749"/>
                    </a:cubicBezTo>
                    <a:cubicBezTo>
                      <a:pt x="814261" y="541459"/>
                      <a:pt x="807938" y="542362"/>
                      <a:pt x="802518" y="541459"/>
                    </a:cubicBezTo>
                    <a:cubicBezTo>
                      <a:pt x="796195" y="539652"/>
                      <a:pt x="791678" y="536039"/>
                      <a:pt x="788969" y="530619"/>
                    </a:cubicBezTo>
                    <a:lnTo>
                      <a:pt x="523392" y="69925"/>
                    </a:lnTo>
                    <a:cubicBezTo>
                      <a:pt x="520682" y="64505"/>
                      <a:pt x="519779" y="58182"/>
                      <a:pt x="520682" y="52762"/>
                    </a:cubicBezTo>
                    <a:cubicBezTo>
                      <a:pt x="522489" y="46439"/>
                      <a:pt x="526102" y="41922"/>
                      <a:pt x="531522" y="39212"/>
                    </a:cubicBezTo>
                    <a:cubicBezTo>
                      <a:pt x="535135" y="37405"/>
                      <a:pt x="538748" y="36502"/>
                      <a:pt x="543265" y="36502"/>
                    </a:cubicBezTo>
                    <a:cubicBezTo>
                      <a:pt x="545072" y="36502"/>
                      <a:pt x="546878" y="36502"/>
                      <a:pt x="549588" y="37405"/>
                    </a:cubicBezTo>
                    <a:cubicBezTo>
                      <a:pt x="555912" y="39212"/>
                      <a:pt x="560428" y="42825"/>
                      <a:pt x="563138" y="48245"/>
                    </a:cubicBezTo>
                    <a:lnTo>
                      <a:pt x="828715" y="508939"/>
                    </a:lnTo>
                    <a:cubicBezTo>
                      <a:pt x="831424" y="513456"/>
                      <a:pt x="832328" y="518876"/>
                      <a:pt x="830521" y="525199"/>
                    </a:cubicBezTo>
                    <a:close/>
                  </a:path>
                </a:pathLst>
              </a:custGeom>
              <a:grpFill/>
              <a:ln w="9028" cap="flat">
                <a:noFill/>
                <a:prstDash val="solid"/>
                <a:miter/>
              </a:ln>
            </p:spPr>
            <p:txBody>
              <a:bodyPr rtlCol="0" anchor="ctr"/>
              <a:lstStyle/>
              <a:p>
                <a:endParaRPr lang="en-US"/>
              </a:p>
            </p:txBody>
          </p:sp>
          <p:sp>
            <p:nvSpPr>
              <p:cNvPr id="19" name="Freeform 301">
                <a:extLst>
                  <a:ext uri="{FF2B5EF4-FFF2-40B4-BE49-F238E27FC236}">
                    <a16:creationId xmlns:a16="http://schemas.microsoft.com/office/drawing/2014/main" id="{E2060573-B3E8-EECD-E9AE-BF6006E8834D}"/>
                  </a:ext>
                </a:extLst>
              </p:cNvPr>
              <p:cNvSpPr/>
              <p:nvPr/>
            </p:nvSpPr>
            <p:spPr>
              <a:xfrm>
                <a:off x="4253152" y="1007954"/>
                <a:ext cx="36132" cy="36132"/>
              </a:xfrm>
              <a:custGeom>
                <a:avLst/>
                <a:gdLst>
                  <a:gd name="connsiteX0" fmla="*/ 18066 w 36132"/>
                  <a:gd name="connsiteY0" fmla="*/ 36133 h 36132"/>
                  <a:gd name="connsiteX1" fmla="*/ 30713 w 36132"/>
                  <a:gd name="connsiteY1" fmla="*/ 30713 h 36132"/>
                  <a:gd name="connsiteX2" fmla="*/ 36133 w 36132"/>
                  <a:gd name="connsiteY2" fmla="*/ 18066 h 36132"/>
                  <a:gd name="connsiteX3" fmla="*/ 30713 w 36132"/>
                  <a:gd name="connsiteY3" fmla="*/ 5420 h 36132"/>
                  <a:gd name="connsiteX4" fmla="*/ 18066 w 36132"/>
                  <a:gd name="connsiteY4" fmla="*/ 0 h 36132"/>
                  <a:gd name="connsiteX5" fmla="*/ 5420 w 36132"/>
                  <a:gd name="connsiteY5" fmla="*/ 5420 h 36132"/>
                  <a:gd name="connsiteX6" fmla="*/ 0 w 36132"/>
                  <a:gd name="connsiteY6" fmla="*/ 18066 h 36132"/>
                  <a:gd name="connsiteX7" fmla="*/ 5420 w 36132"/>
                  <a:gd name="connsiteY7" fmla="*/ 30713 h 36132"/>
                  <a:gd name="connsiteX8" fmla="*/ 18066 w 36132"/>
                  <a:gd name="connsiteY8" fmla="*/ 36133 h 3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32" h="36132">
                    <a:moveTo>
                      <a:pt x="18066" y="36133"/>
                    </a:moveTo>
                    <a:cubicBezTo>
                      <a:pt x="22583" y="36133"/>
                      <a:pt x="27100" y="34327"/>
                      <a:pt x="30713" y="30713"/>
                    </a:cubicBezTo>
                    <a:cubicBezTo>
                      <a:pt x="34326" y="27100"/>
                      <a:pt x="36133" y="22583"/>
                      <a:pt x="36133" y="18066"/>
                    </a:cubicBezTo>
                    <a:cubicBezTo>
                      <a:pt x="36133" y="13550"/>
                      <a:pt x="34326" y="9033"/>
                      <a:pt x="30713" y="5420"/>
                    </a:cubicBezTo>
                    <a:cubicBezTo>
                      <a:pt x="27100" y="1807"/>
                      <a:pt x="22583" y="0"/>
                      <a:pt x="18066" y="0"/>
                    </a:cubicBezTo>
                    <a:cubicBezTo>
                      <a:pt x="13550" y="0"/>
                      <a:pt x="9033" y="1807"/>
                      <a:pt x="5420" y="5420"/>
                    </a:cubicBezTo>
                    <a:cubicBezTo>
                      <a:pt x="1807" y="9033"/>
                      <a:pt x="0" y="13550"/>
                      <a:pt x="0" y="18066"/>
                    </a:cubicBezTo>
                    <a:cubicBezTo>
                      <a:pt x="0" y="22583"/>
                      <a:pt x="1807" y="27100"/>
                      <a:pt x="5420" y="30713"/>
                    </a:cubicBezTo>
                    <a:cubicBezTo>
                      <a:pt x="8130" y="34327"/>
                      <a:pt x="13550" y="36133"/>
                      <a:pt x="18066" y="36133"/>
                    </a:cubicBezTo>
                    <a:close/>
                  </a:path>
                </a:pathLst>
              </a:custGeom>
              <a:grpFill/>
              <a:ln w="9028" cap="flat">
                <a:noFill/>
                <a:prstDash val="solid"/>
                <a:miter/>
              </a:ln>
            </p:spPr>
            <p:txBody>
              <a:bodyPr rtlCol="0" anchor="ctr"/>
              <a:lstStyle/>
              <a:p>
                <a:endParaRPr lang="en-US"/>
              </a:p>
            </p:txBody>
          </p:sp>
        </p:grpSp>
        <p:grpSp>
          <p:nvGrpSpPr>
            <p:cNvPr id="6" name="Graphic 2">
              <a:extLst>
                <a:ext uri="{FF2B5EF4-FFF2-40B4-BE49-F238E27FC236}">
                  <a16:creationId xmlns:a16="http://schemas.microsoft.com/office/drawing/2014/main" id="{436F8493-90C9-D97F-4659-AAD0818675BE}"/>
                </a:ext>
              </a:extLst>
            </p:cNvPr>
            <p:cNvGrpSpPr/>
            <p:nvPr/>
          </p:nvGrpSpPr>
          <p:grpSpPr>
            <a:xfrm>
              <a:off x="3958353" y="890522"/>
              <a:ext cx="708520" cy="605461"/>
              <a:chOff x="3958353" y="890522"/>
              <a:chExt cx="708520" cy="605461"/>
            </a:xfrm>
            <a:grpFill/>
          </p:grpSpPr>
          <p:sp>
            <p:nvSpPr>
              <p:cNvPr id="7" name="Freeform 298">
                <a:extLst>
                  <a:ext uri="{FF2B5EF4-FFF2-40B4-BE49-F238E27FC236}">
                    <a16:creationId xmlns:a16="http://schemas.microsoft.com/office/drawing/2014/main" id="{DA78EB83-1573-0E18-2195-363B122ACDF8}"/>
                  </a:ext>
                </a:extLst>
              </p:cNvPr>
              <p:cNvSpPr/>
              <p:nvPr/>
            </p:nvSpPr>
            <p:spPr>
              <a:xfrm>
                <a:off x="4150173" y="890522"/>
                <a:ext cx="516699" cy="505860"/>
              </a:xfrm>
              <a:custGeom>
                <a:avLst/>
                <a:gdLst>
                  <a:gd name="connsiteX0" fmla="*/ 274610 w 516699"/>
                  <a:gd name="connsiteY0" fmla="*/ 0 h 505860"/>
                  <a:gd name="connsiteX1" fmla="*/ 516700 w 516699"/>
                  <a:gd name="connsiteY1" fmla="*/ 419141 h 505860"/>
                  <a:gd name="connsiteX2" fmla="*/ 112915 w 516699"/>
                  <a:gd name="connsiteY2" fmla="*/ 505860 h 505860"/>
                  <a:gd name="connsiteX3" fmla="*/ 0 w 516699"/>
                  <a:gd name="connsiteY3" fmla="*/ 309840 h 505860"/>
                </a:gdLst>
                <a:ahLst/>
                <a:cxnLst>
                  <a:cxn ang="0">
                    <a:pos x="connsiteX0" y="connsiteY0"/>
                  </a:cxn>
                  <a:cxn ang="0">
                    <a:pos x="connsiteX1" y="connsiteY1"/>
                  </a:cxn>
                  <a:cxn ang="0">
                    <a:pos x="connsiteX2" y="connsiteY2"/>
                  </a:cxn>
                  <a:cxn ang="0">
                    <a:pos x="connsiteX3" y="connsiteY3"/>
                  </a:cxn>
                </a:cxnLst>
                <a:rect l="l" t="t" r="r" b="b"/>
                <a:pathLst>
                  <a:path w="516699" h="505860">
                    <a:moveTo>
                      <a:pt x="274610" y="0"/>
                    </a:moveTo>
                    <a:lnTo>
                      <a:pt x="516700" y="419141"/>
                    </a:lnTo>
                    <a:lnTo>
                      <a:pt x="112915" y="505860"/>
                    </a:lnTo>
                    <a:lnTo>
                      <a:pt x="0" y="309840"/>
                    </a:lnTo>
                  </a:path>
                </a:pathLst>
              </a:custGeom>
              <a:solidFill>
                <a:srgbClr val="24BAA2"/>
              </a:solidFill>
              <a:ln w="9028" cap="flat">
                <a:noFill/>
                <a:prstDash val="solid"/>
                <a:miter/>
              </a:ln>
            </p:spPr>
            <p:txBody>
              <a:bodyPr rtlCol="0" anchor="ctr"/>
              <a:lstStyle/>
              <a:p>
                <a:endParaRPr lang="en-US"/>
              </a:p>
            </p:txBody>
          </p:sp>
          <p:sp>
            <p:nvSpPr>
              <p:cNvPr id="17" name="Freeform 299">
                <a:extLst>
                  <a:ext uri="{FF2B5EF4-FFF2-40B4-BE49-F238E27FC236}">
                    <a16:creationId xmlns:a16="http://schemas.microsoft.com/office/drawing/2014/main" id="{DDC67975-D80A-99EB-3D0A-D991F6FB1E89}"/>
                  </a:ext>
                </a:extLst>
              </p:cNvPr>
              <p:cNvSpPr/>
              <p:nvPr/>
            </p:nvSpPr>
            <p:spPr>
              <a:xfrm>
                <a:off x="3958353" y="1222945"/>
                <a:ext cx="271312" cy="273038"/>
              </a:xfrm>
              <a:custGeom>
                <a:avLst/>
                <a:gdLst>
                  <a:gd name="connsiteX0" fmla="*/ 133104 w 271312"/>
                  <a:gd name="connsiteY0" fmla="*/ 266480 h 273038"/>
                  <a:gd name="connsiteX1" fmla="*/ 64452 w 271312"/>
                  <a:gd name="connsiteY1" fmla="*/ 248413 h 273038"/>
                  <a:gd name="connsiteX2" fmla="*/ 6639 w 271312"/>
                  <a:gd name="connsiteY2" fmla="*/ 148144 h 273038"/>
                  <a:gd name="connsiteX3" fmla="*/ 1220 w 271312"/>
                  <a:gd name="connsiteY3" fmla="*/ 110205 h 273038"/>
                  <a:gd name="connsiteX4" fmla="*/ 24706 w 271312"/>
                  <a:gd name="connsiteY4" fmla="*/ 79492 h 273038"/>
                  <a:gd name="connsiteX5" fmla="*/ 162914 w 271312"/>
                  <a:gd name="connsiteY5" fmla="*/ 0 h 273038"/>
                  <a:gd name="connsiteX6" fmla="*/ 271313 w 271312"/>
                  <a:gd name="connsiteY6" fmla="*/ 186987 h 273038"/>
                  <a:gd name="connsiteX7" fmla="*/ 133104 w 271312"/>
                  <a:gd name="connsiteY7" fmla="*/ 266480 h 27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312" h="273038">
                    <a:moveTo>
                      <a:pt x="133104" y="266480"/>
                    </a:moveTo>
                    <a:cubicBezTo>
                      <a:pt x="109618" y="280030"/>
                      <a:pt x="78905" y="271900"/>
                      <a:pt x="64452" y="248413"/>
                    </a:cubicBezTo>
                    <a:lnTo>
                      <a:pt x="6639" y="148144"/>
                    </a:lnTo>
                    <a:cubicBezTo>
                      <a:pt x="316" y="136401"/>
                      <a:pt x="-1490" y="122852"/>
                      <a:pt x="1220" y="110205"/>
                    </a:cubicBezTo>
                    <a:cubicBezTo>
                      <a:pt x="4833" y="97559"/>
                      <a:pt x="12963" y="86719"/>
                      <a:pt x="24706" y="79492"/>
                    </a:cubicBezTo>
                    <a:lnTo>
                      <a:pt x="162914" y="0"/>
                    </a:lnTo>
                    <a:lnTo>
                      <a:pt x="271313" y="186987"/>
                    </a:lnTo>
                    <a:lnTo>
                      <a:pt x="133104" y="266480"/>
                    </a:lnTo>
                    <a:close/>
                  </a:path>
                </a:pathLst>
              </a:custGeom>
              <a:solidFill>
                <a:srgbClr val="24BAA2"/>
              </a:solidFill>
              <a:ln w="902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08655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EF6D94-2F6B-1647-C776-92DF53648029}"/>
              </a:ext>
            </a:extLst>
          </p:cNvPr>
          <p:cNvSpPr>
            <a:spLocks noGrp="1"/>
          </p:cNvSpPr>
          <p:nvPr>
            <p:ph type="body" sz="quarter" idx="18"/>
          </p:nvPr>
        </p:nvSpPr>
        <p:spPr>
          <a:xfrm>
            <a:off x="1553583" y="1623405"/>
            <a:ext cx="8031851" cy="4895927"/>
          </a:xfrm>
        </p:spPr>
        <p:txBody>
          <a:bodyPr/>
          <a:lstStyle/>
          <a:p>
            <a:pPr marL="457200" indent="-457200">
              <a:buFont typeface="+mj-lt"/>
              <a:buAutoNum type="arabicPeriod" startAt="4"/>
            </a:pPr>
            <a:r>
              <a:rPr lang="en-US" b="1" dirty="0"/>
              <a:t>Ethics online</a:t>
            </a:r>
          </a:p>
          <a:p>
            <a:pPr marL="0" indent="0"/>
            <a:endParaRPr lang="en-US" dirty="0"/>
          </a:p>
          <a:p>
            <a:pPr marL="342900" indent="-342900">
              <a:buFont typeface="Arial" panose="020B0604020202020204" pitchFamily="34" charset="0"/>
              <a:buChar char="•"/>
            </a:pPr>
            <a:r>
              <a:rPr lang="en-US" dirty="0"/>
              <a:t>What happens to interpersonal relations and ethics, when we meet digitally?</a:t>
            </a:r>
          </a:p>
          <a:p>
            <a:pPr marL="342900" indent="-342900">
              <a:buFont typeface="Arial" panose="020B0604020202020204" pitchFamily="34" charset="0"/>
              <a:buChar char="•"/>
            </a:pPr>
            <a:r>
              <a:rPr lang="en-US" dirty="0"/>
              <a:t>Discuss the understanding of the concept of ethics</a:t>
            </a:r>
          </a:p>
          <a:p>
            <a:pPr marL="342900" indent="-342900">
              <a:buFont typeface="Arial" panose="020B0604020202020204" pitchFamily="34" charset="0"/>
              <a:buChar char="•"/>
            </a:pPr>
            <a:r>
              <a:rPr lang="en-US" dirty="0"/>
              <a:t>The language we use online (show examples)</a:t>
            </a:r>
          </a:p>
          <a:p>
            <a:pPr marL="342900" indent="-342900">
              <a:buFont typeface="Arial" panose="020B0604020202020204" pitchFamily="34" charset="0"/>
              <a:buChar char="•"/>
            </a:pPr>
            <a:r>
              <a:rPr lang="en-US" dirty="0"/>
              <a:t>Hiding behind a fake profile</a:t>
            </a:r>
          </a:p>
          <a:p>
            <a:pPr marL="342900" indent="-342900">
              <a:buFont typeface="Arial" panose="020B0604020202020204" pitchFamily="34" charset="0"/>
              <a:buChar char="•"/>
            </a:pPr>
            <a:r>
              <a:rPr lang="en-US" dirty="0"/>
              <a:t>The Wild West online (show examples)</a:t>
            </a:r>
          </a:p>
          <a:p>
            <a:pPr marL="342900" indent="-342900">
              <a:buFont typeface="Arial" panose="020B0604020202020204" pitchFamily="34" charset="0"/>
              <a:buChar char="•"/>
            </a:pPr>
            <a:r>
              <a:rPr lang="en-US" dirty="0"/>
              <a:t>Advice to follow (make them together)</a:t>
            </a:r>
          </a:p>
          <a:p>
            <a:endParaRPr lang="en-US" dirty="0"/>
          </a:p>
          <a:p>
            <a:pPr algn="ctr"/>
            <a:r>
              <a:rPr lang="en-US" b="1" dirty="0"/>
              <a:t>Read more in the technical guide</a:t>
            </a:r>
          </a:p>
          <a:p>
            <a:endParaRPr lang="en-IE" dirty="0"/>
          </a:p>
        </p:txBody>
      </p:sp>
      <p:sp>
        <p:nvSpPr>
          <p:cNvPr id="3" name="Text Placeholder 2">
            <a:extLst>
              <a:ext uri="{FF2B5EF4-FFF2-40B4-BE49-F238E27FC236}">
                <a16:creationId xmlns:a16="http://schemas.microsoft.com/office/drawing/2014/main" id="{6AD058E8-988D-8937-98EF-69C564E1D281}"/>
              </a:ext>
            </a:extLst>
          </p:cNvPr>
          <p:cNvSpPr>
            <a:spLocks noGrp="1"/>
          </p:cNvSpPr>
          <p:nvPr>
            <p:ph type="body" sz="quarter" idx="16"/>
          </p:nvPr>
        </p:nvSpPr>
        <p:spPr/>
        <p:txBody>
          <a:bodyPr/>
          <a:lstStyle/>
          <a:p>
            <a:r>
              <a:rPr lang="en-US" dirty="0"/>
              <a:t>What people should learn</a:t>
            </a:r>
            <a:endParaRPr lang="en-IE" dirty="0"/>
          </a:p>
        </p:txBody>
      </p:sp>
      <p:grpSp>
        <p:nvGrpSpPr>
          <p:cNvPr id="8" name="Group 7">
            <a:extLst>
              <a:ext uri="{FF2B5EF4-FFF2-40B4-BE49-F238E27FC236}">
                <a16:creationId xmlns:a16="http://schemas.microsoft.com/office/drawing/2014/main" id="{848EA0D0-4CA5-92FD-C7E7-644ED95F61FA}"/>
              </a:ext>
            </a:extLst>
          </p:cNvPr>
          <p:cNvGrpSpPr/>
          <p:nvPr/>
        </p:nvGrpSpPr>
        <p:grpSpPr>
          <a:xfrm>
            <a:off x="9021301" y="1066430"/>
            <a:ext cx="1667363" cy="1433854"/>
            <a:chOff x="7284496" y="2127428"/>
            <a:chExt cx="2245645" cy="2249982"/>
          </a:xfrm>
          <a:solidFill>
            <a:srgbClr val="092E4B"/>
          </a:solidFill>
        </p:grpSpPr>
        <p:grpSp>
          <p:nvGrpSpPr>
            <p:cNvPr id="9" name="Graphic 3">
              <a:extLst>
                <a:ext uri="{FF2B5EF4-FFF2-40B4-BE49-F238E27FC236}">
                  <a16:creationId xmlns:a16="http://schemas.microsoft.com/office/drawing/2014/main" id="{2963D3B7-14B3-86F3-23E0-B79185C11B5F}"/>
                </a:ext>
              </a:extLst>
            </p:cNvPr>
            <p:cNvGrpSpPr/>
            <p:nvPr/>
          </p:nvGrpSpPr>
          <p:grpSpPr>
            <a:xfrm>
              <a:off x="7284496" y="2127428"/>
              <a:ext cx="2245645" cy="2249982"/>
              <a:chOff x="5098317" y="2100784"/>
              <a:chExt cx="2245645" cy="2249982"/>
            </a:xfrm>
            <a:grpFill/>
          </p:grpSpPr>
          <p:sp>
            <p:nvSpPr>
              <p:cNvPr id="13" name="Freeform 8">
                <a:extLst>
                  <a:ext uri="{FF2B5EF4-FFF2-40B4-BE49-F238E27FC236}">
                    <a16:creationId xmlns:a16="http://schemas.microsoft.com/office/drawing/2014/main" id="{8EE8E9B8-3B91-D458-BFF9-FE0D176FE6FB}"/>
                  </a:ext>
                </a:extLst>
              </p:cNvPr>
              <p:cNvSpPr/>
              <p:nvPr/>
            </p:nvSpPr>
            <p:spPr>
              <a:xfrm>
                <a:off x="5098317" y="2100784"/>
                <a:ext cx="2244434" cy="2249772"/>
              </a:xfrm>
              <a:custGeom>
                <a:avLst/>
                <a:gdLst>
                  <a:gd name="connsiteX0" fmla="*/ 1547886 w 2244435"/>
                  <a:gd name="connsiteY0" fmla="*/ 434488 h 2249773"/>
                  <a:gd name="connsiteX1" fmla="*/ 1537003 w 2244435"/>
                  <a:gd name="connsiteY1" fmla="*/ 302650 h 2249773"/>
                  <a:gd name="connsiteX2" fmla="*/ 1521282 w 2244435"/>
                  <a:gd name="connsiteY2" fmla="*/ 117593 h 2249773"/>
                  <a:gd name="connsiteX3" fmla="*/ 1631932 w 2244435"/>
                  <a:gd name="connsiteY3" fmla="*/ 269 h 2249773"/>
                  <a:gd name="connsiteX4" fmla="*/ 1704489 w 2244435"/>
                  <a:gd name="connsiteY4" fmla="*/ 269 h 2249773"/>
                  <a:gd name="connsiteX5" fmla="*/ 1809697 w 2244435"/>
                  <a:gd name="connsiteY5" fmla="*/ 113964 h 2249773"/>
                  <a:gd name="connsiteX6" fmla="*/ 1789744 w 2244435"/>
                  <a:gd name="connsiteY6" fmla="*/ 355869 h 2249773"/>
                  <a:gd name="connsiteX7" fmla="*/ 1783093 w 2244435"/>
                  <a:gd name="connsiteY7" fmla="*/ 435697 h 2249773"/>
                  <a:gd name="connsiteX8" fmla="*/ 1807883 w 2244435"/>
                  <a:gd name="connsiteY8" fmla="*/ 435697 h 2249773"/>
                  <a:gd name="connsiteX9" fmla="*/ 2127134 w 2244435"/>
                  <a:gd name="connsiteY9" fmla="*/ 435697 h 2249773"/>
                  <a:gd name="connsiteX10" fmla="*/ 2244435 w 2244435"/>
                  <a:gd name="connsiteY10" fmla="*/ 553021 h 2249773"/>
                  <a:gd name="connsiteX11" fmla="*/ 2244435 w 2244435"/>
                  <a:gd name="connsiteY11" fmla="*/ 1190440 h 2249773"/>
                  <a:gd name="connsiteX12" fmla="*/ 2128344 w 2244435"/>
                  <a:gd name="connsiteY12" fmla="*/ 1307159 h 2249773"/>
                  <a:gd name="connsiteX13" fmla="*/ 1843557 w 2244435"/>
                  <a:gd name="connsiteY13" fmla="*/ 1307764 h 2249773"/>
                  <a:gd name="connsiteX14" fmla="*/ 1812720 w 2244435"/>
                  <a:gd name="connsiteY14" fmla="*/ 1320464 h 2249773"/>
                  <a:gd name="connsiteX15" fmla="*/ 1711744 w 2244435"/>
                  <a:gd name="connsiteY15" fmla="*/ 1420855 h 2249773"/>
                  <a:gd name="connsiteX16" fmla="*/ 1610769 w 2244435"/>
                  <a:gd name="connsiteY16" fmla="*/ 1444440 h 2249773"/>
                  <a:gd name="connsiteX17" fmla="*/ 1556956 w 2244435"/>
                  <a:gd name="connsiteY17" fmla="*/ 1356145 h 2249773"/>
                  <a:gd name="connsiteX18" fmla="*/ 1556956 w 2244435"/>
                  <a:gd name="connsiteY18" fmla="*/ 1306554 h 2249773"/>
                  <a:gd name="connsiteX19" fmla="*/ 1530956 w 2244435"/>
                  <a:gd name="connsiteY19" fmla="*/ 1306554 h 2249773"/>
                  <a:gd name="connsiteX20" fmla="*/ 1205054 w 2244435"/>
                  <a:gd name="connsiteY20" fmla="*/ 1306554 h 2249773"/>
                  <a:gd name="connsiteX21" fmla="*/ 1086544 w 2244435"/>
                  <a:gd name="connsiteY21" fmla="*/ 1188021 h 2249773"/>
                  <a:gd name="connsiteX22" fmla="*/ 1086544 w 2244435"/>
                  <a:gd name="connsiteY22" fmla="*/ 1065859 h 2249773"/>
                  <a:gd name="connsiteX23" fmla="*/ 1017010 w 2244435"/>
                  <a:gd name="connsiteY23" fmla="*/ 1169878 h 2249773"/>
                  <a:gd name="connsiteX24" fmla="*/ 1013987 w 2244435"/>
                  <a:gd name="connsiteY24" fmla="*/ 1189231 h 2249773"/>
                  <a:gd name="connsiteX25" fmla="*/ 1012777 w 2244435"/>
                  <a:gd name="connsiteY25" fmla="*/ 1350097 h 2249773"/>
                  <a:gd name="connsiteX26" fmla="*/ 989801 w 2244435"/>
                  <a:gd name="connsiteY26" fmla="*/ 1469236 h 2249773"/>
                  <a:gd name="connsiteX27" fmla="*/ 992824 w 2244435"/>
                  <a:gd name="connsiteY27" fmla="*/ 1497659 h 2249773"/>
                  <a:gd name="connsiteX28" fmla="*/ 1012777 w 2244435"/>
                  <a:gd name="connsiteY28" fmla="*/ 1562974 h 2249773"/>
                  <a:gd name="connsiteX29" fmla="*/ 1013382 w 2244435"/>
                  <a:gd name="connsiteY29" fmla="*/ 1998402 h 2249773"/>
                  <a:gd name="connsiteX30" fmla="*/ 767292 w 2244435"/>
                  <a:gd name="connsiteY30" fmla="*/ 2248774 h 2249773"/>
                  <a:gd name="connsiteX31" fmla="*/ 11488 w 2244435"/>
                  <a:gd name="connsiteY31" fmla="*/ 2249379 h 2249773"/>
                  <a:gd name="connsiteX32" fmla="*/ 0 w 2244435"/>
                  <a:gd name="connsiteY32" fmla="*/ 2248169 h 2249773"/>
                  <a:gd name="connsiteX33" fmla="*/ 0 w 2244435"/>
                  <a:gd name="connsiteY33" fmla="*/ 2223978 h 2249773"/>
                  <a:gd name="connsiteX34" fmla="*/ 0 w 2244435"/>
                  <a:gd name="connsiteY34" fmla="*/ 1602888 h 2249773"/>
                  <a:gd name="connsiteX35" fmla="*/ 217672 w 2244435"/>
                  <a:gd name="connsiteY35" fmla="*/ 1378521 h 2249773"/>
                  <a:gd name="connsiteX36" fmla="*/ 238834 w 2244435"/>
                  <a:gd name="connsiteY36" fmla="*/ 1366426 h 2249773"/>
                  <a:gd name="connsiteX37" fmla="*/ 240043 w 2244435"/>
                  <a:gd name="connsiteY37" fmla="*/ 1364612 h 2249773"/>
                  <a:gd name="connsiteX38" fmla="*/ 233392 w 2244435"/>
                  <a:gd name="connsiteY38" fmla="*/ 1138431 h 2249773"/>
                  <a:gd name="connsiteX39" fmla="*/ 125766 w 2244435"/>
                  <a:gd name="connsiteY39" fmla="*/ 1002964 h 2249773"/>
                  <a:gd name="connsiteX40" fmla="*/ 71348 w 2244435"/>
                  <a:gd name="connsiteY40" fmla="*/ 887455 h 2249773"/>
                  <a:gd name="connsiteX41" fmla="*/ 113673 w 2244435"/>
                  <a:gd name="connsiteY41" fmla="*/ 618940 h 2249773"/>
                  <a:gd name="connsiteX42" fmla="*/ 594364 w 2244435"/>
                  <a:gd name="connsiteY42" fmla="*/ 289950 h 2249773"/>
                  <a:gd name="connsiteX43" fmla="*/ 779990 w 2244435"/>
                  <a:gd name="connsiteY43" fmla="*/ 289345 h 2249773"/>
                  <a:gd name="connsiteX44" fmla="*/ 803571 w 2244435"/>
                  <a:gd name="connsiteY44" fmla="*/ 281483 h 2249773"/>
                  <a:gd name="connsiteX45" fmla="*/ 974685 w 2244435"/>
                  <a:gd name="connsiteY45" fmla="*/ 218588 h 2249773"/>
                  <a:gd name="connsiteX46" fmla="*/ 1304820 w 2244435"/>
                  <a:gd name="connsiteY46" fmla="*/ 418764 h 2249773"/>
                  <a:gd name="connsiteX47" fmla="*/ 1335657 w 2244435"/>
                  <a:gd name="connsiteY47" fmla="*/ 435697 h 2249773"/>
                  <a:gd name="connsiteX48" fmla="*/ 1525514 w 2244435"/>
                  <a:gd name="connsiteY48" fmla="*/ 435093 h 2249773"/>
                  <a:gd name="connsiteX49" fmla="*/ 1547886 w 2244435"/>
                  <a:gd name="connsiteY49" fmla="*/ 434488 h 2249773"/>
                  <a:gd name="connsiteX50" fmla="*/ 1629513 w 2244435"/>
                  <a:gd name="connsiteY50" fmla="*/ 1233983 h 2249773"/>
                  <a:gd name="connsiteX51" fmla="*/ 1630118 w 2244435"/>
                  <a:gd name="connsiteY51" fmla="*/ 1344050 h 2249773"/>
                  <a:gd name="connsiteX52" fmla="*/ 1639187 w 2244435"/>
                  <a:gd name="connsiteY52" fmla="*/ 1376707 h 2249773"/>
                  <a:gd name="connsiteX53" fmla="*/ 1670024 w 2244435"/>
                  <a:gd name="connsiteY53" fmla="*/ 1359773 h 2249773"/>
                  <a:gd name="connsiteX54" fmla="*/ 1782488 w 2244435"/>
                  <a:gd name="connsiteY54" fmla="*/ 1248497 h 2249773"/>
                  <a:gd name="connsiteX55" fmla="*/ 1815139 w 2244435"/>
                  <a:gd name="connsiteY55" fmla="*/ 1235193 h 2249773"/>
                  <a:gd name="connsiteX56" fmla="*/ 2124716 w 2244435"/>
                  <a:gd name="connsiteY56" fmla="*/ 1234588 h 2249773"/>
                  <a:gd name="connsiteX57" fmla="*/ 2171878 w 2244435"/>
                  <a:gd name="connsiteY57" fmla="*/ 1186812 h 2249773"/>
                  <a:gd name="connsiteX58" fmla="*/ 2171878 w 2244435"/>
                  <a:gd name="connsiteY58" fmla="*/ 556650 h 2249773"/>
                  <a:gd name="connsiteX59" fmla="*/ 2124716 w 2244435"/>
                  <a:gd name="connsiteY59" fmla="*/ 508874 h 2249773"/>
                  <a:gd name="connsiteX60" fmla="*/ 1796999 w 2244435"/>
                  <a:gd name="connsiteY60" fmla="*/ 508874 h 2249773"/>
                  <a:gd name="connsiteX61" fmla="*/ 1779465 w 2244435"/>
                  <a:gd name="connsiteY61" fmla="*/ 509478 h 2249773"/>
                  <a:gd name="connsiteX62" fmla="*/ 1678489 w 2244435"/>
                  <a:gd name="connsiteY62" fmla="*/ 581445 h 2249773"/>
                  <a:gd name="connsiteX63" fmla="*/ 1624071 w 2244435"/>
                  <a:gd name="connsiteY63" fmla="*/ 581445 h 2249773"/>
                  <a:gd name="connsiteX64" fmla="*/ 1568444 w 2244435"/>
                  <a:gd name="connsiteY64" fmla="*/ 551812 h 2249773"/>
                  <a:gd name="connsiteX65" fmla="*/ 1549096 w 2244435"/>
                  <a:gd name="connsiteY65" fmla="*/ 508874 h 2249773"/>
                  <a:gd name="connsiteX66" fmla="*/ 1526119 w 2244435"/>
                  <a:gd name="connsiteY66" fmla="*/ 508874 h 2249773"/>
                  <a:gd name="connsiteX67" fmla="*/ 1350773 w 2244435"/>
                  <a:gd name="connsiteY67" fmla="*/ 508874 h 2249773"/>
                  <a:gd name="connsiteX68" fmla="*/ 1353191 w 2244435"/>
                  <a:gd name="connsiteY68" fmla="*/ 523388 h 2249773"/>
                  <a:gd name="connsiteX69" fmla="*/ 1374958 w 2244435"/>
                  <a:gd name="connsiteY69" fmla="*/ 675183 h 2249773"/>
                  <a:gd name="connsiteX70" fmla="*/ 1195379 w 2244435"/>
                  <a:gd name="connsiteY70" fmla="*/ 871731 h 2249773"/>
                  <a:gd name="connsiteX71" fmla="*/ 1180263 w 2244435"/>
                  <a:gd name="connsiteY71" fmla="*/ 877174 h 2249773"/>
                  <a:gd name="connsiteX72" fmla="*/ 1158496 w 2244435"/>
                  <a:gd name="connsiteY72" fmla="*/ 942488 h 2249773"/>
                  <a:gd name="connsiteX73" fmla="*/ 1157287 w 2244435"/>
                  <a:gd name="connsiteY73" fmla="*/ 1184997 h 2249773"/>
                  <a:gd name="connsiteX74" fmla="*/ 1207472 w 2244435"/>
                  <a:gd name="connsiteY74" fmla="*/ 1234588 h 2249773"/>
                  <a:gd name="connsiteX75" fmla="*/ 1601095 w 2244435"/>
                  <a:gd name="connsiteY75" fmla="*/ 1234588 h 2249773"/>
                  <a:gd name="connsiteX76" fmla="*/ 1629513 w 2244435"/>
                  <a:gd name="connsiteY76" fmla="*/ 1233983 h 2249773"/>
                  <a:gd name="connsiteX77" fmla="*/ 203765 w 2244435"/>
                  <a:gd name="connsiteY77" fmla="*/ 1786131 h 2249773"/>
                  <a:gd name="connsiteX78" fmla="*/ 374879 w 2244435"/>
                  <a:gd name="connsiteY78" fmla="*/ 1920388 h 2249773"/>
                  <a:gd name="connsiteX79" fmla="*/ 650596 w 2244435"/>
                  <a:gd name="connsiteY79" fmla="*/ 2136893 h 2249773"/>
                  <a:gd name="connsiteX80" fmla="*/ 839849 w 2244435"/>
                  <a:gd name="connsiteY80" fmla="*/ 2158664 h 2249773"/>
                  <a:gd name="connsiteX81" fmla="*/ 941429 w 2244435"/>
                  <a:gd name="connsiteY81" fmla="*/ 2004450 h 2249773"/>
                  <a:gd name="connsiteX82" fmla="*/ 942034 w 2244435"/>
                  <a:gd name="connsiteY82" fmla="*/ 1564788 h 2249773"/>
                  <a:gd name="connsiteX83" fmla="*/ 899104 w 2244435"/>
                  <a:gd name="connsiteY83" fmla="*/ 1524269 h 2249773"/>
                  <a:gd name="connsiteX84" fmla="*/ 740688 w 2244435"/>
                  <a:gd name="connsiteY84" fmla="*/ 1524269 h 2249773"/>
                  <a:gd name="connsiteX85" fmla="*/ 723758 w 2244435"/>
                  <a:gd name="connsiteY85" fmla="*/ 1526083 h 2249773"/>
                  <a:gd name="connsiteX86" fmla="*/ 723758 w 2244435"/>
                  <a:gd name="connsiteY86" fmla="*/ 1921597 h 2249773"/>
                  <a:gd name="connsiteX87" fmla="*/ 652410 w 2244435"/>
                  <a:gd name="connsiteY87" fmla="*/ 1921597 h 2249773"/>
                  <a:gd name="connsiteX88" fmla="*/ 651805 w 2244435"/>
                  <a:gd name="connsiteY88" fmla="*/ 1884707 h 2249773"/>
                  <a:gd name="connsiteX89" fmla="*/ 639108 w 2244435"/>
                  <a:gd name="connsiteY89" fmla="*/ 1850840 h 2249773"/>
                  <a:gd name="connsiteX90" fmla="*/ 322879 w 2244435"/>
                  <a:gd name="connsiteY90" fmla="*/ 1504916 h 2249773"/>
                  <a:gd name="connsiteX91" fmla="*/ 162044 w 2244435"/>
                  <a:gd name="connsiteY91" fmla="*/ 1460769 h 2249773"/>
                  <a:gd name="connsiteX92" fmla="*/ 73162 w 2244435"/>
                  <a:gd name="connsiteY92" fmla="*/ 1602283 h 2249773"/>
                  <a:gd name="connsiteX93" fmla="*/ 73162 w 2244435"/>
                  <a:gd name="connsiteY93" fmla="*/ 2153221 h 2249773"/>
                  <a:gd name="connsiteX94" fmla="*/ 74371 w 2244435"/>
                  <a:gd name="connsiteY94" fmla="*/ 2174993 h 2249773"/>
                  <a:gd name="connsiteX95" fmla="*/ 581667 w 2244435"/>
                  <a:gd name="connsiteY95" fmla="*/ 2174993 h 2249773"/>
                  <a:gd name="connsiteX96" fmla="*/ 160230 w 2244435"/>
                  <a:gd name="connsiteY96" fmla="*/ 1842978 h 2249773"/>
                  <a:gd name="connsiteX97" fmla="*/ 203765 w 2244435"/>
                  <a:gd name="connsiteY97" fmla="*/ 1786131 h 2249773"/>
                  <a:gd name="connsiteX98" fmla="*/ 333158 w 2244435"/>
                  <a:gd name="connsiteY98" fmla="*/ 1194069 h 2249773"/>
                  <a:gd name="connsiteX99" fmla="*/ 421436 w 2244435"/>
                  <a:gd name="connsiteY99" fmla="*/ 1030178 h 2249773"/>
                  <a:gd name="connsiteX100" fmla="*/ 428087 w 2244435"/>
                  <a:gd name="connsiteY100" fmla="*/ 987845 h 2249773"/>
                  <a:gd name="connsiteX101" fmla="*/ 402088 w 2244435"/>
                  <a:gd name="connsiteY101" fmla="*/ 852378 h 2249773"/>
                  <a:gd name="connsiteX102" fmla="*/ 561109 w 2244435"/>
                  <a:gd name="connsiteY102" fmla="*/ 692117 h 2249773"/>
                  <a:gd name="connsiteX103" fmla="*/ 658456 w 2244435"/>
                  <a:gd name="connsiteY103" fmla="*/ 742312 h 2249773"/>
                  <a:gd name="connsiteX104" fmla="*/ 715897 w 2244435"/>
                  <a:gd name="connsiteY104" fmla="*/ 684254 h 2249773"/>
                  <a:gd name="connsiteX105" fmla="*/ 1024870 w 2244435"/>
                  <a:gd name="connsiteY105" fmla="*/ 684859 h 2249773"/>
                  <a:gd name="connsiteX106" fmla="*/ 1105288 w 2244435"/>
                  <a:gd name="connsiteY106" fmla="*/ 764688 h 2249773"/>
                  <a:gd name="connsiteX107" fmla="*/ 1232867 w 2244435"/>
                  <a:gd name="connsiteY107" fmla="*/ 789483 h 2249773"/>
                  <a:gd name="connsiteX108" fmla="*/ 1304820 w 2244435"/>
                  <a:gd name="connsiteY108" fmla="*/ 681231 h 2249773"/>
                  <a:gd name="connsiteX109" fmla="*/ 1300587 w 2244435"/>
                  <a:gd name="connsiteY109" fmla="*/ 602007 h 2249773"/>
                  <a:gd name="connsiteX110" fmla="*/ 943848 w 2244435"/>
                  <a:gd name="connsiteY110" fmla="*/ 290554 h 2249773"/>
                  <a:gd name="connsiteX111" fmla="*/ 835012 w 2244435"/>
                  <a:gd name="connsiteY111" fmla="*/ 400016 h 2249773"/>
                  <a:gd name="connsiteX112" fmla="*/ 896081 w 2244435"/>
                  <a:gd name="connsiteY112" fmla="*/ 470774 h 2249773"/>
                  <a:gd name="connsiteX113" fmla="*/ 975289 w 2244435"/>
                  <a:gd name="connsiteY113" fmla="*/ 421183 h 2249773"/>
                  <a:gd name="connsiteX114" fmla="*/ 980731 w 2244435"/>
                  <a:gd name="connsiteY114" fmla="*/ 400016 h 2249773"/>
                  <a:gd name="connsiteX115" fmla="*/ 1050265 w 2244435"/>
                  <a:gd name="connsiteY115" fmla="*/ 400016 h 2249773"/>
                  <a:gd name="connsiteX116" fmla="*/ 900314 w 2244435"/>
                  <a:gd name="connsiteY116" fmla="*/ 543345 h 2249773"/>
                  <a:gd name="connsiteX117" fmla="*/ 763664 w 2244435"/>
                  <a:gd name="connsiteY117" fmla="*/ 361312 h 2249773"/>
                  <a:gd name="connsiteX118" fmla="*/ 598597 w 2244435"/>
                  <a:gd name="connsiteY118" fmla="*/ 361916 h 2249773"/>
                  <a:gd name="connsiteX119" fmla="*/ 181393 w 2244435"/>
                  <a:gd name="connsiteY119" fmla="*/ 646759 h 2249773"/>
                  <a:gd name="connsiteX120" fmla="*/ 145719 w 2244435"/>
                  <a:gd name="connsiteY120" fmla="*/ 895316 h 2249773"/>
                  <a:gd name="connsiteX121" fmla="*/ 168091 w 2244435"/>
                  <a:gd name="connsiteY121" fmla="*/ 941278 h 2249773"/>
                  <a:gd name="connsiteX122" fmla="*/ 316228 w 2244435"/>
                  <a:gd name="connsiteY122" fmla="*/ 1143269 h 2249773"/>
                  <a:gd name="connsiteX123" fmla="*/ 333158 w 2244435"/>
                  <a:gd name="connsiteY123" fmla="*/ 1194069 h 2249773"/>
                  <a:gd name="connsiteX124" fmla="*/ 1110125 w 2244435"/>
                  <a:gd name="connsiteY124" fmla="*/ 863264 h 2249773"/>
                  <a:gd name="connsiteX125" fmla="*/ 1021242 w 2244435"/>
                  <a:gd name="connsiteY125" fmla="*/ 784645 h 2249773"/>
                  <a:gd name="connsiteX126" fmla="*/ 965010 w 2244435"/>
                  <a:gd name="connsiteY126" fmla="*/ 729007 h 2249773"/>
                  <a:gd name="connsiteX127" fmla="*/ 773338 w 2244435"/>
                  <a:gd name="connsiteY127" fmla="*/ 729007 h 2249773"/>
                  <a:gd name="connsiteX128" fmla="*/ 680223 w 2244435"/>
                  <a:gd name="connsiteY128" fmla="*/ 822140 h 2249773"/>
                  <a:gd name="connsiteX129" fmla="*/ 643340 w 2244435"/>
                  <a:gd name="connsiteY129" fmla="*/ 862054 h 2249773"/>
                  <a:gd name="connsiteX130" fmla="*/ 617945 w 2244435"/>
                  <a:gd name="connsiteY130" fmla="*/ 813069 h 2249773"/>
                  <a:gd name="connsiteX131" fmla="*/ 553248 w 2244435"/>
                  <a:gd name="connsiteY131" fmla="*/ 764688 h 2249773"/>
                  <a:gd name="connsiteX132" fmla="*/ 473435 w 2244435"/>
                  <a:gd name="connsiteY132" fmla="*/ 843307 h 2249773"/>
                  <a:gd name="connsiteX133" fmla="*/ 504877 w 2244435"/>
                  <a:gd name="connsiteY133" fmla="*/ 1002964 h 2249773"/>
                  <a:gd name="connsiteX134" fmla="*/ 499435 w 2244435"/>
                  <a:gd name="connsiteY134" fmla="*/ 1039250 h 2249773"/>
                  <a:gd name="connsiteX135" fmla="*/ 386367 w 2244435"/>
                  <a:gd name="connsiteY135" fmla="*/ 1248497 h 2249773"/>
                  <a:gd name="connsiteX136" fmla="*/ 305345 w 2244435"/>
                  <a:gd name="connsiteY136" fmla="*/ 1397874 h 2249773"/>
                  <a:gd name="connsiteX137" fmla="*/ 366414 w 2244435"/>
                  <a:gd name="connsiteY137" fmla="*/ 1446255 h 2249773"/>
                  <a:gd name="connsiteX138" fmla="*/ 377902 w 2244435"/>
                  <a:gd name="connsiteY138" fmla="*/ 1452302 h 2249773"/>
                  <a:gd name="connsiteX139" fmla="*/ 492179 w 2244435"/>
                  <a:gd name="connsiteY139" fmla="*/ 1463793 h 2249773"/>
                  <a:gd name="connsiteX140" fmla="*/ 532691 w 2244435"/>
                  <a:gd name="connsiteY140" fmla="*/ 1361588 h 2249773"/>
                  <a:gd name="connsiteX141" fmla="*/ 482505 w 2244435"/>
                  <a:gd name="connsiteY141" fmla="*/ 1334978 h 2249773"/>
                  <a:gd name="connsiteX142" fmla="*/ 514551 w 2244435"/>
                  <a:gd name="connsiteY142" fmla="*/ 1270874 h 2249773"/>
                  <a:gd name="connsiteX143" fmla="*/ 579248 w 2244435"/>
                  <a:gd name="connsiteY143" fmla="*/ 1302321 h 2249773"/>
                  <a:gd name="connsiteX144" fmla="*/ 579248 w 2244435"/>
                  <a:gd name="connsiteY144" fmla="*/ 1197093 h 2249773"/>
                  <a:gd name="connsiteX145" fmla="*/ 634875 w 2244435"/>
                  <a:gd name="connsiteY145" fmla="*/ 1104564 h 2249773"/>
                  <a:gd name="connsiteX146" fmla="*/ 660875 w 2244435"/>
                  <a:gd name="connsiteY146" fmla="*/ 1071302 h 2249773"/>
                  <a:gd name="connsiteX147" fmla="*/ 816268 w 2244435"/>
                  <a:gd name="connsiteY147" fmla="*/ 944302 h 2249773"/>
                  <a:gd name="connsiteX148" fmla="*/ 991010 w 2244435"/>
                  <a:gd name="connsiteY148" fmla="*/ 1038645 h 2249773"/>
                  <a:gd name="connsiteX149" fmla="*/ 1004917 w 2244435"/>
                  <a:gd name="connsiteY149" fmla="*/ 1064650 h 2249773"/>
                  <a:gd name="connsiteX150" fmla="*/ 1110125 w 2244435"/>
                  <a:gd name="connsiteY150" fmla="*/ 863264 h 2249773"/>
                  <a:gd name="connsiteX151" fmla="*/ 724362 w 2244435"/>
                  <a:gd name="connsiteY151" fmla="*/ 1232773 h 2249773"/>
                  <a:gd name="connsiteX152" fmla="*/ 724362 w 2244435"/>
                  <a:gd name="connsiteY152" fmla="*/ 1204955 h 2249773"/>
                  <a:gd name="connsiteX153" fmla="*/ 688688 w 2244435"/>
                  <a:gd name="connsiteY153" fmla="*/ 1161412 h 2249773"/>
                  <a:gd name="connsiteX154" fmla="*/ 651805 w 2244435"/>
                  <a:gd name="connsiteY154" fmla="*/ 1203745 h 2249773"/>
                  <a:gd name="connsiteX155" fmla="*/ 651805 w 2244435"/>
                  <a:gd name="connsiteY155" fmla="*/ 1316836 h 2249773"/>
                  <a:gd name="connsiteX156" fmla="*/ 693526 w 2244435"/>
                  <a:gd name="connsiteY156" fmla="*/ 1436578 h 2249773"/>
                  <a:gd name="connsiteX157" fmla="*/ 720735 w 2244435"/>
                  <a:gd name="connsiteY157" fmla="*/ 1450488 h 2249773"/>
                  <a:gd name="connsiteX158" fmla="*/ 861012 w 2244435"/>
                  <a:gd name="connsiteY158" fmla="*/ 1451093 h 2249773"/>
                  <a:gd name="connsiteX159" fmla="*/ 940220 w 2244435"/>
                  <a:gd name="connsiteY159" fmla="*/ 1380336 h 2249773"/>
                  <a:gd name="connsiteX160" fmla="*/ 941429 w 2244435"/>
                  <a:gd name="connsiteY160" fmla="*/ 1359773 h 2249773"/>
                  <a:gd name="connsiteX161" fmla="*/ 940825 w 2244435"/>
                  <a:gd name="connsiteY161" fmla="*/ 1126336 h 2249773"/>
                  <a:gd name="connsiteX162" fmla="*/ 922685 w 2244435"/>
                  <a:gd name="connsiteY162" fmla="*/ 1064650 h 2249773"/>
                  <a:gd name="connsiteX163" fmla="*/ 811431 w 2244435"/>
                  <a:gd name="connsiteY163" fmla="*/ 1018083 h 2249773"/>
                  <a:gd name="connsiteX164" fmla="*/ 731618 w 2244435"/>
                  <a:gd name="connsiteY164" fmla="*/ 1096702 h 2249773"/>
                  <a:gd name="connsiteX165" fmla="*/ 793896 w 2244435"/>
                  <a:gd name="connsiteY165" fmla="*/ 1232169 h 2249773"/>
                  <a:gd name="connsiteX166" fmla="*/ 724362 w 2244435"/>
                  <a:gd name="connsiteY166" fmla="*/ 1232773 h 2249773"/>
                  <a:gd name="connsiteX167" fmla="*/ 1705093 w 2244435"/>
                  <a:gd name="connsiteY167" fmla="*/ 507664 h 2249773"/>
                  <a:gd name="connsiteX168" fmla="*/ 1712954 w 2244435"/>
                  <a:gd name="connsiteY168" fmla="*/ 409088 h 2249773"/>
                  <a:gd name="connsiteX169" fmla="*/ 1737744 w 2244435"/>
                  <a:gd name="connsiteY169" fmla="*/ 115778 h 2249773"/>
                  <a:gd name="connsiteX170" fmla="*/ 1698443 w 2244435"/>
                  <a:gd name="connsiteY170" fmla="*/ 72840 h 2249773"/>
                  <a:gd name="connsiteX171" fmla="*/ 1644025 w 2244435"/>
                  <a:gd name="connsiteY171" fmla="*/ 72840 h 2249773"/>
                  <a:gd name="connsiteX172" fmla="*/ 1594444 w 2244435"/>
                  <a:gd name="connsiteY172" fmla="*/ 127269 h 2249773"/>
                  <a:gd name="connsiteX173" fmla="*/ 1616211 w 2244435"/>
                  <a:gd name="connsiteY173" fmla="*/ 386712 h 2249773"/>
                  <a:gd name="connsiteX174" fmla="*/ 1627094 w 2244435"/>
                  <a:gd name="connsiteY174" fmla="*/ 507664 h 2249773"/>
                  <a:gd name="connsiteX175" fmla="*/ 1705093 w 2244435"/>
                  <a:gd name="connsiteY175" fmla="*/ 507664 h 2249773"/>
                  <a:gd name="connsiteX176" fmla="*/ 592550 w 2244435"/>
                  <a:gd name="connsiteY176" fmla="*/ 1409364 h 2249773"/>
                  <a:gd name="connsiteX177" fmla="*/ 558086 w 2244435"/>
                  <a:gd name="connsiteY177" fmla="*/ 1495240 h 2249773"/>
                  <a:gd name="connsiteX178" fmla="*/ 651805 w 2244435"/>
                  <a:gd name="connsiteY178" fmla="*/ 1595631 h 2249773"/>
                  <a:gd name="connsiteX179" fmla="*/ 651805 w 2244435"/>
                  <a:gd name="connsiteY179" fmla="*/ 1510964 h 2249773"/>
                  <a:gd name="connsiteX180" fmla="*/ 645759 w 2244435"/>
                  <a:gd name="connsiteY180" fmla="*/ 1494636 h 2249773"/>
                  <a:gd name="connsiteX181" fmla="*/ 592550 w 2244435"/>
                  <a:gd name="connsiteY181" fmla="*/ 1409364 h 2249773"/>
                  <a:gd name="connsiteX182" fmla="*/ 449854 w 2244435"/>
                  <a:gd name="connsiteY182" fmla="*/ 1536364 h 2249773"/>
                  <a:gd name="connsiteX183" fmla="*/ 648177 w 2244435"/>
                  <a:gd name="connsiteY183" fmla="*/ 1752869 h 2249773"/>
                  <a:gd name="connsiteX184" fmla="*/ 653619 w 2244435"/>
                  <a:gd name="connsiteY184" fmla="*/ 1749240 h 2249773"/>
                  <a:gd name="connsiteX185" fmla="*/ 559295 w 2244435"/>
                  <a:gd name="connsiteY185" fmla="*/ 1599259 h 2249773"/>
                  <a:gd name="connsiteX186" fmla="*/ 449854 w 2244435"/>
                  <a:gd name="connsiteY186" fmla="*/ 1536364 h 224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2244435" h="2249773">
                    <a:moveTo>
                      <a:pt x="1547886" y="434488"/>
                    </a:moveTo>
                    <a:cubicBezTo>
                      <a:pt x="1544259" y="389736"/>
                      <a:pt x="1540631" y="346193"/>
                      <a:pt x="1537003" y="302650"/>
                    </a:cubicBezTo>
                    <a:cubicBezTo>
                      <a:pt x="1531561" y="240964"/>
                      <a:pt x="1525514" y="179278"/>
                      <a:pt x="1521282" y="117593"/>
                    </a:cubicBezTo>
                    <a:cubicBezTo>
                      <a:pt x="1516445" y="49254"/>
                      <a:pt x="1563002" y="269"/>
                      <a:pt x="1631932" y="269"/>
                    </a:cubicBezTo>
                    <a:cubicBezTo>
                      <a:pt x="1656118" y="269"/>
                      <a:pt x="1680303" y="-336"/>
                      <a:pt x="1704489" y="269"/>
                    </a:cubicBezTo>
                    <a:cubicBezTo>
                      <a:pt x="1767372" y="1478"/>
                      <a:pt x="1813929" y="50464"/>
                      <a:pt x="1809697" y="113964"/>
                    </a:cubicBezTo>
                    <a:cubicBezTo>
                      <a:pt x="1804255" y="194397"/>
                      <a:pt x="1796394" y="274831"/>
                      <a:pt x="1789744" y="355869"/>
                    </a:cubicBezTo>
                    <a:cubicBezTo>
                      <a:pt x="1787325" y="381269"/>
                      <a:pt x="1785511" y="407274"/>
                      <a:pt x="1783093" y="435697"/>
                    </a:cubicBezTo>
                    <a:cubicBezTo>
                      <a:pt x="1792162" y="435697"/>
                      <a:pt x="1800023" y="435697"/>
                      <a:pt x="1807883" y="435697"/>
                    </a:cubicBezTo>
                    <a:cubicBezTo>
                      <a:pt x="1914300" y="435697"/>
                      <a:pt x="2020717" y="435697"/>
                      <a:pt x="2127134" y="435697"/>
                    </a:cubicBezTo>
                    <a:cubicBezTo>
                      <a:pt x="2199691" y="435697"/>
                      <a:pt x="2244435" y="480450"/>
                      <a:pt x="2244435" y="553021"/>
                    </a:cubicBezTo>
                    <a:cubicBezTo>
                      <a:pt x="2244435" y="765293"/>
                      <a:pt x="2244435" y="977564"/>
                      <a:pt x="2244435" y="1190440"/>
                    </a:cubicBezTo>
                    <a:cubicBezTo>
                      <a:pt x="2244435" y="1261197"/>
                      <a:pt x="2199087" y="1306554"/>
                      <a:pt x="2128344" y="1307159"/>
                    </a:cubicBezTo>
                    <a:cubicBezTo>
                      <a:pt x="2033415" y="1307159"/>
                      <a:pt x="1938486" y="1306554"/>
                      <a:pt x="1843557" y="1307764"/>
                    </a:cubicBezTo>
                    <a:cubicBezTo>
                      <a:pt x="1833278" y="1307764"/>
                      <a:pt x="1820580" y="1313207"/>
                      <a:pt x="1812720" y="1320464"/>
                    </a:cubicBezTo>
                    <a:cubicBezTo>
                      <a:pt x="1778255" y="1353121"/>
                      <a:pt x="1745000" y="1386988"/>
                      <a:pt x="1711744" y="1420855"/>
                    </a:cubicBezTo>
                    <a:cubicBezTo>
                      <a:pt x="1682722" y="1449883"/>
                      <a:pt x="1649466" y="1461374"/>
                      <a:pt x="1610769" y="1444440"/>
                    </a:cubicBezTo>
                    <a:cubicBezTo>
                      <a:pt x="1572677" y="1428112"/>
                      <a:pt x="1555747" y="1397269"/>
                      <a:pt x="1556956" y="1356145"/>
                    </a:cubicBezTo>
                    <a:cubicBezTo>
                      <a:pt x="1557560" y="1340421"/>
                      <a:pt x="1556956" y="1324697"/>
                      <a:pt x="1556956" y="1306554"/>
                    </a:cubicBezTo>
                    <a:cubicBezTo>
                      <a:pt x="1546677" y="1306554"/>
                      <a:pt x="1538817" y="1306554"/>
                      <a:pt x="1530956" y="1306554"/>
                    </a:cubicBezTo>
                    <a:cubicBezTo>
                      <a:pt x="1422121" y="1306554"/>
                      <a:pt x="1313889" y="1306554"/>
                      <a:pt x="1205054" y="1306554"/>
                    </a:cubicBezTo>
                    <a:cubicBezTo>
                      <a:pt x="1131287" y="1306554"/>
                      <a:pt x="1086544" y="1261802"/>
                      <a:pt x="1086544" y="1188021"/>
                    </a:cubicBezTo>
                    <a:cubicBezTo>
                      <a:pt x="1086544" y="1149316"/>
                      <a:pt x="1086544" y="1110007"/>
                      <a:pt x="1086544" y="1065859"/>
                    </a:cubicBezTo>
                    <a:cubicBezTo>
                      <a:pt x="1061149" y="1103959"/>
                      <a:pt x="1038777" y="1136617"/>
                      <a:pt x="1017010" y="1169878"/>
                    </a:cubicBezTo>
                    <a:cubicBezTo>
                      <a:pt x="1013987" y="1174716"/>
                      <a:pt x="1013987" y="1182578"/>
                      <a:pt x="1013987" y="1189231"/>
                    </a:cubicBezTo>
                    <a:cubicBezTo>
                      <a:pt x="1013987" y="1243054"/>
                      <a:pt x="1017010" y="1296878"/>
                      <a:pt x="1012777" y="1350097"/>
                    </a:cubicBezTo>
                    <a:cubicBezTo>
                      <a:pt x="1009754" y="1390012"/>
                      <a:pt x="999475" y="1429926"/>
                      <a:pt x="989801" y="1469236"/>
                    </a:cubicBezTo>
                    <a:cubicBezTo>
                      <a:pt x="987382" y="1480121"/>
                      <a:pt x="987382" y="1487378"/>
                      <a:pt x="992824" y="1497659"/>
                    </a:cubicBezTo>
                    <a:cubicBezTo>
                      <a:pt x="1002498" y="1518221"/>
                      <a:pt x="1012777" y="1541202"/>
                      <a:pt x="1012777" y="1562974"/>
                    </a:cubicBezTo>
                    <a:cubicBezTo>
                      <a:pt x="1014591" y="1708117"/>
                      <a:pt x="1014591" y="1853259"/>
                      <a:pt x="1013382" y="1998402"/>
                    </a:cubicBezTo>
                    <a:cubicBezTo>
                      <a:pt x="1012172" y="2136893"/>
                      <a:pt x="903941" y="2248169"/>
                      <a:pt x="767292" y="2248774"/>
                    </a:cubicBezTo>
                    <a:cubicBezTo>
                      <a:pt x="515156" y="2250588"/>
                      <a:pt x="263624" y="2249379"/>
                      <a:pt x="11488" y="2249379"/>
                    </a:cubicBezTo>
                    <a:cubicBezTo>
                      <a:pt x="8465" y="2249379"/>
                      <a:pt x="5442" y="2248774"/>
                      <a:pt x="0" y="2248169"/>
                    </a:cubicBezTo>
                    <a:cubicBezTo>
                      <a:pt x="0" y="2239702"/>
                      <a:pt x="0" y="2231840"/>
                      <a:pt x="0" y="2223978"/>
                    </a:cubicBezTo>
                    <a:cubicBezTo>
                      <a:pt x="0" y="2017150"/>
                      <a:pt x="0" y="1809716"/>
                      <a:pt x="0" y="1602888"/>
                    </a:cubicBezTo>
                    <a:cubicBezTo>
                      <a:pt x="0" y="1471050"/>
                      <a:pt x="86464" y="1382755"/>
                      <a:pt x="217672" y="1378521"/>
                    </a:cubicBezTo>
                    <a:cubicBezTo>
                      <a:pt x="224927" y="1378521"/>
                      <a:pt x="231578" y="1370659"/>
                      <a:pt x="238834" y="1366426"/>
                    </a:cubicBezTo>
                    <a:cubicBezTo>
                      <a:pt x="239439" y="1365821"/>
                      <a:pt x="239439" y="1365216"/>
                      <a:pt x="240043" y="1364612"/>
                    </a:cubicBezTo>
                    <a:cubicBezTo>
                      <a:pt x="306554" y="1287202"/>
                      <a:pt x="265438" y="1212212"/>
                      <a:pt x="233392" y="1138431"/>
                    </a:cubicBezTo>
                    <a:cubicBezTo>
                      <a:pt x="210416" y="1084607"/>
                      <a:pt x="172928" y="1038645"/>
                      <a:pt x="125766" y="1002964"/>
                    </a:cubicBezTo>
                    <a:cubicBezTo>
                      <a:pt x="87069" y="973331"/>
                      <a:pt x="71952" y="936440"/>
                      <a:pt x="71348" y="887455"/>
                    </a:cubicBezTo>
                    <a:cubicBezTo>
                      <a:pt x="70743" y="795531"/>
                      <a:pt x="74976" y="704212"/>
                      <a:pt x="113673" y="618940"/>
                    </a:cubicBezTo>
                    <a:cubicBezTo>
                      <a:pt x="207393" y="412112"/>
                      <a:pt x="366414" y="299626"/>
                      <a:pt x="594364" y="289950"/>
                    </a:cubicBezTo>
                    <a:cubicBezTo>
                      <a:pt x="656038" y="287531"/>
                      <a:pt x="718316" y="289950"/>
                      <a:pt x="779990" y="289345"/>
                    </a:cubicBezTo>
                    <a:cubicBezTo>
                      <a:pt x="787850" y="289345"/>
                      <a:pt x="798734" y="286926"/>
                      <a:pt x="803571" y="281483"/>
                    </a:cubicBezTo>
                    <a:cubicBezTo>
                      <a:pt x="849524" y="229474"/>
                      <a:pt x="907569" y="211935"/>
                      <a:pt x="974685" y="218588"/>
                    </a:cubicBezTo>
                    <a:cubicBezTo>
                      <a:pt x="1116171" y="232497"/>
                      <a:pt x="1226821" y="299626"/>
                      <a:pt x="1304820" y="418764"/>
                    </a:cubicBezTo>
                    <a:cubicBezTo>
                      <a:pt x="1312680" y="430859"/>
                      <a:pt x="1320540" y="435697"/>
                      <a:pt x="1335657" y="435697"/>
                    </a:cubicBezTo>
                    <a:cubicBezTo>
                      <a:pt x="1399144" y="435093"/>
                      <a:pt x="1462632" y="435093"/>
                      <a:pt x="1525514" y="435093"/>
                    </a:cubicBezTo>
                    <a:cubicBezTo>
                      <a:pt x="1532770" y="435697"/>
                      <a:pt x="1539421" y="435093"/>
                      <a:pt x="1547886" y="434488"/>
                    </a:cubicBezTo>
                    <a:close/>
                    <a:moveTo>
                      <a:pt x="1629513" y="1233983"/>
                    </a:moveTo>
                    <a:cubicBezTo>
                      <a:pt x="1629513" y="1272688"/>
                      <a:pt x="1628909" y="1308369"/>
                      <a:pt x="1630118" y="1344050"/>
                    </a:cubicBezTo>
                    <a:cubicBezTo>
                      <a:pt x="1630722" y="1354935"/>
                      <a:pt x="1636164" y="1365821"/>
                      <a:pt x="1639187" y="1376707"/>
                    </a:cubicBezTo>
                    <a:cubicBezTo>
                      <a:pt x="1649466" y="1371264"/>
                      <a:pt x="1661559" y="1367636"/>
                      <a:pt x="1670024" y="1359773"/>
                    </a:cubicBezTo>
                    <a:cubicBezTo>
                      <a:pt x="1708117" y="1322883"/>
                      <a:pt x="1744395" y="1284783"/>
                      <a:pt x="1782488" y="1248497"/>
                    </a:cubicBezTo>
                    <a:cubicBezTo>
                      <a:pt x="1790348" y="1240636"/>
                      <a:pt x="1804255" y="1235193"/>
                      <a:pt x="1815139" y="1235193"/>
                    </a:cubicBezTo>
                    <a:cubicBezTo>
                      <a:pt x="1918532" y="1233983"/>
                      <a:pt x="2021927" y="1234588"/>
                      <a:pt x="2124716" y="1234588"/>
                    </a:cubicBezTo>
                    <a:cubicBezTo>
                      <a:pt x="2159785" y="1234588"/>
                      <a:pt x="2171878" y="1222493"/>
                      <a:pt x="2171878" y="1186812"/>
                    </a:cubicBezTo>
                    <a:cubicBezTo>
                      <a:pt x="2171878" y="976959"/>
                      <a:pt x="2171878" y="766502"/>
                      <a:pt x="2171878" y="556650"/>
                    </a:cubicBezTo>
                    <a:cubicBezTo>
                      <a:pt x="2171878" y="520969"/>
                      <a:pt x="2159785" y="508874"/>
                      <a:pt x="2124716" y="508874"/>
                    </a:cubicBezTo>
                    <a:cubicBezTo>
                      <a:pt x="2015275" y="508874"/>
                      <a:pt x="1905835" y="508874"/>
                      <a:pt x="1796999" y="508874"/>
                    </a:cubicBezTo>
                    <a:cubicBezTo>
                      <a:pt x="1790953" y="508874"/>
                      <a:pt x="1784906" y="509478"/>
                      <a:pt x="1779465" y="509478"/>
                    </a:cubicBezTo>
                    <a:cubicBezTo>
                      <a:pt x="1758907" y="571164"/>
                      <a:pt x="1744395" y="581445"/>
                      <a:pt x="1678489" y="581445"/>
                    </a:cubicBezTo>
                    <a:cubicBezTo>
                      <a:pt x="1660350" y="581445"/>
                      <a:pt x="1642210" y="582050"/>
                      <a:pt x="1624071" y="581445"/>
                    </a:cubicBezTo>
                    <a:cubicBezTo>
                      <a:pt x="1601095" y="580840"/>
                      <a:pt x="1581142" y="571164"/>
                      <a:pt x="1568444" y="551812"/>
                    </a:cubicBezTo>
                    <a:cubicBezTo>
                      <a:pt x="1560584" y="539716"/>
                      <a:pt x="1556351" y="524597"/>
                      <a:pt x="1549096" y="508874"/>
                    </a:cubicBezTo>
                    <a:cubicBezTo>
                      <a:pt x="1542444" y="508874"/>
                      <a:pt x="1534584" y="508874"/>
                      <a:pt x="1526119" y="508874"/>
                    </a:cubicBezTo>
                    <a:cubicBezTo>
                      <a:pt x="1468073" y="508874"/>
                      <a:pt x="1410028" y="508874"/>
                      <a:pt x="1350773" y="508874"/>
                    </a:cubicBezTo>
                    <a:cubicBezTo>
                      <a:pt x="1351982" y="514921"/>
                      <a:pt x="1351982" y="519155"/>
                      <a:pt x="1353191" y="523388"/>
                    </a:cubicBezTo>
                    <a:cubicBezTo>
                      <a:pt x="1369517" y="572978"/>
                      <a:pt x="1374958" y="623174"/>
                      <a:pt x="1374958" y="675183"/>
                    </a:cubicBezTo>
                    <a:cubicBezTo>
                      <a:pt x="1373749" y="782831"/>
                      <a:pt x="1302401" y="861450"/>
                      <a:pt x="1195379" y="871731"/>
                    </a:cubicBezTo>
                    <a:cubicBezTo>
                      <a:pt x="1189938" y="872335"/>
                      <a:pt x="1181473" y="874150"/>
                      <a:pt x="1180263" y="877174"/>
                    </a:cubicBezTo>
                    <a:cubicBezTo>
                      <a:pt x="1171798" y="898340"/>
                      <a:pt x="1159101" y="920716"/>
                      <a:pt x="1158496" y="942488"/>
                    </a:cubicBezTo>
                    <a:cubicBezTo>
                      <a:pt x="1156078" y="1023526"/>
                      <a:pt x="1157287" y="1103959"/>
                      <a:pt x="1157287" y="1184997"/>
                    </a:cubicBezTo>
                    <a:cubicBezTo>
                      <a:pt x="1157287" y="1223097"/>
                      <a:pt x="1168775" y="1234588"/>
                      <a:pt x="1207472" y="1234588"/>
                    </a:cubicBezTo>
                    <a:cubicBezTo>
                      <a:pt x="1338680" y="1234588"/>
                      <a:pt x="1469887" y="1234588"/>
                      <a:pt x="1601095" y="1234588"/>
                    </a:cubicBezTo>
                    <a:cubicBezTo>
                      <a:pt x="1611374" y="1233983"/>
                      <a:pt x="1619234" y="1233983"/>
                      <a:pt x="1629513" y="1233983"/>
                    </a:cubicBezTo>
                    <a:close/>
                    <a:moveTo>
                      <a:pt x="203765" y="1786131"/>
                    </a:moveTo>
                    <a:cubicBezTo>
                      <a:pt x="262415" y="1832093"/>
                      <a:pt x="318647" y="1876240"/>
                      <a:pt x="374879" y="1920388"/>
                    </a:cubicBezTo>
                    <a:cubicBezTo>
                      <a:pt x="466785" y="1992959"/>
                      <a:pt x="558086" y="2065531"/>
                      <a:pt x="650596" y="2136893"/>
                    </a:cubicBezTo>
                    <a:cubicBezTo>
                      <a:pt x="708642" y="2181645"/>
                      <a:pt x="772734" y="2190717"/>
                      <a:pt x="839849" y="2158664"/>
                    </a:cubicBezTo>
                    <a:cubicBezTo>
                      <a:pt x="903941" y="2127821"/>
                      <a:pt x="940220" y="2075207"/>
                      <a:pt x="941429" y="2004450"/>
                    </a:cubicBezTo>
                    <a:cubicBezTo>
                      <a:pt x="943848" y="1858097"/>
                      <a:pt x="942639" y="1711140"/>
                      <a:pt x="942034" y="1564788"/>
                    </a:cubicBezTo>
                    <a:cubicBezTo>
                      <a:pt x="942034" y="1536969"/>
                      <a:pt x="928127" y="1524269"/>
                      <a:pt x="899104" y="1524269"/>
                    </a:cubicBezTo>
                    <a:cubicBezTo>
                      <a:pt x="846500" y="1524269"/>
                      <a:pt x="793292" y="1524269"/>
                      <a:pt x="740688" y="1524269"/>
                    </a:cubicBezTo>
                    <a:cubicBezTo>
                      <a:pt x="735851" y="1524269"/>
                      <a:pt x="731013" y="1525478"/>
                      <a:pt x="723758" y="1526083"/>
                    </a:cubicBezTo>
                    <a:cubicBezTo>
                      <a:pt x="723758" y="1659131"/>
                      <a:pt x="723758" y="1790969"/>
                      <a:pt x="723758" y="1921597"/>
                    </a:cubicBezTo>
                    <a:cubicBezTo>
                      <a:pt x="698967" y="1921597"/>
                      <a:pt x="676596" y="1921597"/>
                      <a:pt x="652410" y="1921597"/>
                    </a:cubicBezTo>
                    <a:cubicBezTo>
                      <a:pt x="652410" y="1908293"/>
                      <a:pt x="654224" y="1896197"/>
                      <a:pt x="651805" y="1884707"/>
                    </a:cubicBezTo>
                    <a:cubicBezTo>
                      <a:pt x="649387" y="1873216"/>
                      <a:pt x="646968" y="1859307"/>
                      <a:pt x="639108" y="1850840"/>
                    </a:cubicBezTo>
                    <a:cubicBezTo>
                      <a:pt x="534504" y="1734726"/>
                      <a:pt x="428692" y="1619821"/>
                      <a:pt x="322879" y="1504916"/>
                    </a:cubicBezTo>
                    <a:cubicBezTo>
                      <a:pt x="276322" y="1454117"/>
                      <a:pt x="218881" y="1438997"/>
                      <a:pt x="162044" y="1460769"/>
                    </a:cubicBezTo>
                    <a:cubicBezTo>
                      <a:pt x="105208" y="1483145"/>
                      <a:pt x="73162" y="1533945"/>
                      <a:pt x="73162" y="1602283"/>
                    </a:cubicBezTo>
                    <a:cubicBezTo>
                      <a:pt x="73162" y="1786131"/>
                      <a:pt x="73162" y="1969374"/>
                      <a:pt x="73162" y="2153221"/>
                    </a:cubicBezTo>
                    <a:cubicBezTo>
                      <a:pt x="73162" y="2160478"/>
                      <a:pt x="73767" y="2167736"/>
                      <a:pt x="74371" y="2174993"/>
                    </a:cubicBezTo>
                    <a:cubicBezTo>
                      <a:pt x="243067" y="2174993"/>
                      <a:pt x="410553" y="2174993"/>
                      <a:pt x="581667" y="2174993"/>
                    </a:cubicBezTo>
                    <a:cubicBezTo>
                      <a:pt x="438971" y="2062507"/>
                      <a:pt x="299903" y="1953045"/>
                      <a:pt x="160230" y="1842978"/>
                    </a:cubicBezTo>
                    <a:cubicBezTo>
                      <a:pt x="174742" y="1823626"/>
                      <a:pt x="188649" y="1806088"/>
                      <a:pt x="203765" y="1786131"/>
                    </a:cubicBezTo>
                    <a:close/>
                    <a:moveTo>
                      <a:pt x="333158" y="1194069"/>
                    </a:moveTo>
                    <a:cubicBezTo>
                      <a:pt x="363995" y="1137826"/>
                      <a:pt x="393623" y="1084607"/>
                      <a:pt x="421436" y="1030178"/>
                    </a:cubicBezTo>
                    <a:cubicBezTo>
                      <a:pt x="427483" y="1018083"/>
                      <a:pt x="429901" y="1001150"/>
                      <a:pt x="428087" y="987845"/>
                    </a:cubicBezTo>
                    <a:cubicBezTo>
                      <a:pt x="420832" y="942488"/>
                      <a:pt x="410553" y="897736"/>
                      <a:pt x="402088" y="852378"/>
                    </a:cubicBezTo>
                    <a:cubicBezTo>
                      <a:pt x="383948" y="755617"/>
                      <a:pt x="464366" y="675183"/>
                      <a:pt x="561109" y="692117"/>
                    </a:cubicBezTo>
                    <a:cubicBezTo>
                      <a:pt x="598597" y="698769"/>
                      <a:pt x="630038" y="716307"/>
                      <a:pt x="658456" y="742312"/>
                    </a:cubicBezTo>
                    <a:cubicBezTo>
                      <a:pt x="678410" y="721750"/>
                      <a:pt x="697153" y="703002"/>
                      <a:pt x="715897" y="684254"/>
                    </a:cubicBezTo>
                    <a:cubicBezTo>
                      <a:pt x="806594" y="594750"/>
                      <a:pt x="933569" y="594750"/>
                      <a:pt x="1024870" y="684859"/>
                    </a:cubicBezTo>
                    <a:cubicBezTo>
                      <a:pt x="1051474" y="711469"/>
                      <a:pt x="1077474" y="738683"/>
                      <a:pt x="1105288" y="764688"/>
                    </a:cubicBezTo>
                    <a:cubicBezTo>
                      <a:pt x="1142171" y="799764"/>
                      <a:pt x="1185705" y="809440"/>
                      <a:pt x="1232867" y="789483"/>
                    </a:cubicBezTo>
                    <a:cubicBezTo>
                      <a:pt x="1279425" y="769526"/>
                      <a:pt x="1304215" y="732031"/>
                      <a:pt x="1304820" y="681231"/>
                    </a:cubicBezTo>
                    <a:cubicBezTo>
                      <a:pt x="1305424" y="654621"/>
                      <a:pt x="1303611" y="628617"/>
                      <a:pt x="1300587" y="602007"/>
                    </a:cubicBezTo>
                    <a:cubicBezTo>
                      <a:pt x="1278215" y="428440"/>
                      <a:pt x="1117985" y="288740"/>
                      <a:pt x="943848" y="290554"/>
                    </a:cubicBezTo>
                    <a:cubicBezTo>
                      <a:pt x="882779" y="291159"/>
                      <a:pt x="833803" y="340750"/>
                      <a:pt x="835012" y="400016"/>
                    </a:cubicBezTo>
                    <a:cubicBezTo>
                      <a:pt x="835617" y="435093"/>
                      <a:pt x="861616" y="465331"/>
                      <a:pt x="896081" y="470774"/>
                    </a:cubicBezTo>
                    <a:cubicBezTo>
                      <a:pt x="930546" y="476216"/>
                      <a:pt x="964406" y="455050"/>
                      <a:pt x="975289" y="421183"/>
                    </a:cubicBezTo>
                    <a:cubicBezTo>
                      <a:pt x="977708" y="413926"/>
                      <a:pt x="978917" y="407274"/>
                      <a:pt x="980731" y="400016"/>
                    </a:cubicBezTo>
                    <a:cubicBezTo>
                      <a:pt x="1004917" y="400016"/>
                      <a:pt x="1027893" y="400016"/>
                      <a:pt x="1050265" y="400016"/>
                    </a:cubicBezTo>
                    <a:cubicBezTo>
                      <a:pt x="1050265" y="481659"/>
                      <a:pt x="981940" y="546369"/>
                      <a:pt x="900314" y="543345"/>
                    </a:cubicBezTo>
                    <a:cubicBezTo>
                      <a:pt x="811431" y="540321"/>
                      <a:pt x="755804" y="467145"/>
                      <a:pt x="763664" y="361312"/>
                    </a:cubicBezTo>
                    <a:cubicBezTo>
                      <a:pt x="708642" y="361312"/>
                      <a:pt x="653619" y="359497"/>
                      <a:pt x="598597" y="361916"/>
                    </a:cubicBezTo>
                    <a:cubicBezTo>
                      <a:pt x="400274" y="369778"/>
                      <a:pt x="262415" y="467145"/>
                      <a:pt x="181393" y="646759"/>
                    </a:cubicBezTo>
                    <a:cubicBezTo>
                      <a:pt x="145114" y="725983"/>
                      <a:pt x="143905" y="810650"/>
                      <a:pt x="145719" y="895316"/>
                    </a:cubicBezTo>
                    <a:cubicBezTo>
                      <a:pt x="146324" y="915274"/>
                      <a:pt x="152370" y="929183"/>
                      <a:pt x="168091" y="941278"/>
                    </a:cubicBezTo>
                    <a:cubicBezTo>
                      <a:pt x="236415" y="994497"/>
                      <a:pt x="285392" y="1062231"/>
                      <a:pt x="316228" y="1143269"/>
                    </a:cubicBezTo>
                    <a:cubicBezTo>
                      <a:pt x="321670" y="1159597"/>
                      <a:pt x="326507" y="1175321"/>
                      <a:pt x="333158" y="1194069"/>
                    </a:cubicBezTo>
                    <a:close/>
                    <a:moveTo>
                      <a:pt x="1110125" y="863264"/>
                    </a:moveTo>
                    <a:cubicBezTo>
                      <a:pt x="1077474" y="834236"/>
                      <a:pt x="1049056" y="810045"/>
                      <a:pt x="1021242" y="784645"/>
                    </a:cubicBezTo>
                    <a:cubicBezTo>
                      <a:pt x="1001894" y="766502"/>
                      <a:pt x="984359" y="747150"/>
                      <a:pt x="965010" y="729007"/>
                    </a:cubicBezTo>
                    <a:cubicBezTo>
                      <a:pt x="909383" y="676997"/>
                      <a:pt x="828361" y="676393"/>
                      <a:pt x="773338" y="729007"/>
                    </a:cubicBezTo>
                    <a:cubicBezTo>
                      <a:pt x="741897" y="759245"/>
                      <a:pt x="711060" y="790693"/>
                      <a:pt x="680223" y="822140"/>
                    </a:cubicBezTo>
                    <a:cubicBezTo>
                      <a:pt x="668131" y="834236"/>
                      <a:pt x="657247" y="847540"/>
                      <a:pt x="643340" y="862054"/>
                    </a:cubicBezTo>
                    <a:cubicBezTo>
                      <a:pt x="633061" y="842097"/>
                      <a:pt x="625806" y="827583"/>
                      <a:pt x="617945" y="813069"/>
                    </a:cubicBezTo>
                    <a:cubicBezTo>
                      <a:pt x="603434" y="787064"/>
                      <a:pt x="581667" y="770736"/>
                      <a:pt x="553248" y="764688"/>
                    </a:cubicBezTo>
                    <a:cubicBezTo>
                      <a:pt x="502458" y="753802"/>
                      <a:pt x="463157" y="791902"/>
                      <a:pt x="473435" y="843307"/>
                    </a:cubicBezTo>
                    <a:cubicBezTo>
                      <a:pt x="483714" y="896526"/>
                      <a:pt x="495203" y="949745"/>
                      <a:pt x="504877" y="1002964"/>
                    </a:cubicBezTo>
                    <a:cubicBezTo>
                      <a:pt x="506691" y="1014455"/>
                      <a:pt x="504877" y="1028969"/>
                      <a:pt x="499435" y="1039250"/>
                    </a:cubicBezTo>
                    <a:cubicBezTo>
                      <a:pt x="462552" y="1109402"/>
                      <a:pt x="423855" y="1178345"/>
                      <a:pt x="386367" y="1248497"/>
                    </a:cubicBezTo>
                    <a:cubicBezTo>
                      <a:pt x="359158" y="1298693"/>
                      <a:pt x="331949" y="1348888"/>
                      <a:pt x="305345" y="1397874"/>
                    </a:cubicBezTo>
                    <a:cubicBezTo>
                      <a:pt x="326507" y="1414807"/>
                      <a:pt x="346460" y="1430531"/>
                      <a:pt x="366414" y="1446255"/>
                    </a:cubicBezTo>
                    <a:cubicBezTo>
                      <a:pt x="370042" y="1448674"/>
                      <a:pt x="373669" y="1451697"/>
                      <a:pt x="377902" y="1452302"/>
                    </a:cubicBezTo>
                    <a:cubicBezTo>
                      <a:pt x="415390" y="1456535"/>
                      <a:pt x="452273" y="1460164"/>
                      <a:pt x="492179" y="1463793"/>
                    </a:cubicBezTo>
                    <a:cubicBezTo>
                      <a:pt x="504877" y="1432345"/>
                      <a:pt x="518784" y="1397269"/>
                      <a:pt x="532691" y="1361588"/>
                    </a:cubicBezTo>
                    <a:cubicBezTo>
                      <a:pt x="515156" y="1352517"/>
                      <a:pt x="499435" y="1344050"/>
                      <a:pt x="482505" y="1334978"/>
                    </a:cubicBezTo>
                    <a:cubicBezTo>
                      <a:pt x="493389" y="1313207"/>
                      <a:pt x="503668" y="1292645"/>
                      <a:pt x="514551" y="1270874"/>
                    </a:cubicBezTo>
                    <a:cubicBezTo>
                      <a:pt x="536923" y="1281759"/>
                      <a:pt x="556876" y="1291435"/>
                      <a:pt x="579248" y="1302321"/>
                    </a:cubicBezTo>
                    <a:cubicBezTo>
                      <a:pt x="579248" y="1264826"/>
                      <a:pt x="578644" y="1230959"/>
                      <a:pt x="579248" y="1197093"/>
                    </a:cubicBezTo>
                    <a:cubicBezTo>
                      <a:pt x="580457" y="1155969"/>
                      <a:pt x="599201" y="1123916"/>
                      <a:pt x="634875" y="1104564"/>
                    </a:cubicBezTo>
                    <a:cubicBezTo>
                      <a:pt x="649991" y="1096702"/>
                      <a:pt x="656038" y="1087026"/>
                      <a:pt x="660875" y="1071302"/>
                    </a:cubicBezTo>
                    <a:cubicBezTo>
                      <a:pt x="682037" y="1001150"/>
                      <a:pt x="743711" y="950955"/>
                      <a:pt x="816268" y="944302"/>
                    </a:cubicBezTo>
                    <a:cubicBezTo>
                      <a:pt x="887011" y="937650"/>
                      <a:pt x="956545" y="975145"/>
                      <a:pt x="991010" y="1038645"/>
                    </a:cubicBezTo>
                    <a:cubicBezTo>
                      <a:pt x="994638" y="1045297"/>
                      <a:pt x="998266" y="1051950"/>
                      <a:pt x="1004917" y="1064650"/>
                    </a:cubicBezTo>
                    <a:cubicBezTo>
                      <a:pt x="1043009" y="992683"/>
                      <a:pt x="1078079" y="925554"/>
                      <a:pt x="1110125" y="863264"/>
                    </a:cubicBezTo>
                    <a:close/>
                    <a:moveTo>
                      <a:pt x="724362" y="1232773"/>
                    </a:moveTo>
                    <a:cubicBezTo>
                      <a:pt x="724362" y="1222493"/>
                      <a:pt x="724362" y="1214026"/>
                      <a:pt x="724362" y="1204955"/>
                    </a:cubicBezTo>
                    <a:cubicBezTo>
                      <a:pt x="723758" y="1178345"/>
                      <a:pt x="710456" y="1162017"/>
                      <a:pt x="688688" y="1161412"/>
                    </a:cubicBezTo>
                    <a:cubicBezTo>
                      <a:pt x="666921" y="1160807"/>
                      <a:pt x="652410" y="1177136"/>
                      <a:pt x="651805" y="1203745"/>
                    </a:cubicBezTo>
                    <a:cubicBezTo>
                      <a:pt x="651805" y="1241240"/>
                      <a:pt x="651201" y="1279340"/>
                      <a:pt x="651805" y="1316836"/>
                    </a:cubicBezTo>
                    <a:cubicBezTo>
                      <a:pt x="652410" y="1360983"/>
                      <a:pt x="666317" y="1401502"/>
                      <a:pt x="693526" y="1436578"/>
                    </a:cubicBezTo>
                    <a:cubicBezTo>
                      <a:pt x="698967" y="1443836"/>
                      <a:pt x="711665" y="1449883"/>
                      <a:pt x="720735" y="1450488"/>
                    </a:cubicBezTo>
                    <a:cubicBezTo>
                      <a:pt x="767292" y="1451697"/>
                      <a:pt x="814454" y="1451093"/>
                      <a:pt x="861012" y="1451093"/>
                    </a:cubicBezTo>
                    <a:cubicBezTo>
                      <a:pt x="928127" y="1451093"/>
                      <a:pt x="931150" y="1448069"/>
                      <a:pt x="940220" y="1380336"/>
                    </a:cubicBezTo>
                    <a:cubicBezTo>
                      <a:pt x="940825" y="1373683"/>
                      <a:pt x="941429" y="1367031"/>
                      <a:pt x="941429" y="1359773"/>
                    </a:cubicBezTo>
                    <a:cubicBezTo>
                      <a:pt x="941429" y="1281759"/>
                      <a:pt x="942639" y="1204350"/>
                      <a:pt x="940825" y="1126336"/>
                    </a:cubicBezTo>
                    <a:cubicBezTo>
                      <a:pt x="940220" y="1105774"/>
                      <a:pt x="932964" y="1082793"/>
                      <a:pt x="922685" y="1064650"/>
                    </a:cubicBezTo>
                    <a:cubicBezTo>
                      <a:pt x="900314" y="1026550"/>
                      <a:pt x="853151" y="1008407"/>
                      <a:pt x="811431" y="1018083"/>
                    </a:cubicBezTo>
                    <a:cubicBezTo>
                      <a:pt x="769106" y="1027759"/>
                      <a:pt x="737665" y="1058602"/>
                      <a:pt x="731618" y="1096702"/>
                    </a:cubicBezTo>
                    <a:cubicBezTo>
                      <a:pt x="786641" y="1129964"/>
                      <a:pt x="807803" y="1177136"/>
                      <a:pt x="793896" y="1232169"/>
                    </a:cubicBezTo>
                    <a:cubicBezTo>
                      <a:pt x="771525" y="1232773"/>
                      <a:pt x="749153" y="1232773"/>
                      <a:pt x="724362" y="1232773"/>
                    </a:cubicBezTo>
                    <a:close/>
                    <a:moveTo>
                      <a:pt x="1705093" y="507664"/>
                    </a:moveTo>
                    <a:cubicBezTo>
                      <a:pt x="1708117" y="473193"/>
                      <a:pt x="1710535" y="441140"/>
                      <a:pt x="1712954" y="409088"/>
                    </a:cubicBezTo>
                    <a:cubicBezTo>
                      <a:pt x="1721419" y="311116"/>
                      <a:pt x="1729884" y="213750"/>
                      <a:pt x="1737744" y="115778"/>
                    </a:cubicBezTo>
                    <a:cubicBezTo>
                      <a:pt x="1740163" y="86750"/>
                      <a:pt x="1727465" y="73445"/>
                      <a:pt x="1698443" y="72840"/>
                    </a:cubicBezTo>
                    <a:cubicBezTo>
                      <a:pt x="1680303" y="72236"/>
                      <a:pt x="1662164" y="72840"/>
                      <a:pt x="1644025" y="72840"/>
                    </a:cubicBezTo>
                    <a:cubicBezTo>
                      <a:pt x="1600490" y="72840"/>
                      <a:pt x="1590816" y="84331"/>
                      <a:pt x="1594444" y="127269"/>
                    </a:cubicBezTo>
                    <a:cubicBezTo>
                      <a:pt x="1602304" y="213750"/>
                      <a:pt x="1608955" y="300231"/>
                      <a:pt x="1616211" y="386712"/>
                    </a:cubicBezTo>
                    <a:cubicBezTo>
                      <a:pt x="1619839" y="427231"/>
                      <a:pt x="1623467" y="467145"/>
                      <a:pt x="1627094" y="507664"/>
                    </a:cubicBezTo>
                    <a:cubicBezTo>
                      <a:pt x="1653699" y="507664"/>
                      <a:pt x="1677885" y="507664"/>
                      <a:pt x="1705093" y="507664"/>
                    </a:cubicBezTo>
                    <a:close/>
                    <a:moveTo>
                      <a:pt x="592550" y="1409364"/>
                    </a:moveTo>
                    <a:cubicBezTo>
                      <a:pt x="581062" y="1438997"/>
                      <a:pt x="568365" y="1469236"/>
                      <a:pt x="558086" y="1495240"/>
                    </a:cubicBezTo>
                    <a:cubicBezTo>
                      <a:pt x="591341" y="1530316"/>
                      <a:pt x="621573" y="1562974"/>
                      <a:pt x="651805" y="1595631"/>
                    </a:cubicBezTo>
                    <a:cubicBezTo>
                      <a:pt x="651805" y="1567812"/>
                      <a:pt x="652410" y="1539388"/>
                      <a:pt x="651805" y="1510964"/>
                    </a:cubicBezTo>
                    <a:cubicBezTo>
                      <a:pt x="651805" y="1505521"/>
                      <a:pt x="648782" y="1499474"/>
                      <a:pt x="645759" y="1494636"/>
                    </a:cubicBezTo>
                    <a:cubicBezTo>
                      <a:pt x="628829" y="1466816"/>
                      <a:pt x="610690" y="1438997"/>
                      <a:pt x="592550" y="1409364"/>
                    </a:cubicBezTo>
                    <a:close/>
                    <a:moveTo>
                      <a:pt x="449854" y="1536364"/>
                    </a:moveTo>
                    <a:cubicBezTo>
                      <a:pt x="515760" y="1608331"/>
                      <a:pt x="582271" y="1680902"/>
                      <a:pt x="648177" y="1752869"/>
                    </a:cubicBezTo>
                    <a:cubicBezTo>
                      <a:pt x="649991" y="1751659"/>
                      <a:pt x="651805" y="1750450"/>
                      <a:pt x="653619" y="1749240"/>
                    </a:cubicBezTo>
                    <a:cubicBezTo>
                      <a:pt x="622782" y="1699045"/>
                      <a:pt x="593760" y="1647035"/>
                      <a:pt x="559295" y="1599259"/>
                    </a:cubicBezTo>
                    <a:cubicBezTo>
                      <a:pt x="533295" y="1564183"/>
                      <a:pt x="495203" y="1543621"/>
                      <a:pt x="449854" y="1536364"/>
                    </a:cubicBezTo>
                    <a:close/>
                  </a:path>
                </a:pathLst>
              </a:custGeom>
              <a:grpFill/>
              <a:ln w="6040" cap="flat">
                <a:noFill/>
                <a:prstDash val="solid"/>
                <a:miter/>
              </a:ln>
            </p:spPr>
            <p:txBody>
              <a:bodyPr rtlCol="0" anchor="ctr"/>
              <a:lstStyle/>
              <a:p>
                <a:endParaRPr lang="en-US"/>
              </a:p>
            </p:txBody>
          </p:sp>
          <p:sp>
            <p:nvSpPr>
              <p:cNvPr id="14" name="Freeform 9">
                <a:extLst>
                  <a:ext uri="{FF2B5EF4-FFF2-40B4-BE49-F238E27FC236}">
                    <a16:creationId xmlns:a16="http://schemas.microsoft.com/office/drawing/2014/main" id="{06D92387-8438-EF5E-1AC5-14BB6317730A}"/>
                  </a:ext>
                </a:extLst>
              </p:cNvPr>
              <p:cNvSpPr/>
              <p:nvPr/>
            </p:nvSpPr>
            <p:spPr>
              <a:xfrm>
                <a:off x="6184862" y="3625052"/>
                <a:ext cx="1159100" cy="725714"/>
              </a:xfrm>
              <a:custGeom>
                <a:avLst/>
                <a:gdLst>
                  <a:gd name="connsiteX0" fmla="*/ 581667 w 1159100"/>
                  <a:gd name="connsiteY0" fmla="*/ 0 h 725714"/>
                  <a:gd name="connsiteX1" fmla="*/ 1075055 w 1159100"/>
                  <a:gd name="connsiteY1" fmla="*/ 0 h 725714"/>
                  <a:gd name="connsiteX2" fmla="*/ 1159101 w 1159100"/>
                  <a:gd name="connsiteY2" fmla="*/ 83457 h 725714"/>
                  <a:gd name="connsiteX3" fmla="*/ 1159101 w 1159100"/>
                  <a:gd name="connsiteY3" fmla="*/ 643467 h 725714"/>
                  <a:gd name="connsiteX4" fmla="*/ 1076265 w 1159100"/>
                  <a:gd name="connsiteY4" fmla="*/ 725714 h 725714"/>
                  <a:gd name="connsiteX5" fmla="*/ 82836 w 1159100"/>
                  <a:gd name="connsiteY5" fmla="*/ 725714 h 725714"/>
                  <a:gd name="connsiteX6" fmla="*/ 0 w 1159100"/>
                  <a:gd name="connsiteY6" fmla="*/ 643467 h 725714"/>
                  <a:gd name="connsiteX7" fmla="*/ 0 w 1159100"/>
                  <a:gd name="connsiteY7" fmla="*/ 81038 h 725714"/>
                  <a:gd name="connsiteX8" fmla="*/ 81627 w 1159100"/>
                  <a:gd name="connsiteY8" fmla="*/ 0 h 725714"/>
                  <a:gd name="connsiteX9" fmla="*/ 581667 w 1159100"/>
                  <a:gd name="connsiteY9" fmla="*/ 0 h 725714"/>
                  <a:gd name="connsiteX10" fmla="*/ 867663 w 1159100"/>
                  <a:gd name="connsiteY10" fmla="*/ 507395 h 725714"/>
                  <a:gd name="connsiteX11" fmla="*/ 867663 w 1159100"/>
                  <a:gd name="connsiteY11" fmla="*/ 74386 h 725714"/>
                  <a:gd name="connsiteX12" fmla="*/ 218881 w 1159100"/>
                  <a:gd name="connsiteY12" fmla="*/ 74386 h 725714"/>
                  <a:gd name="connsiteX13" fmla="*/ 218881 w 1159100"/>
                  <a:gd name="connsiteY13" fmla="*/ 507395 h 725714"/>
                  <a:gd name="connsiteX14" fmla="*/ 867663 w 1159100"/>
                  <a:gd name="connsiteY14" fmla="*/ 507395 h 725714"/>
                  <a:gd name="connsiteX15" fmla="*/ 73766 w 1159100"/>
                  <a:gd name="connsiteY15" fmla="*/ 651933 h 725714"/>
                  <a:gd name="connsiteX16" fmla="*/ 1084729 w 1159100"/>
                  <a:gd name="connsiteY16" fmla="*/ 651933 h 725714"/>
                  <a:gd name="connsiteX17" fmla="*/ 1084729 w 1159100"/>
                  <a:gd name="connsiteY17" fmla="*/ 581781 h 725714"/>
                  <a:gd name="connsiteX18" fmla="*/ 73766 w 1159100"/>
                  <a:gd name="connsiteY18" fmla="*/ 581781 h 725714"/>
                  <a:gd name="connsiteX19" fmla="*/ 73766 w 1159100"/>
                  <a:gd name="connsiteY19" fmla="*/ 651933 h 725714"/>
                  <a:gd name="connsiteX20" fmla="*/ 1084729 w 1159100"/>
                  <a:gd name="connsiteY20" fmla="*/ 507395 h 725714"/>
                  <a:gd name="connsiteX21" fmla="*/ 1084729 w 1159100"/>
                  <a:gd name="connsiteY21" fmla="*/ 74991 h 725714"/>
                  <a:gd name="connsiteX22" fmla="*/ 942638 w 1159100"/>
                  <a:gd name="connsiteY22" fmla="*/ 74991 h 725714"/>
                  <a:gd name="connsiteX23" fmla="*/ 942638 w 1159100"/>
                  <a:gd name="connsiteY23" fmla="*/ 507395 h 725714"/>
                  <a:gd name="connsiteX24" fmla="*/ 1084729 w 1159100"/>
                  <a:gd name="connsiteY24" fmla="*/ 507395 h 725714"/>
                  <a:gd name="connsiteX25" fmla="*/ 143300 w 1159100"/>
                  <a:gd name="connsiteY25" fmla="*/ 506790 h 725714"/>
                  <a:gd name="connsiteX26" fmla="*/ 143300 w 1159100"/>
                  <a:gd name="connsiteY26" fmla="*/ 74386 h 725714"/>
                  <a:gd name="connsiteX27" fmla="*/ 73766 w 1159100"/>
                  <a:gd name="connsiteY27" fmla="*/ 74386 h 725714"/>
                  <a:gd name="connsiteX28" fmla="*/ 73766 w 1159100"/>
                  <a:gd name="connsiteY28" fmla="*/ 506790 h 725714"/>
                  <a:gd name="connsiteX29" fmla="*/ 143300 w 1159100"/>
                  <a:gd name="connsiteY29" fmla="*/ 506790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9100" h="725714">
                    <a:moveTo>
                      <a:pt x="581667" y="0"/>
                    </a:moveTo>
                    <a:cubicBezTo>
                      <a:pt x="746129" y="0"/>
                      <a:pt x="910592" y="0"/>
                      <a:pt x="1075055" y="0"/>
                    </a:cubicBezTo>
                    <a:cubicBezTo>
                      <a:pt x="1130683" y="0"/>
                      <a:pt x="1158496" y="27819"/>
                      <a:pt x="1159101" y="83457"/>
                    </a:cubicBezTo>
                    <a:cubicBezTo>
                      <a:pt x="1159101" y="270329"/>
                      <a:pt x="1159101" y="456595"/>
                      <a:pt x="1159101" y="643467"/>
                    </a:cubicBezTo>
                    <a:cubicBezTo>
                      <a:pt x="1159101" y="697290"/>
                      <a:pt x="1130683" y="725714"/>
                      <a:pt x="1076265" y="725714"/>
                    </a:cubicBezTo>
                    <a:cubicBezTo>
                      <a:pt x="744920" y="725714"/>
                      <a:pt x="414181" y="725714"/>
                      <a:pt x="82836" y="725714"/>
                    </a:cubicBezTo>
                    <a:cubicBezTo>
                      <a:pt x="28418" y="725714"/>
                      <a:pt x="0" y="697290"/>
                      <a:pt x="0" y="643467"/>
                    </a:cubicBezTo>
                    <a:cubicBezTo>
                      <a:pt x="0" y="455991"/>
                      <a:pt x="0" y="268514"/>
                      <a:pt x="0" y="81038"/>
                    </a:cubicBezTo>
                    <a:cubicBezTo>
                      <a:pt x="0" y="29028"/>
                      <a:pt x="29023" y="0"/>
                      <a:pt x="81627" y="0"/>
                    </a:cubicBezTo>
                    <a:cubicBezTo>
                      <a:pt x="248508" y="0"/>
                      <a:pt x="414785" y="0"/>
                      <a:pt x="581667" y="0"/>
                    </a:cubicBezTo>
                    <a:close/>
                    <a:moveTo>
                      <a:pt x="867663" y="507395"/>
                    </a:moveTo>
                    <a:cubicBezTo>
                      <a:pt x="867663" y="361648"/>
                      <a:pt x="867663" y="218319"/>
                      <a:pt x="867663" y="74386"/>
                    </a:cubicBezTo>
                    <a:cubicBezTo>
                      <a:pt x="650596" y="74386"/>
                      <a:pt x="434738" y="74386"/>
                      <a:pt x="218881" y="74386"/>
                    </a:cubicBezTo>
                    <a:cubicBezTo>
                      <a:pt x="218881" y="219529"/>
                      <a:pt x="218881" y="363462"/>
                      <a:pt x="218881" y="507395"/>
                    </a:cubicBezTo>
                    <a:cubicBezTo>
                      <a:pt x="435948" y="507395"/>
                      <a:pt x="651201" y="507395"/>
                      <a:pt x="867663" y="507395"/>
                    </a:cubicBezTo>
                    <a:close/>
                    <a:moveTo>
                      <a:pt x="73766" y="651933"/>
                    </a:moveTo>
                    <a:cubicBezTo>
                      <a:pt x="411762" y="651933"/>
                      <a:pt x="748548" y="651933"/>
                      <a:pt x="1084729" y="651933"/>
                    </a:cubicBezTo>
                    <a:cubicBezTo>
                      <a:pt x="1084729" y="627743"/>
                      <a:pt x="1084729" y="604762"/>
                      <a:pt x="1084729" y="581781"/>
                    </a:cubicBezTo>
                    <a:cubicBezTo>
                      <a:pt x="746734" y="581781"/>
                      <a:pt x="411157" y="581781"/>
                      <a:pt x="73766" y="581781"/>
                    </a:cubicBezTo>
                    <a:cubicBezTo>
                      <a:pt x="73766" y="605367"/>
                      <a:pt x="73766" y="627743"/>
                      <a:pt x="73766" y="651933"/>
                    </a:cubicBezTo>
                    <a:close/>
                    <a:moveTo>
                      <a:pt x="1084729" y="507395"/>
                    </a:moveTo>
                    <a:cubicBezTo>
                      <a:pt x="1084729" y="361648"/>
                      <a:pt x="1084729" y="218319"/>
                      <a:pt x="1084729" y="74991"/>
                    </a:cubicBezTo>
                    <a:cubicBezTo>
                      <a:pt x="1036358" y="74991"/>
                      <a:pt x="989196" y="74991"/>
                      <a:pt x="942638" y="74991"/>
                    </a:cubicBezTo>
                    <a:cubicBezTo>
                      <a:pt x="942638" y="220133"/>
                      <a:pt x="942638" y="363462"/>
                      <a:pt x="942638" y="507395"/>
                    </a:cubicBezTo>
                    <a:cubicBezTo>
                      <a:pt x="990405" y="507395"/>
                      <a:pt x="1036963" y="507395"/>
                      <a:pt x="1084729" y="507395"/>
                    </a:cubicBezTo>
                    <a:close/>
                    <a:moveTo>
                      <a:pt x="143300" y="506790"/>
                    </a:moveTo>
                    <a:cubicBezTo>
                      <a:pt x="143300" y="361043"/>
                      <a:pt x="143300" y="217714"/>
                      <a:pt x="143300" y="74386"/>
                    </a:cubicBezTo>
                    <a:cubicBezTo>
                      <a:pt x="119115" y="74386"/>
                      <a:pt x="96138" y="74386"/>
                      <a:pt x="73766" y="74386"/>
                    </a:cubicBezTo>
                    <a:cubicBezTo>
                      <a:pt x="73766" y="219529"/>
                      <a:pt x="73766" y="362857"/>
                      <a:pt x="73766" y="506790"/>
                    </a:cubicBezTo>
                    <a:cubicBezTo>
                      <a:pt x="97347" y="506790"/>
                      <a:pt x="119115" y="506790"/>
                      <a:pt x="143300" y="506790"/>
                    </a:cubicBezTo>
                    <a:close/>
                  </a:path>
                </a:pathLst>
              </a:custGeom>
              <a:grpFill/>
              <a:ln w="6040" cap="flat">
                <a:noFill/>
                <a:prstDash val="solid"/>
                <a:miter/>
              </a:ln>
            </p:spPr>
            <p:txBody>
              <a:bodyPr rtlCol="0" anchor="ctr"/>
              <a:lstStyle/>
              <a:p>
                <a:endParaRPr lang="en-US"/>
              </a:p>
            </p:txBody>
          </p:sp>
          <p:sp>
            <p:nvSpPr>
              <p:cNvPr id="15" name="Freeform 10">
                <a:extLst>
                  <a:ext uri="{FF2B5EF4-FFF2-40B4-BE49-F238E27FC236}">
                    <a16:creationId xmlns:a16="http://schemas.microsoft.com/office/drawing/2014/main" id="{2B5D033D-202D-EFBA-601D-793306C011FF}"/>
                  </a:ext>
                </a:extLst>
              </p:cNvPr>
              <p:cNvSpPr/>
              <p:nvPr/>
            </p:nvSpPr>
            <p:spPr>
              <a:xfrm>
                <a:off x="6302163" y="3016662"/>
                <a:ext cx="272089" cy="273352"/>
              </a:xfrm>
              <a:custGeom>
                <a:avLst/>
                <a:gdLst>
                  <a:gd name="connsiteX0" fmla="*/ 272089 w 272089"/>
                  <a:gd name="connsiteY0" fmla="*/ 216505 h 273352"/>
                  <a:gd name="connsiteX1" fmla="*/ 219485 w 272089"/>
                  <a:gd name="connsiteY1" fmla="*/ 270329 h 273352"/>
                  <a:gd name="connsiteX2" fmla="*/ 139673 w 272089"/>
                  <a:gd name="connsiteY2" fmla="*/ 186267 h 273352"/>
                  <a:gd name="connsiteX3" fmla="*/ 58046 w 272089"/>
                  <a:gd name="connsiteY3" fmla="*/ 273352 h 273352"/>
                  <a:gd name="connsiteX4" fmla="*/ 3023 w 272089"/>
                  <a:gd name="connsiteY4" fmla="*/ 217109 h 273352"/>
                  <a:gd name="connsiteX5" fmla="*/ 88882 w 272089"/>
                  <a:gd name="connsiteY5" fmla="*/ 137281 h 273352"/>
                  <a:gd name="connsiteX6" fmla="*/ 0 w 272089"/>
                  <a:gd name="connsiteY6" fmla="*/ 56243 h 273352"/>
                  <a:gd name="connsiteX7" fmla="*/ 54418 w 272089"/>
                  <a:gd name="connsiteY7" fmla="*/ 4838 h 273352"/>
                  <a:gd name="connsiteX8" fmla="*/ 136649 w 272089"/>
                  <a:gd name="connsiteY8" fmla="*/ 89505 h 273352"/>
                  <a:gd name="connsiteX9" fmla="*/ 217067 w 272089"/>
                  <a:gd name="connsiteY9" fmla="*/ 0 h 273352"/>
                  <a:gd name="connsiteX10" fmla="*/ 270880 w 272089"/>
                  <a:gd name="connsiteY10" fmla="*/ 54429 h 273352"/>
                  <a:gd name="connsiteX11" fmla="*/ 185021 w 272089"/>
                  <a:gd name="connsiteY11" fmla="*/ 135467 h 273352"/>
                  <a:gd name="connsiteX12" fmla="*/ 272089 w 272089"/>
                  <a:gd name="connsiteY12" fmla="*/ 216505 h 27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352">
                    <a:moveTo>
                      <a:pt x="272089" y="216505"/>
                    </a:moveTo>
                    <a:cubicBezTo>
                      <a:pt x="252136" y="237067"/>
                      <a:pt x="236415" y="252790"/>
                      <a:pt x="219485" y="270329"/>
                    </a:cubicBezTo>
                    <a:cubicBezTo>
                      <a:pt x="192881" y="242509"/>
                      <a:pt x="166882" y="215295"/>
                      <a:pt x="139673" y="186267"/>
                    </a:cubicBezTo>
                    <a:cubicBezTo>
                      <a:pt x="110650" y="217109"/>
                      <a:pt x="84650" y="244929"/>
                      <a:pt x="58046" y="273352"/>
                    </a:cubicBezTo>
                    <a:cubicBezTo>
                      <a:pt x="37488" y="252790"/>
                      <a:pt x="21767" y="236462"/>
                      <a:pt x="3023" y="217109"/>
                    </a:cubicBezTo>
                    <a:cubicBezTo>
                      <a:pt x="30837" y="191709"/>
                      <a:pt x="58046" y="166310"/>
                      <a:pt x="88882" y="137281"/>
                    </a:cubicBezTo>
                    <a:cubicBezTo>
                      <a:pt x="57441" y="108857"/>
                      <a:pt x="29023" y="82852"/>
                      <a:pt x="0" y="56243"/>
                    </a:cubicBezTo>
                    <a:cubicBezTo>
                      <a:pt x="20558" y="36286"/>
                      <a:pt x="36883" y="21167"/>
                      <a:pt x="54418" y="4838"/>
                    </a:cubicBezTo>
                    <a:cubicBezTo>
                      <a:pt x="79813" y="30843"/>
                      <a:pt x="106417" y="58057"/>
                      <a:pt x="136649" y="89505"/>
                    </a:cubicBezTo>
                    <a:cubicBezTo>
                      <a:pt x="165672" y="57452"/>
                      <a:pt x="191067" y="29028"/>
                      <a:pt x="217067" y="0"/>
                    </a:cubicBezTo>
                    <a:cubicBezTo>
                      <a:pt x="237020" y="19957"/>
                      <a:pt x="252741" y="36286"/>
                      <a:pt x="270880" y="54429"/>
                    </a:cubicBezTo>
                    <a:cubicBezTo>
                      <a:pt x="243066" y="81038"/>
                      <a:pt x="215253" y="107043"/>
                      <a:pt x="185021" y="135467"/>
                    </a:cubicBezTo>
                    <a:cubicBezTo>
                      <a:pt x="215857" y="164495"/>
                      <a:pt x="243066" y="189895"/>
                      <a:pt x="272089" y="216505"/>
                    </a:cubicBezTo>
                    <a:close/>
                  </a:path>
                </a:pathLst>
              </a:custGeom>
              <a:grpFill/>
              <a:ln w="6040" cap="flat">
                <a:noFill/>
                <a:prstDash val="solid"/>
                <a:miter/>
              </a:ln>
            </p:spPr>
            <p:txBody>
              <a:bodyPr rtlCol="0" anchor="ctr"/>
              <a:lstStyle/>
              <a:p>
                <a:endParaRPr lang="en-US"/>
              </a:p>
            </p:txBody>
          </p:sp>
          <p:sp>
            <p:nvSpPr>
              <p:cNvPr id="16" name="Freeform 11">
                <a:extLst>
                  <a:ext uri="{FF2B5EF4-FFF2-40B4-BE49-F238E27FC236}">
                    <a16:creationId xmlns:a16="http://schemas.microsoft.com/office/drawing/2014/main" id="{DCBBE098-42D4-1D73-B7DD-622168377FF2}"/>
                  </a:ext>
                </a:extLst>
              </p:cNvPr>
              <p:cNvSpPr/>
              <p:nvPr/>
            </p:nvSpPr>
            <p:spPr>
              <a:xfrm>
                <a:off x="6628065" y="3016057"/>
                <a:ext cx="272089" cy="273957"/>
              </a:xfrm>
              <a:custGeom>
                <a:avLst/>
                <a:gdLst>
                  <a:gd name="connsiteX0" fmla="*/ 58046 w 272089"/>
                  <a:gd name="connsiteY0" fmla="*/ 4838 h 273957"/>
                  <a:gd name="connsiteX1" fmla="*/ 136045 w 272089"/>
                  <a:gd name="connsiteY1" fmla="*/ 89505 h 273957"/>
                  <a:gd name="connsiteX2" fmla="*/ 215858 w 272089"/>
                  <a:gd name="connsiteY2" fmla="*/ 0 h 273957"/>
                  <a:gd name="connsiteX3" fmla="*/ 269066 w 272089"/>
                  <a:gd name="connsiteY3" fmla="*/ 55033 h 273957"/>
                  <a:gd name="connsiteX4" fmla="*/ 183812 w 272089"/>
                  <a:gd name="connsiteY4" fmla="*/ 135467 h 273957"/>
                  <a:gd name="connsiteX5" fmla="*/ 272089 w 272089"/>
                  <a:gd name="connsiteY5" fmla="*/ 216505 h 273957"/>
                  <a:gd name="connsiteX6" fmla="*/ 217067 w 272089"/>
                  <a:gd name="connsiteY6" fmla="*/ 266095 h 273957"/>
                  <a:gd name="connsiteX7" fmla="*/ 140882 w 272089"/>
                  <a:gd name="connsiteY7" fmla="*/ 187476 h 273957"/>
                  <a:gd name="connsiteX8" fmla="*/ 58046 w 272089"/>
                  <a:gd name="connsiteY8" fmla="*/ 273957 h 273957"/>
                  <a:gd name="connsiteX9" fmla="*/ 5442 w 272089"/>
                  <a:gd name="connsiteY9" fmla="*/ 216505 h 273957"/>
                  <a:gd name="connsiteX10" fmla="*/ 88278 w 272089"/>
                  <a:gd name="connsiteY10" fmla="*/ 139095 h 273957"/>
                  <a:gd name="connsiteX11" fmla="*/ 0 w 272089"/>
                  <a:gd name="connsiteY11" fmla="*/ 57452 h 273957"/>
                  <a:gd name="connsiteX12" fmla="*/ 58046 w 272089"/>
                  <a:gd name="connsiteY12" fmla="*/ 4838 h 27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957">
                    <a:moveTo>
                      <a:pt x="58046" y="4838"/>
                    </a:moveTo>
                    <a:cubicBezTo>
                      <a:pt x="81627" y="30843"/>
                      <a:pt x="107022" y="58057"/>
                      <a:pt x="136045" y="89505"/>
                    </a:cubicBezTo>
                    <a:cubicBezTo>
                      <a:pt x="164463" y="58057"/>
                      <a:pt x="189858" y="29633"/>
                      <a:pt x="215858" y="0"/>
                    </a:cubicBezTo>
                    <a:cubicBezTo>
                      <a:pt x="235811" y="20562"/>
                      <a:pt x="251531" y="36891"/>
                      <a:pt x="269066" y="55033"/>
                    </a:cubicBezTo>
                    <a:cubicBezTo>
                      <a:pt x="241857" y="80433"/>
                      <a:pt x="214044" y="106438"/>
                      <a:pt x="183812" y="135467"/>
                    </a:cubicBezTo>
                    <a:cubicBezTo>
                      <a:pt x="215858" y="164495"/>
                      <a:pt x="243067" y="189895"/>
                      <a:pt x="272089" y="216505"/>
                    </a:cubicBezTo>
                    <a:cubicBezTo>
                      <a:pt x="250927" y="235252"/>
                      <a:pt x="233997" y="250976"/>
                      <a:pt x="217067" y="266095"/>
                    </a:cubicBezTo>
                    <a:cubicBezTo>
                      <a:pt x="194090" y="242510"/>
                      <a:pt x="168091" y="215295"/>
                      <a:pt x="140882" y="187476"/>
                    </a:cubicBezTo>
                    <a:cubicBezTo>
                      <a:pt x="111254" y="218319"/>
                      <a:pt x="85255" y="245533"/>
                      <a:pt x="58046" y="273957"/>
                    </a:cubicBezTo>
                    <a:cubicBezTo>
                      <a:pt x="38092" y="252186"/>
                      <a:pt x="22372" y="235252"/>
                      <a:pt x="5442" y="216505"/>
                    </a:cubicBezTo>
                    <a:cubicBezTo>
                      <a:pt x="30837" y="192919"/>
                      <a:pt x="58046" y="166914"/>
                      <a:pt x="88278" y="139095"/>
                    </a:cubicBezTo>
                    <a:cubicBezTo>
                      <a:pt x="56837" y="110067"/>
                      <a:pt x="29023" y="84667"/>
                      <a:pt x="0" y="57452"/>
                    </a:cubicBezTo>
                    <a:cubicBezTo>
                      <a:pt x="20558" y="38705"/>
                      <a:pt x="37488" y="23586"/>
                      <a:pt x="58046" y="4838"/>
                    </a:cubicBezTo>
                    <a:close/>
                  </a:path>
                </a:pathLst>
              </a:custGeom>
              <a:grpFill/>
              <a:ln w="6040" cap="flat">
                <a:noFill/>
                <a:prstDash val="solid"/>
                <a:miter/>
              </a:ln>
            </p:spPr>
            <p:txBody>
              <a:bodyPr rtlCol="0" anchor="ctr"/>
              <a:lstStyle/>
              <a:p>
                <a:endParaRPr lang="en-US"/>
              </a:p>
            </p:txBody>
          </p:sp>
          <p:sp>
            <p:nvSpPr>
              <p:cNvPr id="20" name="Freeform 12">
                <a:extLst>
                  <a:ext uri="{FF2B5EF4-FFF2-40B4-BE49-F238E27FC236}">
                    <a16:creationId xmlns:a16="http://schemas.microsoft.com/office/drawing/2014/main" id="{74365A31-1A83-BB33-4C10-74778AB66C2A}"/>
                  </a:ext>
                </a:extLst>
              </p:cNvPr>
              <p:cNvSpPr/>
              <p:nvPr/>
            </p:nvSpPr>
            <p:spPr>
              <a:xfrm>
                <a:off x="6956991" y="3016662"/>
                <a:ext cx="270275" cy="271537"/>
              </a:xfrm>
              <a:custGeom>
                <a:avLst/>
                <a:gdLst>
                  <a:gd name="connsiteX0" fmla="*/ 58650 w 270275"/>
                  <a:gd name="connsiteY0" fmla="*/ 6048 h 271537"/>
                  <a:gd name="connsiteX1" fmla="*/ 91301 w 270275"/>
                  <a:gd name="connsiteY1" fmla="*/ 42938 h 271537"/>
                  <a:gd name="connsiteX2" fmla="*/ 131207 w 270275"/>
                  <a:gd name="connsiteY2" fmla="*/ 85876 h 271537"/>
                  <a:gd name="connsiteX3" fmla="*/ 214043 w 270275"/>
                  <a:gd name="connsiteY3" fmla="*/ 0 h 271537"/>
                  <a:gd name="connsiteX4" fmla="*/ 264229 w 270275"/>
                  <a:gd name="connsiteY4" fmla="*/ 54429 h 271537"/>
                  <a:gd name="connsiteX5" fmla="*/ 178974 w 270275"/>
                  <a:gd name="connsiteY5" fmla="*/ 134862 h 271537"/>
                  <a:gd name="connsiteX6" fmla="*/ 270275 w 270275"/>
                  <a:gd name="connsiteY6" fmla="*/ 216505 h 271537"/>
                  <a:gd name="connsiteX7" fmla="*/ 215253 w 270275"/>
                  <a:gd name="connsiteY7" fmla="*/ 269724 h 271537"/>
                  <a:gd name="connsiteX8" fmla="*/ 136045 w 270275"/>
                  <a:gd name="connsiteY8" fmla="*/ 185057 h 271537"/>
                  <a:gd name="connsiteX9" fmla="*/ 53813 w 270275"/>
                  <a:gd name="connsiteY9" fmla="*/ 271538 h 271537"/>
                  <a:gd name="connsiteX10" fmla="*/ 4232 w 270275"/>
                  <a:gd name="connsiteY10" fmla="*/ 217109 h 271537"/>
                  <a:gd name="connsiteX11" fmla="*/ 81627 w 270275"/>
                  <a:gd name="connsiteY11" fmla="*/ 142119 h 271537"/>
                  <a:gd name="connsiteX12" fmla="*/ 0 w 270275"/>
                  <a:gd name="connsiteY12" fmla="*/ 62895 h 271537"/>
                  <a:gd name="connsiteX13" fmla="*/ 58650 w 270275"/>
                  <a:gd name="connsiteY13" fmla="*/ 6048 h 2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0275" h="271537">
                    <a:moveTo>
                      <a:pt x="58650" y="6048"/>
                    </a:moveTo>
                    <a:cubicBezTo>
                      <a:pt x="66511" y="15119"/>
                      <a:pt x="79208" y="29028"/>
                      <a:pt x="91301" y="42938"/>
                    </a:cubicBezTo>
                    <a:cubicBezTo>
                      <a:pt x="103998" y="56848"/>
                      <a:pt x="116696" y="70757"/>
                      <a:pt x="131207" y="85876"/>
                    </a:cubicBezTo>
                    <a:cubicBezTo>
                      <a:pt x="160230" y="55638"/>
                      <a:pt x="186230" y="28424"/>
                      <a:pt x="214043" y="0"/>
                    </a:cubicBezTo>
                    <a:cubicBezTo>
                      <a:pt x="232788" y="19957"/>
                      <a:pt x="247904" y="36286"/>
                      <a:pt x="264229" y="54429"/>
                    </a:cubicBezTo>
                    <a:cubicBezTo>
                      <a:pt x="238229" y="79224"/>
                      <a:pt x="210416" y="105229"/>
                      <a:pt x="178974" y="134862"/>
                    </a:cubicBezTo>
                    <a:cubicBezTo>
                      <a:pt x="212230" y="165100"/>
                      <a:pt x="240648" y="190500"/>
                      <a:pt x="270275" y="216505"/>
                    </a:cubicBezTo>
                    <a:cubicBezTo>
                      <a:pt x="249718" y="236462"/>
                      <a:pt x="233392" y="252186"/>
                      <a:pt x="215253" y="269724"/>
                    </a:cubicBezTo>
                    <a:cubicBezTo>
                      <a:pt x="189858" y="242509"/>
                      <a:pt x="163858" y="214690"/>
                      <a:pt x="136045" y="185057"/>
                    </a:cubicBezTo>
                    <a:cubicBezTo>
                      <a:pt x="106417" y="215900"/>
                      <a:pt x="80417" y="243114"/>
                      <a:pt x="53813" y="271538"/>
                    </a:cubicBezTo>
                    <a:cubicBezTo>
                      <a:pt x="35674" y="251581"/>
                      <a:pt x="20558" y="234648"/>
                      <a:pt x="4232" y="217109"/>
                    </a:cubicBezTo>
                    <a:cubicBezTo>
                      <a:pt x="28418" y="193524"/>
                      <a:pt x="55022" y="167519"/>
                      <a:pt x="81627" y="142119"/>
                    </a:cubicBezTo>
                    <a:cubicBezTo>
                      <a:pt x="51999" y="113090"/>
                      <a:pt x="24790" y="87086"/>
                      <a:pt x="0" y="62895"/>
                    </a:cubicBezTo>
                    <a:cubicBezTo>
                      <a:pt x="21163" y="42333"/>
                      <a:pt x="38092" y="26005"/>
                      <a:pt x="58650" y="6048"/>
                    </a:cubicBezTo>
                    <a:close/>
                  </a:path>
                </a:pathLst>
              </a:custGeom>
              <a:grpFill/>
              <a:ln w="6040" cap="flat">
                <a:noFill/>
                <a:prstDash val="solid"/>
                <a:miter/>
              </a:ln>
            </p:spPr>
            <p:txBody>
              <a:bodyPr rtlCol="0" anchor="ctr"/>
              <a:lstStyle/>
              <a:p>
                <a:endParaRPr lang="en-US"/>
              </a:p>
            </p:txBody>
          </p:sp>
          <p:sp>
            <p:nvSpPr>
              <p:cNvPr id="21" name="Freeform 13">
                <a:extLst>
                  <a:ext uri="{FF2B5EF4-FFF2-40B4-BE49-F238E27FC236}">
                    <a16:creationId xmlns:a16="http://schemas.microsoft.com/office/drawing/2014/main" id="{4EF4C41F-50A3-56C0-41D5-CD1E312A02F3}"/>
                  </a:ext>
                </a:extLst>
              </p:cNvPr>
              <p:cNvSpPr/>
              <p:nvPr/>
            </p:nvSpPr>
            <p:spPr>
              <a:xfrm>
                <a:off x="6655879" y="2754800"/>
                <a:ext cx="217067" cy="217714"/>
              </a:xfrm>
              <a:custGeom>
                <a:avLst/>
                <a:gdLst>
                  <a:gd name="connsiteX0" fmla="*/ 217067 w 217067"/>
                  <a:gd name="connsiteY0" fmla="*/ 108252 h 217714"/>
                  <a:gd name="connsiteX1" fmla="*/ 107627 w 217067"/>
                  <a:gd name="connsiteY1" fmla="*/ 217714 h 217714"/>
                  <a:gd name="connsiteX2" fmla="*/ 0 w 217067"/>
                  <a:gd name="connsiteY2" fmla="*/ 109462 h 217714"/>
                  <a:gd name="connsiteX3" fmla="*/ 109441 w 217067"/>
                  <a:gd name="connsiteY3" fmla="*/ 0 h 217714"/>
                  <a:gd name="connsiteX4" fmla="*/ 217067 w 217067"/>
                  <a:gd name="connsiteY4" fmla="*/ 108252 h 217714"/>
                  <a:gd name="connsiteX5" fmla="*/ 108231 w 217067"/>
                  <a:gd name="connsiteY5" fmla="*/ 144538 h 217714"/>
                  <a:gd name="connsiteX6" fmla="*/ 144510 w 217067"/>
                  <a:gd name="connsiteY6" fmla="*/ 108857 h 217714"/>
                  <a:gd name="connsiteX7" fmla="*/ 108836 w 217067"/>
                  <a:gd name="connsiteY7" fmla="*/ 72571 h 217714"/>
                  <a:gd name="connsiteX8" fmla="*/ 72557 w 217067"/>
                  <a:gd name="connsiteY8" fmla="*/ 108252 h 217714"/>
                  <a:gd name="connsiteX9" fmla="*/ 108231 w 217067"/>
                  <a:gd name="connsiteY9" fmla="*/ 144538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067" h="217714">
                    <a:moveTo>
                      <a:pt x="217067" y="108252"/>
                    </a:moveTo>
                    <a:cubicBezTo>
                      <a:pt x="217067" y="168124"/>
                      <a:pt x="168091" y="217714"/>
                      <a:pt x="107627" y="217714"/>
                    </a:cubicBezTo>
                    <a:cubicBezTo>
                      <a:pt x="48371" y="217109"/>
                      <a:pt x="0" y="168729"/>
                      <a:pt x="0" y="109462"/>
                    </a:cubicBezTo>
                    <a:cubicBezTo>
                      <a:pt x="0" y="48986"/>
                      <a:pt x="48976" y="0"/>
                      <a:pt x="109441" y="0"/>
                    </a:cubicBezTo>
                    <a:cubicBezTo>
                      <a:pt x="168091" y="0"/>
                      <a:pt x="217067" y="48986"/>
                      <a:pt x="217067" y="108252"/>
                    </a:cubicBezTo>
                    <a:close/>
                    <a:moveTo>
                      <a:pt x="108231" y="144538"/>
                    </a:moveTo>
                    <a:cubicBezTo>
                      <a:pt x="127580" y="144538"/>
                      <a:pt x="144510" y="128210"/>
                      <a:pt x="144510" y="108857"/>
                    </a:cubicBezTo>
                    <a:cubicBezTo>
                      <a:pt x="144510" y="89505"/>
                      <a:pt x="128184" y="72571"/>
                      <a:pt x="108836" y="72571"/>
                    </a:cubicBezTo>
                    <a:cubicBezTo>
                      <a:pt x="89487" y="72571"/>
                      <a:pt x="72557" y="88900"/>
                      <a:pt x="72557" y="108252"/>
                    </a:cubicBezTo>
                    <a:cubicBezTo>
                      <a:pt x="72557" y="127605"/>
                      <a:pt x="88278" y="144538"/>
                      <a:pt x="108231" y="144538"/>
                    </a:cubicBezTo>
                    <a:close/>
                  </a:path>
                </a:pathLst>
              </a:custGeom>
              <a:grpFill/>
              <a:ln w="6040" cap="flat">
                <a:noFill/>
                <a:prstDash val="solid"/>
                <a:miter/>
              </a:ln>
            </p:spPr>
            <p:txBody>
              <a:bodyPr rtlCol="0" anchor="ctr"/>
              <a:lstStyle/>
              <a:p>
                <a:endParaRPr lang="en-US"/>
              </a:p>
            </p:txBody>
          </p:sp>
        </p:grpSp>
        <p:grpSp>
          <p:nvGrpSpPr>
            <p:cNvPr id="10" name="Graphic 3">
              <a:extLst>
                <a:ext uri="{FF2B5EF4-FFF2-40B4-BE49-F238E27FC236}">
                  <a16:creationId xmlns:a16="http://schemas.microsoft.com/office/drawing/2014/main" id="{E914274D-FBCE-11E6-E462-633C228B2F31}"/>
                </a:ext>
              </a:extLst>
            </p:cNvPr>
            <p:cNvGrpSpPr/>
            <p:nvPr/>
          </p:nvGrpSpPr>
          <p:grpSpPr>
            <a:xfrm>
              <a:off x="8878245" y="2200268"/>
              <a:ext cx="144167" cy="725714"/>
              <a:chOff x="6692066" y="2173624"/>
              <a:chExt cx="144167" cy="725714"/>
            </a:xfrm>
            <a:grpFill/>
          </p:grpSpPr>
          <p:sp>
            <p:nvSpPr>
              <p:cNvPr id="11" name="Freeform 15">
                <a:extLst>
                  <a:ext uri="{FF2B5EF4-FFF2-40B4-BE49-F238E27FC236}">
                    <a16:creationId xmlns:a16="http://schemas.microsoft.com/office/drawing/2014/main" id="{E5FF3AEB-246E-AF2D-55A1-637FE74F9C96}"/>
                  </a:ext>
                </a:extLst>
              </p:cNvPr>
              <p:cNvSpPr/>
              <p:nvPr/>
            </p:nvSpPr>
            <p:spPr>
              <a:xfrm>
                <a:off x="6692066" y="2173624"/>
                <a:ext cx="144167" cy="434823"/>
              </a:xfrm>
              <a:custGeom>
                <a:avLst/>
                <a:gdLst>
                  <a:gd name="connsiteX0" fmla="*/ 111346 w 144167"/>
                  <a:gd name="connsiteY0" fmla="*/ 434824 h 434823"/>
                  <a:gd name="connsiteX1" fmla="*/ 33347 w 144167"/>
                  <a:gd name="connsiteY1" fmla="*/ 434824 h 434823"/>
                  <a:gd name="connsiteX2" fmla="*/ 22464 w 144167"/>
                  <a:gd name="connsiteY2" fmla="*/ 313872 h 434823"/>
                  <a:gd name="connsiteX3" fmla="*/ 697 w 144167"/>
                  <a:gd name="connsiteY3" fmla="*/ 54429 h 434823"/>
                  <a:gd name="connsiteX4" fmla="*/ 50278 w 144167"/>
                  <a:gd name="connsiteY4" fmla="*/ 0 h 434823"/>
                  <a:gd name="connsiteX5" fmla="*/ 104696 w 144167"/>
                  <a:gd name="connsiteY5" fmla="*/ 0 h 434823"/>
                  <a:gd name="connsiteX6" fmla="*/ 143997 w 144167"/>
                  <a:gd name="connsiteY6" fmla="*/ 42938 h 434823"/>
                  <a:gd name="connsiteX7" fmla="*/ 119207 w 144167"/>
                  <a:gd name="connsiteY7" fmla="*/ 336248 h 434823"/>
                  <a:gd name="connsiteX8" fmla="*/ 111346 w 144167"/>
                  <a:gd name="connsiteY8" fmla="*/ 434824 h 43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67" h="434823">
                    <a:moveTo>
                      <a:pt x="111346" y="434824"/>
                    </a:moveTo>
                    <a:cubicBezTo>
                      <a:pt x="84138" y="434824"/>
                      <a:pt x="60556" y="434824"/>
                      <a:pt x="33347" y="434824"/>
                    </a:cubicBezTo>
                    <a:cubicBezTo>
                      <a:pt x="29720" y="394305"/>
                      <a:pt x="26092" y="353786"/>
                      <a:pt x="22464" y="313872"/>
                    </a:cubicBezTo>
                    <a:cubicBezTo>
                      <a:pt x="15208" y="227391"/>
                      <a:pt x="8557" y="140910"/>
                      <a:pt x="697" y="54429"/>
                    </a:cubicBezTo>
                    <a:cubicBezTo>
                      <a:pt x="-2931" y="11491"/>
                      <a:pt x="6743" y="0"/>
                      <a:pt x="50278" y="0"/>
                    </a:cubicBezTo>
                    <a:cubicBezTo>
                      <a:pt x="68417" y="0"/>
                      <a:pt x="86556" y="0"/>
                      <a:pt x="104696" y="0"/>
                    </a:cubicBezTo>
                    <a:cubicBezTo>
                      <a:pt x="133113" y="605"/>
                      <a:pt x="145811" y="13910"/>
                      <a:pt x="143997" y="42938"/>
                    </a:cubicBezTo>
                    <a:cubicBezTo>
                      <a:pt x="136137" y="140910"/>
                      <a:pt x="127672" y="238276"/>
                      <a:pt x="119207" y="336248"/>
                    </a:cubicBezTo>
                    <a:cubicBezTo>
                      <a:pt x="116788" y="368905"/>
                      <a:pt x="114370" y="400957"/>
                      <a:pt x="111346" y="434824"/>
                    </a:cubicBezTo>
                    <a:close/>
                  </a:path>
                </a:pathLst>
              </a:custGeom>
              <a:solidFill>
                <a:srgbClr val="24BAA2"/>
              </a:solidFill>
              <a:ln w="6040" cap="flat">
                <a:noFill/>
                <a:prstDash val="solid"/>
                <a:miter/>
              </a:ln>
            </p:spPr>
            <p:txBody>
              <a:bodyPr rtlCol="0" anchor="ctr"/>
              <a:lstStyle/>
              <a:p>
                <a:endParaRPr lang="en-US"/>
              </a:p>
            </p:txBody>
          </p:sp>
          <p:sp>
            <p:nvSpPr>
              <p:cNvPr id="12" name="Freeform 16">
                <a:extLst>
                  <a:ext uri="{FF2B5EF4-FFF2-40B4-BE49-F238E27FC236}">
                    <a16:creationId xmlns:a16="http://schemas.microsoft.com/office/drawing/2014/main" id="{FD2F11A5-B542-050F-0885-107D2933915C}"/>
                  </a:ext>
                </a:extLst>
              </p:cNvPr>
              <p:cNvSpPr/>
              <p:nvPr/>
            </p:nvSpPr>
            <p:spPr>
              <a:xfrm>
                <a:off x="6728436" y="2827355"/>
                <a:ext cx="71952" cy="71982"/>
              </a:xfrm>
              <a:custGeom>
                <a:avLst/>
                <a:gdLst>
                  <a:gd name="connsiteX0" fmla="*/ 35674 w 71952"/>
                  <a:gd name="connsiteY0" fmla="*/ 71983 h 71982"/>
                  <a:gd name="connsiteX1" fmla="*/ 0 w 71952"/>
                  <a:gd name="connsiteY1" fmla="*/ 35697 h 71982"/>
                  <a:gd name="connsiteX2" fmla="*/ 36279 w 71952"/>
                  <a:gd name="connsiteY2" fmla="*/ 16 h 71982"/>
                  <a:gd name="connsiteX3" fmla="*/ 71953 w 71952"/>
                  <a:gd name="connsiteY3" fmla="*/ 36302 h 71982"/>
                  <a:gd name="connsiteX4" fmla="*/ 35674 w 71952"/>
                  <a:gd name="connsiteY4" fmla="*/ 71983 h 71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2" h="71982">
                    <a:moveTo>
                      <a:pt x="35674" y="71983"/>
                    </a:moveTo>
                    <a:cubicBezTo>
                      <a:pt x="16325" y="71983"/>
                      <a:pt x="0" y="55050"/>
                      <a:pt x="0" y="35697"/>
                    </a:cubicBezTo>
                    <a:cubicBezTo>
                      <a:pt x="0" y="15740"/>
                      <a:pt x="16930" y="-589"/>
                      <a:pt x="36279" y="16"/>
                    </a:cubicBezTo>
                    <a:cubicBezTo>
                      <a:pt x="55627" y="16"/>
                      <a:pt x="71953" y="16950"/>
                      <a:pt x="71953" y="36302"/>
                    </a:cubicBezTo>
                    <a:cubicBezTo>
                      <a:pt x="71953" y="55654"/>
                      <a:pt x="55023" y="71983"/>
                      <a:pt x="35674" y="71983"/>
                    </a:cubicBezTo>
                    <a:close/>
                  </a:path>
                </a:pathLst>
              </a:custGeom>
              <a:solidFill>
                <a:srgbClr val="24BAA2"/>
              </a:solidFill>
              <a:ln w="6040"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175163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EF6D94-2F6B-1647-C776-92DF53648029}"/>
              </a:ext>
            </a:extLst>
          </p:cNvPr>
          <p:cNvSpPr>
            <a:spLocks noGrp="1"/>
          </p:cNvSpPr>
          <p:nvPr>
            <p:ph type="body" sz="quarter" idx="18"/>
          </p:nvPr>
        </p:nvSpPr>
        <p:spPr>
          <a:xfrm>
            <a:off x="1553583" y="1623405"/>
            <a:ext cx="8031851" cy="4895927"/>
          </a:xfrm>
        </p:spPr>
        <p:txBody>
          <a:bodyPr/>
          <a:lstStyle/>
          <a:p>
            <a:pPr marL="457200" indent="-457200">
              <a:buFont typeface="+mj-lt"/>
              <a:buAutoNum type="arabicPeriod" startAt="5"/>
            </a:pPr>
            <a:r>
              <a:rPr lang="en-US" b="1" dirty="0"/>
              <a:t>Where to get help</a:t>
            </a:r>
          </a:p>
          <a:p>
            <a:pPr marL="0" indent="0"/>
            <a:endParaRPr lang="en-US" dirty="0"/>
          </a:p>
          <a:p>
            <a:pPr marL="342900" indent="-342900">
              <a:buFont typeface="Arial" panose="020B0604020202020204" pitchFamily="34" charset="0"/>
              <a:buChar char="•"/>
            </a:pPr>
            <a:r>
              <a:rPr lang="en-US" dirty="0"/>
              <a:t>There are probably family or friends who can help you or the senior learners when problems occur.</a:t>
            </a:r>
          </a:p>
          <a:p>
            <a:pPr marL="342900" indent="-342900">
              <a:buFont typeface="Arial" panose="020B0604020202020204" pitchFamily="34" charset="0"/>
              <a:buChar char="•"/>
            </a:pPr>
            <a:r>
              <a:rPr lang="en-US" dirty="0"/>
              <a:t>There are private IT companies that can help for a fee</a:t>
            </a:r>
          </a:p>
          <a:p>
            <a:pPr marL="342900" indent="-342900">
              <a:buFont typeface="Arial" panose="020B0604020202020204" pitchFamily="34" charset="0"/>
              <a:buChar char="•"/>
            </a:pPr>
            <a:r>
              <a:rPr lang="en-US" dirty="0"/>
              <a:t>There could be help from senior associations for free?</a:t>
            </a:r>
          </a:p>
          <a:p>
            <a:pPr marL="342900" indent="-342900">
              <a:buFont typeface="Arial" panose="020B0604020202020204" pitchFamily="34" charset="0"/>
              <a:buChar char="•"/>
            </a:pPr>
            <a:r>
              <a:rPr lang="en-US" dirty="0"/>
              <a:t>The most important thing is to ask for help.</a:t>
            </a:r>
          </a:p>
          <a:p>
            <a:endParaRPr lang="en-US" dirty="0"/>
          </a:p>
          <a:p>
            <a:pPr algn="ctr"/>
            <a:r>
              <a:rPr lang="en-US" b="1" dirty="0"/>
              <a:t>Read more in the technical guide</a:t>
            </a:r>
          </a:p>
          <a:p>
            <a:endParaRPr lang="en-IE" dirty="0"/>
          </a:p>
        </p:txBody>
      </p:sp>
      <p:sp>
        <p:nvSpPr>
          <p:cNvPr id="3" name="Text Placeholder 2">
            <a:extLst>
              <a:ext uri="{FF2B5EF4-FFF2-40B4-BE49-F238E27FC236}">
                <a16:creationId xmlns:a16="http://schemas.microsoft.com/office/drawing/2014/main" id="{6AD058E8-988D-8937-98EF-69C564E1D281}"/>
              </a:ext>
            </a:extLst>
          </p:cNvPr>
          <p:cNvSpPr>
            <a:spLocks noGrp="1"/>
          </p:cNvSpPr>
          <p:nvPr>
            <p:ph type="body" sz="quarter" idx="16"/>
          </p:nvPr>
        </p:nvSpPr>
        <p:spPr/>
        <p:txBody>
          <a:bodyPr/>
          <a:lstStyle/>
          <a:p>
            <a:r>
              <a:rPr lang="en-US" dirty="0"/>
              <a:t>What people should learn</a:t>
            </a:r>
            <a:endParaRPr lang="en-IE" dirty="0"/>
          </a:p>
        </p:txBody>
      </p:sp>
      <p:grpSp>
        <p:nvGrpSpPr>
          <p:cNvPr id="4" name="Group 3">
            <a:extLst>
              <a:ext uri="{FF2B5EF4-FFF2-40B4-BE49-F238E27FC236}">
                <a16:creationId xmlns:a16="http://schemas.microsoft.com/office/drawing/2014/main" id="{085D1B97-E81B-4876-DC73-0EEFBF527315}"/>
              </a:ext>
            </a:extLst>
          </p:cNvPr>
          <p:cNvGrpSpPr/>
          <p:nvPr/>
        </p:nvGrpSpPr>
        <p:grpSpPr>
          <a:xfrm>
            <a:off x="9565118" y="1019503"/>
            <a:ext cx="1478851" cy="1419092"/>
            <a:chOff x="5846399" y="5075944"/>
            <a:chExt cx="910779" cy="912108"/>
          </a:xfrm>
          <a:solidFill>
            <a:srgbClr val="092E4B"/>
          </a:solidFill>
        </p:grpSpPr>
        <p:grpSp>
          <p:nvGrpSpPr>
            <p:cNvPr id="5" name="Graphic 2">
              <a:extLst>
                <a:ext uri="{FF2B5EF4-FFF2-40B4-BE49-F238E27FC236}">
                  <a16:creationId xmlns:a16="http://schemas.microsoft.com/office/drawing/2014/main" id="{EF360D6B-EDD7-BE12-E54C-284A517105CB}"/>
                </a:ext>
              </a:extLst>
            </p:cNvPr>
            <p:cNvGrpSpPr/>
            <p:nvPr userDrawn="1"/>
          </p:nvGrpSpPr>
          <p:grpSpPr>
            <a:xfrm>
              <a:off x="6118625" y="5123402"/>
              <a:ext cx="376897" cy="533617"/>
              <a:chOff x="2711364" y="4936062"/>
              <a:chExt cx="376897" cy="533617"/>
            </a:xfrm>
            <a:grpFill/>
          </p:grpSpPr>
          <p:sp>
            <p:nvSpPr>
              <p:cNvPr id="28" name="Freeform 281">
                <a:extLst>
                  <a:ext uri="{FF2B5EF4-FFF2-40B4-BE49-F238E27FC236}">
                    <a16:creationId xmlns:a16="http://schemas.microsoft.com/office/drawing/2014/main" id="{D0A8223A-55B6-3AF4-CDB7-4D5842B72670}"/>
                  </a:ext>
                </a:extLst>
              </p:cNvPr>
              <p:cNvSpPr/>
              <p:nvPr/>
            </p:nvSpPr>
            <p:spPr>
              <a:xfrm>
                <a:off x="2711364" y="4936062"/>
                <a:ext cx="376897" cy="408053"/>
              </a:xfrm>
              <a:custGeom>
                <a:avLst/>
                <a:gdLst>
                  <a:gd name="connsiteX0" fmla="*/ 125501 w 376897"/>
                  <a:gd name="connsiteY0" fmla="*/ 282489 h 408053"/>
                  <a:gd name="connsiteX1" fmla="*/ 125501 w 376897"/>
                  <a:gd name="connsiteY1" fmla="*/ 407669 h 408053"/>
                  <a:gd name="connsiteX2" fmla="*/ 94415 w 376897"/>
                  <a:gd name="connsiteY2" fmla="*/ 407669 h 408053"/>
                  <a:gd name="connsiteX3" fmla="*/ 46827 w 376897"/>
                  <a:gd name="connsiteY3" fmla="*/ 310136 h 408053"/>
                  <a:gd name="connsiteX4" fmla="*/ 6 w 376897"/>
                  <a:gd name="connsiteY4" fmla="*/ 192252 h 408053"/>
                  <a:gd name="connsiteX5" fmla="*/ 166181 w 376897"/>
                  <a:gd name="connsiteY5" fmla="*/ 1410 h 408053"/>
                  <a:gd name="connsiteX6" fmla="*/ 366895 w 376897"/>
                  <a:gd name="connsiteY6" fmla="*/ 248314 h 408053"/>
                  <a:gd name="connsiteX7" fmla="*/ 335426 w 376897"/>
                  <a:gd name="connsiteY7" fmla="*/ 303225 h 408053"/>
                  <a:gd name="connsiteX8" fmla="*/ 320075 w 376897"/>
                  <a:gd name="connsiteY8" fmla="*/ 322424 h 408053"/>
                  <a:gd name="connsiteX9" fmla="*/ 282465 w 376897"/>
                  <a:gd name="connsiteY9" fmla="*/ 408053 h 408053"/>
                  <a:gd name="connsiteX10" fmla="*/ 251763 w 376897"/>
                  <a:gd name="connsiteY10" fmla="*/ 408053 h 408053"/>
                  <a:gd name="connsiteX11" fmla="*/ 251763 w 376897"/>
                  <a:gd name="connsiteY11" fmla="*/ 282873 h 408053"/>
                  <a:gd name="connsiteX12" fmla="*/ 267114 w 376897"/>
                  <a:gd name="connsiteY12" fmla="*/ 282873 h 408053"/>
                  <a:gd name="connsiteX13" fmla="*/ 313934 w 376897"/>
                  <a:gd name="connsiteY13" fmla="*/ 234875 h 408053"/>
                  <a:gd name="connsiteX14" fmla="*/ 267114 w 376897"/>
                  <a:gd name="connsiteY14" fmla="*/ 188796 h 408053"/>
                  <a:gd name="connsiteX15" fmla="*/ 219909 w 376897"/>
                  <a:gd name="connsiteY15" fmla="*/ 235259 h 408053"/>
                  <a:gd name="connsiteX16" fmla="*/ 219909 w 376897"/>
                  <a:gd name="connsiteY16" fmla="*/ 250618 h 408053"/>
                  <a:gd name="connsiteX17" fmla="*/ 156970 w 376897"/>
                  <a:gd name="connsiteY17" fmla="*/ 250618 h 408053"/>
                  <a:gd name="connsiteX18" fmla="*/ 156970 w 376897"/>
                  <a:gd name="connsiteY18" fmla="*/ 234491 h 408053"/>
                  <a:gd name="connsiteX19" fmla="*/ 109382 w 376897"/>
                  <a:gd name="connsiteY19" fmla="*/ 188412 h 408053"/>
                  <a:gd name="connsiteX20" fmla="*/ 62945 w 376897"/>
                  <a:gd name="connsiteY20" fmla="*/ 234875 h 408053"/>
                  <a:gd name="connsiteX21" fmla="*/ 108998 w 376897"/>
                  <a:gd name="connsiteY21" fmla="*/ 282489 h 408053"/>
                  <a:gd name="connsiteX22" fmla="*/ 125501 w 376897"/>
                  <a:gd name="connsiteY22" fmla="*/ 282489 h 40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6897" h="408053">
                    <a:moveTo>
                      <a:pt x="125501" y="282489"/>
                    </a:moveTo>
                    <a:cubicBezTo>
                      <a:pt x="125501" y="325112"/>
                      <a:pt x="125501" y="365815"/>
                      <a:pt x="125501" y="407669"/>
                    </a:cubicBezTo>
                    <a:cubicBezTo>
                      <a:pt x="115522" y="407669"/>
                      <a:pt x="105544" y="407669"/>
                      <a:pt x="94415" y="407669"/>
                    </a:cubicBezTo>
                    <a:cubicBezTo>
                      <a:pt x="94799" y="367735"/>
                      <a:pt x="71005" y="338552"/>
                      <a:pt x="46827" y="310136"/>
                    </a:cubicBezTo>
                    <a:cubicBezTo>
                      <a:pt x="18044" y="275962"/>
                      <a:pt x="774" y="237947"/>
                      <a:pt x="6" y="192252"/>
                    </a:cubicBezTo>
                    <a:cubicBezTo>
                      <a:pt x="-761" y="94335"/>
                      <a:pt x="69086" y="13314"/>
                      <a:pt x="166181" y="1410"/>
                    </a:cubicBezTo>
                    <a:cubicBezTo>
                      <a:pt x="302805" y="-15102"/>
                      <a:pt x="411029" y="116222"/>
                      <a:pt x="366895" y="248314"/>
                    </a:cubicBezTo>
                    <a:cubicBezTo>
                      <a:pt x="360371" y="267898"/>
                      <a:pt x="346555" y="285177"/>
                      <a:pt x="335426" y="303225"/>
                    </a:cubicBezTo>
                    <a:cubicBezTo>
                      <a:pt x="331204" y="310136"/>
                      <a:pt x="325447" y="316280"/>
                      <a:pt x="320075" y="322424"/>
                    </a:cubicBezTo>
                    <a:cubicBezTo>
                      <a:pt x="299734" y="347383"/>
                      <a:pt x="282849" y="373879"/>
                      <a:pt x="282465" y="408053"/>
                    </a:cubicBezTo>
                    <a:cubicBezTo>
                      <a:pt x="272103" y="408053"/>
                      <a:pt x="262125" y="408053"/>
                      <a:pt x="251763" y="408053"/>
                    </a:cubicBezTo>
                    <a:cubicBezTo>
                      <a:pt x="251763" y="366583"/>
                      <a:pt x="251763" y="325496"/>
                      <a:pt x="251763" y="282873"/>
                    </a:cubicBezTo>
                    <a:cubicBezTo>
                      <a:pt x="256752" y="282873"/>
                      <a:pt x="261741" y="282873"/>
                      <a:pt x="267114" y="282873"/>
                    </a:cubicBezTo>
                    <a:cubicBezTo>
                      <a:pt x="293978" y="282105"/>
                      <a:pt x="314318" y="260986"/>
                      <a:pt x="313934" y="234875"/>
                    </a:cubicBezTo>
                    <a:cubicBezTo>
                      <a:pt x="313551" y="209531"/>
                      <a:pt x="292443" y="188796"/>
                      <a:pt x="267114" y="188796"/>
                    </a:cubicBezTo>
                    <a:cubicBezTo>
                      <a:pt x="241401" y="188796"/>
                      <a:pt x="220677" y="209148"/>
                      <a:pt x="219909" y="235259"/>
                    </a:cubicBezTo>
                    <a:cubicBezTo>
                      <a:pt x="219909" y="240250"/>
                      <a:pt x="219909" y="245243"/>
                      <a:pt x="219909" y="250618"/>
                    </a:cubicBezTo>
                    <a:cubicBezTo>
                      <a:pt x="199186" y="250618"/>
                      <a:pt x="178845" y="250618"/>
                      <a:pt x="156970" y="250618"/>
                    </a:cubicBezTo>
                    <a:cubicBezTo>
                      <a:pt x="156970" y="245626"/>
                      <a:pt x="156970" y="240250"/>
                      <a:pt x="156970" y="234491"/>
                    </a:cubicBezTo>
                    <a:cubicBezTo>
                      <a:pt x="155819" y="208379"/>
                      <a:pt x="135095" y="188028"/>
                      <a:pt x="109382" y="188412"/>
                    </a:cubicBezTo>
                    <a:cubicBezTo>
                      <a:pt x="84053" y="188796"/>
                      <a:pt x="63329" y="209531"/>
                      <a:pt x="62945" y="234875"/>
                    </a:cubicBezTo>
                    <a:cubicBezTo>
                      <a:pt x="62562" y="260602"/>
                      <a:pt x="82902" y="281721"/>
                      <a:pt x="108998" y="282489"/>
                    </a:cubicBezTo>
                    <a:cubicBezTo>
                      <a:pt x="114371" y="282873"/>
                      <a:pt x="119360" y="282489"/>
                      <a:pt x="125501" y="282489"/>
                    </a:cubicBezTo>
                    <a:close/>
                  </a:path>
                </a:pathLst>
              </a:custGeom>
              <a:solidFill>
                <a:srgbClr val="C080D2"/>
              </a:solidFill>
              <a:ln w="3834" cap="flat">
                <a:noFill/>
                <a:prstDash val="solid"/>
                <a:miter/>
              </a:ln>
            </p:spPr>
            <p:txBody>
              <a:bodyPr rtlCol="0" anchor="ctr"/>
              <a:lstStyle/>
              <a:p>
                <a:endParaRPr lang="en-US"/>
              </a:p>
            </p:txBody>
          </p:sp>
          <p:sp>
            <p:nvSpPr>
              <p:cNvPr id="29" name="Freeform 282">
                <a:extLst>
                  <a:ext uri="{FF2B5EF4-FFF2-40B4-BE49-F238E27FC236}">
                    <a16:creationId xmlns:a16="http://schemas.microsoft.com/office/drawing/2014/main" id="{071746B7-504A-7657-8CD1-139A9FFF3CA6}"/>
                  </a:ext>
                </a:extLst>
              </p:cNvPr>
              <p:cNvSpPr/>
              <p:nvPr/>
            </p:nvSpPr>
            <p:spPr>
              <a:xfrm>
                <a:off x="2869101" y="5218935"/>
                <a:ext cx="61404" cy="124796"/>
              </a:xfrm>
              <a:custGeom>
                <a:avLst/>
                <a:gdLst>
                  <a:gd name="connsiteX0" fmla="*/ 0 w 61404"/>
                  <a:gd name="connsiteY0" fmla="*/ 0 h 124796"/>
                  <a:gd name="connsiteX1" fmla="*/ 61404 w 61404"/>
                  <a:gd name="connsiteY1" fmla="*/ 0 h 124796"/>
                  <a:gd name="connsiteX2" fmla="*/ 61404 w 61404"/>
                  <a:gd name="connsiteY2" fmla="*/ 124796 h 124796"/>
                  <a:gd name="connsiteX3" fmla="*/ 0 w 61404"/>
                  <a:gd name="connsiteY3" fmla="*/ 124796 h 124796"/>
                  <a:gd name="connsiteX4" fmla="*/ 0 w 61404"/>
                  <a:gd name="connsiteY4" fmla="*/ 0 h 12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04" h="124796">
                    <a:moveTo>
                      <a:pt x="0" y="0"/>
                    </a:moveTo>
                    <a:cubicBezTo>
                      <a:pt x="20724" y="0"/>
                      <a:pt x="40680" y="0"/>
                      <a:pt x="61404" y="0"/>
                    </a:cubicBezTo>
                    <a:cubicBezTo>
                      <a:pt x="61404" y="41471"/>
                      <a:pt x="61404" y="82941"/>
                      <a:pt x="61404" y="124796"/>
                    </a:cubicBezTo>
                    <a:cubicBezTo>
                      <a:pt x="41448" y="124796"/>
                      <a:pt x="21108" y="124796"/>
                      <a:pt x="0" y="124796"/>
                    </a:cubicBezTo>
                    <a:cubicBezTo>
                      <a:pt x="0" y="83326"/>
                      <a:pt x="0" y="42239"/>
                      <a:pt x="0" y="0"/>
                    </a:cubicBezTo>
                    <a:close/>
                  </a:path>
                </a:pathLst>
              </a:custGeom>
              <a:grpFill/>
              <a:ln w="3834" cap="flat">
                <a:noFill/>
                <a:prstDash val="solid"/>
                <a:miter/>
              </a:ln>
            </p:spPr>
            <p:txBody>
              <a:bodyPr rtlCol="0" anchor="ctr"/>
              <a:lstStyle/>
              <a:p>
                <a:endParaRPr lang="en-US"/>
              </a:p>
            </p:txBody>
          </p:sp>
          <p:sp>
            <p:nvSpPr>
              <p:cNvPr id="30" name="Freeform 283">
                <a:extLst>
                  <a:ext uri="{FF2B5EF4-FFF2-40B4-BE49-F238E27FC236}">
                    <a16:creationId xmlns:a16="http://schemas.microsoft.com/office/drawing/2014/main" id="{ABCD7C1C-D92A-7EE8-7721-FD0E9E057A3E}"/>
                  </a:ext>
                </a:extLst>
              </p:cNvPr>
              <p:cNvSpPr/>
              <p:nvPr/>
            </p:nvSpPr>
            <p:spPr>
              <a:xfrm>
                <a:off x="2837632" y="5376370"/>
                <a:ext cx="124342" cy="30334"/>
              </a:xfrm>
              <a:custGeom>
                <a:avLst/>
                <a:gdLst>
                  <a:gd name="connsiteX0" fmla="*/ 0 w 124342"/>
                  <a:gd name="connsiteY0" fmla="*/ 0 h 30334"/>
                  <a:gd name="connsiteX1" fmla="*/ 124343 w 124342"/>
                  <a:gd name="connsiteY1" fmla="*/ 0 h 30334"/>
                  <a:gd name="connsiteX2" fmla="*/ 124343 w 124342"/>
                  <a:gd name="connsiteY2" fmla="*/ 30335 h 30334"/>
                  <a:gd name="connsiteX3" fmla="*/ 0 w 124342"/>
                  <a:gd name="connsiteY3" fmla="*/ 30335 h 30334"/>
                  <a:gd name="connsiteX4" fmla="*/ 0 w 124342"/>
                  <a:gd name="connsiteY4" fmla="*/ 0 h 30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42" h="30334">
                    <a:moveTo>
                      <a:pt x="0" y="0"/>
                    </a:moveTo>
                    <a:cubicBezTo>
                      <a:pt x="41448" y="0"/>
                      <a:pt x="82512" y="0"/>
                      <a:pt x="124343" y="0"/>
                    </a:cubicBezTo>
                    <a:cubicBezTo>
                      <a:pt x="124343" y="9984"/>
                      <a:pt x="124343" y="19967"/>
                      <a:pt x="124343" y="30335"/>
                    </a:cubicBezTo>
                    <a:cubicBezTo>
                      <a:pt x="83279" y="30335"/>
                      <a:pt x="41831" y="30335"/>
                      <a:pt x="0" y="30335"/>
                    </a:cubicBezTo>
                    <a:cubicBezTo>
                      <a:pt x="0" y="20351"/>
                      <a:pt x="0" y="10752"/>
                      <a:pt x="0" y="0"/>
                    </a:cubicBezTo>
                    <a:close/>
                  </a:path>
                </a:pathLst>
              </a:custGeom>
              <a:grpFill/>
              <a:ln w="3834" cap="flat">
                <a:noFill/>
                <a:prstDash val="solid"/>
                <a:miter/>
              </a:ln>
            </p:spPr>
            <p:txBody>
              <a:bodyPr rtlCol="0" anchor="ctr"/>
              <a:lstStyle/>
              <a:p>
                <a:endParaRPr lang="en-US"/>
              </a:p>
            </p:txBody>
          </p:sp>
          <p:sp>
            <p:nvSpPr>
              <p:cNvPr id="31" name="Freeform 284">
                <a:extLst>
                  <a:ext uri="{FF2B5EF4-FFF2-40B4-BE49-F238E27FC236}">
                    <a16:creationId xmlns:a16="http://schemas.microsoft.com/office/drawing/2014/main" id="{59E685E2-A878-9EDA-F497-47A7AB2B7040}"/>
                  </a:ext>
                </a:extLst>
              </p:cNvPr>
              <p:cNvSpPr/>
              <p:nvPr/>
            </p:nvSpPr>
            <p:spPr>
              <a:xfrm>
                <a:off x="2857588" y="5439344"/>
                <a:ext cx="84814" cy="30335"/>
              </a:xfrm>
              <a:custGeom>
                <a:avLst/>
                <a:gdLst>
                  <a:gd name="connsiteX0" fmla="*/ 84814 w 84814"/>
                  <a:gd name="connsiteY0" fmla="*/ 0 h 30335"/>
                  <a:gd name="connsiteX1" fmla="*/ 77523 w 84814"/>
                  <a:gd name="connsiteY1" fmla="*/ 30335 h 30335"/>
                  <a:gd name="connsiteX2" fmla="*/ 7676 w 84814"/>
                  <a:gd name="connsiteY2" fmla="*/ 30335 h 30335"/>
                  <a:gd name="connsiteX3" fmla="*/ 0 w 84814"/>
                  <a:gd name="connsiteY3" fmla="*/ 0 h 30335"/>
                  <a:gd name="connsiteX4" fmla="*/ 84814 w 84814"/>
                  <a:gd name="connsiteY4" fmla="*/ 0 h 3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14" h="30335">
                    <a:moveTo>
                      <a:pt x="84814" y="0"/>
                    </a:moveTo>
                    <a:cubicBezTo>
                      <a:pt x="82128" y="10368"/>
                      <a:pt x="79825" y="19967"/>
                      <a:pt x="77523" y="30335"/>
                    </a:cubicBezTo>
                    <a:cubicBezTo>
                      <a:pt x="54496" y="30335"/>
                      <a:pt x="31854" y="30335"/>
                      <a:pt x="7676" y="30335"/>
                    </a:cubicBezTo>
                    <a:cubicBezTo>
                      <a:pt x="5373" y="20735"/>
                      <a:pt x="2686" y="10752"/>
                      <a:pt x="0" y="0"/>
                    </a:cubicBezTo>
                    <a:cubicBezTo>
                      <a:pt x="28016" y="0"/>
                      <a:pt x="55647" y="0"/>
                      <a:pt x="84814" y="0"/>
                    </a:cubicBezTo>
                    <a:close/>
                  </a:path>
                </a:pathLst>
              </a:custGeom>
              <a:grpFill/>
              <a:ln w="3834" cap="flat">
                <a:noFill/>
                <a:prstDash val="solid"/>
                <a:miter/>
              </a:ln>
            </p:spPr>
            <p:txBody>
              <a:bodyPr rtlCol="0" anchor="ctr"/>
              <a:lstStyle/>
              <a:p>
                <a:endParaRPr lang="en-US"/>
              </a:p>
            </p:txBody>
          </p:sp>
          <p:sp>
            <p:nvSpPr>
              <p:cNvPr id="32" name="Freeform 285">
                <a:extLst>
                  <a:ext uri="{FF2B5EF4-FFF2-40B4-BE49-F238E27FC236}">
                    <a16:creationId xmlns:a16="http://schemas.microsoft.com/office/drawing/2014/main" id="{C99BDD11-70A7-9B4A-F997-730FEEBBBAA9}"/>
                  </a:ext>
                </a:extLst>
              </p:cNvPr>
              <p:cNvSpPr/>
              <p:nvPr/>
            </p:nvSpPr>
            <p:spPr>
              <a:xfrm>
                <a:off x="2805762" y="5155943"/>
                <a:ext cx="31444" cy="31291"/>
              </a:xfrm>
              <a:custGeom>
                <a:avLst/>
                <a:gdLst>
                  <a:gd name="connsiteX0" fmla="*/ 31103 w 31444"/>
                  <a:gd name="connsiteY0" fmla="*/ 31121 h 31291"/>
                  <a:gd name="connsiteX1" fmla="*/ 14217 w 31444"/>
                  <a:gd name="connsiteY1" fmla="*/ 31121 h 31291"/>
                  <a:gd name="connsiteX2" fmla="*/ 17 w 31444"/>
                  <a:gd name="connsiteY2" fmla="*/ 15378 h 31291"/>
                  <a:gd name="connsiteX3" fmla="*/ 14984 w 31444"/>
                  <a:gd name="connsiteY3" fmla="*/ 18 h 31291"/>
                  <a:gd name="connsiteX4" fmla="*/ 31103 w 31444"/>
                  <a:gd name="connsiteY4" fmla="*/ 13842 h 31291"/>
                  <a:gd name="connsiteX5" fmla="*/ 31103 w 31444"/>
                  <a:gd name="connsiteY5" fmla="*/ 31121 h 3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44" h="31291">
                    <a:moveTo>
                      <a:pt x="31103" y="31121"/>
                    </a:moveTo>
                    <a:cubicBezTo>
                      <a:pt x="24579" y="31121"/>
                      <a:pt x="19206" y="31505"/>
                      <a:pt x="14217" y="31121"/>
                    </a:cubicBezTo>
                    <a:cubicBezTo>
                      <a:pt x="5774" y="30353"/>
                      <a:pt x="-367" y="23442"/>
                      <a:pt x="17" y="15378"/>
                    </a:cubicBezTo>
                    <a:cubicBezTo>
                      <a:pt x="17" y="7314"/>
                      <a:pt x="6925" y="402"/>
                      <a:pt x="14984" y="18"/>
                    </a:cubicBezTo>
                    <a:cubicBezTo>
                      <a:pt x="23044" y="-366"/>
                      <a:pt x="30335" y="5394"/>
                      <a:pt x="31103" y="13842"/>
                    </a:cubicBezTo>
                    <a:cubicBezTo>
                      <a:pt x="31871" y="19218"/>
                      <a:pt x="31103" y="24977"/>
                      <a:pt x="31103" y="31121"/>
                    </a:cubicBezTo>
                    <a:close/>
                  </a:path>
                </a:pathLst>
              </a:custGeom>
              <a:grpFill/>
              <a:ln w="3834" cap="flat">
                <a:noFill/>
                <a:prstDash val="solid"/>
                <a:miter/>
              </a:ln>
            </p:spPr>
            <p:txBody>
              <a:bodyPr rtlCol="0" anchor="ctr"/>
              <a:lstStyle/>
              <a:p>
                <a:endParaRPr lang="en-US"/>
              </a:p>
            </p:txBody>
          </p:sp>
          <p:sp>
            <p:nvSpPr>
              <p:cNvPr id="33" name="Freeform 286">
                <a:extLst>
                  <a:ext uri="{FF2B5EF4-FFF2-40B4-BE49-F238E27FC236}">
                    <a16:creationId xmlns:a16="http://schemas.microsoft.com/office/drawing/2014/main" id="{7C5DA2AC-D3B5-3A99-28F9-00AED444D694}"/>
                  </a:ext>
                </a:extLst>
              </p:cNvPr>
              <p:cNvSpPr/>
              <p:nvPr/>
            </p:nvSpPr>
            <p:spPr>
              <a:xfrm>
                <a:off x="2962572" y="5155944"/>
                <a:ext cx="31274" cy="31504"/>
              </a:xfrm>
              <a:custGeom>
                <a:avLst/>
                <a:gdLst>
                  <a:gd name="connsiteX0" fmla="*/ 171 w 31274"/>
                  <a:gd name="connsiteY0" fmla="*/ 31504 h 31504"/>
                  <a:gd name="connsiteX1" fmla="*/ 171 w 31274"/>
                  <a:gd name="connsiteY1" fmla="*/ 14225 h 31504"/>
                  <a:gd name="connsiteX2" fmla="*/ 15905 w 31274"/>
                  <a:gd name="connsiteY2" fmla="*/ 17 h 31504"/>
                  <a:gd name="connsiteX3" fmla="*/ 31256 w 31274"/>
                  <a:gd name="connsiteY3" fmla="*/ 14993 h 31504"/>
                  <a:gd name="connsiteX4" fmla="*/ 17440 w 31274"/>
                  <a:gd name="connsiteY4" fmla="*/ 31120 h 31504"/>
                  <a:gd name="connsiteX5" fmla="*/ 12451 w 31274"/>
                  <a:gd name="connsiteY5" fmla="*/ 31120 h 31504"/>
                  <a:gd name="connsiteX6" fmla="*/ 171 w 31274"/>
                  <a:gd name="connsiteY6" fmla="*/ 31504 h 3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74" h="31504">
                    <a:moveTo>
                      <a:pt x="171" y="31504"/>
                    </a:moveTo>
                    <a:cubicBezTo>
                      <a:pt x="171" y="24976"/>
                      <a:pt x="-213" y="19601"/>
                      <a:pt x="171" y="14225"/>
                    </a:cubicBezTo>
                    <a:cubicBezTo>
                      <a:pt x="938" y="5777"/>
                      <a:pt x="7846" y="-367"/>
                      <a:pt x="15905" y="17"/>
                    </a:cubicBezTo>
                    <a:cubicBezTo>
                      <a:pt x="23965" y="17"/>
                      <a:pt x="30873" y="6929"/>
                      <a:pt x="31256" y="14993"/>
                    </a:cubicBezTo>
                    <a:cubicBezTo>
                      <a:pt x="31640" y="23056"/>
                      <a:pt x="25883" y="29968"/>
                      <a:pt x="17440" y="31120"/>
                    </a:cubicBezTo>
                    <a:cubicBezTo>
                      <a:pt x="15905" y="31504"/>
                      <a:pt x="14370" y="31120"/>
                      <a:pt x="12451" y="31120"/>
                    </a:cubicBezTo>
                    <a:cubicBezTo>
                      <a:pt x="8997" y="31504"/>
                      <a:pt x="5160" y="31504"/>
                      <a:pt x="171" y="31504"/>
                    </a:cubicBezTo>
                    <a:close/>
                  </a:path>
                </a:pathLst>
              </a:custGeom>
              <a:grpFill/>
              <a:ln w="3834" cap="flat">
                <a:noFill/>
                <a:prstDash val="solid"/>
                <a:miter/>
              </a:ln>
            </p:spPr>
            <p:txBody>
              <a:bodyPr rtlCol="0" anchor="ctr"/>
              <a:lstStyle/>
              <a:p>
                <a:endParaRPr lang="en-US"/>
              </a:p>
            </p:txBody>
          </p:sp>
        </p:grpSp>
        <p:grpSp>
          <p:nvGrpSpPr>
            <p:cNvPr id="6" name="Graphic 2">
              <a:extLst>
                <a:ext uri="{FF2B5EF4-FFF2-40B4-BE49-F238E27FC236}">
                  <a16:creationId xmlns:a16="http://schemas.microsoft.com/office/drawing/2014/main" id="{CA11542B-58BE-6FD6-FD2A-7540C919D151}"/>
                </a:ext>
              </a:extLst>
            </p:cNvPr>
            <p:cNvGrpSpPr/>
            <p:nvPr userDrawn="1"/>
          </p:nvGrpSpPr>
          <p:grpSpPr>
            <a:xfrm>
              <a:off x="5846399" y="5075944"/>
              <a:ext cx="910779" cy="912108"/>
              <a:chOff x="2444246" y="4903928"/>
              <a:chExt cx="910779" cy="912108"/>
            </a:xfrm>
            <a:grpFill/>
          </p:grpSpPr>
          <p:sp>
            <p:nvSpPr>
              <p:cNvPr id="7" name="Freeform 271">
                <a:extLst>
                  <a:ext uri="{FF2B5EF4-FFF2-40B4-BE49-F238E27FC236}">
                    <a16:creationId xmlns:a16="http://schemas.microsoft.com/office/drawing/2014/main" id="{29984EF4-4EB6-55FB-383E-6F4EA71195A6}"/>
                  </a:ext>
                </a:extLst>
              </p:cNvPr>
              <p:cNvSpPr/>
              <p:nvPr/>
            </p:nvSpPr>
            <p:spPr>
              <a:xfrm>
                <a:off x="2679955" y="4903928"/>
                <a:ext cx="440062" cy="597910"/>
              </a:xfrm>
              <a:custGeom>
                <a:avLst/>
                <a:gdLst>
                  <a:gd name="connsiteX0" fmla="*/ 314257 w 440062"/>
                  <a:gd name="connsiteY0" fmla="*/ 472826 h 597910"/>
                  <a:gd name="connsiteX1" fmla="*/ 314257 w 440062"/>
                  <a:gd name="connsiteY1" fmla="*/ 502777 h 597910"/>
                  <a:gd name="connsiteX2" fmla="*/ 301592 w 440062"/>
                  <a:gd name="connsiteY2" fmla="*/ 528504 h 597910"/>
                  <a:gd name="connsiteX3" fmla="*/ 293917 w 440062"/>
                  <a:gd name="connsiteY3" fmla="*/ 540024 h 597910"/>
                  <a:gd name="connsiteX4" fmla="*/ 285090 w 440062"/>
                  <a:gd name="connsiteY4" fmla="*/ 573047 h 597910"/>
                  <a:gd name="connsiteX5" fmla="*/ 253621 w 440062"/>
                  <a:gd name="connsiteY5" fmla="*/ 597622 h 597910"/>
                  <a:gd name="connsiteX6" fmla="*/ 186076 w 440062"/>
                  <a:gd name="connsiteY6" fmla="*/ 597622 h 597910"/>
                  <a:gd name="connsiteX7" fmla="*/ 154606 w 440062"/>
                  <a:gd name="connsiteY7" fmla="*/ 573431 h 597910"/>
                  <a:gd name="connsiteX8" fmla="*/ 149617 w 440062"/>
                  <a:gd name="connsiteY8" fmla="*/ 553463 h 597910"/>
                  <a:gd name="connsiteX9" fmla="*/ 134650 w 440062"/>
                  <a:gd name="connsiteY9" fmla="*/ 523896 h 597910"/>
                  <a:gd name="connsiteX10" fmla="*/ 126207 w 440062"/>
                  <a:gd name="connsiteY10" fmla="*/ 502009 h 597910"/>
                  <a:gd name="connsiteX11" fmla="*/ 125823 w 440062"/>
                  <a:gd name="connsiteY11" fmla="*/ 472826 h 597910"/>
                  <a:gd name="connsiteX12" fmla="*/ 94354 w 440062"/>
                  <a:gd name="connsiteY12" fmla="*/ 435195 h 597910"/>
                  <a:gd name="connsiteX13" fmla="*/ 70560 w 440062"/>
                  <a:gd name="connsiteY13" fmla="*/ 382205 h 597910"/>
                  <a:gd name="connsiteX14" fmla="*/ 45998 w 440062"/>
                  <a:gd name="connsiteY14" fmla="*/ 351486 h 597910"/>
                  <a:gd name="connsiteX15" fmla="*/ 104716 w 440062"/>
                  <a:gd name="connsiteY15" fmla="*/ 32775 h 597910"/>
                  <a:gd name="connsiteX16" fmla="*/ 437449 w 440062"/>
                  <a:gd name="connsiteY16" fmla="*/ 187523 h 597910"/>
                  <a:gd name="connsiteX17" fmla="*/ 387942 w 440062"/>
                  <a:gd name="connsiteY17" fmla="*/ 359165 h 597910"/>
                  <a:gd name="connsiteX18" fmla="*/ 358391 w 440062"/>
                  <a:gd name="connsiteY18" fmla="*/ 398332 h 597910"/>
                  <a:gd name="connsiteX19" fmla="*/ 345727 w 440062"/>
                  <a:gd name="connsiteY19" fmla="*/ 434811 h 597910"/>
                  <a:gd name="connsiteX20" fmla="*/ 314257 w 440062"/>
                  <a:gd name="connsiteY20" fmla="*/ 472826 h 597910"/>
                  <a:gd name="connsiteX21" fmla="*/ 156909 w 440062"/>
                  <a:gd name="connsiteY21" fmla="*/ 314623 h 597910"/>
                  <a:gd name="connsiteX22" fmla="*/ 140407 w 440062"/>
                  <a:gd name="connsiteY22" fmla="*/ 314623 h 597910"/>
                  <a:gd name="connsiteX23" fmla="*/ 94354 w 440062"/>
                  <a:gd name="connsiteY23" fmla="*/ 267008 h 597910"/>
                  <a:gd name="connsiteX24" fmla="*/ 140791 w 440062"/>
                  <a:gd name="connsiteY24" fmla="*/ 220546 h 597910"/>
                  <a:gd name="connsiteX25" fmla="*/ 188379 w 440062"/>
                  <a:gd name="connsiteY25" fmla="*/ 266624 h 597910"/>
                  <a:gd name="connsiteX26" fmla="*/ 188379 w 440062"/>
                  <a:gd name="connsiteY26" fmla="*/ 282752 h 597910"/>
                  <a:gd name="connsiteX27" fmla="*/ 251318 w 440062"/>
                  <a:gd name="connsiteY27" fmla="*/ 282752 h 597910"/>
                  <a:gd name="connsiteX28" fmla="*/ 251318 w 440062"/>
                  <a:gd name="connsiteY28" fmla="*/ 267392 h 597910"/>
                  <a:gd name="connsiteX29" fmla="*/ 298522 w 440062"/>
                  <a:gd name="connsiteY29" fmla="*/ 220930 h 597910"/>
                  <a:gd name="connsiteX30" fmla="*/ 345343 w 440062"/>
                  <a:gd name="connsiteY30" fmla="*/ 267008 h 597910"/>
                  <a:gd name="connsiteX31" fmla="*/ 298522 w 440062"/>
                  <a:gd name="connsiteY31" fmla="*/ 315007 h 597910"/>
                  <a:gd name="connsiteX32" fmla="*/ 283171 w 440062"/>
                  <a:gd name="connsiteY32" fmla="*/ 315007 h 597910"/>
                  <a:gd name="connsiteX33" fmla="*/ 283171 w 440062"/>
                  <a:gd name="connsiteY33" fmla="*/ 440187 h 597910"/>
                  <a:gd name="connsiteX34" fmla="*/ 313873 w 440062"/>
                  <a:gd name="connsiteY34" fmla="*/ 440187 h 597910"/>
                  <a:gd name="connsiteX35" fmla="*/ 351483 w 440062"/>
                  <a:gd name="connsiteY35" fmla="*/ 354558 h 597910"/>
                  <a:gd name="connsiteX36" fmla="*/ 366834 w 440062"/>
                  <a:gd name="connsiteY36" fmla="*/ 335358 h 597910"/>
                  <a:gd name="connsiteX37" fmla="*/ 398304 w 440062"/>
                  <a:gd name="connsiteY37" fmla="*/ 280448 h 597910"/>
                  <a:gd name="connsiteX38" fmla="*/ 197589 w 440062"/>
                  <a:gd name="connsiteY38" fmla="*/ 33543 h 597910"/>
                  <a:gd name="connsiteX39" fmla="*/ 31415 w 440062"/>
                  <a:gd name="connsiteY39" fmla="*/ 224385 h 597910"/>
                  <a:gd name="connsiteX40" fmla="*/ 78235 w 440062"/>
                  <a:gd name="connsiteY40" fmla="*/ 342270 h 597910"/>
                  <a:gd name="connsiteX41" fmla="*/ 125823 w 440062"/>
                  <a:gd name="connsiteY41" fmla="*/ 439803 h 597910"/>
                  <a:gd name="connsiteX42" fmla="*/ 156909 w 440062"/>
                  <a:gd name="connsiteY42" fmla="*/ 439803 h 597910"/>
                  <a:gd name="connsiteX43" fmla="*/ 156909 w 440062"/>
                  <a:gd name="connsiteY43" fmla="*/ 314623 h 597910"/>
                  <a:gd name="connsiteX44" fmla="*/ 189146 w 440062"/>
                  <a:gd name="connsiteY44" fmla="*/ 315007 h 597910"/>
                  <a:gd name="connsiteX45" fmla="*/ 189146 w 440062"/>
                  <a:gd name="connsiteY45" fmla="*/ 439803 h 597910"/>
                  <a:gd name="connsiteX46" fmla="*/ 250550 w 440062"/>
                  <a:gd name="connsiteY46" fmla="*/ 439803 h 597910"/>
                  <a:gd name="connsiteX47" fmla="*/ 250550 w 440062"/>
                  <a:gd name="connsiteY47" fmla="*/ 315007 h 597910"/>
                  <a:gd name="connsiteX48" fmla="*/ 189146 w 440062"/>
                  <a:gd name="connsiteY48" fmla="*/ 315007 h 597910"/>
                  <a:gd name="connsiteX49" fmla="*/ 157677 w 440062"/>
                  <a:gd name="connsiteY49" fmla="*/ 472442 h 597910"/>
                  <a:gd name="connsiteX50" fmla="*/ 157677 w 440062"/>
                  <a:gd name="connsiteY50" fmla="*/ 502777 h 597910"/>
                  <a:gd name="connsiteX51" fmla="*/ 282020 w 440062"/>
                  <a:gd name="connsiteY51" fmla="*/ 502777 h 597910"/>
                  <a:gd name="connsiteX52" fmla="*/ 282020 w 440062"/>
                  <a:gd name="connsiteY52" fmla="*/ 472442 h 597910"/>
                  <a:gd name="connsiteX53" fmla="*/ 157677 w 440062"/>
                  <a:gd name="connsiteY53" fmla="*/ 472442 h 597910"/>
                  <a:gd name="connsiteX54" fmla="*/ 262447 w 440062"/>
                  <a:gd name="connsiteY54" fmla="*/ 535416 h 597910"/>
                  <a:gd name="connsiteX55" fmla="*/ 177633 w 440062"/>
                  <a:gd name="connsiteY55" fmla="*/ 535416 h 597910"/>
                  <a:gd name="connsiteX56" fmla="*/ 185308 w 440062"/>
                  <a:gd name="connsiteY56" fmla="*/ 565751 h 597910"/>
                  <a:gd name="connsiteX57" fmla="*/ 255155 w 440062"/>
                  <a:gd name="connsiteY57" fmla="*/ 565751 h 597910"/>
                  <a:gd name="connsiteX58" fmla="*/ 262447 w 440062"/>
                  <a:gd name="connsiteY58" fmla="*/ 535416 h 597910"/>
                  <a:gd name="connsiteX59" fmla="*/ 156909 w 440062"/>
                  <a:gd name="connsiteY59" fmla="*/ 283136 h 597910"/>
                  <a:gd name="connsiteX60" fmla="*/ 156909 w 440062"/>
                  <a:gd name="connsiteY60" fmla="*/ 265856 h 597910"/>
                  <a:gd name="connsiteX61" fmla="*/ 140791 w 440062"/>
                  <a:gd name="connsiteY61" fmla="*/ 252033 h 597910"/>
                  <a:gd name="connsiteX62" fmla="*/ 125823 w 440062"/>
                  <a:gd name="connsiteY62" fmla="*/ 267392 h 597910"/>
                  <a:gd name="connsiteX63" fmla="*/ 140023 w 440062"/>
                  <a:gd name="connsiteY63" fmla="*/ 283136 h 597910"/>
                  <a:gd name="connsiteX64" fmla="*/ 156909 w 440062"/>
                  <a:gd name="connsiteY64" fmla="*/ 283136 h 597910"/>
                  <a:gd name="connsiteX65" fmla="*/ 282787 w 440062"/>
                  <a:gd name="connsiteY65" fmla="*/ 283520 h 597910"/>
                  <a:gd name="connsiteX66" fmla="*/ 295068 w 440062"/>
                  <a:gd name="connsiteY66" fmla="*/ 283520 h 597910"/>
                  <a:gd name="connsiteX67" fmla="*/ 300057 w 440062"/>
                  <a:gd name="connsiteY67" fmla="*/ 283520 h 597910"/>
                  <a:gd name="connsiteX68" fmla="*/ 313873 w 440062"/>
                  <a:gd name="connsiteY68" fmla="*/ 267392 h 597910"/>
                  <a:gd name="connsiteX69" fmla="*/ 298522 w 440062"/>
                  <a:gd name="connsiteY69" fmla="*/ 252417 h 597910"/>
                  <a:gd name="connsiteX70" fmla="*/ 282787 w 440062"/>
                  <a:gd name="connsiteY70" fmla="*/ 266624 h 597910"/>
                  <a:gd name="connsiteX71" fmla="*/ 282787 w 440062"/>
                  <a:gd name="connsiteY71" fmla="*/ 283520 h 59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40062" h="597910">
                    <a:moveTo>
                      <a:pt x="314257" y="472826"/>
                    </a:moveTo>
                    <a:cubicBezTo>
                      <a:pt x="314257" y="483194"/>
                      <a:pt x="314257" y="493177"/>
                      <a:pt x="314257" y="502777"/>
                    </a:cubicBezTo>
                    <a:cubicBezTo>
                      <a:pt x="314257" y="513145"/>
                      <a:pt x="309652" y="521592"/>
                      <a:pt x="301592" y="528504"/>
                    </a:cubicBezTo>
                    <a:cubicBezTo>
                      <a:pt x="298138" y="531576"/>
                      <a:pt x="295452" y="535800"/>
                      <a:pt x="293917" y="540024"/>
                    </a:cubicBezTo>
                    <a:cubicBezTo>
                      <a:pt x="290463" y="550775"/>
                      <a:pt x="288160" y="562295"/>
                      <a:pt x="285090" y="573047"/>
                    </a:cubicBezTo>
                    <a:cubicBezTo>
                      <a:pt x="280485" y="588790"/>
                      <a:pt x="269739" y="597238"/>
                      <a:pt x="253621" y="597622"/>
                    </a:cubicBezTo>
                    <a:cubicBezTo>
                      <a:pt x="230978" y="598006"/>
                      <a:pt x="208335" y="598006"/>
                      <a:pt x="186076" y="597622"/>
                    </a:cubicBezTo>
                    <a:cubicBezTo>
                      <a:pt x="169957" y="597622"/>
                      <a:pt x="159212" y="588790"/>
                      <a:pt x="154606" y="573431"/>
                    </a:cubicBezTo>
                    <a:cubicBezTo>
                      <a:pt x="152688" y="566903"/>
                      <a:pt x="151153" y="560375"/>
                      <a:pt x="149617" y="553463"/>
                    </a:cubicBezTo>
                    <a:cubicBezTo>
                      <a:pt x="146931" y="542328"/>
                      <a:pt x="144628" y="531960"/>
                      <a:pt x="134650" y="523896"/>
                    </a:cubicBezTo>
                    <a:cubicBezTo>
                      <a:pt x="129277" y="519673"/>
                      <a:pt x="127358" y="509689"/>
                      <a:pt x="126207" y="502009"/>
                    </a:cubicBezTo>
                    <a:cubicBezTo>
                      <a:pt x="124672" y="492409"/>
                      <a:pt x="125823" y="482426"/>
                      <a:pt x="125823" y="472826"/>
                    </a:cubicBezTo>
                    <a:cubicBezTo>
                      <a:pt x="102413" y="467066"/>
                      <a:pt x="95889" y="459002"/>
                      <a:pt x="94354" y="435195"/>
                    </a:cubicBezTo>
                    <a:cubicBezTo>
                      <a:pt x="93202" y="414460"/>
                      <a:pt x="82841" y="397948"/>
                      <a:pt x="70560" y="382205"/>
                    </a:cubicBezTo>
                    <a:cubicBezTo>
                      <a:pt x="62500" y="371837"/>
                      <a:pt x="54441" y="361469"/>
                      <a:pt x="45998" y="351486"/>
                    </a:cubicBezTo>
                    <a:cubicBezTo>
                      <a:pt x="-33059" y="256257"/>
                      <a:pt x="-8114" y="102661"/>
                      <a:pt x="104716" y="32775"/>
                    </a:cubicBezTo>
                    <a:cubicBezTo>
                      <a:pt x="238653" y="-49782"/>
                      <a:pt x="414806" y="31623"/>
                      <a:pt x="437449" y="187523"/>
                    </a:cubicBezTo>
                    <a:cubicBezTo>
                      <a:pt x="447043" y="252033"/>
                      <a:pt x="430157" y="309247"/>
                      <a:pt x="387942" y="359165"/>
                    </a:cubicBezTo>
                    <a:cubicBezTo>
                      <a:pt x="377580" y="371453"/>
                      <a:pt x="366834" y="384125"/>
                      <a:pt x="358391" y="398332"/>
                    </a:cubicBezTo>
                    <a:cubicBezTo>
                      <a:pt x="351867" y="409468"/>
                      <a:pt x="347645" y="422139"/>
                      <a:pt x="345727" y="434811"/>
                    </a:cubicBezTo>
                    <a:cubicBezTo>
                      <a:pt x="343040" y="459002"/>
                      <a:pt x="337667" y="467066"/>
                      <a:pt x="314257" y="472826"/>
                    </a:cubicBezTo>
                    <a:close/>
                    <a:moveTo>
                      <a:pt x="156909" y="314623"/>
                    </a:moveTo>
                    <a:cubicBezTo>
                      <a:pt x="150769" y="314623"/>
                      <a:pt x="145780" y="314623"/>
                      <a:pt x="140407" y="314623"/>
                    </a:cubicBezTo>
                    <a:cubicBezTo>
                      <a:pt x="114310" y="313855"/>
                      <a:pt x="93970" y="292736"/>
                      <a:pt x="94354" y="267008"/>
                    </a:cubicBezTo>
                    <a:cubicBezTo>
                      <a:pt x="94738" y="241665"/>
                      <a:pt x="115462" y="220930"/>
                      <a:pt x="140791" y="220546"/>
                    </a:cubicBezTo>
                    <a:cubicBezTo>
                      <a:pt x="166504" y="220162"/>
                      <a:pt x="187611" y="240513"/>
                      <a:pt x="188379" y="266624"/>
                    </a:cubicBezTo>
                    <a:cubicBezTo>
                      <a:pt x="188762" y="272000"/>
                      <a:pt x="188379" y="277376"/>
                      <a:pt x="188379" y="282752"/>
                    </a:cubicBezTo>
                    <a:cubicBezTo>
                      <a:pt x="210254" y="282752"/>
                      <a:pt x="230594" y="282752"/>
                      <a:pt x="251318" y="282752"/>
                    </a:cubicBezTo>
                    <a:cubicBezTo>
                      <a:pt x="251318" y="276992"/>
                      <a:pt x="251318" y="272000"/>
                      <a:pt x="251318" y="267392"/>
                    </a:cubicBezTo>
                    <a:cubicBezTo>
                      <a:pt x="252085" y="241281"/>
                      <a:pt x="272809" y="220930"/>
                      <a:pt x="298522" y="220930"/>
                    </a:cubicBezTo>
                    <a:cubicBezTo>
                      <a:pt x="323851" y="220930"/>
                      <a:pt x="344959" y="241665"/>
                      <a:pt x="345343" y="267008"/>
                    </a:cubicBezTo>
                    <a:cubicBezTo>
                      <a:pt x="345727" y="293119"/>
                      <a:pt x="325386" y="314239"/>
                      <a:pt x="298522" y="315007"/>
                    </a:cubicBezTo>
                    <a:cubicBezTo>
                      <a:pt x="293533" y="315007"/>
                      <a:pt x="288160" y="315007"/>
                      <a:pt x="283171" y="315007"/>
                    </a:cubicBezTo>
                    <a:cubicBezTo>
                      <a:pt x="283171" y="357629"/>
                      <a:pt x="283171" y="399100"/>
                      <a:pt x="283171" y="440187"/>
                    </a:cubicBezTo>
                    <a:cubicBezTo>
                      <a:pt x="293533" y="440187"/>
                      <a:pt x="303127" y="440187"/>
                      <a:pt x="313873" y="440187"/>
                    </a:cubicBezTo>
                    <a:cubicBezTo>
                      <a:pt x="313873" y="406012"/>
                      <a:pt x="330759" y="379517"/>
                      <a:pt x="351483" y="354558"/>
                    </a:cubicBezTo>
                    <a:cubicBezTo>
                      <a:pt x="356856" y="348414"/>
                      <a:pt x="362612" y="342270"/>
                      <a:pt x="366834" y="335358"/>
                    </a:cubicBezTo>
                    <a:cubicBezTo>
                      <a:pt x="377963" y="317311"/>
                      <a:pt x="391780" y="300031"/>
                      <a:pt x="398304" y="280448"/>
                    </a:cubicBezTo>
                    <a:cubicBezTo>
                      <a:pt x="442822" y="148356"/>
                      <a:pt x="334213" y="17032"/>
                      <a:pt x="197589" y="33543"/>
                    </a:cubicBezTo>
                    <a:cubicBezTo>
                      <a:pt x="100494" y="45447"/>
                      <a:pt x="30647" y="126468"/>
                      <a:pt x="31415" y="224385"/>
                    </a:cubicBezTo>
                    <a:cubicBezTo>
                      <a:pt x="31798" y="269696"/>
                      <a:pt x="49068" y="308095"/>
                      <a:pt x="78235" y="342270"/>
                    </a:cubicBezTo>
                    <a:cubicBezTo>
                      <a:pt x="102413" y="370685"/>
                      <a:pt x="126207" y="399868"/>
                      <a:pt x="125823" y="439803"/>
                    </a:cubicBezTo>
                    <a:cubicBezTo>
                      <a:pt x="136953" y="439803"/>
                      <a:pt x="146931" y="439803"/>
                      <a:pt x="156909" y="439803"/>
                    </a:cubicBezTo>
                    <a:cubicBezTo>
                      <a:pt x="156909" y="397948"/>
                      <a:pt x="156909" y="357246"/>
                      <a:pt x="156909" y="314623"/>
                    </a:cubicBezTo>
                    <a:close/>
                    <a:moveTo>
                      <a:pt x="189146" y="315007"/>
                    </a:moveTo>
                    <a:cubicBezTo>
                      <a:pt x="189146" y="357246"/>
                      <a:pt x="189146" y="398332"/>
                      <a:pt x="189146" y="439803"/>
                    </a:cubicBezTo>
                    <a:cubicBezTo>
                      <a:pt x="210254" y="439803"/>
                      <a:pt x="230594" y="439803"/>
                      <a:pt x="250550" y="439803"/>
                    </a:cubicBezTo>
                    <a:cubicBezTo>
                      <a:pt x="250550" y="397948"/>
                      <a:pt x="250550" y="356478"/>
                      <a:pt x="250550" y="315007"/>
                    </a:cubicBezTo>
                    <a:cubicBezTo>
                      <a:pt x="229826" y="315007"/>
                      <a:pt x="209870" y="315007"/>
                      <a:pt x="189146" y="315007"/>
                    </a:cubicBezTo>
                    <a:close/>
                    <a:moveTo>
                      <a:pt x="157677" y="472442"/>
                    </a:moveTo>
                    <a:cubicBezTo>
                      <a:pt x="157677" y="483194"/>
                      <a:pt x="157677" y="492793"/>
                      <a:pt x="157677" y="502777"/>
                    </a:cubicBezTo>
                    <a:cubicBezTo>
                      <a:pt x="199508" y="502777"/>
                      <a:pt x="240956" y="502777"/>
                      <a:pt x="282020" y="502777"/>
                    </a:cubicBezTo>
                    <a:cubicBezTo>
                      <a:pt x="282020" y="492409"/>
                      <a:pt x="282020" y="482426"/>
                      <a:pt x="282020" y="472442"/>
                    </a:cubicBezTo>
                    <a:cubicBezTo>
                      <a:pt x="240188" y="472442"/>
                      <a:pt x="199124" y="472442"/>
                      <a:pt x="157677" y="472442"/>
                    </a:cubicBezTo>
                    <a:close/>
                    <a:moveTo>
                      <a:pt x="262447" y="535416"/>
                    </a:moveTo>
                    <a:cubicBezTo>
                      <a:pt x="233280" y="535416"/>
                      <a:pt x="206032" y="535416"/>
                      <a:pt x="177633" y="535416"/>
                    </a:cubicBezTo>
                    <a:cubicBezTo>
                      <a:pt x="180319" y="546168"/>
                      <a:pt x="183006" y="556151"/>
                      <a:pt x="185308" y="565751"/>
                    </a:cubicBezTo>
                    <a:cubicBezTo>
                      <a:pt x="209486" y="565751"/>
                      <a:pt x="232129" y="565751"/>
                      <a:pt x="255155" y="565751"/>
                    </a:cubicBezTo>
                    <a:cubicBezTo>
                      <a:pt x="257458" y="555383"/>
                      <a:pt x="259761" y="545784"/>
                      <a:pt x="262447" y="535416"/>
                    </a:cubicBezTo>
                    <a:close/>
                    <a:moveTo>
                      <a:pt x="156909" y="283136"/>
                    </a:moveTo>
                    <a:cubicBezTo>
                      <a:pt x="156909" y="276608"/>
                      <a:pt x="157293" y="271232"/>
                      <a:pt x="156909" y="265856"/>
                    </a:cubicBezTo>
                    <a:cubicBezTo>
                      <a:pt x="156142" y="257409"/>
                      <a:pt x="148850" y="251649"/>
                      <a:pt x="140791" y="252033"/>
                    </a:cubicBezTo>
                    <a:cubicBezTo>
                      <a:pt x="132731" y="252417"/>
                      <a:pt x="126207" y="259329"/>
                      <a:pt x="125823" y="267392"/>
                    </a:cubicBezTo>
                    <a:cubicBezTo>
                      <a:pt x="125823" y="275456"/>
                      <a:pt x="131580" y="282368"/>
                      <a:pt x="140023" y="283136"/>
                    </a:cubicBezTo>
                    <a:cubicBezTo>
                      <a:pt x="145396" y="283520"/>
                      <a:pt x="150385" y="283136"/>
                      <a:pt x="156909" y="283136"/>
                    </a:cubicBezTo>
                    <a:close/>
                    <a:moveTo>
                      <a:pt x="282787" y="283520"/>
                    </a:moveTo>
                    <a:cubicBezTo>
                      <a:pt x="287393" y="283520"/>
                      <a:pt x="291230" y="283520"/>
                      <a:pt x="295068" y="283520"/>
                    </a:cubicBezTo>
                    <a:cubicBezTo>
                      <a:pt x="296603" y="283520"/>
                      <a:pt x="298522" y="283520"/>
                      <a:pt x="300057" y="283520"/>
                    </a:cubicBezTo>
                    <a:cubicBezTo>
                      <a:pt x="308500" y="282368"/>
                      <a:pt x="314257" y="275456"/>
                      <a:pt x="313873" y="267392"/>
                    </a:cubicBezTo>
                    <a:cubicBezTo>
                      <a:pt x="313489" y="259329"/>
                      <a:pt x="306581" y="252801"/>
                      <a:pt x="298522" y="252417"/>
                    </a:cubicBezTo>
                    <a:cubicBezTo>
                      <a:pt x="290463" y="252417"/>
                      <a:pt x="283555" y="258177"/>
                      <a:pt x="282787" y="266624"/>
                    </a:cubicBezTo>
                    <a:cubicBezTo>
                      <a:pt x="282404" y="271232"/>
                      <a:pt x="282787" y="276608"/>
                      <a:pt x="282787" y="283520"/>
                    </a:cubicBezTo>
                    <a:close/>
                  </a:path>
                </a:pathLst>
              </a:custGeom>
              <a:grpFill/>
              <a:ln w="3834" cap="flat">
                <a:noFill/>
                <a:prstDash val="solid"/>
                <a:miter/>
              </a:ln>
            </p:spPr>
            <p:txBody>
              <a:bodyPr rtlCol="0" anchor="ctr"/>
              <a:lstStyle/>
              <a:p>
                <a:endParaRPr lang="en-US"/>
              </a:p>
            </p:txBody>
          </p:sp>
          <p:sp>
            <p:nvSpPr>
              <p:cNvPr id="17" name="Freeform 272">
                <a:extLst>
                  <a:ext uri="{FF2B5EF4-FFF2-40B4-BE49-F238E27FC236}">
                    <a16:creationId xmlns:a16="http://schemas.microsoft.com/office/drawing/2014/main" id="{6E373D53-AF23-DABC-6939-9342851BDEC0}"/>
                  </a:ext>
                </a:extLst>
              </p:cNvPr>
              <p:cNvSpPr/>
              <p:nvPr/>
            </p:nvSpPr>
            <p:spPr>
              <a:xfrm>
                <a:off x="2962679" y="5486092"/>
                <a:ext cx="314009" cy="329945"/>
              </a:xfrm>
              <a:custGeom>
                <a:avLst/>
                <a:gdLst>
                  <a:gd name="connsiteX0" fmla="*/ 98310 w 314009"/>
                  <a:gd name="connsiteY0" fmla="*/ 168286 h 329945"/>
                  <a:gd name="connsiteX1" fmla="*/ 90635 w 314009"/>
                  <a:gd name="connsiteY1" fmla="*/ 27362 h 329945"/>
                  <a:gd name="connsiteX2" fmla="*/ 222653 w 314009"/>
                  <a:gd name="connsiteY2" fmla="*/ 26210 h 329945"/>
                  <a:gd name="connsiteX3" fmla="*/ 218048 w 314009"/>
                  <a:gd name="connsiteY3" fmla="*/ 167134 h 329945"/>
                  <a:gd name="connsiteX4" fmla="*/ 262182 w 314009"/>
                  <a:gd name="connsiteY4" fmla="*/ 198237 h 329945"/>
                  <a:gd name="connsiteX5" fmla="*/ 313992 w 314009"/>
                  <a:gd name="connsiteY5" fmla="*/ 310746 h 329945"/>
                  <a:gd name="connsiteX6" fmla="*/ 295187 w 314009"/>
                  <a:gd name="connsiteY6" fmla="*/ 329945 h 329945"/>
                  <a:gd name="connsiteX7" fmla="*/ 19253 w 314009"/>
                  <a:gd name="connsiteY7" fmla="*/ 329945 h 329945"/>
                  <a:gd name="connsiteX8" fmla="*/ 64 w 314009"/>
                  <a:gd name="connsiteY8" fmla="*/ 309978 h 329945"/>
                  <a:gd name="connsiteX9" fmla="*/ 89483 w 314009"/>
                  <a:gd name="connsiteY9" fmla="*/ 172510 h 329945"/>
                  <a:gd name="connsiteX10" fmla="*/ 98310 w 314009"/>
                  <a:gd name="connsiteY10" fmla="*/ 168286 h 329945"/>
                  <a:gd name="connsiteX11" fmla="*/ 280220 w 314009"/>
                  <a:gd name="connsiteY11" fmla="*/ 297690 h 329945"/>
                  <a:gd name="connsiteX12" fmla="*/ 151655 w 314009"/>
                  <a:gd name="connsiteY12" fmla="*/ 188253 h 329945"/>
                  <a:gd name="connsiteX13" fmla="*/ 33836 w 314009"/>
                  <a:gd name="connsiteY13" fmla="*/ 297306 h 329945"/>
                  <a:gd name="connsiteX14" fmla="*/ 219583 w 314009"/>
                  <a:gd name="connsiteY14" fmla="*/ 297306 h 329945"/>
                  <a:gd name="connsiteX15" fmla="*/ 202313 w 314009"/>
                  <a:gd name="connsiteY15" fmla="*/ 270427 h 329945"/>
                  <a:gd name="connsiteX16" fmla="*/ 201929 w 314009"/>
                  <a:gd name="connsiteY16" fmla="*/ 246236 h 329945"/>
                  <a:gd name="connsiteX17" fmla="*/ 226107 w 314009"/>
                  <a:gd name="connsiteY17" fmla="*/ 250076 h 329945"/>
                  <a:gd name="connsiteX18" fmla="*/ 249901 w 314009"/>
                  <a:gd name="connsiteY18" fmla="*/ 297690 h 329945"/>
                  <a:gd name="connsiteX19" fmla="*/ 280220 w 314009"/>
                  <a:gd name="connsiteY19" fmla="*/ 297690 h 329945"/>
                  <a:gd name="connsiteX20" fmla="*/ 219967 w 314009"/>
                  <a:gd name="connsiteY20" fmla="*/ 93792 h 329945"/>
                  <a:gd name="connsiteX21" fmla="*/ 156644 w 314009"/>
                  <a:gd name="connsiteY21" fmla="*/ 31202 h 329945"/>
                  <a:gd name="connsiteX22" fmla="*/ 94089 w 314009"/>
                  <a:gd name="connsiteY22" fmla="*/ 93792 h 329945"/>
                  <a:gd name="connsiteX23" fmla="*/ 156644 w 314009"/>
                  <a:gd name="connsiteY23" fmla="*/ 157150 h 329945"/>
                  <a:gd name="connsiteX24" fmla="*/ 219967 w 314009"/>
                  <a:gd name="connsiteY24" fmla="*/ 93792 h 329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4009" h="329945">
                    <a:moveTo>
                      <a:pt x="98310" y="168286"/>
                    </a:moveTo>
                    <a:cubicBezTo>
                      <a:pt x="47268" y="122207"/>
                      <a:pt x="57630" y="59617"/>
                      <a:pt x="90635" y="27362"/>
                    </a:cubicBezTo>
                    <a:cubicBezTo>
                      <a:pt x="127093" y="-8733"/>
                      <a:pt x="185427" y="-9117"/>
                      <a:pt x="222653" y="26210"/>
                    </a:cubicBezTo>
                    <a:cubicBezTo>
                      <a:pt x="257193" y="59233"/>
                      <a:pt x="266787" y="122975"/>
                      <a:pt x="218048" y="167134"/>
                    </a:cubicBezTo>
                    <a:cubicBezTo>
                      <a:pt x="232631" y="177118"/>
                      <a:pt x="248750" y="186333"/>
                      <a:pt x="262182" y="198237"/>
                    </a:cubicBezTo>
                    <a:cubicBezTo>
                      <a:pt x="295954" y="227804"/>
                      <a:pt x="312457" y="265819"/>
                      <a:pt x="313992" y="310746"/>
                    </a:cubicBezTo>
                    <a:cubicBezTo>
                      <a:pt x="314376" y="324185"/>
                      <a:pt x="308619" y="329945"/>
                      <a:pt x="295187" y="329945"/>
                    </a:cubicBezTo>
                    <a:cubicBezTo>
                      <a:pt x="203081" y="329945"/>
                      <a:pt x="111359" y="329945"/>
                      <a:pt x="19253" y="329945"/>
                    </a:cubicBezTo>
                    <a:cubicBezTo>
                      <a:pt x="5437" y="329945"/>
                      <a:pt x="-704" y="324185"/>
                      <a:pt x="64" y="309978"/>
                    </a:cubicBezTo>
                    <a:cubicBezTo>
                      <a:pt x="3518" y="247003"/>
                      <a:pt x="33452" y="201309"/>
                      <a:pt x="89483" y="172510"/>
                    </a:cubicBezTo>
                    <a:cubicBezTo>
                      <a:pt x="92170" y="170974"/>
                      <a:pt x="94856" y="169822"/>
                      <a:pt x="98310" y="168286"/>
                    </a:cubicBezTo>
                    <a:close/>
                    <a:moveTo>
                      <a:pt x="280220" y="297690"/>
                    </a:moveTo>
                    <a:cubicBezTo>
                      <a:pt x="279068" y="253147"/>
                      <a:pt x="233399" y="185565"/>
                      <a:pt x="151655" y="188253"/>
                    </a:cubicBezTo>
                    <a:cubicBezTo>
                      <a:pt x="91402" y="190173"/>
                      <a:pt x="29231" y="247388"/>
                      <a:pt x="33836" y="297306"/>
                    </a:cubicBezTo>
                    <a:cubicBezTo>
                      <a:pt x="94856" y="297306"/>
                      <a:pt x="155493" y="297306"/>
                      <a:pt x="219583" y="297306"/>
                    </a:cubicBezTo>
                    <a:cubicBezTo>
                      <a:pt x="213059" y="286938"/>
                      <a:pt x="208070" y="278491"/>
                      <a:pt x="202313" y="270427"/>
                    </a:cubicBezTo>
                    <a:cubicBezTo>
                      <a:pt x="195405" y="260827"/>
                      <a:pt x="194638" y="252379"/>
                      <a:pt x="201929" y="246236"/>
                    </a:cubicBezTo>
                    <a:cubicBezTo>
                      <a:pt x="208838" y="240092"/>
                      <a:pt x="218048" y="241628"/>
                      <a:pt x="226107" y="250076"/>
                    </a:cubicBezTo>
                    <a:cubicBezTo>
                      <a:pt x="238772" y="263515"/>
                      <a:pt x="246064" y="279642"/>
                      <a:pt x="249901" y="297690"/>
                    </a:cubicBezTo>
                    <a:cubicBezTo>
                      <a:pt x="260263" y="297690"/>
                      <a:pt x="270242" y="297690"/>
                      <a:pt x="280220" y="297690"/>
                    </a:cubicBezTo>
                    <a:close/>
                    <a:moveTo>
                      <a:pt x="219967" y="93792"/>
                    </a:moveTo>
                    <a:cubicBezTo>
                      <a:pt x="219967" y="59233"/>
                      <a:pt x="191568" y="30818"/>
                      <a:pt x="156644" y="31202"/>
                    </a:cubicBezTo>
                    <a:cubicBezTo>
                      <a:pt x="122488" y="31202"/>
                      <a:pt x="94472" y="59617"/>
                      <a:pt x="94089" y="93792"/>
                    </a:cubicBezTo>
                    <a:cubicBezTo>
                      <a:pt x="94089" y="128735"/>
                      <a:pt x="122104" y="156766"/>
                      <a:pt x="156644" y="157150"/>
                    </a:cubicBezTo>
                    <a:cubicBezTo>
                      <a:pt x="191568" y="157150"/>
                      <a:pt x="219967" y="128735"/>
                      <a:pt x="219967" y="93792"/>
                    </a:cubicBezTo>
                    <a:close/>
                  </a:path>
                </a:pathLst>
              </a:custGeom>
              <a:grpFill/>
              <a:ln w="3834" cap="flat">
                <a:noFill/>
                <a:prstDash val="solid"/>
                <a:miter/>
              </a:ln>
            </p:spPr>
            <p:txBody>
              <a:bodyPr rtlCol="0" anchor="ctr"/>
              <a:lstStyle/>
              <a:p>
                <a:endParaRPr lang="en-US"/>
              </a:p>
            </p:txBody>
          </p:sp>
          <p:sp>
            <p:nvSpPr>
              <p:cNvPr id="18" name="Freeform 273">
                <a:extLst>
                  <a:ext uri="{FF2B5EF4-FFF2-40B4-BE49-F238E27FC236}">
                    <a16:creationId xmlns:a16="http://schemas.microsoft.com/office/drawing/2014/main" id="{09848545-BF9F-3AAA-9954-8A5A64CCE927}"/>
                  </a:ext>
                </a:extLst>
              </p:cNvPr>
              <p:cNvSpPr/>
              <p:nvPr/>
            </p:nvSpPr>
            <p:spPr>
              <a:xfrm>
                <a:off x="2522873" y="5485743"/>
                <a:ext cx="314009" cy="329909"/>
              </a:xfrm>
              <a:custGeom>
                <a:avLst/>
                <a:gdLst>
                  <a:gd name="connsiteX0" fmla="*/ 98310 w 314009"/>
                  <a:gd name="connsiteY0" fmla="*/ 168634 h 329909"/>
                  <a:gd name="connsiteX1" fmla="*/ 89867 w 314009"/>
                  <a:gd name="connsiteY1" fmla="*/ 28095 h 329909"/>
                  <a:gd name="connsiteX2" fmla="*/ 221886 w 314009"/>
                  <a:gd name="connsiteY2" fmla="*/ 25791 h 329909"/>
                  <a:gd name="connsiteX3" fmla="*/ 216129 w 314009"/>
                  <a:gd name="connsiteY3" fmla="*/ 168634 h 329909"/>
                  <a:gd name="connsiteX4" fmla="*/ 277149 w 314009"/>
                  <a:gd name="connsiteY4" fmla="*/ 213561 h 329909"/>
                  <a:gd name="connsiteX5" fmla="*/ 313992 w 314009"/>
                  <a:gd name="connsiteY5" fmla="*/ 310710 h 329909"/>
                  <a:gd name="connsiteX6" fmla="*/ 295187 w 314009"/>
                  <a:gd name="connsiteY6" fmla="*/ 329909 h 329909"/>
                  <a:gd name="connsiteX7" fmla="*/ 19253 w 314009"/>
                  <a:gd name="connsiteY7" fmla="*/ 329909 h 329909"/>
                  <a:gd name="connsiteX8" fmla="*/ 64 w 314009"/>
                  <a:gd name="connsiteY8" fmla="*/ 309942 h 329909"/>
                  <a:gd name="connsiteX9" fmla="*/ 89867 w 314009"/>
                  <a:gd name="connsiteY9" fmla="*/ 172474 h 329909"/>
                  <a:gd name="connsiteX10" fmla="*/ 98310 w 314009"/>
                  <a:gd name="connsiteY10" fmla="*/ 168634 h 329909"/>
                  <a:gd name="connsiteX11" fmla="*/ 94472 w 314009"/>
                  <a:gd name="connsiteY11" fmla="*/ 298038 h 329909"/>
                  <a:gd name="connsiteX12" fmla="*/ 280987 w 314009"/>
                  <a:gd name="connsiteY12" fmla="*/ 298038 h 329909"/>
                  <a:gd name="connsiteX13" fmla="*/ 155876 w 314009"/>
                  <a:gd name="connsiteY13" fmla="*/ 188602 h 329909"/>
                  <a:gd name="connsiteX14" fmla="*/ 34220 w 314009"/>
                  <a:gd name="connsiteY14" fmla="*/ 298038 h 329909"/>
                  <a:gd name="connsiteX15" fmla="*/ 64154 w 314009"/>
                  <a:gd name="connsiteY15" fmla="*/ 298038 h 329909"/>
                  <a:gd name="connsiteX16" fmla="*/ 88716 w 314009"/>
                  <a:gd name="connsiteY16" fmla="*/ 250424 h 329909"/>
                  <a:gd name="connsiteX17" fmla="*/ 98310 w 314009"/>
                  <a:gd name="connsiteY17" fmla="*/ 243896 h 329909"/>
                  <a:gd name="connsiteX18" fmla="*/ 115580 w 314009"/>
                  <a:gd name="connsiteY18" fmla="*/ 250040 h 329909"/>
                  <a:gd name="connsiteX19" fmla="*/ 114429 w 314009"/>
                  <a:gd name="connsiteY19" fmla="*/ 269239 h 329909"/>
                  <a:gd name="connsiteX20" fmla="*/ 94472 w 314009"/>
                  <a:gd name="connsiteY20" fmla="*/ 298038 h 329909"/>
                  <a:gd name="connsiteX21" fmla="*/ 157412 w 314009"/>
                  <a:gd name="connsiteY21" fmla="*/ 31551 h 329909"/>
                  <a:gd name="connsiteX22" fmla="*/ 94472 w 314009"/>
                  <a:gd name="connsiteY22" fmla="*/ 94141 h 329909"/>
                  <a:gd name="connsiteX23" fmla="*/ 157412 w 314009"/>
                  <a:gd name="connsiteY23" fmla="*/ 157115 h 329909"/>
                  <a:gd name="connsiteX24" fmla="*/ 219967 w 314009"/>
                  <a:gd name="connsiteY24" fmla="*/ 94909 h 329909"/>
                  <a:gd name="connsiteX25" fmla="*/ 157412 w 314009"/>
                  <a:gd name="connsiteY25" fmla="*/ 31551 h 32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14009" h="329909">
                    <a:moveTo>
                      <a:pt x="98310" y="168634"/>
                    </a:moveTo>
                    <a:cubicBezTo>
                      <a:pt x="48036" y="123708"/>
                      <a:pt x="57246" y="61118"/>
                      <a:pt x="89867" y="28095"/>
                    </a:cubicBezTo>
                    <a:cubicBezTo>
                      <a:pt x="126326" y="-8384"/>
                      <a:pt x="184276" y="-9536"/>
                      <a:pt x="221886" y="25791"/>
                    </a:cubicBezTo>
                    <a:cubicBezTo>
                      <a:pt x="256426" y="58046"/>
                      <a:pt x="267171" y="122940"/>
                      <a:pt x="216129" y="168634"/>
                    </a:cubicBezTo>
                    <a:cubicBezTo>
                      <a:pt x="239923" y="179002"/>
                      <a:pt x="260647" y="193594"/>
                      <a:pt x="277149" y="213561"/>
                    </a:cubicBezTo>
                    <a:cubicBezTo>
                      <a:pt x="300560" y="241592"/>
                      <a:pt x="312840" y="274231"/>
                      <a:pt x="313992" y="310710"/>
                    </a:cubicBezTo>
                    <a:cubicBezTo>
                      <a:pt x="314375" y="323766"/>
                      <a:pt x="308619" y="329909"/>
                      <a:pt x="295187" y="329909"/>
                    </a:cubicBezTo>
                    <a:cubicBezTo>
                      <a:pt x="203081" y="329909"/>
                      <a:pt x="111359" y="329909"/>
                      <a:pt x="19253" y="329909"/>
                    </a:cubicBezTo>
                    <a:cubicBezTo>
                      <a:pt x="5437" y="329909"/>
                      <a:pt x="-704" y="324150"/>
                      <a:pt x="64" y="309942"/>
                    </a:cubicBezTo>
                    <a:cubicBezTo>
                      <a:pt x="3902" y="246968"/>
                      <a:pt x="33836" y="201273"/>
                      <a:pt x="89867" y="172474"/>
                    </a:cubicBezTo>
                    <a:cubicBezTo>
                      <a:pt x="92554" y="171322"/>
                      <a:pt x="95240" y="170170"/>
                      <a:pt x="98310" y="168634"/>
                    </a:cubicBezTo>
                    <a:close/>
                    <a:moveTo>
                      <a:pt x="94472" y="298038"/>
                    </a:moveTo>
                    <a:cubicBezTo>
                      <a:pt x="159330" y="298038"/>
                      <a:pt x="219967" y="298038"/>
                      <a:pt x="280987" y="298038"/>
                    </a:cubicBezTo>
                    <a:cubicBezTo>
                      <a:pt x="279068" y="251960"/>
                      <a:pt x="233783" y="187834"/>
                      <a:pt x="155876" y="188602"/>
                    </a:cubicBezTo>
                    <a:cubicBezTo>
                      <a:pt x="78738" y="189370"/>
                      <a:pt x="35371" y="254264"/>
                      <a:pt x="34220" y="298038"/>
                    </a:cubicBezTo>
                    <a:cubicBezTo>
                      <a:pt x="44198" y="298038"/>
                      <a:pt x="54176" y="298038"/>
                      <a:pt x="64154" y="298038"/>
                    </a:cubicBezTo>
                    <a:cubicBezTo>
                      <a:pt x="71446" y="273079"/>
                      <a:pt x="77203" y="261944"/>
                      <a:pt x="88716" y="250424"/>
                    </a:cubicBezTo>
                    <a:cubicBezTo>
                      <a:pt x="91402" y="247736"/>
                      <a:pt x="94472" y="245048"/>
                      <a:pt x="98310" y="243896"/>
                    </a:cubicBezTo>
                    <a:cubicBezTo>
                      <a:pt x="105218" y="241976"/>
                      <a:pt x="111359" y="243896"/>
                      <a:pt x="115580" y="250040"/>
                    </a:cubicBezTo>
                    <a:cubicBezTo>
                      <a:pt x="119801" y="256568"/>
                      <a:pt x="119034" y="262711"/>
                      <a:pt x="114429" y="269239"/>
                    </a:cubicBezTo>
                    <a:cubicBezTo>
                      <a:pt x="107137" y="278071"/>
                      <a:pt x="101764" y="287287"/>
                      <a:pt x="94472" y="298038"/>
                    </a:cubicBezTo>
                    <a:close/>
                    <a:moveTo>
                      <a:pt x="157412" y="31551"/>
                    </a:moveTo>
                    <a:cubicBezTo>
                      <a:pt x="122488" y="31551"/>
                      <a:pt x="94089" y="59582"/>
                      <a:pt x="94472" y="94141"/>
                    </a:cubicBezTo>
                    <a:cubicBezTo>
                      <a:pt x="94472" y="129084"/>
                      <a:pt x="122872" y="157115"/>
                      <a:pt x="157412" y="157115"/>
                    </a:cubicBezTo>
                    <a:cubicBezTo>
                      <a:pt x="191567" y="157115"/>
                      <a:pt x="219967" y="129084"/>
                      <a:pt x="219967" y="94909"/>
                    </a:cubicBezTo>
                    <a:cubicBezTo>
                      <a:pt x="220351" y="59966"/>
                      <a:pt x="192335" y="31551"/>
                      <a:pt x="157412" y="31551"/>
                    </a:cubicBezTo>
                    <a:close/>
                  </a:path>
                </a:pathLst>
              </a:custGeom>
              <a:grpFill/>
              <a:ln w="3834" cap="flat">
                <a:noFill/>
                <a:prstDash val="solid"/>
                <a:miter/>
              </a:ln>
            </p:spPr>
            <p:txBody>
              <a:bodyPr rtlCol="0" anchor="ctr"/>
              <a:lstStyle/>
              <a:p>
                <a:endParaRPr lang="en-US"/>
              </a:p>
            </p:txBody>
          </p:sp>
          <p:sp>
            <p:nvSpPr>
              <p:cNvPr id="19" name="Freeform 274">
                <a:extLst>
                  <a:ext uri="{FF2B5EF4-FFF2-40B4-BE49-F238E27FC236}">
                    <a16:creationId xmlns:a16="http://schemas.microsoft.com/office/drawing/2014/main" id="{060B652C-1A11-D286-A4F4-DD8627F16706}"/>
                  </a:ext>
                </a:extLst>
              </p:cNvPr>
              <p:cNvSpPr/>
              <p:nvPr/>
            </p:nvSpPr>
            <p:spPr>
              <a:xfrm>
                <a:off x="2444246" y="5234238"/>
                <a:ext cx="219597" cy="220082"/>
              </a:xfrm>
              <a:custGeom>
                <a:avLst/>
                <a:gdLst>
                  <a:gd name="connsiteX0" fmla="*/ 157748 w 219597"/>
                  <a:gd name="connsiteY0" fmla="*/ 105269 h 220082"/>
                  <a:gd name="connsiteX1" fmla="*/ 214547 w 219597"/>
                  <a:gd name="connsiteY1" fmla="*/ 171700 h 220082"/>
                  <a:gd name="connsiteX2" fmla="*/ 219536 w 219597"/>
                  <a:gd name="connsiteY2" fmla="*/ 202419 h 220082"/>
                  <a:gd name="connsiteX3" fmla="*/ 203034 w 219597"/>
                  <a:gd name="connsiteY3" fmla="*/ 220082 h 220082"/>
                  <a:gd name="connsiteX4" fmla="*/ 16519 w 219597"/>
                  <a:gd name="connsiteY4" fmla="*/ 220082 h 220082"/>
                  <a:gd name="connsiteX5" fmla="*/ 17 w 219597"/>
                  <a:gd name="connsiteY5" fmla="*/ 202419 h 220082"/>
                  <a:gd name="connsiteX6" fmla="*/ 50675 w 219597"/>
                  <a:gd name="connsiteY6" fmla="*/ 112181 h 220082"/>
                  <a:gd name="connsiteX7" fmla="*/ 56432 w 219597"/>
                  <a:gd name="connsiteY7" fmla="*/ 108725 h 220082"/>
                  <a:gd name="connsiteX8" fmla="*/ 62188 w 219597"/>
                  <a:gd name="connsiteY8" fmla="*/ 105269 h 220082"/>
                  <a:gd name="connsiteX9" fmla="*/ 68329 w 219597"/>
                  <a:gd name="connsiteY9" fmla="*/ 15416 h 220082"/>
                  <a:gd name="connsiteX10" fmla="*/ 149689 w 219597"/>
                  <a:gd name="connsiteY10" fmla="*/ 14264 h 220082"/>
                  <a:gd name="connsiteX11" fmla="*/ 157748 w 219597"/>
                  <a:gd name="connsiteY11" fmla="*/ 105269 h 220082"/>
                  <a:gd name="connsiteX12" fmla="*/ 186148 w 219597"/>
                  <a:gd name="connsiteY12" fmla="*/ 188211 h 220082"/>
                  <a:gd name="connsiteX13" fmla="*/ 105939 w 219597"/>
                  <a:gd name="connsiteY13" fmla="*/ 126005 h 220082"/>
                  <a:gd name="connsiteX14" fmla="*/ 34557 w 219597"/>
                  <a:gd name="connsiteY14" fmla="*/ 188211 h 220082"/>
                  <a:gd name="connsiteX15" fmla="*/ 186148 w 219597"/>
                  <a:gd name="connsiteY15" fmla="*/ 188211 h 220082"/>
                  <a:gd name="connsiteX16" fmla="*/ 141630 w 219597"/>
                  <a:gd name="connsiteY16" fmla="*/ 63415 h 220082"/>
                  <a:gd name="connsiteX17" fmla="*/ 110928 w 219597"/>
                  <a:gd name="connsiteY17" fmla="*/ 31928 h 220082"/>
                  <a:gd name="connsiteX18" fmla="*/ 79075 w 219597"/>
                  <a:gd name="connsiteY18" fmla="*/ 63415 h 220082"/>
                  <a:gd name="connsiteX19" fmla="*/ 110544 w 219597"/>
                  <a:gd name="connsiteY19" fmla="*/ 94518 h 220082"/>
                  <a:gd name="connsiteX20" fmla="*/ 141630 w 219597"/>
                  <a:gd name="connsiteY20" fmla="*/ 63415 h 22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9597" h="220082">
                    <a:moveTo>
                      <a:pt x="157748" y="105269"/>
                    </a:moveTo>
                    <a:cubicBezTo>
                      <a:pt x="185764" y="119861"/>
                      <a:pt x="205720" y="141364"/>
                      <a:pt x="214547" y="171700"/>
                    </a:cubicBezTo>
                    <a:cubicBezTo>
                      <a:pt x="217617" y="181683"/>
                      <a:pt x="218769" y="192051"/>
                      <a:pt x="219536" y="202419"/>
                    </a:cubicBezTo>
                    <a:cubicBezTo>
                      <a:pt x="220304" y="213170"/>
                      <a:pt x="213779" y="219698"/>
                      <a:pt x="203034" y="220082"/>
                    </a:cubicBezTo>
                    <a:cubicBezTo>
                      <a:pt x="140862" y="220082"/>
                      <a:pt x="78691" y="220082"/>
                      <a:pt x="16519" y="220082"/>
                    </a:cubicBezTo>
                    <a:cubicBezTo>
                      <a:pt x="5774" y="220082"/>
                      <a:pt x="-367" y="213554"/>
                      <a:pt x="17" y="202419"/>
                    </a:cubicBezTo>
                    <a:cubicBezTo>
                      <a:pt x="1552" y="163636"/>
                      <a:pt x="18438" y="133685"/>
                      <a:pt x="50675" y="112181"/>
                    </a:cubicBezTo>
                    <a:cubicBezTo>
                      <a:pt x="52594" y="111029"/>
                      <a:pt x="54513" y="109877"/>
                      <a:pt x="56432" y="108725"/>
                    </a:cubicBezTo>
                    <a:cubicBezTo>
                      <a:pt x="58351" y="107573"/>
                      <a:pt x="60269" y="106422"/>
                      <a:pt x="62188" y="105269"/>
                    </a:cubicBezTo>
                    <a:cubicBezTo>
                      <a:pt x="40697" y="68791"/>
                      <a:pt x="43000" y="37688"/>
                      <a:pt x="68329" y="15416"/>
                    </a:cubicBezTo>
                    <a:cubicBezTo>
                      <a:pt x="91355" y="-4551"/>
                      <a:pt x="125895" y="-5319"/>
                      <a:pt x="149689" y="14264"/>
                    </a:cubicBezTo>
                    <a:cubicBezTo>
                      <a:pt x="176554" y="35768"/>
                      <a:pt x="179240" y="66871"/>
                      <a:pt x="157748" y="105269"/>
                    </a:cubicBezTo>
                    <a:close/>
                    <a:moveTo>
                      <a:pt x="186148" y="188211"/>
                    </a:moveTo>
                    <a:cubicBezTo>
                      <a:pt x="180391" y="151732"/>
                      <a:pt x="145084" y="124085"/>
                      <a:pt x="105939" y="126005"/>
                    </a:cubicBezTo>
                    <a:cubicBezTo>
                      <a:pt x="70631" y="127541"/>
                      <a:pt x="36092" y="157492"/>
                      <a:pt x="34557" y="188211"/>
                    </a:cubicBezTo>
                    <a:cubicBezTo>
                      <a:pt x="85215" y="188211"/>
                      <a:pt x="135490" y="188211"/>
                      <a:pt x="186148" y="188211"/>
                    </a:cubicBezTo>
                    <a:close/>
                    <a:moveTo>
                      <a:pt x="141630" y="63415"/>
                    </a:moveTo>
                    <a:cubicBezTo>
                      <a:pt x="141630" y="46135"/>
                      <a:pt x="127814" y="31928"/>
                      <a:pt x="110928" y="31928"/>
                    </a:cubicBezTo>
                    <a:cubicBezTo>
                      <a:pt x="93274" y="31544"/>
                      <a:pt x="79075" y="46135"/>
                      <a:pt x="79075" y="63415"/>
                    </a:cubicBezTo>
                    <a:cubicBezTo>
                      <a:pt x="79075" y="80310"/>
                      <a:pt x="93274" y="94518"/>
                      <a:pt x="110544" y="94518"/>
                    </a:cubicBezTo>
                    <a:cubicBezTo>
                      <a:pt x="127430" y="94518"/>
                      <a:pt x="141246" y="80310"/>
                      <a:pt x="141630" y="63415"/>
                    </a:cubicBezTo>
                    <a:close/>
                  </a:path>
                </a:pathLst>
              </a:custGeom>
              <a:grpFill/>
              <a:ln w="3834" cap="flat">
                <a:noFill/>
                <a:prstDash val="solid"/>
                <a:miter/>
              </a:ln>
            </p:spPr>
            <p:txBody>
              <a:bodyPr rtlCol="0" anchor="ctr"/>
              <a:lstStyle/>
              <a:p>
                <a:endParaRPr lang="en-US"/>
              </a:p>
            </p:txBody>
          </p:sp>
          <p:sp>
            <p:nvSpPr>
              <p:cNvPr id="22" name="Freeform 275">
                <a:extLst>
                  <a:ext uri="{FF2B5EF4-FFF2-40B4-BE49-F238E27FC236}">
                    <a16:creationId xmlns:a16="http://schemas.microsoft.com/office/drawing/2014/main" id="{FF046A59-E0E5-0A28-97C6-02718A6EF511}"/>
                  </a:ext>
                </a:extLst>
              </p:cNvPr>
              <p:cNvSpPr/>
              <p:nvPr/>
            </p:nvSpPr>
            <p:spPr>
              <a:xfrm>
                <a:off x="3135377" y="5234295"/>
                <a:ext cx="219647" cy="220409"/>
              </a:xfrm>
              <a:custGeom>
                <a:avLst/>
                <a:gdLst>
                  <a:gd name="connsiteX0" fmla="*/ 62236 w 219647"/>
                  <a:gd name="connsiteY0" fmla="*/ 105213 h 220409"/>
                  <a:gd name="connsiteX1" fmla="*/ 69143 w 219647"/>
                  <a:gd name="connsiteY1" fmla="*/ 14975 h 220409"/>
                  <a:gd name="connsiteX2" fmla="*/ 150504 w 219647"/>
                  <a:gd name="connsiteY2" fmla="*/ 14975 h 220409"/>
                  <a:gd name="connsiteX3" fmla="*/ 157795 w 219647"/>
                  <a:gd name="connsiteY3" fmla="*/ 104829 h 220409"/>
                  <a:gd name="connsiteX4" fmla="*/ 181590 w 219647"/>
                  <a:gd name="connsiteY4" fmla="*/ 121724 h 220409"/>
                  <a:gd name="connsiteX5" fmla="*/ 219583 w 219647"/>
                  <a:gd name="connsiteY5" fmla="*/ 200826 h 220409"/>
                  <a:gd name="connsiteX6" fmla="*/ 201162 w 219647"/>
                  <a:gd name="connsiteY6" fmla="*/ 220409 h 220409"/>
                  <a:gd name="connsiteX7" fmla="*/ 18485 w 219647"/>
                  <a:gd name="connsiteY7" fmla="*/ 220409 h 220409"/>
                  <a:gd name="connsiteX8" fmla="*/ 64 w 219647"/>
                  <a:gd name="connsiteY8" fmla="*/ 200826 h 220409"/>
                  <a:gd name="connsiteX9" fmla="*/ 50722 w 219647"/>
                  <a:gd name="connsiteY9" fmla="*/ 112509 h 220409"/>
                  <a:gd name="connsiteX10" fmla="*/ 62236 w 219647"/>
                  <a:gd name="connsiteY10" fmla="*/ 105213 h 220409"/>
                  <a:gd name="connsiteX11" fmla="*/ 186195 w 219647"/>
                  <a:gd name="connsiteY11" fmla="*/ 188154 h 220409"/>
                  <a:gd name="connsiteX12" fmla="*/ 105986 w 219647"/>
                  <a:gd name="connsiteY12" fmla="*/ 125948 h 220409"/>
                  <a:gd name="connsiteX13" fmla="*/ 34604 w 219647"/>
                  <a:gd name="connsiteY13" fmla="*/ 188154 h 220409"/>
                  <a:gd name="connsiteX14" fmla="*/ 186195 w 219647"/>
                  <a:gd name="connsiteY14" fmla="*/ 188154 h 220409"/>
                  <a:gd name="connsiteX15" fmla="*/ 141293 w 219647"/>
                  <a:gd name="connsiteY15" fmla="*/ 62590 h 220409"/>
                  <a:gd name="connsiteX16" fmla="*/ 109824 w 219647"/>
                  <a:gd name="connsiteY16" fmla="*/ 31487 h 220409"/>
                  <a:gd name="connsiteX17" fmla="*/ 78738 w 219647"/>
                  <a:gd name="connsiteY17" fmla="*/ 63742 h 220409"/>
                  <a:gd name="connsiteX18" fmla="*/ 110591 w 219647"/>
                  <a:gd name="connsiteY18" fmla="*/ 94077 h 220409"/>
                  <a:gd name="connsiteX19" fmla="*/ 141293 w 219647"/>
                  <a:gd name="connsiteY19" fmla="*/ 62590 h 22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647" h="220409">
                    <a:moveTo>
                      <a:pt x="62236" y="105213"/>
                    </a:moveTo>
                    <a:cubicBezTo>
                      <a:pt x="40744" y="67966"/>
                      <a:pt x="43431" y="36479"/>
                      <a:pt x="69143" y="14975"/>
                    </a:cubicBezTo>
                    <a:cubicBezTo>
                      <a:pt x="92554" y="-4992"/>
                      <a:pt x="126710" y="-4992"/>
                      <a:pt x="150504" y="14975"/>
                    </a:cubicBezTo>
                    <a:cubicBezTo>
                      <a:pt x="176600" y="36863"/>
                      <a:pt x="178903" y="68350"/>
                      <a:pt x="157795" y="104829"/>
                    </a:cubicBezTo>
                    <a:cubicBezTo>
                      <a:pt x="165855" y="110589"/>
                      <a:pt x="174298" y="115580"/>
                      <a:pt x="181590" y="121724"/>
                    </a:cubicBezTo>
                    <a:cubicBezTo>
                      <a:pt x="205767" y="142460"/>
                      <a:pt x="218048" y="168955"/>
                      <a:pt x="219583" y="200826"/>
                    </a:cubicBezTo>
                    <a:cubicBezTo>
                      <a:pt x="220351" y="214265"/>
                      <a:pt x="214210" y="220409"/>
                      <a:pt x="201162" y="220409"/>
                    </a:cubicBezTo>
                    <a:cubicBezTo>
                      <a:pt x="140142" y="220409"/>
                      <a:pt x="79505" y="220409"/>
                      <a:pt x="18485" y="220409"/>
                    </a:cubicBezTo>
                    <a:cubicBezTo>
                      <a:pt x="5437" y="220409"/>
                      <a:pt x="-704" y="214265"/>
                      <a:pt x="64" y="200826"/>
                    </a:cubicBezTo>
                    <a:cubicBezTo>
                      <a:pt x="1983" y="162811"/>
                      <a:pt x="18869" y="133628"/>
                      <a:pt x="50722" y="112509"/>
                    </a:cubicBezTo>
                    <a:cubicBezTo>
                      <a:pt x="54560" y="109437"/>
                      <a:pt x="58398" y="107517"/>
                      <a:pt x="62236" y="105213"/>
                    </a:cubicBezTo>
                    <a:close/>
                    <a:moveTo>
                      <a:pt x="186195" y="188154"/>
                    </a:moveTo>
                    <a:cubicBezTo>
                      <a:pt x="180822" y="151675"/>
                      <a:pt x="145515" y="124412"/>
                      <a:pt x="105986" y="125948"/>
                    </a:cubicBezTo>
                    <a:cubicBezTo>
                      <a:pt x="71062" y="127484"/>
                      <a:pt x="36523" y="157051"/>
                      <a:pt x="34604" y="188154"/>
                    </a:cubicBezTo>
                    <a:cubicBezTo>
                      <a:pt x="84878" y="188154"/>
                      <a:pt x="135537" y="188154"/>
                      <a:pt x="186195" y="188154"/>
                    </a:cubicBezTo>
                    <a:close/>
                    <a:moveTo>
                      <a:pt x="141293" y="62590"/>
                    </a:moveTo>
                    <a:cubicBezTo>
                      <a:pt x="140909" y="45311"/>
                      <a:pt x="126710" y="31487"/>
                      <a:pt x="109824" y="31487"/>
                    </a:cubicBezTo>
                    <a:cubicBezTo>
                      <a:pt x="92170" y="31487"/>
                      <a:pt x="78354" y="46079"/>
                      <a:pt x="78738" y="63742"/>
                    </a:cubicBezTo>
                    <a:cubicBezTo>
                      <a:pt x="79122" y="80638"/>
                      <a:pt x="93705" y="94461"/>
                      <a:pt x="110591" y="94077"/>
                    </a:cubicBezTo>
                    <a:cubicBezTo>
                      <a:pt x="127861" y="94077"/>
                      <a:pt x="141677" y="79870"/>
                      <a:pt x="141293" y="62590"/>
                    </a:cubicBezTo>
                    <a:close/>
                  </a:path>
                </a:pathLst>
              </a:custGeom>
              <a:grpFill/>
              <a:ln w="3834" cap="flat">
                <a:noFill/>
                <a:prstDash val="solid"/>
                <a:miter/>
              </a:ln>
            </p:spPr>
            <p:txBody>
              <a:bodyPr rtlCol="0" anchor="ctr"/>
              <a:lstStyle/>
              <a:p>
                <a:endParaRPr lang="en-US"/>
              </a:p>
            </p:txBody>
          </p:sp>
          <p:sp>
            <p:nvSpPr>
              <p:cNvPr id="23" name="Freeform 276">
                <a:extLst>
                  <a:ext uri="{FF2B5EF4-FFF2-40B4-BE49-F238E27FC236}">
                    <a16:creationId xmlns:a16="http://schemas.microsoft.com/office/drawing/2014/main" id="{2774EB51-051A-0A92-BAF2-D27F7CB70251}"/>
                  </a:ext>
                </a:extLst>
              </p:cNvPr>
              <p:cNvSpPr/>
              <p:nvPr/>
            </p:nvSpPr>
            <p:spPr>
              <a:xfrm>
                <a:off x="2837244" y="5533037"/>
                <a:ext cx="125498" cy="125948"/>
              </a:xfrm>
              <a:custGeom>
                <a:avLst/>
                <a:gdLst>
                  <a:gd name="connsiteX0" fmla="*/ 62559 w 125498"/>
                  <a:gd name="connsiteY0" fmla="*/ 0 h 125948"/>
                  <a:gd name="connsiteX1" fmla="*/ 125498 w 125498"/>
                  <a:gd name="connsiteY1" fmla="*/ 62974 h 125948"/>
                  <a:gd name="connsiteX2" fmla="*/ 62559 w 125498"/>
                  <a:gd name="connsiteY2" fmla="*/ 125948 h 125948"/>
                  <a:gd name="connsiteX3" fmla="*/ 4 w 125498"/>
                  <a:gd name="connsiteY3" fmla="*/ 63742 h 125948"/>
                  <a:gd name="connsiteX4" fmla="*/ 62559 w 125498"/>
                  <a:gd name="connsiteY4" fmla="*/ 0 h 125948"/>
                  <a:gd name="connsiteX5" fmla="*/ 62559 w 125498"/>
                  <a:gd name="connsiteY5" fmla="*/ 31487 h 125948"/>
                  <a:gd name="connsiteX6" fmla="*/ 31473 w 125498"/>
                  <a:gd name="connsiteY6" fmla="*/ 62974 h 125948"/>
                  <a:gd name="connsiteX7" fmla="*/ 63327 w 125498"/>
                  <a:gd name="connsiteY7" fmla="*/ 94461 h 125948"/>
                  <a:gd name="connsiteX8" fmla="*/ 94029 w 125498"/>
                  <a:gd name="connsiteY8" fmla="*/ 62590 h 125948"/>
                  <a:gd name="connsiteX9" fmla="*/ 62559 w 125498"/>
                  <a:gd name="connsiteY9" fmla="*/ 31487 h 12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498" h="125948">
                    <a:moveTo>
                      <a:pt x="62559" y="0"/>
                    </a:moveTo>
                    <a:cubicBezTo>
                      <a:pt x="97483" y="0"/>
                      <a:pt x="125498" y="28031"/>
                      <a:pt x="125498" y="62974"/>
                    </a:cubicBezTo>
                    <a:cubicBezTo>
                      <a:pt x="125498" y="97533"/>
                      <a:pt x="97099" y="125948"/>
                      <a:pt x="62559" y="125948"/>
                    </a:cubicBezTo>
                    <a:cubicBezTo>
                      <a:pt x="28403" y="125948"/>
                      <a:pt x="388" y="97917"/>
                      <a:pt x="4" y="63742"/>
                    </a:cubicBezTo>
                    <a:cubicBezTo>
                      <a:pt x="-380" y="28415"/>
                      <a:pt x="27636" y="0"/>
                      <a:pt x="62559" y="0"/>
                    </a:cubicBezTo>
                    <a:close/>
                    <a:moveTo>
                      <a:pt x="62559" y="31487"/>
                    </a:moveTo>
                    <a:cubicBezTo>
                      <a:pt x="45289" y="31487"/>
                      <a:pt x="31473" y="45695"/>
                      <a:pt x="31473" y="62974"/>
                    </a:cubicBezTo>
                    <a:cubicBezTo>
                      <a:pt x="31473" y="80638"/>
                      <a:pt x="46057" y="94845"/>
                      <a:pt x="63327" y="94461"/>
                    </a:cubicBezTo>
                    <a:cubicBezTo>
                      <a:pt x="80213" y="94077"/>
                      <a:pt x="94413" y="79870"/>
                      <a:pt x="94029" y="62590"/>
                    </a:cubicBezTo>
                    <a:cubicBezTo>
                      <a:pt x="93645" y="45311"/>
                      <a:pt x="79829" y="31487"/>
                      <a:pt x="62559" y="31487"/>
                    </a:cubicBezTo>
                    <a:close/>
                  </a:path>
                </a:pathLst>
              </a:custGeom>
              <a:grpFill/>
              <a:ln w="3834" cap="flat">
                <a:noFill/>
                <a:prstDash val="solid"/>
                <a:miter/>
              </a:ln>
            </p:spPr>
            <p:txBody>
              <a:bodyPr rtlCol="0" anchor="ctr"/>
              <a:lstStyle/>
              <a:p>
                <a:endParaRPr lang="en-US"/>
              </a:p>
            </p:txBody>
          </p:sp>
          <p:sp>
            <p:nvSpPr>
              <p:cNvPr id="24" name="Freeform 277">
                <a:extLst>
                  <a:ext uri="{FF2B5EF4-FFF2-40B4-BE49-F238E27FC236}">
                    <a16:creationId xmlns:a16="http://schemas.microsoft.com/office/drawing/2014/main" id="{74062315-6DFE-FF53-1BDB-CF2340AF6D4B}"/>
                  </a:ext>
                </a:extLst>
              </p:cNvPr>
              <p:cNvSpPr/>
              <p:nvPr/>
            </p:nvSpPr>
            <p:spPr>
              <a:xfrm>
                <a:off x="2459992" y="5485801"/>
                <a:ext cx="94419" cy="94102"/>
              </a:xfrm>
              <a:custGeom>
                <a:avLst/>
                <a:gdLst>
                  <a:gd name="connsiteX0" fmla="*/ 94414 w 94419"/>
                  <a:gd name="connsiteY0" fmla="*/ 48388 h 94102"/>
                  <a:gd name="connsiteX1" fmla="*/ 46442 w 94419"/>
                  <a:gd name="connsiteY1" fmla="*/ 94082 h 94102"/>
                  <a:gd name="connsiteX2" fmla="*/ 5 w 94419"/>
                  <a:gd name="connsiteY2" fmla="*/ 45700 h 94102"/>
                  <a:gd name="connsiteX3" fmla="*/ 47977 w 94419"/>
                  <a:gd name="connsiteY3" fmla="*/ 5 h 94102"/>
                  <a:gd name="connsiteX4" fmla="*/ 94414 w 94419"/>
                  <a:gd name="connsiteY4" fmla="*/ 48388 h 94102"/>
                  <a:gd name="connsiteX5" fmla="*/ 62944 w 94419"/>
                  <a:gd name="connsiteY5" fmla="*/ 47236 h 94102"/>
                  <a:gd name="connsiteX6" fmla="*/ 47593 w 94419"/>
                  <a:gd name="connsiteY6" fmla="*/ 31492 h 94102"/>
                  <a:gd name="connsiteX7" fmla="*/ 31475 w 94419"/>
                  <a:gd name="connsiteY7" fmla="*/ 46468 h 94102"/>
                  <a:gd name="connsiteX8" fmla="*/ 47210 w 94419"/>
                  <a:gd name="connsiteY8" fmla="*/ 62979 h 94102"/>
                  <a:gd name="connsiteX9" fmla="*/ 62944 w 94419"/>
                  <a:gd name="connsiteY9" fmla="*/ 47236 h 94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19" h="94102">
                    <a:moveTo>
                      <a:pt x="94414" y="48388"/>
                    </a:moveTo>
                    <a:cubicBezTo>
                      <a:pt x="94030" y="73731"/>
                      <a:pt x="72155" y="94850"/>
                      <a:pt x="46442" y="94082"/>
                    </a:cubicBezTo>
                    <a:cubicBezTo>
                      <a:pt x="20345" y="93698"/>
                      <a:pt x="-378" y="71811"/>
                      <a:pt x="5" y="45700"/>
                    </a:cubicBezTo>
                    <a:cubicBezTo>
                      <a:pt x="773" y="19973"/>
                      <a:pt x="22264" y="-379"/>
                      <a:pt x="47977" y="5"/>
                    </a:cubicBezTo>
                    <a:cubicBezTo>
                      <a:pt x="74074" y="389"/>
                      <a:pt x="94798" y="22277"/>
                      <a:pt x="94414" y="48388"/>
                    </a:cubicBezTo>
                    <a:close/>
                    <a:moveTo>
                      <a:pt x="62944" y="47236"/>
                    </a:moveTo>
                    <a:cubicBezTo>
                      <a:pt x="62944" y="38788"/>
                      <a:pt x="56036" y="31492"/>
                      <a:pt x="47593" y="31492"/>
                    </a:cubicBezTo>
                    <a:cubicBezTo>
                      <a:pt x="39150" y="31108"/>
                      <a:pt x="31859" y="38020"/>
                      <a:pt x="31475" y="46468"/>
                    </a:cubicBezTo>
                    <a:cubicBezTo>
                      <a:pt x="31091" y="55300"/>
                      <a:pt x="38383" y="62979"/>
                      <a:pt x="47210" y="62979"/>
                    </a:cubicBezTo>
                    <a:cubicBezTo>
                      <a:pt x="55653" y="62595"/>
                      <a:pt x="62944" y="55684"/>
                      <a:pt x="62944" y="47236"/>
                    </a:cubicBezTo>
                    <a:close/>
                  </a:path>
                </a:pathLst>
              </a:custGeom>
              <a:grpFill/>
              <a:ln w="3834" cap="flat">
                <a:noFill/>
                <a:prstDash val="solid"/>
                <a:miter/>
              </a:ln>
            </p:spPr>
            <p:txBody>
              <a:bodyPr rtlCol="0" anchor="ctr"/>
              <a:lstStyle/>
              <a:p>
                <a:endParaRPr lang="en-US"/>
              </a:p>
            </p:txBody>
          </p:sp>
          <p:sp>
            <p:nvSpPr>
              <p:cNvPr id="25" name="Freeform 278">
                <a:extLst>
                  <a:ext uri="{FF2B5EF4-FFF2-40B4-BE49-F238E27FC236}">
                    <a16:creationId xmlns:a16="http://schemas.microsoft.com/office/drawing/2014/main" id="{9912616A-BEC4-7BBB-FE26-8889775D58FC}"/>
                  </a:ext>
                </a:extLst>
              </p:cNvPr>
              <p:cNvSpPr/>
              <p:nvPr/>
            </p:nvSpPr>
            <p:spPr>
              <a:xfrm>
                <a:off x="3245585" y="5485802"/>
                <a:ext cx="94408" cy="94087"/>
              </a:xfrm>
              <a:custGeom>
                <a:avLst/>
                <a:gdLst>
                  <a:gd name="connsiteX0" fmla="*/ 0 w 94408"/>
                  <a:gd name="connsiteY0" fmla="*/ 46852 h 94087"/>
                  <a:gd name="connsiteX1" fmla="*/ 47972 w 94408"/>
                  <a:gd name="connsiteY1" fmla="*/ 5 h 94087"/>
                  <a:gd name="connsiteX2" fmla="*/ 94409 w 94408"/>
                  <a:gd name="connsiteY2" fmla="*/ 47236 h 94087"/>
                  <a:gd name="connsiteX3" fmla="*/ 46437 w 94408"/>
                  <a:gd name="connsiteY3" fmla="*/ 94082 h 94087"/>
                  <a:gd name="connsiteX4" fmla="*/ 0 w 94408"/>
                  <a:gd name="connsiteY4" fmla="*/ 46852 h 94087"/>
                  <a:gd name="connsiteX5" fmla="*/ 46821 w 94408"/>
                  <a:gd name="connsiteY5" fmla="*/ 31492 h 94087"/>
                  <a:gd name="connsiteX6" fmla="*/ 31086 w 94408"/>
                  <a:gd name="connsiteY6" fmla="*/ 46852 h 94087"/>
                  <a:gd name="connsiteX7" fmla="*/ 46437 w 94408"/>
                  <a:gd name="connsiteY7" fmla="*/ 62595 h 94087"/>
                  <a:gd name="connsiteX8" fmla="*/ 62555 w 94408"/>
                  <a:gd name="connsiteY8" fmla="*/ 46468 h 94087"/>
                  <a:gd name="connsiteX9" fmla="*/ 46821 w 94408"/>
                  <a:gd name="connsiteY9" fmla="*/ 31492 h 94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08" h="94087">
                    <a:moveTo>
                      <a:pt x="0" y="46852"/>
                    </a:moveTo>
                    <a:cubicBezTo>
                      <a:pt x="0" y="20740"/>
                      <a:pt x="21491" y="-379"/>
                      <a:pt x="47972" y="5"/>
                    </a:cubicBezTo>
                    <a:cubicBezTo>
                      <a:pt x="73301" y="389"/>
                      <a:pt x="94409" y="21893"/>
                      <a:pt x="94409" y="47236"/>
                    </a:cubicBezTo>
                    <a:cubicBezTo>
                      <a:pt x="94025" y="73347"/>
                      <a:pt x="72533" y="94466"/>
                      <a:pt x="46437" y="94082"/>
                    </a:cubicBezTo>
                    <a:cubicBezTo>
                      <a:pt x="20724" y="93698"/>
                      <a:pt x="0" y="72579"/>
                      <a:pt x="0" y="46852"/>
                    </a:cubicBezTo>
                    <a:close/>
                    <a:moveTo>
                      <a:pt x="46821" y="31492"/>
                    </a:moveTo>
                    <a:cubicBezTo>
                      <a:pt x="38378" y="31492"/>
                      <a:pt x="31470" y="38404"/>
                      <a:pt x="31086" y="46852"/>
                    </a:cubicBezTo>
                    <a:cubicBezTo>
                      <a:pt x="31086" y="55299"/>
                      <a:pt x="37994" y="62595"/>
                      <a:pt x="46437" y="62595"/>
                    </a:cubicBezTo>
                    <a:cubicBezTo>
                      <a:pt x="55263" y="62979"/>
                      <a:pt x="62555" y="55299"/>
                      <a:pt x="62555" y="46468"/>
                    </a:cubicBezTo>
                    <a:cubicBezTo>
                      <a:pt x="62555" y="38404"/>
                      <a:pt x="55263" y="31492"/>
                      <a:pt x="46821" y="31492"/>
                    </a:cubicBezTo>
                    <a:close/>
                  </a:path>
                </a:pathLst>
              </a:custGeom>
              <a:grpFill/>
              <a:ln w="3834" cap="flat">
                <a:noFill/>
                <a:prstDash val="solid"/>
                <a:miter/>
              </a:ln>
            </p:spPr>
            <p:txBody>
              <a:bodyPr rtlCol="0" anchor="ctr"/>
              <a:lstStyle/>
              <a:p>
                <a:endParaRPr lang="en-US"/>
              </a:p>
            </p:txBody>
          </p:sp>
          <p:sp>
            <p:nvSpPr>
              <p:cNvPr id="26" name="Freeform 279">
                <a:extLst>
                  <a:ext uri="{FF2B5EF4-FFF2-40B4-BE49-F238E27FC236}">
                    <a16:creationId xmlns:a16="http://schemas.microsoft.com/office/drawing/2014/main" id="{FC96E07E-C1F8-76B0-BC1E-61845276B8B3}"/>
                  </a:ext>
                </a:extLst>
              </p:cNvPr>
              <p:cNvSpPr/>
              <p:nvPr/>
            </p:nvSpPr>
            <p:spPr>
              <a:xfrm>
                <a:off x="2523320" y="5014653"/>
                <a:ext cx="94030" cy="94077"/>
              </a:xfrm>
              <a:custGeom>
                <a:avLst/>
                <a:gdLst>
                  <a:gd name="connsiteX0" fmla="*/ 94025 w 94030"/>
                  <a:gd name="connsiteY0" fmla="*/ 46462 h 94077"/>
                  <a:gd name="connsiteX1" fmla="*/ 47204 w 94030"/>
                  <a:gd name="connsiteY1" fmla="*/ 94077 h 94077"/>
                  <a:gd name="connsiteX2" fmla="*/ 0 w 94030"/>
                  <a:gd name="connsiteY2" fmla="*/ 47615 h 94077"/>
                  <a:gd name="connsiteX3" fmla="*/ 46821 w 94030"/>
                  <a:gd name="connsiteY3" fmla="*/ 0 h 94077"/>
                  <a:gd name="connsiteX4" fmla="*/ 94025 w 94030"/>
                  <a:gd name="connsiteY4" fmla="*/ 46462 h 94077"/>
                  <a:gd name="connsiteX5" fmla="*/ 62555 w 94030"/>
                  <a:gd name="connsiteY5" fmla="*/ 47231 h 94077"/>
                  <a:gd name="connsiteX6" fmla="*/ 47588 w 94030"/>
                  <a:gd name="connsiteY6" fmla="*/ 31487 h 94077"/>
                  <a:gd name="connsiteX7" fmla="*/ 31470 w 94030"/>
                  <a:gd name="connsiteY7" fmla="*/ 47231 h 94077"/>
                  <a:gd name="connsiteX8" fmla="*/ 47204 w 94030"/>
                  <a:gd name="connsiteY8" fmla="*/ 62590 h 94077"/>
                  <a:gd name="connsiteX9" fmla="*/ 62555 w 94030"/>
                  <a:gd name="connsiteY9" fmla="*/ 47231 h 9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030" h="94077">
                    <a:moveTo>
                      <a:pt x="94025" y="46462"/>
                    </a:moveTo>
                    <a:cubicBezTo>
                      <a:pt x="94409" y="72574"/>
                      <a:pt x="73301" y="94077"/>
                      <a:pt x="47204" y="94077"/>
                    </a:cubicBezTo>
                    <a:cubicBezTo>
                      <a:pt x="21491" y="94077"/>
                      <a:pt x="384" y="72958"/>
                      <a:pt x="0" y="47615"/>
                    </a:cubicBezTo>
                    <a:cubicBezTo>
                      <a:pt x="0" y="21503"/>
                      <a:pt x="21108" y="0"/>
                      <a:pt x="46821" y="0"/>
                    </a:cubicBezTo>
                    <a:cubicBezTo>
                      <a:pt x="72534" y="0"/>
                      <a:pt x="93641" y="20735"/>
                      <a:pt x="94025" y="46462"/>
                    </a:cubicBezTo>
                    <a:close/>
                    <a:moveTo>
                      <a:pt x="62555" y="47231"/>
                    </a:moveTo>
                    <a:cubicBezTo>
                      <a:pt x="62555" y="38783"/>
                      <a:pt x="56031" y="31487"/>
                      <a:pt x="47588" y="31487"/>
                    </a:cubicBezTo>
                    <a:cubicBezTo>
                      <a:pt x="38761" y="31103"/>
                      <a:pt x="31470" y="38399"/>
                      <a:pt x="31470" y="47231"/>
                    </a:cubicBezTo>
                    <a:cubicBezTo>
                      <a:pt x="31470" y="55678"/>
                      <a:pt x="38761" y="62590"/>
                      <a:pt x="47204" y="62590"/>
                    </a:cubicBezTo>
                    <a:cubicBezTo>
                      <a:pt x="55264" y="62590"/>
                      <a:pt x="62172" y="55678"/>
                      <a:pt x="62555" y="47231"/>
                    </a:cubicBezTo>
                    <a:close/>
                  </a:path>
                </a:pathLst>
              </a:custGeom>
              <a:grpFill/>
              <a:ln w="3834" cap="flat">
                <a:noFill/>
                <a:prstDash val="solid"/>
                <a:miter/>
              </a:ln>
            </p:spPr>
            <p:txBody>
              <a:bodyPr rtlCol="0" anchor="ctr"/>
              <a:lstStyle/>
              <a:p>
                <a:endParaRPr lang="en-US"/>
              </a:p>
            </p:txBody>
          </p:sp>
          <p:sp>
            <p:nvSpPr>
              <p:cNvPr id="27" name="Freeform 280">
                <a:extLst>
                  <a:ext uri="{FF2B5EF4-FFF2-40B4-BE49-F238E27FC236}">
                    <a16:creationId xmlns:a16="http://schemas.microsoft.com/office/drawing/2014/main" id="{2E497E5C-9030-6EBC-DBFA-A2BF1E4F3F63}"/>
                  </a:ext>
                </a:extLst>
              </p:cNvPr>
              <p:cNvSpPr/>
              <p:nvPr/>
            </p:nvSpPr>
            <p:spPr>
              <a:xfrm>
                <a:off x="3182646" y="5014648"/>
                <a:ext cx="94030" cy="94466"/>
              </a:xfrm>
              <a:custGeom>
                <a:avLst/>
                <a:gdLst>
                  <a:gd name="connsiteX0" fmla="*/ 47204 w 94030"/>
                  <a:gd name="connsiteY0" fmla="*/ 5 h 94466"/>
                  <a:gd name="connsiteX1" fmla="*/ 94025 w 94030"/>
                  <a:gd name="connsiteY1" fmla="*/ 48004 h 94466"/>
                  <a:gd name="connsiteX2" fmla="*/ 46821 w 94030"/>
                  <a:gd name="connsiteY2" fmla="*/ 94466 h 94466"/>
                  <a:gd name="connsiteX3" fmla="*/ 0 w 94030"/>
                  <a:gd name="connsiteY3" fmla="*/ 47620 h 94466"/>
                  <a:gd name="connsiteX4" fmla="*/ 47204 w 94030"/>
                  <a:gd name="connsiteY4" fmla="*/ 5 h 94466"/>
                  <a:gd name="connsiteX5" fmla="*/ 62555 w 94030"/>
                  <a:gd name="connsiteY5" fmla="*/ 46852 h 94466"/>
                  <a:gd name="connsiteX6" fmla="*/ 47204 w 94030"/>
                  <a:gd name="connsiteY6" fmla="*/ 31492 h 94466"/>
                  <a:gd name="connsiteX7" fmla="*/ 31470 w 94030"/>
                  <a:gd name="connsiteY7" fmla="*/ 47620 h 94466"/>
                  <a:gd name="connsiteX8" fmla="*/ 47588 w 94030"/>
                  <a:gd name="connsiteY8" fmla="*/ 62595 h 94466"/>
                  <a:gd name="connsiteX9" fmla="*/ 62555 w 94030"/>
                  <a:gd name="connsiteY9" fmla="*/ 46852 h 9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030" h="94466">
                    <a:moveTo>
                      <a:pt x="47204" y="5"/>
                    </a:moveTo>
                    <a:cubicBezTo>
                      <a:pt x="73301" y="5"/>
                      <a:pt x="94409" y="21892"/>
                      <a:pt x="94025" y="48004"/>
                    </a:cubicBezTo>
                    <a:cubicBezTo>
                      <a:pt x="93641" y="73731"/>
                      <a:pt x="72534" y="94466"/>
                      <a:pt x="46821" y="94466"/>
                    </a:cubicBezTo>
                    <a:cubicBezTo>
                      <a:pt x="21108" y="94466"/>
                      <a:pt x="0" y="73347"/>
                      <a:pt x="0" y="47620"/>
                    </a:cubicBezTo>
                    <a:cubicBezTo>
                      <a:pt x="0" y="21124"/>
                      <a:pt x="21108" y="-379"/>
                      <a:pt x="47204" y="5"/>
                    </a:cubicBezTo>
                    <a:close/>
                    <a:moveTo>
                      <a:pt x="62555" y="46852"/>
                    </a:moveTo>
                    <a:cubicBezTo>
                      <a:pt x="62555" y="38404"/>
                      <a:pt x="55647" y="31492"/>
                      <a:pt x="47204" y="31492"/>
                    </a:cubicBezTo>
                    <a:cubicBezTo>
                      <a:pt x="38378" y="31492"/>
                      <a:pt x="31086" y="38788"/>
                      <a:pt x="31470" y="47620"/>
                    </a:cubicBezTo>
                    <a:cubicBezTo>
                      <a:pt x="31853" y="56067"/>
                      <a:pt x="39145" y="62979"/>
                      <a:pt x="47588" y="62595"/>
                    </a:cubicBezTo>
                    <a:cubicBezTo>
                      <a:pt x="56031" y="62211"/>
                      <a:pt x="62939" y="55299"/>
                      <a:pt x="62555" y="46852"/>
                    </a:cubicBezTo>
                    <a:close/>
                  </a:path>
                </a:pathLst>
              </a:custGeom>
              <a:grpFill/>
              <a:ln w="383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042829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609859-F9E5-1140-8DE2-548E2441BEF9}"/>
              </a:ext>
            </a:extLst>
          </p:cNvPr>
          <p:cNvSpPr>
            <a:spLocks noGrp="1"/>
          </p:cNvSpPr>
          <p:nvPr>
            <p:ph type="body" sz="quarter" idx="18"/>
          </p:nvPr>
        </p:nvSpPr>
        <p:spPr>
          <a:xfrm>
            <a:off x="5943600" y="1550581"/>
            <a:ext cx="4867011" cy="3913188"/>
          </a:xfrm>
          <a:prstGeom prst="rect">
            <a:avLst/>
          </a:prstGeom>
        </p:spPr>
        <p:txBody>
          <a:bodyPr/>
          <a:lstStyle/>
          <a:p>
            <a:r>
              <a:rPr lang="en-US" dirty="0"/>
              <a:t>Information Security is as simple as:</a:t>
            </a:r>
          </a:p>
          <a:p>
            <a:pPr algn="ctr"/>
            <a:r>
              <a:rPr lang="en-US" sz="9600" dirty="0"/>
              <a:t>A B C</a:t>
            </a:r>
          </a:p>
          <a:p>
            <a:pPr lvl="3"/>
            <a:r>
              <a:rPr lang="en-US" sz="3600" dirty="0">
                <a:solidFill>
                  <a:srgbClr val="24BAA2"/>
                </a:solidFill>
                <a:latin typeface="+mn-lt"/>
              </a:rPr>
              <a:t>ALWAYS</a:t>
            </a:r>
          </a:p>
          <a:p>
            <a:pPr lvl="3"/>
            <a:r>
              <a:rPr lang="en-US" sz="3600" dirty="0">
                <a:solidFill>
                  <a:srgbClr val="24BAA2"/>
                </a:solidFill>
                <a:latin typeface="+mn-lt"/>
              </a:rPr>
              <a:t>BE </a:t>
            </a:r>
          </a:p>
          <a:p>
            <a:pPr lvl="3"/>
            <a:r>
              <a:rPr lang="en-US" sz="3600" dirty="0">
                <a:solidFill>
                  <a:srgbClr val="24BAA2"/>
                </a:solidFill>
                <a:latin typeface="+mn-lt"/>
              </a:rPr>
              <a:t>CAREFUL</a:t>
            </a:r>
          </a:p>
        </p:txBody>
      </p:sp>
      <p:pic>
        <p:nvPicPr>
          <p:cNvPr id="8" name="Picture Placeholder 7">
            <a:extLst>
              <a:ext uri="{FF2B5EF4-FFF2-40B4-BE49-F238E27FC236}">
                <a16:creationId xmlns:a16="http://schemas.microsoft.com/office/drawing/2014/main" id="{A25BBEEA-F052-CE44-9644-F640FF14E941}"/>
              </a:ext>
            </a:extLst>
          </p:cNvPr>
          <p:cNvPicPr>
            <a:picLocks noGrp="1" noChangeAspect="1"/>
          </p:cNvPicPr>
          <p:nvPr>
            <p:ph type="pic" sz="quarter" idx="10"/>
          </p:nvPr>
        </p:nvPicPr>
        <p:blipFill>
          <a:blip r:embed="rId3"/>
          <a:srcRect l="6187" r="6187"/>
          <a:stretch>
            <a:fillRect/>
          </a:stretch>
        </p:blipFill>
        <p:spPr/>
      </p:pic>
    </p:spTree>
    <p:extLst>
      <p:ext uri="{BB962C8B-B14F-4D97-AF65-F5344CB8AC3E}">
        <p14:creationId xmlns:p14="http://schemas.microsoft.com/office/powerpoint/2010/main" val="2155738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5328264C-32A9-A14B-88CE-E920BC4BEE14}"/>
              </a:ext>
            </a:extLst>
          </p:cNvPr>
          <p:cNvSpPr>
            <a:spLocks noGrp="1"/>
          </p:cNvSpPr>
          <p:nvPr>
            <p:ph type="body" sz="quarter" idx="20"/>
          </p:nvPr>
        </p:nvSpPr>
        <p:spPr/>
        <p:txBody>
          <a:bodyPr/>
          <a:lstStyle/>
          <a:p>
            <a:r>
              <a:rPr lang="en-US" dirty="0"/>
              <a:t>Thank you</a:t>
            </a:r>
          </a:p>
        </p:txBody>
      </p:sp>
      <p:sp>
        <p:nvSpPr>
          <p:cNvPr id="2" name="Text Placeholder 1">
            <a:extLst>
              <a:ext uri="{FF2B5EF4-FFF2-40B4-BE49-F238E27FC236}">
                <a16:creationId xmlns:a16="http://schemas.microsoft.com/office/drawing/2014/main" id="{D87329F1-1306-7B46-8DBA-BE11725FA73E}"/>
              </a:ext>
            </a:extLst>
          </p:cNvPr>
          <p:cNvSpPr>
            <a:spLocks noGrp="1"/>
          </p:cNvSpPr>
          <p:nvPr>
            <p:ph type="body" sz="quarter" idx="4294967295"/>
          </p:nvPr>
        </p:nvSpPr>
        <p:spPr>
          <a:xfrm>
            <a:off x="7665396" y="5611394"/>
            <a:ext cx="3875423" cy="731140"/>
          </a:xfrm>
          <a:prstGeom prst="rect">
            <a:avLst/>
          </a:prstGeom>
        </p:spPr>
        <p:txBody>
          <a:bodyPr anchor="ctr">
            <a:normAutofit/>
          </a:bodyPr>
          <a:lstStyle/>
          <a:p>
            <a:pPr marL="0" indent="0">
              <a:buNone/>
            </a:pPr>
            <a:r>
              <a:rPr lang="en-US" b="1" dirty="0">
                <a:solidFill>
                  <a:schemeClr val="bg1"/>
                </a:solidFill>
              </a:rPr>
              <a:t>www.housingcare.net</a:t>
            </a:r>
          </a:p>
        </p:txBody>
      </p:sp>
      <p:grpSp>
        <p:nvGrpSpPr>
          <p:cNvPr id="45" name="Graphic 3">
            <a:extLst>
              <a:ext uri="{FF2B5EF4-FFF2-40B4-BE49-F238E27FC236}">
                <a16:creationId xmlns:a16="http://schemas.microsoft.com/office/drawing/2014/main" id="{70DEAB5D-93C9-5D48-A98A-33ACD68A2E71}"/>
              </a:ext>
            </a:extLst>
          </p:cNvPr>
          <p:cNvGrpSpPr/>
          <p:nvPr/>
        </p:nvGrpSpPr>
        <p:grpSpPr>
          <a:xfrm>
            <a:off x="10362363" y="2625849"/>
            <a:ext cx="280634" cy="280634"/>
            <a:chOff x="-147782" y="2499889"/>
            <a:chExt cx="850463" cy="850463"/>
          </a:xfrm>
        </p:grpSpPr>
        <p:sp>
          <p:nvSpPr>
            <p:cNvPr id="46" name="Freeform 45">
              <a:extLst>
                <a:ext uri="{FF2B5EF4-FFF2-40B4-BE49-F238E27FC236}">
                  <a16:creationId xmlns:a16="http://schemas.microsoft.com/office/drawing/2014/main" id="{4EA6D3B6-B723-3E42-BAEB-4C7D6EC296E6}"/>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4BA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7" name="Freeform 46">
              <a:extLst>
                <a:ext uri="{FF2B5EF4-FFF2-40B4-BE49-F238E27FC236}">
                  <a16:creationId xmlns:a16="http://schemas.microsoft.com/office/drawing/2014/main" id="{F1A27D03-475C-0349-903E-E1C758EAD6BC}"/>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51" name="Graphic 3">
            <a:extLst>
              <a:ext uri="{FF2B5EF4-FFF2-40B4-BE49-F238E27FC236}">
                <a16:creationId xmlns:a16="http://schemas.microsoft.com/office/drawing/2014/main" id="{238554F3-F08D-D147-80F9-D72FE776777B}"/>
              </a:ext>
            </a:extLst>
          </p:cNvPr>
          <p:cNvGrpSpPr/>
          <p:nvPr/>
        </p:nvGrpSpPr>
        <p:grpSpPr>
          <a:xfrm>
            <a:off x="10016456" y="2625849"/>
            <a:ext cx="280634" cy="280842"/>
            <a:chOff x="-1196056" y="2499889"/>
            <a:chExt cx="850463" cy="851093"/>
          </a:xfrm>
        </p:grpSpPr>
        <p:sp>
          <p:nvSpPr>
            <p:cNvPr id="52" name="Freeform 51">
              <a:extLst>
                <a:ext uri="{FF2B5EF4-FFF2-40B4-BE49-F238E27FC236}">
                  <a16:creationId xmlns:a16="http://schemas.microsoft.com/office/drawing/2014/main" id="{1A57444E-551B-664B-B83C-F40BDB74E0C2}"/>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24BA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3" name="Freeform 52">
              <a:extLst>
                <a:ext uri="{FF2B5EF4-FFF2-40B4-BE49-F238E27FC236}">
                  <a16:creationId xmlns:a16="http://schemas.microsoft.com/office/drawing/2014/main" id="{31D8258C-B64E-3943-9A23-5F349D5F705C}"/>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sp>
        <p:nvSpPr>
          <p:cNvPr id="54" name="Freeform 53">
            <a:extLst>
              <a:ext uri="{FF2B5EF4-FFF2-40B4-BE49-F238E27FC236}">
                <a16:creationId xmlns:a16="http://schemas.microsoft.com/office/drawing/2014/main" id="{CC46FAA4-A2CE-6C42-97FE-0767E123A406}"/>
              </a:ext>
            </a:extLst>
          </p:cNvPr>
          <p:cNvSpPr/>
          <p:nvPr/>
        </p:nvSpPr>
        <p:spPr>
          <a:xfrm>
            <a:off x="10708479" y="2625849"/>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4BA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55" name="Graphic 54" descr="World with solid fill">
            <a:extLst>
              <a:ext uri="{FF2B5EF4-FFF2-40B4-BE49-F238E27FC236}">
                <a16:creationId xmlns:a16="http://schemas.microsoft.com/office/drawing/2014/main" id="{479481F5-DA61-1044-9094-949AFB3A55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27019" y="2639589"/>
            <a:ext cx="246077" cy="246077"/>
          </a:xfrm>
          <a:prstGeom prst="rect">
            <a:avLst/>
          </a:prstGeom>
        </p:spPr>
      </p:pic>
      <p:sp>
        <p:nvSpPr>
          <p:cNvPr id="4" name="Text Placeholder 3">
            <a:extLst>
              <a:ext uri="{FF2B5EF4-FFF2-40B4-BE49-F238E27FC236}">
                <a16:creationId xmlns:a16="http://schemas.microsoft.com/office/drawing/2014/main" id="{BDA8FD4D-042B-0F12-E75A-5F442E943E56}"/>
              </a:ext>
            </a:extLst>
          </p:cNvPr>
          <p:cNvSpPr>
            <a:spLocks noGrp="1"/>
          </p:cNvSpPr>
          <p:nvPr>
            <p:ph type="body" sz="quarter" idx="19"/>
          </p:nvPr>
        </p:nvSpPr>
        <p:spPr/>
        <p:txBody>
          <a:bodyPr/>
          <a:lstStyle/>
          <a:p>
            <a:endParaRPr lang="en-IE"/>
          </a:p>
        </p:txBody>
      </p:sp>
    </p:spTree>
    <p:extLst>
      <p:ext uri="{BB962C8B-B14F-4D97-AF65-F5344CB8AC3E}">
        <p14:creationId xmlns:p14="http://schemas.microsoft.com/office/powerpoint/2010/main" val="4169825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p:txBody>
          <a:bodyPr/>
          <a:lstStyle/>
          <a:p>
            <a:pPr indent="0"/>
            <a:r>
              <a:rPr lang="en-US" dirty="0"/>
              <a:t>It is becoming more difficult to stay safe on the internet. Every day people get invitations, SMS, or e-mails from hackers or criminals who want to get access to your personal data.</a:t>
            </a:r>
          </a:p>
          <a:p>
            <a:pPr indent="0"/>
            <a:endParaRPr lang="en-US" dirty="0"/>
          </a:p>
          <a:p>
            <a:pPr indent="0"/>
            <a:r>
              <a:rPr lang="en-US" dirty="0"/>
              <a:t>NEVER give your bank numbers, or personal ID to anybody you do not know. The police never call to tell you, about an ongoing hacking of your bank account and they will never come and get your personal data.</a:t>
            </a:r>
          </a:p>
          <a:p>
            <a:pPr indent="0" algn="ctr"/>
            <a:endParaRPr lang="en-US" b="1" dirty="0"/>
          </a:p>
          <a:p>
            <a:pPr indent="0" algn="ctr"/>
            <a:r>
              <a:rPr lang="en-US" b="1" dirty="0"/>
              <a:t>Read more in the technical guide</a:t>
            </a:r>
          </a:p>
          <a:p>
            <a:pPr indent="0"/>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t>Internet security – staying safe online</a:t>
            </a:r>
          </a:p>
        </p:txBody>
      </p:sp>
      <p:sp>
        <p:nvSpPr>
          <p:cNvPr id="2" name="Google Shape;621;p39">
            <a:extLst>
              <a:ext uri="{FF2B5EF4-FFF2-40B4-BE49-F238E27FC236}">
                <a16:creationId xmlns:a16="http://schemas.microsoft.com/office/drawing/2014/main" id="{73C23DFC-ED0D-7AE2-B9CA-336B952F3354}"/>
              </a:ext>
            </a:extLst>
          </p:cNvPr>
          <p:cNvSpPr/>
          <p:nvPr/>
        </p:nvSpPr>
        <p:spPr>
          <a:xfrm>
            <a:off x="9810229" y="663308"/>
            <a:ext cx="681134" cy="1000243"/>
          </a:xfrm>
          <a:custGeom>
            <a:avLst/>
            <a:gdLst/>
            <a:ahLst/>
            <a:cxnLst/>
            <a:rect l="l" t="t" r="r" b="b"/>
            <a:pathLst>
              <a:path w="12860" h="18511" fill="none" extrusionOk="0">
                <a:moveTo>
                  <a:pt x="12373" y="7526"/>
                </a:moveTo>
                <a:lnTo>
                  <a:pt x="11618" y="7526"/>
                </a:lnTo>
                <a:lnTo>
                  <a:pt x="11618" y="5188"/>
                </a:lnTo>
                <a:lnTo>
                  <a:pt x="11618" y="5188"/>
                </a:lnTo>
                <a:lnTo>
                  <a:pt x="11593" y="4677"/>
                </a:lnTo>
                <a:lnTo>
                  <a:pt x="11520" y="4141"/>
                </a:lnTo>
                <a:lnTo>
                  <a:pt x="11398" y="3654"/>
                </a:lnTo>
                <a:lnTo>
                  <a:pt x="11204" y="3167"/>
                </a:lnTo>
                <a:lnTo>
                  <a:pt x="10984" y="2728"/>
                </a:lnTo>
                <a:lnTo>
                  <a:pt x="10741" y="2290"/>
                </a:lnTo>
                <a:lnTo>
                  <a:pt x="10424" y="1900"/>
                </a:lnTo>
                <a:lnTo>
                  <a:pt x="10108" y="1535"/>
                </a:lnTo>
                <a:lnTo>
                  <a:pt x="9718" y="1194"/>
                </a:lnTo>
                <a:lnTo>
                  <a:pt x="9328" y="902"/>
                </a:lnTo>
                <a:lnTo>
                  <a:pt x="8914" y="634"/>
                </a:lnTo>
                <a:lnTo>
                  <a:pt x="8452" y="415"/>
                </a:lnTo>
                <a:lnTo>
                  <a:pt x="7964" y="244"/>
                </a:lnTo>
                <a:lnTo>
                  <a:pt x="7477" y="122"/>
                </a:lnTo>
                <a:lnTo>
                  <a:pt x="6966" y="25"/>
                </a:lnTo>
                <a:lnTo>
                  <a:pt x="6430" y="0"/>
                </a:lnTo>
                <a:lnTo>
                  <a:pt x="6430" y="0"/>
                </a:lnTo>
                <a:lnTo>
                  <a:pt x="5894" y="25"/>
                </a:lnTo>
                <a:lnTo>
                  <a:pt x="5383" y="122"/>
                </a:lnTo>
                <a:lnTo>
                  <a:pt x="4896" y="244"/>
                </a:lnTo>
                <a:lnTo>
                  <a:pt x="4409" y="415"/>
                </a:lnTo>
                <a:lnTo>
                  <a:pt x="3970" y="634"/>
                </a:lnTo>
                <a:lnTo>
                  <a:pt x="3532" y="902"/>
                </a:lnTo>
                <a:lnTo>
                  <a:pt x="3142" y="1194"/>
                </a:lnTo>
                <a:lnTo>
                  <a:pt x="2752" y="1535"/>
                </a:lnTo>
                <a:lnTo>
                  <a:pt x="2436" y="1900"/>
                </a:lnTo>
                <a:lnTo>
                  <a:pt x="2119" y="2290"/>
                </a:lnTo>
                <a:lnTo>
                  <a:pt x="1876" y="2728"/>
                </a:lnTo>
                <a:lnTo>
                  <a:pt x="1656" y="3167"/>
                </a:lnTo>
                <a:lnTo>
                  <a:pt x="1462" y="3654"/>
                </a:lnTo>
                <a:lnTo>
                  <a:pt x="1340" y="4141"/>
                </a:lnTo>
                <a:lnTo>
                  <a:pt x="1267" y="4677"/>
                </a:lnTo>
                <a:lnTo>
                  <a:pt x="1242" y="5188"/>
                </a:lnTo>
                <a:lnTo>
                  <a:pt x="1242" y="7526"/>
                </a:lnTo>
                <a:lnTo>
                  <a:pt x="487" y="7526"/>
                </a:lnTo>
                <a:lnTo>
                  <a:pt x="487" y="7526"/>
                </a:lnTo>
                <a:lnTo>
                  <a:pt x="390" y="7526"/>
                </a:lnTo>
                <a:lnTo>
                  <a:pt x="293" y="7551"/>
                </a:lnTo>
                <a:lnTo>
                  <a:pt x="220" y="7599"/>
                </a:lnTo>
                <a:lnTo>
                  <a:pt x="146" y="7648"/>
                </a:lnTo>
                <a:lnTo>
                  <a:pt x="73" y="7721"/>
                </a:lnTo>
                <a:lnTo>
                  <a:pt x="49" y="7818"/>
                </a:lnTo>
                <a:lnTo>
                  <a:pt x="0" y="7891"/>
                </a:lnTo>
                <a:lnTo>
                  <a:pt x="0" y="8013"/>
                </a:lnTo>
                <a:lnTo>
                  <a:pt x="0" y="18023"/>
                </a:lnTo>
                <a:lnTo>
                  <a:pt x="0" y="18023"/>
                </a:lnTo>
                <a:lnTo>
                  <a:pt x="0" y="18121"/>
                </a:lnTo>
                <a:lnTo>
                  <a:pt x="49" y="18218"/>
                </a:lnTo>
                <a:lnTo>
                  <a:pt x="73" y="18291"/>
                </a:lnTo>
                <a:lnTo>
                  <a:pt x="146" y="18364"/>
                </a:lnTo>
                <a:lnTo>
                  <a:pt x="220" y="18413"/>
                </a:lnTo>
                <a:lnTo>
                  <a:pt x="293" y="18462"/>
                </a:lnTo>
                <a:lnTo>
                  <a:pt x="390" y="18486"/>
                </a:lnTo>
                <a:lnTo>
                  <a:pt x="487" y="18510"/>
                </a:lnTo>
                <a:lnTo>
                  <a:pt x="12373" y="18510"/>
                </a:lnTo>
                <a:lnTo>
                  <a:pt x="12373" y="18510"/>
                </a:lnTo>
                <a:lnTo>
                  <a:pt x="12470" y="18486"/>
                </a:lnTo>
                <a:lnTo>
                  <a:pt x="12568" y="18462"/>
                </a:lnTo>
                <a:lnTo>
                  <a:pt x="12641" y="18413"/>
                </a:lnTo>
                <a:lnTo>
                  <a:pt x="12714" y="18364"/>
                </a:lnTo>
                <a:lnTo>
                  <a:pt x="12787" y="18291"/>
                </a:lnTo>
                <a:lnTo>
                  <a:pt x="12811" y="18218"/>
                </a:lnTo>
                <a:lnTo>
                  <a:pt x="12860" y="18121"/>
                </a:lnTo>
                <a:lnTo>
                  <a:pt x="12860" y="18023"/>
                </a:lnTo>
                <a:lnTo>
                  <a:pt x="12860" y="8013"/>
                </a:lnTo>
                <a:lnTo>
                  <a:pt x="12860" y="8013"/>
                </a:lnTo>
                <a:lnTo>
                  <a:pt x="12860" y="7891"/>
                </a:lnTo>
                <a:lnTo>
                  <a:pt x="12811" y="7818"/>
                </a:lnTo>
                <a:lnTo>
                  <a:pt x="12787" y="7721"/>
                </a:lnTo>
                <a:lnTo>
                  <a:pt x="12714" y="7648"/>
                </a:lnTo>
                <a:lnTo>
                  <a:pt x="12641" y="7599"/>
                </a:lnTo>
                <a:lnTo>
                  <a:pt x="12568" y="7551"/>
                </a:lnTo>
                <a:lnTo>
                  <a:pt x="12470" y="7526"/>
                </a:lnTo>
                <a:lnTo>
                  <a:pt x="12373" y="7526"/>
                </a:lnTo>
                <a:lnTo>
                  <a:pt x="12373" y="7526"/>
                </a:lnTo>
                <a:close/>
                <a:moveTo>
                  <a:pt x="2801" y="5188"/>
                </a:moveTo>
                <a:lnTo>
                  <a:pt x="2801" y="5188"/>
                </a:lnTo>
                <a:lnTo>
                  <a:pt x="2826" y="4823"/>
                </a:lnTo>
                <a:lnTo>
                  <a:pt x="2874" y="4457"/>
                </a:lnTo>
                <a:lnTo>
                  <a:pt x="2972" y="4116"/>
                </a:lnTo>
                <a:lnTo>
                  <a:pt x="3093" y="3775"/>
                </a:lnTo>
                <a:lnTo>
                  <a:pt x="3240" y="3459"/>
                </a:lnTo>
                <a:lnTo>
                  <a:pt x="3410" y="3167"/>
                </a:lnTo>
                <a:lnTo>
                  <a:pt x="3629" y="2874"/>
                </a:lnTo>
                <a:lnTo>
                  <a:pt x="3873" y="2631"/>
                </a:lnTo>
                <a:lnTo>
                  <a:pt x="4116" y="2387"/>
                </a:lnTo>
                <a:lnTo>
                  <a:pt x="4409" y="2192"/>
                </a:lnTo>
                <a:lnTo>
                  <a:pt x="4701" y="1998"/>
                </a:lnTo>
                <a:lnTo>
                  <a:pt x="5017" y="1851"/>
                </a:lnTo>
                <a:lnTo>
                  <a:pt x="5358" y="1730"/>
                </a:lnTo>
                <a:lnTo>
                  <a:pt x="5699" y="1632"/>
                </a:lnTo>
                <a:lnTo>
                  <a:pt x="6065" y="1584"/>
                </a:lnTo>
                <a:lnTo>
                  <a:pt x="6430" y="1559"/>
                </a:lnTo>
                <a:lnTo>
                  <a:pt x="6430" y="1559"/>
                </a:lnTo>
                <a:lnTo>
                  <a:pt x="6795" y="1584"/>
                </a:lnTo>
                <a:lnTo>
                  <a:pt x="7161" y="1632"/>
                </a:lnTo>
                <a:lnTo>
                  <a:pt x="7502" y="1730"/>
                </a:lnTo>
                <a:lnTo>
                  <a:pt x="7843" y="1851"/>
                </a:lnTo>
                <a:lnTo>
                  <a:pt x="8159" y="1998"/>
                </a:lnTo>
                <a:lnTo>
                  <a:pt x="8452" y="2192"/>
                </a:lnTo>
                <a:lnTo>
                  <a:pt x="8744" y="2387"/>
                </a:lnTo>
                <a:lnTo>
                  <a:pt x="8987" y="2631"/>
                </a:lnTo>
                <a:lnTo>
                  <a:pt x="9231" y="2874"/>
                </a:lnTo>
                <a:lnTo>
                  <a:pt x="9450" y="3167"/>
                </a:lnTo>
                <a:lnTo>
                  <a:pt x="9621" y="3459"/>
                </a:lnTo>
                <a:lnTo>
                  <a:pt x="9767" y="3775"/>
                </a:lnTo>
                <a:lnTo>
                  <a:pt x="9888" y="4116"/>
                </a:lnTo>
                <a:lnTo>
                  <a:pt x="9986" y="4457"/>
                </a:lnTo>
                <a:lnTo>
                  <a:pt x="10035" y="4823"/>
                </a:lnTo>
                <a:lnTo>
                  <a:pt x="10059" y="5188"/>
                </a:lnTo>
                <a:lnTo>
                  <a:pt x="10059" y="7526"/>
                </a:lnTo>
                <a:lnTo>
                  <a:pt x="2801" y="7526"/>
                </a:lnTo>
                <a:lnTo>
                  <a:pt x="2801" y="5188"/>
                </a:lnTo>
                <a:close/>
                <a:moveTo>
                  <a:pt x="7063" y="13225"/>
                </a:moveTo>
                <a:lnTo>
                  <a:pt x="7209" y="15052"/>
                </a:lnTo>
                <a:lnTo>
                  <a:pt x="5651" y="15052"/>
                </a:lnTo>
                <a:lnTo>
                  <a:pt x="5797" y="13225"/>
                </a:lnTo>
                <a:lnTo>
                  <a:pt x="5797" y="13225"/>
                </a:lnTo>
                <a:lnTo>
                  <a:pt x="5675" y="13152"/>
                </a:lnTo>
                <a:lnTo>
                  <a:pt x="5553" y="13030"/>
                </a:lnTo>
                <a:lnTo>
                  <a:pt x="5456" y="12933"/>
                </a:lnTo>
                <a:lnTo>
                  <a:pt x="5358" y="12787"/>
                </a:lnTo>
                <a:lnTo>
                  <a:pt x="5285" y="12665"/>
                </a:lnTo>
                <a:lnTo>
                  <a:pt x="5237" y="12495"/>
                </a:lnTo>
                <a:lnTo>
                  <a:pt x="5212" y="12348"/>
                </a:lnTo>
                <a:lnTo>
                  <a:pt x="5212" y="12178"/>
                </a:lnTo>
                <a:lnTo>
                  <a:pt x="5212" y="12178"/>
                </a:lnTo>
                <a:lnTo>
                  <a:pt x="5237" y="11934"/>
                </a:lnTo>
                <a:lnTo>
                  <a:pt x="5310" y="11715"/>
                </a:lnTo>
                <a:lnTo>
                  <a:pt x="5407" y="11496"/>
                </a:lnTo>
                <a:lnTo>
                  <a:pt x="5553" y="11326"/>
                </a:lnTo>
                <a:lnTo>
                  <a:pt x="5748" y="11179"/>
                </a:lnTo>
                <a:lnTo>
                  <a:pt x="5943" y="11058"/>
                </a:lnTo>
                <a:lnTo>
                  <a:pt x="6187" y="10985"/>
                </a:lnTo>
                <a:lnTo>
                  <a:pt x="6430" y="10960"/>
                </a:lnTo>
                <a:lnTo>
                  <a:pt x="6430" y="10960"/>
                </a:lnTo>
                <a:lnTo>
                  <a:pt x="6674" y="10985"/>
                </a:lnTo>
                <a:lnTo>
                  <a:pt x="6917" y="11058"/>
                </a:lnTo>
                <a:lnTo>
                  <a:pt x="7112" y="11179"/>
                </a:lnTo>
                <a:lnTo>
                  <a:pt x="7307" y="11326"/>
                </a:lnTo>
                <a:lnTo>
                  <a:pt x="7453" y="11496"/>
                </a:lnTo>
                <a:lnTo>
                  <a:pt x="7550" y="11715"/>
                </a:lnTo>
                <a:lnTo>
                  <a:pt x="7623" y="11934"/>
                </a:lnTo>
                <a:lnTo>
                  <a:pt x="7648" y="12178"/>
                </a:lnTo>
                <a:lnTo>
                  <a:pt x="7648" y="12178"/>
                </a:lnTo>
                <a:lnTo>
                  <a:pt x="7648" y="12348"/>
                </a:lnTo>
                <a:lnTo>
                  <a:pt x="7623" y="12495"/>
                </a:lnTo>
                <a:lnTo>
                  <a:pt x="7575" y="12665"/>
                </a:lnTo>
                <a:lnTo>
                  <a:pt x="7502" y="12787"/>
                </a:lnTo>
                <a:lnTo>
                  <a:pt x="7404" y="12933"/>
                </a:lnTo>
                <a:lnTo>
                  <a:pt x="7307" y="13030"/>
                </a:lnTo>
                <a:lnTo>
                  <a:pt x="7185" y="13152"/>
                </a:lnTo>
                <a:lnTo>
                  <a:pt x="7063" y="13225"/>
                </a:lnTo>
                <a:lnTo>
                  <a:pt x="7063" y="13225"/>
                </a:lnTo>
                <a:close/>
              </a:path>
            </a:pathLst>
          </a:custGeom>
          <a:solidFill>
            <a:schemeClr val="tx1"/>
          </a:solidFill>
          <a:ln w="28575" cap="rnd" cmpd="sng">
            <a:solidFill>
              <a:srgbClr val="092E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3563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D6712F-67FD-113F-3270-F07004D30947}"/>
              </a:ext>
            </a:extLst>
          </p:cNvPr>
          <p:cNvSpPr>
            <a:spLocks noGrp="1"/>
          </p:cNvSpPr>
          <p:nvPr>
            <p:ph type="body" sz="quarter" idx="18"/>
          </p:nvPr>
        </p:nvSpPr>
        <p:spPr>
          <a:xfrm>
            <a:off x="1091127" y="1315832"/>
            <a:ext cx="9778140" cy="4895927"/>
          </a:xfrm>
        </p:spPr>
        <p:txBody>
          <a:bodyPr/>
          <a:lstStyle/>
          <a:p>
            <a:r>
              <a:rPr lang="en-IE" dirty="0"/>
              <a:t>Show and teach </a:t>
            </a:r>
          </a:p>
          <a:p>
            <a:endParaRPr lang="en-IE" dirty="0"/>
          </a:p>
        </p:txBody>
      </p:sp>
      <p:sp>
        <p:nvSpPr>
          <p:cNvPr id="3" name="Text Placeholder 2">
            <a:extLst>
              <a:ext uri="{FF2B5EF4-FFF2-40B4-BE49-F238E27FC236}">
                <a16:creationId xmlns:a16="http://schemas.microsoft.com/office/drawing/2014/main" id="{9E1EFBAC-75CA-5879-8407-70E976C471A4}"/>
              </a:ext>
            </a:extLst>
          </p:cNvPr>
          <p:cNvSpPr>
            <a:spLocks noGrp="1"/>
          </p:cNvSpPr>
          <p:nvPr>
            <p:ph type="body" sz="quarter" idx="16"/>
          </p:nvPr>
        </p:nvSpPr>
        <p:spPr/>
        <p:txBody>
          <a:bodyPr/>
          <a:lstStyle/>
          <a:p>
            <a:r>
              <a:rPr lang="en-US" dirty="0"/>
              <a:t>Stay safe online – Some Basic steps</a:t>
            </a:r>
            <a:endParaRPr lang="en-IE" dirty="0"/>
          </a:p>
        </p:txBody>
      </p:sp>
      <p:sp>
        <p:nvSpPr>
          <p:cNvPr id="4" name="Ellipse 3">
            <a:extLst>
              <a:ext uri="{FF2B5EF4-FFF2-40B4-BE49-F238E27FC236}">
                <a16:creationId xmlns:a16="http://schemas.microsoft.com/office/drawing/2014/main" id="{B456EE1E-73EB-C57B-1967-F98A244DE14B}"/>
              </a:ext>
            </a:extLst>
          </p:cNvPr>
          <p:cNvSpPr/>
          <p:nvPr/>
        </p:nvSpPr>
        <p:spPr>
          <a:xfrm>
            <a:off x="4802310" y="2337573"/>
            <a:ext cx="2649524" cy="2541864"/>
          </a:xfrm>
          <a:prstGeom prst="ellipse">
            <a:avLst/>
          </a:prstGeom>
          <a:solidFill>
            <a:srgbClr val="092E4B"/>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2400" b="1" i="0" u="none" strike="noStrike" kern="0" cap="none" spc="0" normalizeH="0" baseline="0" noProof="0" dirty="0">
                <a:ln>
                  <a:noFill/>
                </a:ln>
                <a:solidFill>
                  <a:prstClr val="white"/>
                </a:solidFill>
                <a:effectLst/>
                <a:uLnTx/>
                <a:uFillTx/>
                <a:latin typeface="Calibri" panose="020F0502020204030204"/>
                <a:ea typeface="+mn-ea"/>
                <a:cs typeface="+mn-cs"/>
              </a:rPr>
              <a:t>BASIC STEPS</a:t>
            </a:r>
          </a:p>
        </p:txBody>
      </p:sp>
      <p:sp>
        <p:nvSpPr>
          <p:cNvPr id="5" name="Ellipse 4">
            <a:extLst>
              <a:ext uri="{FF2B5EF4-FFF2-40B4-BE49-F238E27FC236}">
                <a16:creationId xmlns:a16="http://schemas.microsoft.com/office/drawing/2014/main" id="{B8537C7B-3D28-1E92-1BEB-9A58CAC6C74D}"/>
              </a:ext>
            </a:extLst>
          </p:cNvPr>
          <p:cNvSpPr/>
          <p:nvPr/>
        </p:nvSpPr>
        <p:spPr>
          <a:xfrm>
            <a:off x="4977080" y="1564041"/>
            <a:ext cx="2164362" cy="1249961"/>
          </a:xfrm>
          <a:prstGeom prst="ellipse">
            <a:avLst/>
          </a:prstGeom>
          <a:solidFill>
            <a:srgbClr val="187A6A"/>
          </a:solidFill>
          <a:ln w="12700" cap="flat" cmpd="sng" algn="ctr">
            <a:solidFill>
              <a:srgbClr val="092E4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2000" b="1" i="0" u="none" strike="noStrike" kern="0" cap="none" spc="0" normalizeH="0" baseline="0" noProof="0" dirty="0">
                <a:ln>
                  <a:noFill/>
                </a:ln>
                <a:solidFill>
                  <a:prstClr val="white"/>
                </a:solidFill>
                <a:effectLst/>
                <a:uLnTx/>
                <a:uFillTx/>
                <a:latin typeface="Calibri" panose="020F0502020204030204"/>
                <a:ea typeface="+mn-ea"/>
                <a:cs typeface="+mn-cs"/>
              </a:rPr>
              <a:t>Online security what is it? </a:t>
            </a:r>
          </a:p>
        </p:txBody>
      </p:sp>
      <p:sp>
        <p:nvSpPr>
          <p:cNvPr id="6" name="Ellipse 5">
            <a:extLst>
              <a:ext uri="{FF2B5EF4-FFF2-40B4-BE49-F238E27FC236}">
                <a16:creationId xmlns:a16="http://schemas.microsoft.com/office/drawing/2014/main" id="{12BAC628-9297-4692-94EC-B09A41C679E0}"/>
              </a:ext>
            </a:extLst>
          </p:cNvPr>
          <p:cNvSpPr/>
          <p:nvPr/>
        </p:nvSpPr>
        <p:spPr>
          <a:xfrm>
            <a:off x="2859873" y="3000304"/>
            <a:ext cx="2265414" cy="1434516"/>
          </a:xfrm>
          <a:prstGeom prst="ellipse">
            <a:avLst/>
          </a:prstGeom>
          <a:solidFill>
            <a:srgbClr val="7F3494"/>
          </a:solidFill>
          <a:ln w="12700" cap="flat" cmpd="sng" algn="ctr">
            <a:solidFill>
              <a:srgbClr val="092E4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2000" b="1" i="0" u="none" strike="noStrike" kern="0" cap="none" spc="0" normalizeH="0" baseline="0" noProof="0" dirty="0">
                <a:ln>
                  <a:noFill/>
                </a:ln>
                <a:solidFill>
                  <a:prstClr val="white"/>
                </a:solidFill>
                <a:effectLst/>
                <a:uLnTx/>
                <a:uFillTx/>
                <a:latin typeface="Calibri" panose="020F0502020204030204"/>
                <a:ea typeface="+mn-ea"/>
                <a:cs typeface="+mn-cs"/>
              </a:rPr>
              <a:t>How do simple safety features work?</a:t>
            </a:r>
          </a:p>
        </p:txBody>
      </p:sp>
      <p:sp>
        <p:nvSpPr>
          <p:cNvPr id="7" name="Ellipse 6">
            <a:extLst>
              <a:ext uri="{FF2B5EF4-FFF2-40B4-BE49-F238E27FC236}">
                <a16:creationId xmlns:a16="http://schemas.microsoft.com/office/drawing/2014/main" id="{1BB621AA-435C-D63D-CAA2-8E0FFF5B835E}"/>
              </a:ext>
            </a:extLst>
          </p:cNvPr>
          <p:cNvSpPr/>
          <p:nvPr/>
        </p:nvSpPr>
        <p:spPr>
          <a:xfrm>
            <a:off x="7067724" y="2858253"/>
            <a:ext cx="2476583" cy="1543574"/>
          </a:xfrm>
          <a:prstGeom prst="ellipse">
            <a:avLst/>
          </a:prstGeom>
          <a:solidFill>
            <a:srgbClr val="24BAA2"/>
          </a:solidFill>
          <a:ln w="12700" cap="flat" cmpd="sng" algn="ctr">
            <a:solidFill>
              <a:srgbClr val="092E4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2000" b="1" i="0" u="none" strike="noStrike" kern="0" cap="none" spc="0" normalizeH="0" baseline="0" noProof="0" dirty="0">
                <a:ln>
                  <a:noFill/>
                </a:ln>
                <a:solidFill>
                  <a:prstClr val="white"/>
                </a:solidFill>
                <a:effectLst/>
                <a:uLnTx/>
                <a:uFillTx/>
                <a:latin typeface="Calibri" panose="020F0502020204030204"/>
                <a:ea typeface="+mn-ea"/>
                <a:cs typeface="+mn-cs"/>
              </a:rPr>
              <a:t>How can we become compromised?</a:t>
            </a:r>
          </a:p>
        </p:txBody>
      </p:sp>
      <p:sp>
        <p:nvSpPr>
          <p:cNvPr id="8" name="Ellipse 7">
            <a:extLst>
              <a:ext uri="{FF2B5EF4-FFF2-40B4-BE49-F238E27FC236}">
                <a16:creationId xmlns:a16="http://schemas.microsoft.com/office/drawing/2014/main" id="{95A7CC1E-0B9D-3D35-5D1E-5CBA4B990861}"/>
              </a:ext>
            </a:extLst>
          </p:cNvPr>
          <p:cNvSpPr/>
          <p:nvPr/>
        </p:nvSpPr>
        <p:spPr>
          <a:xfrm>
            <a:off x="4977080" y="4510323"/>
            <a:ext cx="2339179" cy="1031845"/>
          </a:xfrm>
          <a:prstGeom prst="ellipse">
            <a:avLst/>
          </a:prstGeom>
          <a:solidFill>
            <a:srgbClr val="C080D2"/>
          </a:solidFill>
          <a:ln w="12700" cap="flat" cmpd="sng" algn="ctr">
            <a:solidFill>
              <a:srgbClr val="092E4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2000" b="1" i="0" u="none" strike="noStrike" kern="0" cap="none" spc="0" normalizeH="0" baseline="0" noProof="0" dirty="0">
                <a:ln>
                  <a:noFill/>
                </a:ln>
                <a:solidFill>
                  <a:prstClr val="white"/>
                </a:solidFill>
                <a:effectLst/>
                <a:uLnTx/>
                <a:uFillTx/>
                <a:latin typeface="Calibri" panose="020F0502020204030204"/>
                <a:ea typeface="+mn-ea"/>
                <a:cs typeface="+mn-cs"/>
              </a:rPr>
              <a:t>How to be vigilant</a:t>
            </a:r>
          </a:p>
        </p:txBody>
      </p:sp>
      <p:sp>
        <p:nvSpPr>
          <p:cNvPr id="13" name="TextBox 12">
            <a:extLst>
              <a:ext uri="{FF2B5EF4-FFF2-40B4-BE49-F238E27FC236}">
                <a16:creationId xmlns:a16="http://schemas.microsoft.com/office/drawing/2014/main" id="{1EEB14B7-E41E-1F47-3AA1-5CC46B448D75}"/>
              </a:ext>
            </a:extLst>
          </p:cNvPr>
          <p:cNvSpPr txBox="1"/>
          <p:nvPr/>
        </p:nvSpPr>
        <p:spPr>
          <a:xfrm>
            <a:off x="5352393" y="6094600"/>
            <a:ext cx="6689834" cy="424732"/>
          </a:xfrm>
          <a:prstGeom prst="rect">
            <a:avLst/>
          </a:prstGeom>
          <a:noFill/>
        </p:spPr>
        <p:txBody>
          <a:bodyPr wrap="square">
            <a:spAutoFit/>
          </a:bodyPr>
          <a:lstStyle/>
          <a:p>
            <a:pPr marL="22860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92E4B"/>
                </a:solidFill>
                <a:effectLst/>
                <a:uLnTx/>
                <a:uFillTx/>
                <a:latin typeface="Calibri" panose="020F0502020204030204"/>
                <a:ea typeface="+mn-ea"/>
                <a:cs typeface="+mn-cs"/>
              </a:rPr>
              <a:t>Read more in the technical guide</a:t>
            </a:r>
          </a:p>
        </p:txBody>
      </p:sp>
    </p:spTree>
    <p:extLst>
      <p:ext uri="{BB962C8B-B14F-4D97-AF65-F5344CB8AC3E}">
        <p14:creationId xmlns:p14="http://schemas.microsoft.com/office/powerpoint/2010/main" val="3092734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29F4ED-308B-2A4D-109B-A0D6DC1DC188}"/>
              </a:ext>
            </a:extLst>
          </p:cNvPr>
          <p:cNvSpPr>
            <a:spLocks noGrp="1"/>
          </p:cNvSpPr>
          <p:nvPr>
            <p:ph type="body" sz="quarter" idx="18"/>
          </p:nvPr>
        </p:nvSpPr>
        <p:spPr/>
        <p:txBody>
          <a:bodyPr/>
          <a:lstStyle/>
          <a:p>
            <a:r>
              <a:rPr lang="en-US" dirty="0">
                <a:highlight>
                  <a:srgbClr val="187A6A"/>
                </a:highlight>
              </a:rPr>
              <a:t>Explain what online information security is, in their own language (no slang)</a:t>
            </a:r>
          </a:p>
          <a:p>
            <a:r>
              <a:rPr lang="en-US" b="1" dirty="0"/>
              <a:t>Digital assets </a:t>
            </a:r>
            <a:r>
              <a:rPr lang="en-US" dirty="0"/>
              <a:t>(bank account, personal information, etc.) need as much protection as the physical ones (house, car, wallet, etc.), except that, for the most part, digital belongings can’t be insured, so the information must be handled with care. </a:t>
            </a:r>
          </a:p>
          <a:p>
            <a:r>
              <a:rPr lang="en-US" dirty="0"/>
              <a:t>The consequences of online actions have as big an impact as those in real life. We can be affected by cyber-criminals, hackers don’t target only certain categories of Internet users, but extend the effects of their malicious tactics to as many people as they can reach</a:t>
            </a:r>
          </a:p>
          <a:p>
            <a:pPr algn="ctr"/>
            <a:endParaRPr lang="en-US" b="1" dirty="0"/>
          </a:p>
          <a:p>
            <a:pPr algn="ctr"/>
            <a:r>
              <a:rPr lang="en-US" b="1" dirty="0"/>
              <a:t>Read more in the technical guide</a:t>
            </a:r>
          </a:p>
          <a:p>
            <a:endParaRPr lang="en-IE" dirty="0"/>
          </a:p>
        </p:txBody>
      </p:sp>
      <p:sp>
        <p:nvSpPr>
          <p:cNvPr id="4" name="Text Placeholder 2">
            <a:extLst>
              <a:ext uri="{FF2B5EF4-FFF2-40B4-BE49-F238E27FC236}">
                <a16:creationId xmlns:a16="http://schemas.microsoft.com/office/drawing/2014/main" id="{DEF6E97A-7339-E4F8-43F1-7BCFB8E35478}"/>
              </a:ext>
            </a:extLst>
          </p:cNvPr>
          <p:cNvSpPr>
            <a:spLocks noGrp="1"/>
          </p:cNvSpPr>
          <p:nvPr>
            <p:ph type="body" sz="quarter" idx="16"/>
          </p:nvPr>
        </p:nvSpPr>
        <p:spPr>
          <a:xfrm>
            <a:off x="798513" y="762000"/>
            <a:ext cx="10594975" cy="803275"/>
          </a:xfrm>
        </p:spPr>
        <p:txBody>
          <a:bodyPr/>
          <a:lstStyle/>
          <a:p>
            <a:r>
              <a:rPr lang="en-US" dirty="0"/>
              <a:t>Stay safe online – Some Basic steps</a:t>
            </a:r>
            <a:endParaRPr lang="en-IE" dirty="0"/>
          </a:p>
        </p:txBody>
      </p:sp>
    </p:spTree>
    <p:extLst>
      <p:ext uri="{BB962C8B-B14F-4D97-AF65-F5344CB8AC3E}">
        <p14:creationId xmlns:p14="http://schemas.microsoft.com/office/powerpoint/2010/main" val="1890258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29F4ED-308B-2A4D-109B-A0D6DC1DC188}"/>
              </a:ext>
            </a:extLst>
          </p:cNvPr>
          <p:cNvSpPr>
            <a:spLocks noGrp="1"/>
          </p:cNvSpPr>
          <p:nvPr>
            <p:ph type="body" sz="quarter" idx="18"/>
          </p:nvPr>
        </p:nvSpPr>
        <p:spPr/>
        <p:txBody>
          <a:bodyPr/>
          <a:lstStyle/>
          <a:p>
            <a:r>
              <a:rPr lang="en-US" dirty="0">
                <a:highlight>
                  <a:srgbClr val="24BAA2"/>
                </a:highlight>
              </a:rPr>
              <a:t>How to get compromised</a:t>
            </a:r>
          </a:p>
          <a:p>
            <a:r>
              <a:rPr lang="en-US" dirty="0"/>
              <a:t>For them to get a better picture of how their computer could get infected and how their money could get stolen, offer some convincing examples:</a:t>
            </a:r>
          </a:p>
          <a:p>
            <a:r>
              <a:rPr lang="en-US" dirty="0"/>
              <a:t>• Show them how clicking a malicious ad could infect their laptop </a:t>
            </a:r>
          </a:p>
          <a:p>
            <a:r>
              <a:rPr lang="en-US" dirty="0"/>
              <a:t>• Teach them about spam and how to organize their inbox  </a:t>
            </a:r>
          </a:p>
          <a:p>
            <a:r>
              <a:rPr lang="en-US" dirty="0"/>
              <a:t>• Advise them not to download anything suspicious </a:t>
            </a:r>
          </a:p>
          <a:p>
            <a:r>
              <a:rPr lang="en-US" dirty="0"/>
              <a:t>Warn them against installing new software on their computer  without consulting someone who knows about technology (their children, an expert </a:t>
            </a:r>
            <a:r>
              <a:rPr lang="en-US" dirty="0" err="1"/>
              <a:t>etc</a:t>
            </a:r>
            <a:r>
              <a:rPr lang="en-US" dirty="0"/>
              <a:t>). </a:t>
            </a:r>
          </a:p>
          <a:p>
            <a:pPr algn="ctr"/>
            <a:endParaRPr lang="en-US" b="1" dirty="0"/>
          </a:p>
          <a:p>
            <a:pPr algn="ctr"/>
            <a:r>
              <a:rPr lang="en-US" b="1" dirty="0"/>
              <a:t>Read more in the technical guide</a:t>
            </a:r>
          </a:p>
          <a:p>
            <a:endParaRPr lang="en-IE" dirty="0"/>
          </a:p>
        </p:txBody>
      </p:sp>
      <p:sp>
        <p:nvSpPr>
          <p:cNvPr id="4" name="Text Placeholder 2">
            <a:extLst>
              <a:ext uri="{FF2B5EF4-FFF2-40B4-BE49-F238E27FC236}">
                <a16:creationId xmlns:a16="http://schemas.microsoft.com/office/drawing/2014/main" id="{DEF6E97A-7339-E4F8-43F1-7BCFB8E35478}"/>
              </a:ext>
            </a:extLst>
          </p:cNvPr>
          <p:cNvSpPr>
            <a:spLocks noGrp="1"/>
          </p:cNvSpPr>
          <p:nvPr>
            <p:ph type="body" sz="quarter" idx="16"/>
          </p:nvPr>
        </p:nvSpPr>
        <p:spPr>
          <a:xfrm>
            <a:off x="798513" y="762000"/>
            <a:ext cx="10594975" cy="803275"/>
          </a:xfrm>
        </p:spPr>
        <p:txBody>
          <a:bodyPr/>
          <a:lstStyle/>
          <a:p>
            <a:r>
              <a:rPr lang="en-US" dirty="0"/>
              <a:t>Stay safe online – Some Basic steps</a:t>
            </a:r>
            <a:endParaRPr lang="en-IE" dirty="0"/>
          </a:p>
        </p:txBody>
      </p:sp>
    </p:spTree>
    <p:extLst>
      <p:ext uri="{BB962C8B-B14F-4D97-AF65-F5344CB8AC3E}">
        <p14:creationId xmlns:p14="http://schemas.microsoft.com/office/powerpoint/2010/main" val="754785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29F4ED-308B-2A4D-109B-A0D6DC1DC188}"/>
              </a:ext>
            </a:extLst>
          </p:cNvPr>
          <p:cNvSpPr>
            <a:spLocks noGrp="1"/>
          </p:cNvSpPr>
          <p:nvPr>
            <p:ph type="body" sz="quarter" idx="18"/>
          </p:nvPr>
        </p:nvSpPr>
        <p:spPr/>
        <p:txBody>
          <a:bodyPr/>
          <a:lstStyle/>
          <a:p>
            <a:r>
              <a:rPr lang="en-US" dirty="0">
                <a:highlight>
                  <a:srgbClr val="C080D2"/>
                </a:highlight>
              </a:rPr>
              <a:t>Be vigilant</a:t>
            </a:r>
          </a:p>
          <a:p>
            <a:r>
              <a:rPr lang="en-US" dirty="0"/>
              <a:t>Be open and approachable about questions. It’s important to be vigilant online and know how to react to different triggers that cyber-criminals might use (banners, links, spam, etc.). </a:t>
            </a:r>
          </a:p>
          <a:p>
            <a:r>
              <a:rPr lang="en-US" dirty="0"/>
              <a:t>Remember to advise against giving personal information for any forms or contents they may come across online. You don’t want to worry them too much, but enough to be observant, while still enjoying Wikipedia, Facebook or other websites.</a:t>
            </a:r>
          </a:p>
          <a:p>
            <a:pPr algn="ctr"/>
            <a:endParaRPr lang="en-US" b="1" dirty="0"/>
          </a:p>
          <a:p>
            <a:pPr algn="ctr"/>
            <a:r>
              <a:rPr lang="en-US" b="1" dirty="0"/>
              <a:t>Read more in the technical guide</a:t>
            </a:r>
          </a:p>
          <a:p>
            <a:endParaRPr lang="en-IE" dirty="0"/>
          </a:p>
        </p:txBody>
      </p:sp>
      <p:sp>
        <p:nvSpPr>
          <p:cNvPr id="4" name="Text Placeholder 2">
            <a:extLst>
              <a:ext uri="{FF2B5EF4-FFF2-40B4-BE49-F238E27FC236}">
                <a16:creationId xmlns:a16="http://schemas.microsoft.com/office/drawing/2014/main" id="{DEF6E97A-7339-E4F8-43F1-7BCFB8E35478}"/>
              </a:ext>
            </a:extLst>
          </p:cNvPr>
          <p:cNvSpPr>
            <a:spLocks noGrp="1"/>
          </p:cNvSpPr>
          <p:nvPr>
            <p:ph type="body" sz="quarter" idx="16"/>
          </p:nvPr>
        </p:nvSpPr>
        <p:spPr>
          <a:xfrm>
            <a:off x="798513" y="762000"/>
            <a:ext cx="10594975" cy="803275"/>
          </a:xfrm>
        </p:spPr>
        <p:txBody>
          <a:bodyPr/>
          <a:lstStyle/>
          <a:p>
            <a:r>
              <a:rPr lang="en-US" dirty="0"/>
              <a:t>Stay safe online – Some Basic steps</a:t>
            </a:r>
            <a:endParaRPr lang="en-IE" dirty="0"/>
          </a:p>
        </p:txBody>
      </p:sp>
    </p:spTree>
    <p:extLst>
      <p:ext uri="{BB962C8B-B14F-4D97-AF65-F5344CB8AC3E}">
        <p14:creationId xmlns:p14="http://schemas.microsoft.com/office/powerpoint/2010/main" val="4215349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29F4ED-308B-2A4D-109B-A0D6DC1DC188}"/>
              </a:ext>
            </a:extLst>
          </p:cNvPr>
          <p:cNvSpPr>
            <a:spLocks noGrp="1"/>
          </p:cNvSpPr>
          <p:nvPr>
            <p:ph type="body" sz="quarter" idx="18"/>
          </p:nvPr>
        </p:nvSpPr>
        <p:spPr/>
        <p:txBody>
          <a:bodyPr/>
          <a:lstStyle/>
          <a:p>
            <a:r>
              <a:rPr lang="en-US" dirty="0">
                <a:solidFill>
                  <a:schemeClr val="bg1"/>
                </a:solidFill>
                <a:highlight>
                  <a:srgbClr val="7F3494"/>
                </a:highlight>
              </a:rPr>
              <a:t>Indicate how simple safety features work</a:t>
            </a:r>
          </a:p>
          <a:p>
            <a:r>
              <a:rPr lang="en-US" dirty="0"/>
              <a:t>A good way to teach about security features on a laptop is to show how to store their passwords in a safe place and to set up a password for the computer.</a:t>
            </a:r>
          </a:p>
          <a:p>
            <a:r>
              <a:rPr lang="en-US" dirty="0"/>
              <a:t>Teach what alerts to look for when if the antivirus kicks in (install right after the initial setup) or for signs of malware infection.</a:t>
            </a:r>
          </a:p>
          <a:p>
            <a:r>
              <a:rPr lang="en-US" dirty="0"/>
              <a:t>Provide information about the hotline</a:t>
            </a:r>
          </a:p>
          <a:p>
            <a:pPr algn="ctr"/>
            <a:endParaRPr lang="en-US" b="1" dirty="0"/>
          </a:p>
          <a:p>
            <a:pPr algn="ctr"/>
            <a:r>
              <a:rPr lang="en-US" b="1" dirty="0"/>
              <a:t>Read more in the technical guide</a:t>
            </a:r>
          </a:p>
          <a:p>
            <a:endParaRPr lang="en-IE" dirty="0"/>
          </a:p>
        </p:txBody>
      </p:sp>
      <p:sp>
        <p:nvSpPr>
          <p:cNvPr id="4" name="Text Placeholder 2">
            <a:extLst>
              <a:ext uri="{FF2B5EF4-FFF2-40B4-BE49-F238E27FC236}">
                <a16:creationId xmlns:a16="http://schemas.microsoft.com/office/drawing/2014/main" id="{DEF6E97A-7339-E4F8-43F1-7BCFB8E35478}"/>
              </a:ext>
            </a:extLst>
          </p:cNvPr>
          <p:cNvSpPr>
            <a:spLocks noGrp="1"/>
          </p:cNvSpPr>
          <p:nvPr>
            <p:ph type="body" sz="quarter" idx="16"/>
          </p:nvPr>
        </p:nvSpPr>
        <p:spPr>
          <a:xfrm>
            <a:off x="798513" y="762000"/>
            <a:ext cx="10594975" cy="803275"/>
          </a:xfrm>
        </p:spPr>
        <p:txBody>
          <a:bodyPr/>
          <a:lstStyle/>
          <a:p>
            <a:r>
              <a:rPr lang="en-US" dirty="0"/>
              <a:t>Stay safe online – Some Basic steps</a:t>
            </a:r>
            <a:endParaRPr lang="en-IE" dirty="0"/>
          </a:p>
        </p:txBody>
      </p:sp>
    </p:spTree>
    <p:extLst>
      <p:ext uri="{BB962C8B-B14F-4D97-AF65-F5344CB8AC3E}">
        <p14:creationId xmlns:p14="http://schemas.microsoft.com/office/powerpoint/2010/main" val="3842644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D89439-C7F5-F0FA-8268-4748EC6F0E22}"/>
              </a:ext>
            </a:extLst>
          </p:cNvPr>
          <p:cNvSpPr>
            <a:spLocks noGrp="1"/>
          </p:cNvSpPr>
          <p:nvPr>
            <p:ph type="body" sz="quarter" idx="16"/>
          </p:nvPr>
        </p:nvSpPr>
        <p:spPr/>
        <p:txBody>
          <a:bodyPr/>
          <a:lstStyle/>
          <a:p>
            <a:r>
              <a:rPr lang="en-US" dirty="0"/>
              <a:t>Learning themes</a:t>
            </a:r>
            <a:endParaRPr lang="en-IE" dirty="0"/>
          </a:p>
        </p:txBody>
      </p:sp>
      <p:graphicFrame>
        <p:nvGraphicFramePr>
          <p:cNvPr id="4" name="Pladsholder til indhold 3">
            <a:extLst>
              <a:ext uri="{FF2B5EF4-FFF2-40B4-BE49-F238E27FC236}">
                <a16:creationId xmlns:a16="http://schemas.microsoft.com/office/drawing/2014/main" id="{A5A8D97F-B878-EF9A-FBEF-346F22E3C21A}"/>
              </a:ext>
            </a:extLst>
          </p:cNvPr>
          <p:cNvGraphicFramePr>
            <a:graphicFrameLocks/>
          </p:cNvGraphicFramePr>
          <p:nvPr>
            <p:extLst>
              <p:ext uri="{D42A27DB-BD31-4B8C-83A1-F6EECF244321}">
                <p14:modId xmlns:p14="http://schemas.microsoft.com/office/powerpoint/2010/main" val="3275823183"/>
              </p:ext>
            </p:extLst>
          </p:nvPr>
        </p:nvGraphicFramePr>
        <p:xfrm>
          <a:off x="1476113" y="1865955"/>
          <a:ext cx="9239774" cy="4387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2067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BB3FA71-88FC-2902-01A0-46253D329C63}"/>
              </a:ext>
            </a:extLst>
          </p:cNvPr>
          <p:cNvSpPr/>
          <p:nvPr/>
        </p:nvSpPr>
        <p:spPr>
          <a:xfrm>
            <a:off x="9858703" y="1723697"/>
            <a:ext cx="1370607" cy="273269"/>
          </a:xfrm>
          <a:prstGeom prst="roundRect">
            <a:avLst/>
          </a:prstGeom>
          <a:solidFill>
            <a:srgbClr val="7F3494"/>
          </a:solidFill>
          <a:ln>
            <a:solidFill>
              <a:srgbClr val="7F34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B5EF6D94-2F6B-1647-C776-92DF53648029}"/>
              </a:ext>
            </a:extLst>
          </p:cNvPr>
          <p:cNvSpPr>
            <a:spLocks noGrp="1"/>
          </p:cNvSpPr>
          <p:nvPr>
            <p:ph type="body" sz="quarter" idx="18"/>
          </p:nvPr>
        </p:nvSpPr>
        <p:spPr>
          <a:xfrm>
            <a:off x="1553583" y="1623405"/>
            <a:ext cx="8031851" cy="4895927"/>
          </a:xfrm>
        </p:spPr>
        <p:txBody>
          <a:bodyPr/>
          <a:lstStyle/>
          <a:p>
            <a:pPr marL="457200" indent="-457200">
              <a:buFont typeface="+mj-lt"/>
              <a:buAutoNum type="arabicPeriod"/>
            </a:pPr>
            <a:r>
              <a:rPr lang="en-US" b="1" dirty="0"/>
              <a:t>Searching the internet for information </a:t>
            </a:r>
            <a:endParaRPr lang="en-US" dirty="0"/>
          </a:p>
          <a:p>
            <a:r>
              <a:rPr lang="en-US" dirty="0"/>
              <a:t>Search a theme on the Internet to show how it's done. How and where a search is done on the Internet is the difference between a satisfying browsing experience and a world of frustration. </a:t>
            </a:r>
          </a:p>
          <a:p>
            <a:pPr marL="342900" indent="-342900">
              <a:buFont typeface="Arial" panose="020B0604020202020204" pitchFamily="34" charset="0"/>
              <a:buChar char="•"/>
            </a:pPr>
            <a:r>
              <a:rPr lang="en-US" dirty="0"/>
              <a:t>Google is easy to use and access and so is Safari. </a:t>
            </a:r>
          </a:p>
          <a:p>
            <a:pPr marL="342900" indent="-342900">
              <a:buFont typeface="Arial" panose="020B0604020202020204" pitchFamily="34" charset="0"/>
              <a:buChar char="•"/>
            </a:pPr>
            <a:r>
              <a:rPr lang="en-US" dirty="0"/>
              <a:t>You can explore other possibilities together.</a:t>
            </a:r>
          </a:p>
          <a:p>
            <a:endParaRPr lang="en-US" dirty="0"/>
          </a:p>
          <a:p>
            <a:pPr algn="ctr"/>
            <a:r>
              <a:rPr lang="en-US" b="1" dirty="0"/>
              <a:t>Read more in the technical guide</a:t>
            </a:r>
          </a:p>
          <a:p>
            <a:endParaRPr lang="en-IE" dirty="0"/>
          </a:p>
        </p:txBody>
      </p:sp>
      <p:sp>
        <p:nvSpPr>
          <p:cNvPr id="3" name="Text Placeholder 2">
            <a:extLst>
              <a:ext uri="{FF2B5EF4-FFF2-40B4-BE49-F238E27FC236}">
                <a16:creationId xmlns:a16="http://schemas.microsoft.com/office/drawing/2014/main" id="{6AD058E8-988D-8937-98EF-69C564E1D281}"/>
              </a:ext>
            </a:extLst>
          </p:cNvPr>
          <p:cNvSpPr>
            <a:spLocks noGrp="1"/>
          </p:cNvSpPr>
          <p:nvPr>
            <p:ph type="body" sz="quarter" idx="16"/>
          </p:nvPr>
        </p:nvSpPr>
        <p:spPr/>
        <p:txBody>
          <a:bodyPr/>
          <a:lstStyle/>
          <a:p>
            <a:r>
              <a:rPr lang="en-US" dirty="0"/>
              <a:t>What people should learn</a:t>
            </a:r>
            <a:endParaRPr lang="en-IE" dirty="0"/>
          </a:p>
        </p:txBody>
      </p:sp>
      <p:pic>
        <p:nvPicPr>
          <p:cNvPr id="4" name="Picture 3">
            <a:extLst>
              <a:ext uri="{FF2B5EF4-FFF2-40B4-BE49-F238E27FC236}">
                <a16:creationId xmlns:a16="http://schemas.microsoft.com/office/drawing/2014/main" id="{3C2357AA-1D64-B1D5-D0D4-B2B9C72D3B3F}"/>
              </a:ext>
            </a:extLst>
          </p:cNvPr>
          <p:cNvPicPr>
            <a:picLocks noChangeAspect="1"/>
          </p:cNvPicPr>
          <p:nvPr/>
        </p:nvPicPr>
        <p:blipFill>
          <a:blip r:embed="rId2"/>
          <a:stretch>
            <a:fillRect/>
          </a:stretch>
        </p:blipFill>
        <p:spPr>
          <a:xfrm flipH="1">
            <a:off x="9745857" y="1113919"/>
            <a:ext cx="1483453" cy="1483453"/>
          </a:xfrm>
          <a:prstGeom prst="rect">
            <a:avLst/>
          </a:prstGeom>
          <a:ln>
            <a:solidFill>
              <a:schemeClr val="bg1"/>
            </a:solidFill>
          </a:ln>
        </p:spPr>
      </p:pic>
    </p:spTree>
    <p:extLst>
      <p:ext uri="{BB962C8B-B14F-4D97-AF65-F5344CB8AC3E}">
        <p14:creationId xmlns:p14="http://schemas.microsoft.com/office/powerpoint/2010/main" val="1187983504"/>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2358</TotalTime>
  <Words>951</Words>
  <Application>Microsoft Office PowerPoint</Application>
  <PresentationFormat>Widescreen</PresentationFormat>
  <Paragraphs>109</Paragraphs>
  <Slides>15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Montserrat</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173</cp:revision>
  <dcterms:created xsi:type="dcterms:W3CDTF">2020-10-14T13:32:04Z</dcterms:created>
  <dcterms:modified xsi:type="dcterms:W3CDTF">2023-07-28T13:28:41Z</dcterms:modified>
</cp:coreProperties>
</file>