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Lst>
  <p:sldSz cy="6858000" cx="12192000"/>
  <p:notesSz cx="6858000" cy="9144000"/>
  <p:embeddedFontLst>
    <p:embeddedFont>
      <p:font typeface="Montserrat"/>
      <p:regular r:id="rId56"/>
      <p:bold r:id="rId57"/>
      <p:italic r:id="rId58"/>
      <p:boldItalic r:id="rId59"/>
    </p:embeddedFont>
    <p:embeddedFont>
      <p:font typeface="Montserrat Light"/>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4" roundtripDataSignature="AMtx7mh9Bmp9sBzQR5DeCf63VtXFlhSE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ontserratLight-italic.fntdata"/><Relationship Id="rId61" Type="http://schemas.openxmlformats.org/officeDocument/2006/relationships/font" Target="fonts/MontserratLight-bold.fntdata"/><Relationship Id="rId20" Type="http://schemas.openxmlformats.org/officeDocument/2006/relationships/slide" Target="slides/slide16.xml"/><Relationship Id="rId64" Type="http://customschemas.google.com/relationships/presentationmetadata" Target="metadata"/><Relationship Id="rId63" Type="http://schemas.openxmlformats.org/officeDocument/2006/relationships/font" Target="fonts/MontserratLight-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MontserratLight-regular.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Montserrat-bold.fntdata"/><Relationship Id="rId12" Type="http://schemas.openxmlformats.org/officeDocument/2006/relationships/slide" Target="slides/slide8.xml"/><Relationship Id="rId56" Type="http://schemas.openxmlformats.org/officeDocument/2006/relationships/font" Target="fonts/Montserrat-regular.fntdata"/><Relationship Id="rId15" Type="http://schemas.openxmlformats.org/officeDocument/2006/relationships/slide" Target="slides/slide11.xml"/><Relationship Id="rId59" Type="http://schemas.openxmlformats.org/officeDocument/2006/relationships/font" Target="fonts/Montserrat-boldItalic.fntdata"/><Relationship Id="rId14" Type="http://schemas.openxmlformats.org/officeDocument/2006/relationships/slide" Target="slides/slide10.xml"/><Relationship Id="rId58" Type="http://schemas.openxmlformats.org/officeDocument/2006/relationships/font" Target="fonts/Montserrat-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0" name="Google Shape;30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1" name="Google Shape;38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0" name="Google Shape;39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6" name="Google Shape;39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9" name="Google Shape;40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9" name="Google Shape;41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9" name="Google Shape;439;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9" name="Google Shape;449;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9" name="Google Shape;459;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8" name="Google Shape;468;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7" name="Google Shape;477;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2" name="Google Shape;492;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9" name="Google Shape;499;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5" name="Google Shape;505;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9" name="Google Shape;519;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6" name="Google Shape;526;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2" name="Google Shape;532;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0" name="Google Shape;540;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1" name="Google Shape;551;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8" name="Google Shape;558;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9" name="Google Shape;569;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8" name="Google Shape;578;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6" name="Google Shape;586;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2" name="Google Shape;592;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8" name="Google Shape;598;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4" name="Google Shape;604;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2" name="Google Shape;612;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5" name="Google Shape;245;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8" name="Shape 8"/>
        <p:cNvGrpSpPr/>
        <p:nvPr/>
      </p:nvGrpSpPr>
      <p:grpSpPr>
        <a:xfrm>
          <a:off x="0" y="0"/>
          <a:ext cx="0" cy="0"/>
          <a:chOff x="0" y="0"/>
          <a:chExt cx="0" cy="0"/>
        </a:xfrm>
      </p:grpSpPr>
      <p:sp>
        <p:nvSpPr>
          <p:cNvPr id="9" name="Google Shape;9;p53"/>
          <p:cNvSpPr/>
          <p:nvPr/>
        </p:nvSpPr>
        <p:spPr>
          <a:xfrm>
            <a:off x="0" y="2454512"/>
            <a:ext cx="12172692" cy="3432703"/>
          </a:xfrm>
          <a:custGeom>
            <a:rect b="b" l="l" r="r" t="t"/>
            <a:pathLst>
              <a:path extrusionOk="0" h="6806308" w="7600392">
                <a:moveTo>
                  <a:pt x="0" y="0"/>
                </a:moveTo>
                <a:lnTo>
                  <a:pt x="7600393" y="0"/>
                </a:lnTo>
                <a:lnTo>
                  <a:pt x="7600393" y="6806308"/>
                </a:lnTo>
                <a:lnTo>
                  <a:pt x="0" y="6806308"/>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10" name="Google Shape;10;p53"/>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53"/>
          <p:cNvSpPr txBox="1"/>
          <p:nvPr>
            <p:ph idx="2" type="body"/>
          </p:nvPr>
        </p:nvSpPr>
        <p:spPr>
          <a:xfrm>
            <a:off x="618012"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 name="Google Shape;12;p53"/>
          <p:cNvGrpSpPr/>
          <p:nvPr/>
        </p:nvGrpSpPr>
        <p:grpSpPr>
          <a:xfrm>
            <a:off x="162193" y="6091871"/>
            <a:ext cx="2471731" cy="613729"/>
            <a:chOff x="0" y="0"/>
            <a:chExt cx="2301694" cy="571500"/>
          </a:xfrm>
        </p:grpSpPr>
        <p:sp>
          <p:nvSpPr>
            <p:cNvPr id="13" name="Google Shape;13;p5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4" name="Google Shape;14;p53"/>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sp>
        <p:nvSpPr>
          <p:cNvPr id="15" name="Google Shape;15;p53"/>
          <p:cNvSpPr/>
          <p:nvPr/>
        </p:nvSpPr>
        <p:spPr>
          <a:xfrm>
            <a:off x="12192000" y="153500"/>
            <a:ext cx="3690980" cy="7687732"/>
          </a:xfrm>
          <a:custGeom>
            <a:rect b="b" l="l" r="r" t="t"/>
            <a:pathLst>
              <a:path extrusionOk="0" h="6806308" w="7600392">
                <a:moveTo>
                  <a:pt x="0" y="0"/>
                </a:moveTo>
                <a:lnTo>
                  <a:pt x="7600393" y="0"/>
                </a:lnTo>
                <a:lnTo>
                  <a:pt x="7600393" y="6806308"/>
                </a:lnTo>
                <a:lnTo>
                  <a:pt x="0" y="6806308"/>
                </a:lnTo>
                <a:close/>
              </a:path>
            </a:pathLst>
          </a:custGeom>
          <a:solidFill>
            <a:srgbClr val="EBEBE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grpSp>
        <p:nvGrpSpPr>
          <p:cNvPr id="16" name="Google Shape;16;p53"/>
          <p:cNvGrpSpPr/>
          <p:nvPr/>
        </p:nvGrpSpPr>
        <p:grpSpPr>
          <a:xfrm>
            <a:off x="9565775" y="3574321"/>
            <a:ext cx="3525984" cy="2857223"/>
            <a:chOff x="1659400" y="1572038"/>
            <a:chExt cx="970931" cy="786778"/>
          </a:xfrm>
        </p:grpSpPr>
        <p:sp>
          <p:nvSpPr>
            <p:cNvPr id="17" name="Google Shape;17;p53"/>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8" name="Google Shape;18;p53"/>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19" name="Google Shape;19;p53"/>
          <p:cNvSpPr/>
          <p:nvPr>
            <p:ph idx="3" type="pic"/>
          </p:nvPr>
        </p:nvSpPr>
        <p:spPr>
          <a:xfrm>
            <a:off x="5718875" y="423474"/>
            <a:ext cx="5982506" cy="4551482"/>
          </a:xfrm>
          <a:prstGeom prst="rect">
            <a:avLst/>
          </a:prstGeom>
          <a:solidFill>
            <a:srgbClr val="F2F2F2"/>
          </a:solidFill>
          <a:ln>
            <a:noFill/>
          </a:ln>
        </p:spPr>
      </p:sp>
      <p:sp>
        <p:nvSpPr>
          <p:cNvPr id="20" name="Google Shape;20;p53"/>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21" name="Google Shape;21;p53"/>
          <p:cNvSpPr txBox="1"/>
          <p:nvPr>
            <p:ph idx="4"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2" name="Google Shape;22;p53"/>
          <p:cNvPicPr preferRelativeResize="0"/>
          <p:nvPr/>
        </p:nvPicPr>
        <p:blipFill rotWithShape="1">
          <a:blip r:embed="rId3">
            <a:alphaModFix/>
          </a:blip>
          <a:srcRect b="0" l="0" r="0" t="0"/>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92" name="Shape 92"/>
        <p:cNvGrpSpPr/>
        <p:nvPr/>
      </p:nvGrpSpPr>
      <p:grpSpPr>
        <a:xfrm>
          <a:off x="0" y="0"/>
          <a:ext cx="0" cy="0"/>
          <a:chOff x="0" y="0"/>
          <a:chExt cx="0" cy="0"/>
        </a:xfrm>
      </p:grpSpPr>
      <p:sp>
        <p:nvSpPr>
          <p:cNvPr id="93" name="Google Shape;93;p62"/>
          <p:cNvSpPr/>
          <p:nvPr/>
        </p:nvSpPr>
        <p:spPr>
          <a:xfrm>
            <a:off x="0" y="1352385"/>
            <a:ext cx="6096000" cy="438801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94" name="Google Shape;94;p62"/>
          <p:cNvSpPr/>
          <p:nvPr>
            <p:ph idx="2" type="pic"/>
          </p:nvPr>
        </p:nvSpPr>
        <p:spPr>
          <a:xfrm>
            <a:off x="0" y="0"/>
            <a:ext cx="12192000" cy="6858000"/>
          </a:xfrm>
          <a:prstGeom prst="rect">
            <a:avLst/>
          </a:prstGeom>
          <a:solidFill>
            <a:srgbClr val="F2F2F2"/>
          </a:solidFill>
          <a:ln>
            <a:noFill/>
          </a:ln>
        </p:spPr>
      </p:sp>
      <p:sp>
        <p:nvSpPr>
          <p:cNvPr id="95" name="Google Shape;95;p62"/>
          <p:cNvSpPr txBox="1"/>
          <p:nvPr>
            <p:ph idx="1" type="body"/>
          </p:nvPr>
        </p:nvSpPr>
        <p:spPr>
          <a:xfrm>
            <a:off x="427670" y="1747126"/>
            <a:ext cx="5126463" cy="356565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96" name="Google Shape;96;p62"/>
          <p:cNvGrpSpPr/>
          <p:nvPr/>
        </p:nvGrpSpPr>
        <p:grpSpPr>
          <a:xfrm>
            <a:off x="-1877189" y="2648392"/>
            <a:ext cx="3525984" cy="2857223"/>
            <a:chOff x="1659400" y="1572038"/>
            <a:chExt cx="970931" cy="786778"/>
          </a:xfrm>
        </p:grpSpPr>
        <p:sp>
          <p:nvSpPr>
            <p:cNvPr id="97" name="Google Shape;97;p62"/>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98" name="Google Shape;98;p62"/>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Bullet Point x3 slide with photo">
    <p:spTree>
      <p:nvGrpSpPr>
        <p:cNvPr id="99" name="Shape 99"/>
        <p:cNvGrpSpPr/>
        <p:nvPr/>
      </p:nvGrpSpPr>
      <p:grpSpPr>
        <a:xfrm>
          <a:off x="0" y="0"/>
          <a:ext cx="0" cy="0"/>
          <a:chOff x="0" y="0"/>
          <a:chExt cx="0" cy="0"/>
        </a:xfrm>
      </p:grpSpPr>
      <p:sp>
        <p:nvSpPr>
          <p:cNvPr id="100" name="Google Shape;100;p63"/>
          <p:cNvSpPr/>
          <p:nvPr/>
        </p:nvSpPr>
        <p:spPr>
          <a:xfrm>
            <a:off x="-110112" y="-776"/>
            <a:ext cx="4885857" cy="6858776"/>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01" name="Google Shape;101;p63"/>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63"/>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63"/>
          <p:cNvSpPr txBox="1"/>
          <p:nvPr>
            <p:ph idx="3" type="body"/>
          </p:nvPr>
        </p:nvSpPr>
        <p:spPr>
          <a:xfrm>
            <a:off x="3431555" y="986640"/>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63"/>
          <p:cNvSpPr/>
          <p:nvPr>
            <p:ph idx="4" type="pic"/>
          </p:nvPr>
        </p:nvSpPr>
        <p:spPr>
          <a:xfrm>
            <a:off x="-126342" y="0"/>
            <a:ext cx="3669321" cy="6858000"/>
          </a:xfrm>
          <a:prstGeom prst="rect">
            <a:avLst/>
          </a:prstGeom>
          <a:solidFill>
            <a:srgbClr val="D8D8D8"/>
          </a:solidFill>
          <a:ln>
            <a:noFill/>
          </a:ln>
        </p:spPr>
      </p:sp>
      <p:grpSp>
        <p:nvGrpSpPr>
          <p:cNvPr id="105" name="Google Shape;105;p63"/>
          <p:cNvGrpSpPr/>
          <p:nvPr/>
        </p:nvGrpSpPr>
        <p:grpSpPr>
          <a:xfrm>
            <a:off x="4054161" y="721803"/>
            <a:ext cx="7547911" cy="1674487"/>
            <a:chOff x="4061909" y="1565906"/>
            <a:chExt cx="7547911" cy="1882781"/>
          </a:xfrm>
        </p:grpSpPr>
        <p:cxnSp>
          <p:nvCxnSpPr>
            <p:cNvPr id="106" name="Google Shape;106;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7" name="Google Shape;107;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8" name="Google Shape;108;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09" name="Google Shape;109;p63"/>
          <p:cNvCxnSpPr/>
          <p:nvPr/>
        </p:nvCxnSpPr>
        <p:spPr>
          <a:xfrm>
            <a:off x="4054160" y="200029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0" name="Google Shape;110;p63"/>
          <p:cNvCxnSpPr/>
          <p:nvPr/>
        </p:nvCxnSpPr>
        <p:spPr>
          <a:xfrm>
            <a:off x="4069659" y="238824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11" name="Google Shape;111;p63"/>
          <p:cNvSpPr txBox="1"/>
          <p:nvPr>
            <p:ph idx="5"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63"/>
          <p:cNvSpPr txBox="1"/>
          <p:nvPr>
            <p:ph idx="6"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63"/>
          <p:cNvSpPr txBox="1"/>
          <p:nvPr>
            <p:ph idx="7" type="body"/>
          </p:nvPr>
        </p:nvSpPr>
        <p:spPr>
          <a:xfrm>
            <a:off x="3431554" y="2940769"/>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4" name="Google Shape;114;p63"/>
          <p:cNvGrpSpPr/>
          <p:nvPr/>
        </p:nvGrpSpPr>
        <p:grpSpPr>
          <a:xfrm>
            <a:off x="4054160" y="2644936"/>
            <a:ext cx="7547911" cy="1674487"/>
            <a:chOff x="4061909" y="1565906"/>
            <a:chExt cx="7547911" cy="1882781"/>
          </a:xfrm>
        </p:grpSpPr>
        <p:cxnSp>
          <p:nvCxnSpPr>
            <p:cNvPr id="115" name="Google Shape;115;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6" name="Google Shape;116;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7" name="Google Shape;117;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18" name="Google Shape;118;p63"/>
          <p:cNvCxnSpPr/>
          <p:nvPr/>
        </p:nvCxnSpPr>
        <p:spPr>
          <a:xfrm>
            <a:off x="4054159" y="3923423"/>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9" name="Google Shape;119;p63"/>
          <p:cNvCxnSpPr/>
          <p:nvPr/>
        </p:nvCxnSpPr>
        <p:spPr>
          <a:xfrm>
            <a:off x="4069658" y="4311378"/>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20" name="Google Shape;120;p63"/>
          <p:cNvSpPr txBox="1"/>
          <p:nvPr>
            <p:ph idx="8"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63"/>
          <p:cNvSpPr txBox="1"/>
          <p:nvPr>
            <p:ph idx="9"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63"/>
          <p:cNvSpPr txBox="1"/>
          <p:nvPr>
            <p:ph idx="13" type="body"/>
          </p:nvPr>
        </p:nvSpPr>
        <p:spPr>
          <a:xfrm>
            <a:off x="3447052" y="4804566"/>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23" name="Google Shape;123;p63"/>
          <p:cNvGrpSpPr/>
          <p:nvPr/>
        </p:nvGrpSpPr>
        <p:grpSpPr>
          <a:xfrm>
            <a:off x="4069658" y="4508733"/>
            <a:ext cx="7547911" cy="1674487"/>
            <a:chOff x="4061909" y="1565906"/>
            <a:chExt cx="7547911" cy="1882781"/>
          </a:xfrm>
        </p:grpSpPr>
        <p:cxnSp>
          <p:nvCxnSpPr>
            <p:cNvPr id="124" name="Google Shape;124;p63"/>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5" name="Google Shape;125;p63"/>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6" name="Google Shape;126;p63"/>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27" name="Google Shape;127;p63"/>
          <p:cNvCxnSpPr/>
          <p:nvPr/>
        </p:nvCxnSpPr>
        <p:spPr>
          <a:xfrm>
            <a:off x="4069657" y="578722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8" name="Google Shape;128;p63"/>
          <p:cNvCxnSpPr/>
          <p:nvPr/>
        </p:nvCxnSpPr>
        <p:spPr>
          <a:xfrm>
            <a:off x="4085156" y="617517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129" name="Shape 129"/>
        <p:cNvGrpSpPr/>
        <p:nvPr/>
      </p:nvGrpSpPr>
      <p:grpSpPr>
        <a:xfrm>
          <a:off x="0" y="0"/>
          <a:ext cx="0" cy="0"/>
          <a:chOff x="0" y="0"/>
          <a:chExt cx="0" cy="0"/>
        </a:xfrm>
      </p:grpSpPr>
      <p:sp>
        <p:nvSpPr>
          <p:cNvPr id="130" name="Google Shape;130;p64"/>
          <p:cNvSpPr/>
          <p:nvPr/>
        </p:nvSpPr>
        <p:spPr>
          <a:xfrm>
            <a:off x="4605868" y="1"/>
            <a:ext cx="6891866"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31" name="Google Shape;131;p64"/>
          <p:cNvSpPr txBox="1"/>
          <p:nvPr>
            <p:ph idx="1" type="body"/>
          </p:nvPr>
        </p:nvSpPr>
        <p:spPr>
          <a:xfrm>
            <a:off x="5943600" y="2076098"/>
            <a:ext cx="4867011" cy="391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64"/>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64"/>
          <p:cNvPicPr preferRelativeResize="0"/>
          <p:nvPr/>
        </p:nvPicPr>
        <p:blipFill rotWithShape="1">
          <a:blip r:embed="rId2">
            <a:alphaModFix/>
          </a:blip>
          <a:srcRect b="11083" l="-18315" r="29196" t="15976"/>
          <a:stretch/>
        </p:blipFill>
        <p:spPr>
          <a:xfrm flipH="1">
            <a:off x="0" y="1639691"/>
            <a:ext cx="8439100" cy="5375657"/>
          </a:xfrm>
          <a:prstGeom prst="rect">
            <a:avLst/>
          </a:prstGeom>
          <a:noFill/>
          <a:ln>
            <a:noFill/>
          </a:ln>
        </p:spPr>
      </p:pic>
      <p:sp>
        <p:nvSpPr>
          <p:cNvPr id="134" name="Google Shape;134;p64"/>
          <p:cNvSpPr/>
          <p:nvPr>
            <p:ph idx="3" type="pic"/>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135" name="Shape 135"/>
        <p:cNvGrpSpPr/>
        <p:nvPr/>
      </p:nvGrpSpPr>
      <p:grpSpPr>
        <a:xfrm>
          <a:off x="0" y="0"/>
          <a:ext cx="0" cy="0"/>
          <a:chOff x="0" y="0"/>
          <a:chExt cx="0" cy="0"/>
        </a:xfrm>
      </p:grpSpPr>
      <p:sp>
        <p:nvSpPr>
          <p:cNvPr id="136" name="Google Shape;136;p65"/>
          <p:cNvSpPr txBox="1"/>
          <p:nvPr>
            <p:ph idx="1" type="body"/>
          </p:nvPr>
        </p:nvSpPr>
        <p:spPr>
          <a:xfrm>
            <a:off x="1553583" y="1623405"/>
            <a:ext cx="9778140" cy="48959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 name="Google Shape;137;p65"/>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8" name="Google Shape;138;p65"/>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9" name="Google Shape;139;p65"/>
          <p:cNvSpPr/>
          <p:nvPr/>
        </p:nvSpPr>
        <p:spPr>
          <a:xfrm>
            <a:off x="8591" y="5357970"/>
            <a:ext cx="1359904" cy="964190"/>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0" name="Google Shape;140;p65"/>
          <p:cNvSpPr/>
          <p:nvPr/>
        </p:nvSpPr>
        <p:spPr>
          <a:xfrm>
            <a:off x="0" y="4717164"/>
            <a:ext cx="871051" cy="1802168"/>
          </a:xfrm>
          <a:custGeom>
            <a:rect b="b" l="l" r="r" t="t"/>
            <a:pathLst>
              <a:path extrusionOk="0" h="1802168" w="871051">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141" name="Shape 141"/>
        <p:cNvGrpSpPr/>
        <p:nvPr/>
      </p:nvGrpSpPr>
      <p:grpSpPr>
        <a:xfrm>
          <a:off x="0" y="0"/>
          <a:ext cx="0" cy="0"/>
          <a:chOff x="0" y="0"/>
          <a:chExt cx="0" cy="0"/>
        </a:xfrm>
      </p:grpSpPr>
      <p:sp>
        <p:nvSpPr>
          <p:cNvPr id="142" name="Google Shape;142;p66"/>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3" name="Google Shape;143;p66"/>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66"/>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 name="Google Shape;145;p66"/>
          <p:cNvSpPr/>
          <p:nvPr>
            <p:ph idx="3" type="pic"/>
          </p:nvPr>
        </p:nvSpPr>
        <p:spPr>
          <a:xfrm>
            <a:off x="5888002" y="439730"/>
            <a:ext cx="5660531" cy="6045736"/>
          </a:xfrm>
          <a:prstGeom prst="rect">
            <a:avLst/>
          </a:prstGeom>
          <a:solidFill>
            <a:srgbClr val="F2F2F2"/>
          </a:solidFill>
          <a:ln>
            <a:noFill/>
          </a:ln>
        </p:spPr>
      </p:sp>
      <p:grpSp>
        <p:nvGrpSpPr>
          <p:cNvPr id="146" name="Google Shape;146;p66"/>
          <p:cNvGrpSpPr/>
          <p:nvPr/>
        </p:nvGrpSpPr>
        <p:grpSpPr>
          <a:xfrm>
            <a:off x="-2012374" y="3808246"/>
            <a:ext cx="3525984" cy="2857223"/>
            <a:chOff x="1659400" y="1572038"/>
            <a:chExt cx="970931" cy="786778"/>
          </a:xfrm>
        </p:grpSpPr>
        <p:sp>
          <p:nvSpPr>
            <p:cNvPr id="147" name="Google Shape;147;p6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148" name="Google Shape;148;p6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23" name="Shape 23"/>
        <p:cNvGrpSpPr/>
        <p:nvPr/>
      </p:nvGrpSpPr>
      <p:grpSpPr>
        <a:xfrm>
          <a:off x="0" y="0"/>
          <a:ext cx="0" cy="0"/>
          <a:chOff x="0" y="0"/>
          <a:chExt cx="0" cy="0"/>
        </a:xfrm>
      </p:grpSpPr>
      <p:sp>
        <p:nvSpPr>
          <p:cNvPr id="24" name="Google Shape;24;p54"/>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 name="Google Shape;25;p54"/>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 name="Google Shape;26;p54"/>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5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Google Shape;28;p54"/>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29" name="Shape 29"/>
        <p:cNvGrpSpPr/>
        <p:nvPr/>
      </p:nvGrpSpPr>
      <p:grpSpPr>
        <a:xfrm>
          <a:off x="0" y="0"/>
          <a:ext cx="0" cy="0"/>
          <a:chOff x="0" y="0"/>
          <a:chExt cx="0" cy="0"/>
        </a:xfrm>
      </p:grpSpPr>
      <p:sp>
        <p:nvSpPr>
          <p:cNvPr id="30" name="Google Shape;30;p55"/>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 name="Google Shape;31;p55"/>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55"/>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55"/>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55"/>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55"/>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5"/>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55"/>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55"/>
          <p:cNvSpPr txBox="1"/>
          <p:nvPr>
            <p:ph idx="9" type="body"/>
          </p:nvPr>
        </p:nvSpPr>
        <p:spPr>
          <a:xfrm>
            <a:off x="565673" y="5374717"/>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55"/>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55"/>
          <p:cNvSpPr/>
          <p:nvPr/>
        </p:nvSpPr>
        <p:spPr>
          <a:xfrm>
            <a:off x="8947682" y="2543260"/>
            <a:ext cx="2531288" cy="12234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92E4B"/>
              </a:buClr>
              <a:buSzPts val="1050"/>
              <a:buFont typeface="Calibri"/>
              <a:buNone/>
            </a:pPr>
            <a:r>
              <a:rPr b="0" i="0" lang="es-ES" sz="1050" u="none" cap="none" strike="noStrik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1400" u="none" cap="none" strike="noStrike">
              <a:solidFill>
                <a:srgbClr val="000000"/>
              </a:solidFill>
              <a:latin typeface="Arial"/>
              <a:ea typeface="Arial"/>
              <a:cs typeface="Arial"/>
              <a:sym typeface="Arial"/>
            </a:endParaRPr>
          </a:p>
        </p:txBody>
      </p:sp>
      <p:sp>
        <p:nvSpPr>
          <p:cNvPr id="41" name="Google Shape;41;p55"/>
          <p:cNvSpPr/>
          <p:nvPr/>
        </p:nvSpPr>
        <p:spPr>
          <a:xfrm rot="10800000">
            <a:off x="12799" y="5622"/>
            <a:ext cx="12189954" cy="1762217"/>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 name="Google Shape;42;p55"/>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3" name="Google Shape;43;p55"/>
          <p:cNvGrpSpPr/>
          <p:nvPr/>
        </p:nvGrpSpPr>
        <p:grpSpPr>
          <a:xfrm>
            <a:off x="8744224" y="-356297"/>
            <a:ext cx="3525984" cy="2857223"/>
            <a:chOff x="1659400" y="1572038"/>
            <a:chExt cx="970931" cy="786778"/>
          </a:xfrm>
        </p:grpSpPr>
        <p:sp>
          <p:nvSpPr>
            <p:cNvPr id="44" name="Google Shape;44;p55"/>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45" name="Google Shape;45;p55"/>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46" name="Shape 46"/>
        <p:cNvGrpSpPr/>
        <p:nvPr/>
      </p:nvGrpSpPr>
      <p:grpSpPr>
        <a:xfrm>
          <a:off x="0" y="0"/>
          <a:ext cx="0" cy="0"/>
          <a:chOff x="0" y="0"/>
          <a:chExt cx="0" cy="0"/>
        </a:xfrm>
      </p:grpSpPr>
      <p:sp>
        <p:nvSpPr>
          <p:cNvPr id="47" name="Google Shape;47;p56"/>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48" name="Google Shape;48;p56"/>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 name="Google Shape;49;p56"/>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5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56"/>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2" name="Google Shape;52;p56"/>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nvGrpSpPr>
          <p:cNvPr id="53" name="Google Shape;53;p56"/>
          <p:cNvGrpSpPr/>
          <p:nvPr/>
        </p:nvGrpSpPr>
        <p:grpSpPr>
          <a:xfrm>
            <a:off x="9005185" y="0"/>
            <a:ext cx="3525984" cy="2857223"/>
            <a:chOff x="1659400" y="1572038"/>
            <a:chExt cx="970931" cy="786778"/>
          </a:xfrm>
        </p:grpSpPr>
        <p:sp>
          <p:nvSpPr>
            <p:cNvPr id="54" name="Google Shape;54;p5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5" name="Google Shape;55;p5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56" name="Shape 56"/>
        <p:cNvGrpSpPr/>
        <p:nvPr/>
      </p:nvGrpSpPr>
      <p:grpSpPr>
        <a:xfrm>
          <a:off x="0" y="0"/>
          <a:ext cx="0" cy="0"/>
          <a:chOff x="0" y="0"/>
          <a:chExt cx="0" cy="0"/>
        </a:xfrm>
      </p:grpSpPr>
      <p:sp>
        <p:nvSpPr>
          <p:cNvPr id="57" name="Google Shape;57;p57"/>
          <p:cNvSpPr/>
          <p:nvPr/>
        </p:nvSpPr>
        <p:spPr>
          <a:xfrm>
            <a:off x="0" y="882027"/>
            <a:ext cx="12192000" cy="143727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58" name="Google Shape;58;p57"/>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57"/>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60" name="Google Shape;60;p57"/>
          <p:cNvPicPr preferRelativeResize="0"/>
          <p:nvPr/>
        </p:nvPicPr>
        <p:blipFill rotWithShape="1">
          <a:blip r:embed="rId2">
            <a:alphaModFix/>
          </a:blip>
          <a:srcRect b="0" l="0" r="0" t="0"/>
          <a:stretch/>
        </p:blipFill>
        <p:spPr>
          <a:xfrm>
            <a:off x="7768850" y="226918"/>
            <a:ext cx="4094254" cy="6404164"/>
          </a:xfrm>
          <a:prstGeom prst="rect">
            <a:avLst/>
          </a:prstGeom>
          <a:noFill/>
          <a:ln>
            <a:noFill/>
          </a:ln>
        </p:spPr>
      </p:pic>
      <p:sp>
        <p:nvSpPr>
          <p:cNvPr id="61" name="Google Shape;61;p57"/>
          <p:cNvSpPr/>
          <p:nvPr>
            <p:ph idx="3" type="pic"/>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62" name="Shape 62"/>
        <p:cNvGrpSpPr/>
        <p:nvPr/>
      </p:nvGrpSpPr>
      <p:grpSpPr>
        <a:xfrm>
          <a:off x="0" y="0"/>
          <a:ext cx="0" cy="0"/>
          <a:chOff x="0" y="0"/>
          <a:chExt cx="0" cy="0"/>
        </a:xfrm>
      </p:grpSpPr>
      <p:sp>
        <p:nvSpPr>
          <p:cNvPr id="63" name="Google Shape;63;p58"/>
          <p:cNvSpPr/>
          <p:nvPr/>
        </p:nvSpPr>
        <p:spPr>
          <a:xfrm>
            <a:off x="4884044"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64" name="Google Shape;64;p58"/>
          <p:cNvSpPr txBox="1"/>
          <p:nvPr>
            <p:ph idx="1" type="body"/>
          </p:nvPr>
        </p:nvSpPr>
        <p:spPr>
          <a:xfrm>
            <a:off x="6096001" y="593579"/>
            <a:ext cx="4724400" cy="560402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65" name="Google Shape;65;p58"/>
          <p:cNvGrpSpPr/>
          <p:nvPr/>
        </p:nvGrpSpPr>
        <p:grpSpPr>
          <a:xfrm>
            <a:off x="4884044" y="3946789"/>
            <a:ext cx="3525984" cy="2857223"/>
            <a:chOff x="1659400" y="1572038"/>
            <a:chExt cx="970931" cy="786778"/>
          </a:xfrm>
        </p:grpSpPr>
        <p:sp>
          <p:nvSpPr>
            <p:cNvPr id="66" name="Google Shape;66;p58"/>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67" name="Google Shape;67;p58"/>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68" name="Google Shape;68;p58"/>
          <p:cNvSpPr/>
          <p:nvPr>
            <p:ph idx="2" type="pic"/>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69" name="Shape 69"/>
        <p:cNvGrpSpPr/>
        <p:nvPr/>
      </p:nvGrpSpPr>
      <p:grpSpPr>
        <a:xfrm>
          <a:off x="0" y="0"/>
          <a:ext cx="0" cy="0"/>
          <a:chOff x="0" y="0"/>
          <a:chExt cx="0" cy="0"/>
        </a:xfrm>
      </p:grpSpPr>
      <p:sp>
        <p:nvSpPr>
          <p:cNvPr id="70" name="Google Shape;70;p59"/>
          <p:cNvSpPr/>
          <p:nvPr/>
        </p:nvSpPr>
        <p:spPr>
          <a:xfrm>
            <a:off x="-32399" y="3350405"/>
            <a:ext cx="12194195" cy="241562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71" name="Google Shape;71;p59"/>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59"/>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24BAA2"/>
              </a:buClr>
              <a:buSzPts val="5000"/>
              <a:buFont typeface="Arial"/>
              <a:buNone/>
              <a:defRPr b="1" i="0" sz="5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73" name="Google Shape;73;p59"/>
          <p:cNvGrpSpPr/>
          <p:nvPr/>
        </p:nvGrpSpPr>
        <p:grpSpPr>
          <a:xfrm>
            <a:off x="336354" y="5927698"/>
            <a:ext cx="2735993" cy="679345"/>
            <a:chOff x="0" y="0"/>
            <a:chExt cx="2301694" cy="571500"/>
          </a:xfrm>
        </p:grpSpPr>
        <p:sp>
          <p:nvSpPr>
            <p:cNvPr id="74" name="Google Shape;74;p59"/>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75" name="Google Shape;75;p59"/>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pic>
        <p:nvPicPr>
          <p:cNvPr id="76" name="Google Shape;76;p59"/>
          <p:cNvPicPr preferRelativeResize="0"/>
          <p:nvPr/>
        </p:nvPicPr>
        <p:blipFill rotWithShape="1">
          <a:blip r:embed="rId3">
            <a:alphaModFix/>
          </a:blip>
          <a:srcRect b="0" l="0" r="0" t="0"/>
          <a:stretch/>
        </p:blipFill>
        <p:spPr>
          <a:xfrm>
            <a:off x="336354" y="587665"/>
            <a:ext cx="5189566" cy="1979955"/>
          </a:xfrm>
          <a:prstGeom prst="rect">
            <a:avLst/>
          </a:prstGeom>
          <a:noFill/>
          <a:ln>
            <a:noFill/>
          </a:ln>
        </p:spPr>
      </p:pic>
      <p:grpSp>
        <p:nvGrpSpPr>
          <p:cNvPr id="77" name="Google Shape;77;p59"/>
          <p:cNvGrpSpPr/>
          <p:nvPr/>
        </p:nvGrpSpPr>
        <p:grpSpPr>
          <a:xfrm>
            <a:off x="9565775" y="3574321"/>
            <a:ext cx="3525984" cy="2857223"/>
            <a:chOff x="1659400" y="1572038"/>
            <a:chExt cx="970931" cy="786778"/>
          </a:xfrm>
        </p:grpSpPr>
        <p:sp>
          <p:nvSpPr>
            <p:cNvPr id="78" name="Google Shape;78;p59"/>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79" name="Google Shape;79;p59"/>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grpSp>
      <p:sp>
        <p:nvSpPr>
          <p:cNvPr id="80" name="Google Shape;80;p59"/>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rgbClr val="086D6E"/>
              </a:solidFill>
              <a:latin typeface="Calibri"/>
              <a:ea typeface="Calibri"/>
              <a:cs typeface="Calibri"/>
              <a:sym typeface="Calibri"/>
            </a:endParaRPr>
          </a:p>
        </p:txBody>
      </p:sp>
      <p:sp>
        <p:nvSpPr>
          <p:cNvPr id="81" name="Google Shape;81;p59"/>
          <p:cNvSpPr txBox="1"/>
          <p:nvPr>
            <p:ph idx="3"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82" name="Shape 82"/>
        <p:cNvGrpSpPr/>
        <p:nvPr/>
      </p:nvGrpSpPr>
      <p:grpSpPr>
        <a:xfrm>
          <a:off x="0" y="0"/>
          <a:ext cx="0" cy="0"/>
          <a:chOff x="0" y="0"/>
          <a:chExt cx="0" cy="0"/>
        </a:xfrm>
      </p:grpSpPr>
      <p:sp>
        <p:nvSpPr>
          <p:cNvPr id="83" name="Google Shape;83;p60"/>
          <p:cNvSpPr/>
          <p:nvPr/>
        </p:nvSpPr>
        <p:spPr>
          <a:xfrm>
            <a:off x="0" y="0"/>
            <a:ext cx="12192000" cy="6858001"/>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4" name="Google Shape;84;p60"/>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s-ES" sz="4400" u="none" cap="none" strike="noStrike">
                <a:solidFill>
                  <a:srgbClr val="FFFFFF"/>
                </a:solidFill>
                <a:latin typeface="Calibri"/>
                <a:ea typeface="Calibri"/>
                <a:cs typeface="Calibri"/>
                <a:sym typeface="Calibri"/>
              </a:rPr>
              <a:t>FONT TYPEFACE &amp; SIZE</a:t>
            </a:r>
            <a:endParaRPr b="0" i="0" sz="3600" u="none" cap="none" strike="noStrike">
              <a:solidFill>
                <a:srgbClr val="FFFFFF"/>
              </a:solidFill>
              <a:latin typeface="Calibri"/>
              <a:ea typeface="Calibri"/>
              <a:cs typeface="Calibri"/>
              <a:sym typeface="Calibri"/>
            </a:endParaRPr>
          </a:p>
        </p:txBody>
      </p:sp>
      <p:sp>
        <p:nvSpPr>
          <p:cNvPr id="85" name="Google Shape;85;p60"/>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rgbClr val="FFFFFF"/>
                </a:solidFill>
                <a:latin typeface="Calibri"/>
                <a:ea typeface="Calibri"/>
                <a:cs typeface="Calibri"/>
                <a:sym typeface="Calibri"/>
              </a:rPr>
              <a:t>PLEASE ENSURE TO KEEP FONTS AS PER THE LAYOUT</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1"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1100"/>
              <a:buFont typeface="Arial"/>
              <a:buNone/>
            </a:pPr>
            <a:r>
              <a:t/>
            </a:r>
            <a:endParaRPr b="0" i="0" sz="1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86D6E"/>
              </a:buClr>
              <a:buSzPts val="1100"/>
              <a:buFont typeface="Arial"/>
              <a:buNone/>
            </a:pPr>
            <a:r>
              <a:rPr b="0" i="0" lang="es-ES" sz="3000" u="none" cap="none" strike="noStrike">
                <a:solidFill>
                  <a:srgbClr val="FFFFFF"/>
                </a:solidFill>
                <a:latin typeface="Calibri"/>
                <a:ea typeface="Calibri"/>
                <a:cs typeface="Calibri"/>
                <a:sym typeface="Calibri"/>
              </a:rPr>
              <a:t>24 point  -  Main Text Body </a:t>
            </a:r>
            <a:endParaRPr b="0"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FFFF"/>
              </a:solidFill>
              <a:latin typeface="Calibri"/>
              <a:ea typeface="Calibri"/>
              <a:cs typeface="Calibri"/>
              <a:sym typeface="Calibri"/>
            </a:endParaRPr>
          </a:p>
        </p:txBody>
      </p:sp>
      <p:sp>
        <p:nvSpPr>
          <p:cNvPr id="86" name="Google Shape;86;p60"/>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s-ES" sz="2400" u="none" cap="none" strike="noStrike">
                <a:solidFill>
                  <a:srgbClr val="FFFFFF"/>
                </a:solidFill>
                <a:latin typeface="Calibri"/>
                <a:ea typeface="Calibri"/>
                <a:cs typeface="Calibri"/>
                <a:sym typeface="Calibri"/>
              </a:rPr>
              <a:t>Please ensure to keep the font sizes set as per the slide layouts. The font used throughout the </a:t>
            </a:r>
            <a:r>
              <a:rPr b="1" i="0" lang="es-ES" sz="2400" u="none" cap="none" strike="noStrike">
                <a:solidFill>
                  <a:srgbClr val="FFFFFF"/>
                </a:solidFill>
                <a:latin typeface="Calibri"/>
                <a:ea typeface="Calibri"/>
                <a:cs typeface="Calibri"/>
                <a:sym typeface="Calibri"/>
              </a:rPr>
              <a:t>Housing Care </a:t>
            </a:r>
            <a:r>
              <a:rPr b="0" i="0" lang="es-ES" sz="2400" u="none" cap="none" strike="noStrike">
                <a:solidFill>
                  <a:srgbClr val="FFFFFF"/>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86D6E"/>
              </a:buClr>
              <a:buSzPts val="2400"/>
              <a:buFont typeface="Calibri"/>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s-ES" sz="3600" u="none" cap="none" strike="noStrike">
                <a:solidFill>
                  <a:srgbClr val="FFFFFF"/>
                </a:solidFill>
                <a:latin typeface="Calibri"/>
                <a:ea typeface="Calibri"/>
                <a:cs typeface="Calibri"/>
                <a:sym typeface="Calibri"/>
              </a:rPr>
              <a:t>Calibri</a:t>
            </a:r>
            <a:endParaRPr b="0" i="0" sz="3600" u="none" cap="none" strike="noStrike">
              <a:solidFill>
                <a:srgbClr val="FFFFFF"/>
              </a:solidFill>
              <a:latin typeface="Calibri"/>
              <a:ea typeface="Calibri"/>
              <a:cs typeface="Calibri"/>
              <a:sym typeface="Calibri"/>
            </a:endParaRPr>
          </a:p>
        </p:txBody>
      </p:sp>
      <p:cxnSp>
        <p:nvCxnSpPr>
          <p:cNvPr id="87" name="Google Shape;87;p60"/>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88" name="Google Shape;88;p60"/>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89" name="Google Shape;89;p60"/>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rgbClr val="FFFFFF"/>
                </a:solidFill>
                <a:latin typeface="Calibri"/>
                <a:ea typeface="Calibri"/>
                <a:cs typeface="Calibri"/>
                <a:sym typeface="Calibri"/>
              </a:rPr>
              <a:t>*** </a:t>
            </a:r>
            <a:r>
              <a:rPr b="1" i="0" lang="es-ES" sz="2400" u="none" cap="none" strike="noStrike">
                <a:solidFill>
                  <a:srgbClr val="FFFFFF"/>
                </a:solidFill>
                <a:latin typeface="Calibri"/>
                <a:ea typeface="Calibri"/>
                <a:cs typeface="Calibri"/>
                <a:sym typeface="Calibri"/>
              </a:rPr>
              <a:t>PLEASE DELETE THIS INSTRUCTION SLIDE BEFORE PRESENTING FINAL PRESENTATION </a:t>
            </a:r>
            <a:r>
              <a:rPr b="0" i="0" lang="es-ES" sz="2400" u="none" cap="none" strike="noStrike">
                <a:solidFill>
                  <a:srgbClr val="FFFFFF"/>
                </a:solidFill>
                <a:latin typeface="Calibri"/>
                <a:ea typeface="Calibri"/>
                <a:cs typeface="Calibri"/>
                <a:sym typeface="Calibri"/>
              </a:rPr>
              <a:t>*** </a:t>
            </a:r>
            <a:endParaRPr b="0" i="0" sz="2400" u="none" cap="none" strike="noStrike">
              <a:solidFill>
                <a:srgbClr val="FFFFFF"/>
              </a:solidFill>
              <a:latin typeface="Calibri"/>
              <a:ea typeface="Calibri"/>
              <a:cs typeface="Calibri"/>
              <a:sym typeface="Calibri"/>
            </a:endParaRPr>
          </a:p>
        </p:txBody>
      </p:sp>
      <p:cxnSp>
        <p:nvCxnSpPr>
          <p:cNvPr id="90" name="Google Shape;90;p60"/>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Icons">
    <p:spTree>
      <p:nvGrpSpPr>
        <p:cNvPr id="91" name="Shape 9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2"/>
          <p:cNvSpPr/>
          <p:nvPr/>
        </p:nvSpPr>
        <p:spPr>
          <a:xfrm rot="-5400000">
            <a:off x="10313073" y="4835824"/>
            <a:ext cx="317349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92E4B"/>
                </a:solidFill>
                <a:latin typeface="Calibri"/>
                <a:ea typeface="Calibri"/>
                <a:cs typeface="Calibri"/>
                <a:sym typeface="Calibri"/>
              </a:rPr>
              <a:t>Reframing Skills for Senior Carers</a:t>
            </a:r>
            <a:endParaRPr b="0" i="0" sz="1000" u="none" cap="none" strike="noStrike">
              <a:solidFill>
                <a:srgbClr val="092E4B"/>
              </a:solidFill>
              <a:latin typeface="Calibri"/>
              <a:ea typeface="Calibri"/>
              <a:cs typeface="Calibri"/>
              <a:sym typeface="Calibri"/>
            </a:endParaRPr>
          </a:p>
        </p:txBody>
      </p:sp>
      <p:cxnSp>
        <p:nvCxnSpPr>
          <p:cNvPr id="7" name="Google Shape;7;p52"/>
          <p:cNvCxnSpPr/>
          <p:nvPr/>
        </p:nvCxnSpPr>
        <p:spPr>
          <a:xfrm rot="10800000">
            <a:off x="11791088" y="6608548"/>
            <a:ext cx="224149" cy="0"/>
          </a:xfrm>
          <a:prstGeom prst="straightConnector1">
            <a:avLst/>
          </a:prstGeom>
          <a:noFill/>
          <a:ln cap="flat" cmpd="sng" w="9525">
            <a:solidFill>
              <a:srgbClr val="24BAA2"/>
            </a:solidFill>
            <a:prstDash val="solid"/>
            <a:miter lim="4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21.png"/><Relationship Id="rId5" Type="http://schemas.openxmlformats.org/officeDocument/2006/relationships/image" Target="../media/image14.png"/><Relationship Id="rId6" Type="http://schemas.openxmlformats.org/officeDocument/2006/relationships/hyperlink" Target="https://support.apple.com/en-gb/guide/iphone/iph3e2e4367/ios" TargetMode="External"/><Relationship Id="rId7" Type="http://schemas.openxmlformats.org/officeDocument/2006/relationships/image" Target="../media/image9.png"/><Relationship Id="rId8" Type="http://schemas.openxmlformats.org/officeDocument/2006/relationships/hyperlink" Target="https://www.youtube-nocookie.com/embed/q9fS5Elq0YM?hl=en&amp;cc_lang_pref=en&amp;cc_load_policy=1" TargetMode="External"/></Relationships>
</file>

<file path=ppt/slides/_rels/slide11.xml.rels><?xml version="1.0" encoding="UTF-8" standalone="yes"?><Relationships xmlns="http://schemas.openxmlformats.org/package/2006/relationships"><Relationship Id="rId11" Type="http://schemas.openxmlformats.org/officeDocument/2006/relationships/image" Target="../media/image31.jpg"/><Relationship Id="rId10" Type="http://schemas.openxmlformats.org/officeDocument/2006/relationships/hyperlink" Target="https://support.google.com/accessibility/android/answer/7349565" TargetMode="External"/><Relationship Id="rId13" Type="http://schemas.openxmlformats.org/officeDocument/2006/relationships/image" Target="../media/image21.png"/><Relationship Id="rId12"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support.google.com/accessibility/android/answer/11183305#displaysize" TargetMode="External"/><Relationship Id="rId4" Type="http://schemas.openxmlformats.org/officeDocument/2006/relationships/hyperlink" Target="https://support.google.com/accessibility/android/answer/11183305#fontsize" TargetMode="External"/><Relationship Id="rId9" Type="http://schemas.openxmlformats.org/officeDocument/2006/relationships/hyperlink" Target="https://support.google.com/accessibility/android/answer/11183305#colorcorrection" TargetMode="External"/><Relationship Id="rId14" Type="http://schemas.openxmlformats.org/officeDocument/2006/relationships/hyperlink" Target="https://www.youtube-nocookie.com/embed/67N1E_AnF54?hl=en&amp;cc_lang_pref=en&amp;cc_load_policy=1" TargetMode="External"/><Relationship Id="rId5" Type="http://schemas.openxmlformats.org/officeDocument/2006/relationships/hyperlink" Target="https://support.google.com/accessibility/android/answer/6006949" TargetMode="External"/><Relationship Id="rId6" Type="http://schemas.openxmlformats.org/officeDocument/2006/relationships/hyperlink" Target="https://support.google.com/accessibility/android/answer/11183305#highcontrast" TargetMode="External"/><Relationship Id="rId7" Type="http://schemas.openxmlformats.org/officeDocument/2006/relationships/hyperlink" Target="https://support.google.com/accessibility/android/answer/6151800" TargetMode="External"/><Relationship Id="rId8" Type="http://schemas.openxmlformats.org/officeDocument/2006/relationships/hyperlink" Target="https://support.google.com/accessibility/android/answer/11183305#colorinversion" TargetMode="External"/></Relationships>
</file>

<file path=ppt/slides/_rels/slide12.xml.rels><?xml version="1.0" encoding="UTF-8" standalone="yes"?><Relationships xmlns="http://schemas.openxmlformats.org/package/2006/relationships"><Relationship Id="rId11" Type="http://schemas.openxmlformats.org/officeDocument/2006/relationships/image" Target="../media/image29.jpg"/><Relationship Id="rId10" Type="http://schemas.openxmlformats.org/officeDocument/2006/relationships/image" Target="../media/image17.png"/><Relationship Id="rId13" Type="http://schemas.openxmlformats.org/officeDocument/2006/relationships/image" Target="../media/image21.png"/><Relationship Id="rId12"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support.google.com/accessibility/android/answer/6006554" TargetMode="External"/><Relationship Id="rId4" Type="http://schemas.openxmlformats.org/officeDocument/2006/relationships/hyperlink" Target="https://support.google.com/accessibility/android/answer/9350862" TargetMode="External"/><Relationship Id="rId9" Type="http://schemas.openxmlformats.org/officeDocument/2006/relationships/hyperlink" Target="https://support.google.com/accessibility/android/answer/9426888" TargetMode="External"/><Relationship Id="rId14" Type="http://schemas.openxmlformats.org/officeDocument/2006/relationships/hyperlink" Target="https://www.youtube-nocookie.com/embed/M7tuspgozmY?hl=en&amp;cc_lang_pref=en&amp;cc_load_policy=1" TargetMode="External"/><Relationship Id="rId5" Type="http://schemas.openxmlformats.org/officeDocument/2006/relationships/hyperlink" Target="https://support.google.com/accessibility/android/answer/9158064" TargetMode="External"/><Relationship Id="rId6" Type="http://schemas.openxmlformats.org/officeDocument/2006/relationships/hyperlink" Target="https://support.google.com/accessibility/android/answer/9158064" TargetMode="External"/><Relationship Id="rId7" Type="http://schemas.openxmlformats.org/officeDocument/2006/relationships/hyperlink" Target="https://support.google.com/accessibility/android/answer/9042284" TargetMode="External"/><Relationship Id="rId8" Type="http://schemas.openxmlformats.org/officeDocument/2006/relationships/hyperlink" Target="https://support.google.com/accessibility/android/answer/915775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support.google.com/accessibility/android/answer/6007100" TargetMode="External"/><Relationship Id="rId4" Type="http://schemas.openxmlformats.org/officeDocument/2006/relationships/hyperlink" Target="https://support.google.com/accessibility/android/answer/9728765" TargetMode="External"/><Relationship Id="rId5" Type="http://schemas.openxmlformats.org/officeDocument/2006/relationships/image" Target="../media/image39.jpg"/><Relationship Id="rId6" Type="http://schemas.openxmlformats.org/officeDocument/2006/relationships/image" Target="../media/image15.png"/><Relationship Id="rId7" Type="http://schemas.openxmlformats.org/officeDocument/2006/relationships/image" Target="../media/image21.png"/><Relationship Id="rId8" Type="http://schemas.openxmlformats.org/officeDocument/2006/relationships/hyperlink" Target="https://www.youtube-nocookie.com/embed/nvzPIfR4ugI?hl=en&amp;cc_lang_pref=en&amp;cc_load_policy=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support.google.com/accessibility/android/answer/6151854" TargetMode="External"/><Relationship Id="rId4" Type="http://schemas.openxmlformats.org/officeDocument/2006/relationships/image" Target="../media/image18.jp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hyperlink" Target="https://www.youtube-nocookie.com/embed/fileanA1GG8?hl=en&amp;cc_lang_pref=en&amp;cc_load_policy=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26.png"/><Relationship Id="rId9" Type="http://schemas.openxmlformats.org/officeDocument/2006/relationships/image" Target="../media/image38.jpg"/><Relationship Id="rId5" Type="http://schemas.openxmlformats.org/officeDocument/2006/relationships/image" Target="../media/image33.png"/><Relationship Id="rId6" Type="http://schemas.openxmlformats.org/officeDocument/2006/relationships/image" Target="../media/image25.png"/><Relationship Id="rId7" Type="http://schemas.openxmlformats.org/officeDocument/2006/relationships/image" Target="../media/image21.png"/><Relationship Id="rId8"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hyperlink" Target="https://play.google.com/store/apps/details?id=com.google.android.keep&amp;hl=es_419&amp;gl=US" TargetMode="External"/><Relationship Id="rId5" Type="http://schemas.openxmlformats.org/officeDocument/2006/relationships/hyperlink" Target="https://support.google.com/keep/answer/6101196?hl=en&amp;co=GENIE.Platform%3DAndroid#:~:text=Tap%20the%20note%20you%20want%20to%20share.&amp;text=Tap%20Collaborator.,email%20address%2C%20or%20Google%20Group" TargetMode="External"/><Relationship Id="rId6" Type="http://schemas.openxmlformats.org/officeDocument/2006/relationships/hyperlink" Target="https://apps.apple.com/us/app/notes/id1110145109" TargetMode="External"/><Relationship Id="rId7" Type="http://schemas.openxmlformats.org/officeDocument/2006/relationships/hyperlink" Target="https://apps.apple.com/us/app/notes/id1110145109" TargetMode="External"/><Relationship Id="rId8"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calendar.google.com/" TargetMode="External"/><Relationship Id="rId4" Type="http://schemas.openxmlformats.org/officeDocument/2006/relationships/hyperlink" Target="https://play.google.com/store/apps/details?id=com.google.android.calendar" TargetMode="External"/><Relationship Id="rId9" Type="http://schemas.openxmlformats.org/officeDocument/2006/relationships/image" Target="../media/image32.jpg"/><Relationship Id="rId5" Type="http://schemas.openxmlformats.org/officeDocument/2006/relationships/hyperlink" Target="https://itunes.apple.com/ky/app/google-calendar/id909319292" TargetMode="External"/><Relationship Id="rId6" Type="http://schemas.openxmlformats.org/officeDocument/2006/relationships/image" Target="../media/image30.png"/><Relationship Id="rId7" Type="http://schemas.openxmlformats.org/officeDocument/2006/relationships/image" Target="../media/image27.png"/><Relationship Id="rId8"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8.png"/><Relationship Id="rId4" Type="http://schemas.openxmlformats.org/officeDocument/2006/relationships/image" Target="../media/image36.png"/><Relationship Id="rId5"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5.jp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image" Target="../media/image43.png"/><Relationship Id="rId5" Type="http://schemas.openxmlformats.org/officeDocument/2006/relationships/image" Target="../media/image21.png"/><Relationship Id="rId6" Type="http://schemas.openxmlformats.org/officeDocument/2006/relationships/hyperlink" Target="https://blog.hubspot.com/marketing/how-to-use-facebook"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9.jpg"/><Relationship Id="rId4" Type="http://schemas.openxmlformats.org/officeDocument/2006/relationships/image" Target="../media/image21.png"/><Relationship Id="rId5" Type="http://schemas.openxmlformats.org/officeDocument/2006/relationships/hyperlink" Target="https://socialmedia4beginners.com/facebook-cours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hyperlink" Target="https://www.facebook.com/help/" TargetMode="External"/><Relationship Id="rId5" Type="http://schemas.openxmlformats.org/officeDocument/2006/relationships/image" Target="../media/image49.png"/><Relationship Id="rId6"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hyperlink" Target="https://www.facebook.com/help/" TargetMode="External"/><Relationship Id="rId5"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hyperlink" Target="https://www.facebook.com/help/" TargetMode="External"/><Relationship Id="rId5" Type="http://schemas.openxmlformats.org/officeDocument/2006/relationships/image" Target="../media/image6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62.png"/><Relationship Id="rId5" Type="http://schemas.openxmlformats.org/officeDocument/2006/relationships/hyperlink" Target="https://support.google.com/android/answer/9319337?hl=en#zippy=%2Cuse-the-personal-safety-app%2Cturn-emergency-sos-o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insights.samsung.com/2022/06/15/how-to-set-up-an-emergency-sos-on-your-galaxy-smartphone-2/" TargetMode="Externa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slide" Target="/ppt/slides/slide7.xml"/><Relationship Id="rId4" Type="http://schemas.openxmlformats.org/officeDocument/2006/relationships/slide" Target="/ppt/slides/slide15.xml"/><Relationship Id="rId9" Type="http://schemas.openxmlformats.org/officeDocument/2006/relationships/image" Target="../media/image19.png"/><Relationship Id="rId5" Type="http://schemas.openxmlformats.org/officeDocument/2006/relationships/slide" Target="/ppt/slides/slide18.xml"/><Relationship Id="rId6" Type="http://schemas.openxmlformats.org/officeDocument/2006/relationships/slide" Target="/ppt/slides/slide23.xml"/><Relationship Id="rId7" Type="http://schemas.openxmlformats.org/officeDocument/2006/relationships/slide" Target="/ppt/slides/slide25.xml"/><Relationship Id="rId8"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6.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1.png"/><Relationship Id="rId4" Type="http://schemas.openxmlformats.org/officeDocument/2006/relationships/hyperlink" Target="https://help.yuka.io/l/en/article/ijzgfvi1jq-how-are-food-products-scored" TargetMode="External"/><Relationship Id="rId5" Type="http://schemas.openxmlformats.org/officeDocument/2006/relationships/hyperlink" Target="https://help.yuka.io/l/en/article/2t20ixn5y5-evualuation-cosmetic-products" TargetMode="External"/><Relationship Id="rId6" Type="http://schemas.openxmlformats.org/officeDocument/2006/relationships/image" Target="../media/image21.png"/><Relationship Id="rId7" Type="http://schemas.openxmlformats.org/officeDocument/2006/relationships/image" Target="../media/image68.png"/><Relationship Id="rId8"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4.png"/><Relationship Id="rId4" Type="http://schemas.openxmlformats.org/officeDocument/2006/relationships/image" Target="../media/image67.png"/><Relationship Id="rId5" Type="http://schemas.openxmlformats.org/officeDocument/2006/relationships/image" Target="../media/image60.png"/><Relationship Id="rId6"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4.png"/><Relationship Id="rId4" Type="http://schemas.openxmlformats.org/officeDocument/2006/relationships/image" Target="../media/image6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www.youtube.com/@applesupport" TargetMode="External"/><Relationship Id="rId4" Type="http://schemas.openxmlformats.org/officeDocument/2006/relationships/hyperlink" Target="https://www.youtube.com/@applesupport" TargetMode="External"/><Relationship Id="rId5" Type="http://schemas.openxmlformats.org/officeDocument/2006/relationships/hyperlink" Target="https://support.google.com/android/?hl=es#topic=7313011" TargetMode="External"/><Relationship Id="rId6" Type="http://schemas.openxmlformats.org/officeDocument/2006/relationships/hyperlink" Target="https://www.facebook.com/help/" TargetMode="External"/><Relationship Id="rId7" Type="http://schemas.openxmlformats.org/officeDocument/2006/relationships/hyperlink" Target="https://keepass.info/help/base/index.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slide" Target="/ppt/slides/slide27.xml"/><Relationship Id="rId4" Type="http://schemas.openxmlformats.org/officeDocument/2006/relationships/slide" Target="/ppt/slides/slide33.xml"/><Relationship Id="rId5" Type="http://schemas.openxmlformats.org/officeDocument/2006/relationships/slide" Target="/ppt/slides/slide36.xml"/><Relationship Id="rId6" Type="http://schemas.openxmlformats.org/officeDocument/2006/relationships/slide" Target="/ppt/slides/slide40.xml"/><Relationship Id="rId7" Type="http://schemas.openxmlformats.org/officeDocument/2006/relationships/slide" Target="/ppt/slides/slide4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2.png"/><Relationship Id="rId4" Type="http://schemas.openxmlformats.org/officeDocument/2006/relationships/hyperlink" Target="https://www.facebook.com/Housing.care.project" TargetMode="External"/><Relationship Id="rId5"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slide" Target="/ppt/slides/slide47.xml"/><Relationship Id="rId4" Type="http://schemas.openxmlformats.org/officeDocument/2006/relationships/slide" Target="/ppt/slides/slide4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
          <p:cNvSpPr txBox="1"/>
          <p:nvPr>
            <p:ph idx="1" type="body"/>
          </p:nvPr>
        </p:nvSpPr>
        <p:spPr>
          <a:xfrm>
            <a:off x="490619" y="3286408"/>
            <a:ext cx="4934576" cy="168854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8850"/>
              </a:lnSpc>
              <a:spcBef>
                <a:spcPts val="0"/>
              </a:spcBef>
              <a:spcAft>
                <a:spcPts val="0"/>
              </a:spcAft>
              <a:buClr>
                <a:schemeClr val="lt1"/>
              </a:buClr>
              <a:buSzPts val="4000"/>
              <a:buFont typeface="Arial"/>
              <a:buNone/>
            </a:pPr>
            <a:r>
              <a:rPr lang="es-ES"/>
              <a:t>Smart and </a:t>
            </a:r>
            <a:r>
              <a:rPr b="1" lang="es-ES"/>
              <a:t>A</a:t>
            </a:r>
            <a:r>
              <a:rPr lang="es-ES"/>
              <a:t>mbient </a:t>
            </a:r>
            <a:r>
              <a:rPr b="1" lang="es-ES"/>
              <a:t>A</a:t>
            </a:r>
            <a:r>
              <a:rPr lang="es-ES"/>
              <a:t>ssisted </a:t>
            </a:r>
            <a:r>
              <a:rPr b="1" lang="es-ES"/>
              <a:t>L</a:t>
            </a:r>
            <a:r>
              <a:rPr lang="es-ES"/>
              <a:t>iving technologies </a:t>
            </a:r>
            <a:endParaRPr/>
          </a:p>
        </p:txBody>
      </p:sp>
      <p:pic>
        <p:nvPicPr>
          <p:cNvPr id="154" name="Google Shape;154;p1"/>
          <p:cNvPicPr preferRelativeResize="0"/>
          <p:nvPr>
            <p:ph idx="3" type="pic"/>
          </p:nvPr>
        </p:nvPicPr>
        <p:blipFill rotWithShape="1">
          <a:blip r:embed="rId3">
            <a:alphaModFix/>
          </a:blip>
          <a:srcRect b="0" l="7461" r="7461" t="0"/>
          <a:stretch/>
        </p:blipFill>
        <p:spPr>
          <a:xfrm>
            <a:off x="5718875" y="423474"/>
            <a:ext cx="5982506" cy="4551482"/>
          </a:xfrm>
          <a:prstGeom prst="rect">
            <a:avLst/>
          </a:prstGeom>
          <a:solidFill>
            <a:srgbClr val="F2F2F2"/>
          </a:solidFill>
          <a:ln>
            <a:noFill/>
          </a:ln>
        </p:spPr>
      </p:pic>
      <p:sp>
        <p:nvSpPr>
          <p:cNvPr id="155" name="Google Shape;155;p1"/>
          <p:cNvSpPr txBox="1"/>
          <p:nvPr>
            <p:ph idx="4" type="body"/>
          </p:nvPr>
        </p:nvSpPr>
        <p:spPr>
          <a:xfrm>
            <a:off x="6929886" y="5588390"/>
            <a:ext cx="4927235" cy="731140"/>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90000"/>
              </a:lnSpc>
              <a:spcBef>
                <a:spcPts val="1000"/>
              </a:spcBef>
              <a:spcAft>
                <a:spcPts val="0"/>
              </a:spcAft>
              <a:buClr>
                <a:schemeClr val="lt1"/>
              </a:buClr>
              <a:buSzPts val="2800"/>
              <a:buFont typeface="Arial"/>
              <a:buNone/>
            </a:pPr>
            <a:r>
              <a:rPr lang="es-ES" sz="3000"/>
              <a:t>Work Based Learning Guide</a:t>
            </a:r>
            <a:endParaRPr sz="3000"/>
          </a:p>
        </p:txBody>
      </p:sp>
      <p:sp>
        <p:nvSpPr>
          <p:cNvPr id="156" name="Google Shape;156;p1"/>
          <p:cNvSpPr txBox="1"/>
          <p:nvPr/>
        </p:nvSpPr>
        <p:spPr>
          <a:xfrm>
            <a:off x="2596375" y="5962700"/>
            <a:ext cx="3000000" cy="6642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700"/>
              <a:buFont typeface="Arial"/>
              <a:buNone/>
            </a:pPr>
            <a:r>
              <a:rPr b="0" i="0" lang="es-ES" sz="700" u="none" cap="none" strike="noStrike">
                <a:solidFill>
                  <a:srgbClr val="00000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7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10" title="EU HC Accesibility Menu"/>
          <p:cNvPicPr preferRelativeResize="0"/>
          <p:nvPr/>
        </p:nvPicPr>
        <p:blipFill rotWithShape="1">
          <a:blip r:embed="rId3">
            <a:alphaModFix/>
          </a:blip>
          <a:srcRect b="0" l="0" r="0" t="0"/>
          <a:stretch/>
        </p:blipFill>
        <p:spPr>
          <a:xfrm>
            <a:off x="8103045" y="99000"/>
            <a:ext cx="3444494" cy="6660000"/>
          </a:xfrm>
          <a:prstGeom prst="rect">
            <a:avLst/>
          </a:prstGeom>
          <a:noFill/>
          <a:ln>
            <a:noFill/>
          </a:ln>
        </p:spPr>
      </p:pic>
      <p:sp>
        <p:nvSpPr>
          <p:cNvPr id="265" name="Google Shape;265;p10"/>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Locate settings</a:t>
            </a:r>
            <a:endParaRPr/>
          </a:p>
          <a:p>
            <a:pPr indent="-304800" lvl="0" marL="685800" rtl="0" algn="l">
              <a:lnSpc>
                <a:spcPct val="90000"/>
              </a:lnSpc>
              <a:spcBef>
                <a:spcPts val="1000"/>
              </a:spcBef>
              <a:spcAft>
                <a:spcPts val="0"/>
              </a:spcAft>
              <a:buSzPts val="2400"/>
              <a:buFont typeface="Arial"/>
              <a:buNone/>
            </a:pPr>
            <a:r>
              <a:t/>
            </a:r>
            <a:endParaRPr/>
          </a:p>
          <a:p>
            <a:pPr indent="-457200" lvl="0" marL="685800" rtl="0" algn="l">
              <a:lnSpc>
                <a:spcPct val="90000"/>
              </a:lnSpc>
              <a:spcBef>
                <a:spcPts val="1000"/>
              </a:spcBef>
              <a:spcAft>
                <a:spcPts val="0"/>
              </a:spcAft>
              <a:buSzPts val="2400"/>
              <a:buFont typeface="Arial"/>
              <a:buAutoNum type="arabicPeriod"/>
            </a:pPr>
            <a:r>
              <a:rPr lang="es-ES"/>
              <a:t>Look for “accessibility” keyword  </a:t>
            </a:r>
            <a:endParaRPr/>
          </a:p>
        </p:txBody>
      </p:sp>
      <p:sp>
        <p:nvSpPr>
          <p:cNvPr id="266" name="Google Shape;266;p10"/>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How to manage the accessibility menu</a:t>
            </a:r>
            <a:endParaRPr/>
          </a:p>
        </p:txBody>
      </p:sp>
      <p:pic>
        <p:nvPicPr>
          <p:cNvPr id="267" name="Google Shape;267;p10"/>
          <p:cNvPicPr preferRelativeResize="0"/>
          <p:nvPr/>
        </p:nvPicPr>
        <p:blipFill rotWithShape="1">
          <a:blip r:embed="rId4">
            <a:alphaModFix/>
          </a:blip>
          <a:srcRect b="0" l="0" r="0" t="0"/>
          <a:stretch/>
        </p:blipFill>
        <p:spPr>
          <a:xfrm rot="160843">
            <a:off x="1971413" y="4383522"/>
            <a:ext cx="6937696" cy="2349466"/>
          </a:xfrm>
          <a:prstGeom prst="rect">
            <a:avLst/>
          </a:prstGeom>
          <a:noFill/>
          <a:ln>
            <a:noFill/>
          </a:ln>
        </p:spPr>
      </p:pic>
      <p:pic>
        <p:nvPicPr>
          <p:cNvPr descr="Lupa" id="268" name="Google Shape;268;p10"/>
          <p:cNvPicPr preferRelativeResize="0"/>
          <p:nvPr/>
        </p:nvPicPr>
        <p:blipFill rotWithShape="1">
          <a:blip r:embed="rId5">
            <a:alphaModFix/>
          </a:blip>
          <a:srcRect b="0" l="0" r="0" t="0"/>
          <a:stretch/>
        </p:blipFill>
        <p:spPr>
          <a:xfrm>
            <a:off x="5440261" y="3503589"/>
            <a:ext cx="655739" cy="655739"/>
          </a:xfrm>
          <a:prstGeom prst="rect">
            <a:avLst/>
          </a:prstGeom>
          <a:noFill/>
          <a:ln>
            <a:noFill/>
          </a:ln>
        </p:spPr>
      </p:pic>
      <p:sp>
        <p:nvSpPr>
          <p:cNvPr id="269" name="Google Shape;269;p10"/>
          <p:cNvSpPr txBox="1"/>
          <p:nvPr/>
        </p:nvSpPr>
        <p:spPr>
          <a:xfrm rot="160843">
            <a:off x="2906786" y="4740305"/>
            <a:ext cx="506695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dk1"/>
                </a:solidFill>
                <a:latin typeface="Arial"/>
                <a:ea typeface="Arial"/>
                <a:cs typeface="Arial"/>
                <a:sym typeface="Arial"/>
              </a:rPr>
              <a:t>Do you have Apple/iOS?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dk1"/>
                </a:solidFill>
                <a:latin typeface="Arial"/>
                <a:ea typeface="Arial"/>
                <a:cs typeface="Arial"/>
                <a:sym typeface="Arial"/>
              </a:rPr>
              <a:t>Don’t worry, follow the same steps.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sng" cap="none" strike="noStrike">
                <a:solidFill>
                  <a:schemeClr val="dk1"/>
                </a:solidFill>
                <a:latin typeface="Arial"/>
                <a:ea typeface="Arial"/>
                <a:cs typeface="Arial"/>
                <a:sym typeface="Arial"/>
                <a:hlinkClick r:id="rId6">
                  <a:extLst>
                    <a:ext uri="{A12FA001-AC4F-418D-AE19-62706E023703}">
                      <ahyp:hlinkClr val="tx"/>
                    </a:ext>
                  </a:extLst>
                </a:hlinkClick>
              </a:rPr>
              <a:t>https://support.apple.com/en-gb/guide/iphone/iph3e2e4367/ios</a:t>
            </a:r>
            <a:endParaRPr b="0" i="0" sz="2400" u="none" cap="none" strike="noStrike">
              <a:solidFill>
                <a:schemeClr val="dk1"/>
              </a:solidFill>
              <a:latin typeface="Arial"/>
              <a:ea typeface="Arial"/>
              <a:cs typeface="Arial"/>
              <a:sym typeface="Arial"/>
            </a:endParaRPr>
          </a:p>
        </p:txBody>
      </p:sp>
      <p:pic>
        <p:nvPicPr>
          <p:cNvPr id="270" name="Google Shape;270;p10"/>
          <p:cNvPicPr preferRelativeResize="0"/>
          <p:nvPr/>
        </p:nvPicPr>
        <p:blipFill rotWithShape="1">
          <a:blip r:embed="rId7">
            <a:alphaModFix/>
          </a:blip>
          <a:srcRect b="0" l="0" r="0" t="0"/>
          <a:stretch/>
        </p:blipFill>
        <p:spPr>
          <a:xfrm>
            <a:off x="8103050" y="99000"/>
            <a:ext cx="3444500" cy="6659999"/>
          </a:xfrm>
          <a:prstGeom prst="rect">
            <a:avLst/>
          </a:prstGeom>
          <a:noFill/>
          <a:ln>
            <a:noFill/>
          </a:ln>
        </p:spPr>
      </p:pic>
      <p:grpSp>
        <p:nvGrpSpPr>
          <p:cNvPr id="271" name="Google Shape;271;p10"/>
          <p:cNvGrpSpPr/>
          <p:nvPr/>
        </p:nvGrpSpPr>
        <p:grpSpPr>
          <a:xfrm>
            <a:off x="4916649" y="1814124"/>
            <a:ext cx="3880453" cy="1472479"/>
            <a:chOff x="6497774" y="1878099"/>
            <a:chExt cx="3880453" cy="1472479"/>
          </a:xfrm>
        </p:grpSpPr>
        <p:pic>
          <p:nvPicPr>
            <p:cNvPr id="272" name="Google Shape;272;p10"/>
            <p:cNvPicPr preferRelativeResize="0"/>
            <p:nvPr/>
          </p:nvPicPr>
          <p:blipFill rotWithShape="1">
            <a:blip r:embed="rId4">
              <a:alphaModFix/>
            </a:blip>
            <a:srcRect b="0" l="0" r="0" t="0"/>
            <a:stretch/>
          </p:blipFill>
          <p:spPr>
            <a:xfrm rot="160850">
              <a:off x="6525967" y="1966821"/>
              <a:ext cx="3824067" cy="1295036"/>
            </a:xfrm>
            <a:prstGeom prst="rect">
              <a:avLst/>
            </a:prstGeom>
            <a:noFill/>
            <a:ln>
              <a:noFill/>
            </a:ln>
          </p:spPr>
        </p:pic>
        <p:sp>
          <p:nvSpPr>
            <p:cNvPr id="273" name="Google Shape;273;p10"/>
            <p:cNvSpPr txBox="1"/>
            <p:nvPr/>
          </p:nvSpPr>
          <p:spPr>
            <a:xfrm>
              <a:off x="7013888" y="2130475"/>
              <a:ext cx="2848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s-ES" u="sng">
                  <a:solidFill>
                    <a:schemeClr val="hlink"/>
                  </a:solidFill>
                  <a:hlinkClick r:id="rId8"/>
                </a:rPr>
                <a:t>https://www.youtube-nocookie.com/embed/q9fS5Elq0YM?hl=en&amp;cc_lang_pref=en&amp;cc_load_policy=1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1"/>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Visibility enhancements</a:t>
            </a:r>
            <a:endParaRPr/>
          </a:p>
        </p:txBody>
      </p:sp>
      <p:sp>
        <p:nvSpPr>
          <p:cNvPr id="279" name="Google Shape;279;p11"/>
          <p:cNvSpPr/>
          <p:nvPr>
            <p:ph idx="3" type="pic"/>
          </p:nvPr>
        </p:nvSpPr>
        <p:spPr>
          <a:xfrm>
            <a:off x="8583306" y="1246695"/>
            <a:ext cx="2444127" cy="4336988"/>
          </a:xfrm>
          <a:prstGeom prst="rect">
            <a:avLst/>
          </a:prstGeom>
          <a:solidFill>
            <a:srgbClr val="D8D8D8"/>
          </a:solidFill>
          <a:ln>
            <a:noFill/>
          </a:ln>
        </p:spPr>
      </p:sp>
      <p:sp>
        <p:nvSpPr>
          <p:cNvPr id="280" name="Google Shape;280;p11"/>
          <p:cNvSpPr txBox="1"/>
          <p:nvPr>
            <p:ph idx="1" type="body"/>
          </p:nvPr>
        </p:nvSpPr>
        <p:spPr>
          <a:xfrm>
            <a:off x="835671" y="2524502"/>
            <a:ext cx="7178174" cy="331164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2400"/>
              <a:buNone/>
            </a:pPr>
            <a:r>
              <a:rPr b="1" lang="es-ES"/>
              <a:t>Display size and font size:</a:t>
            </a:r>
            <a:r>
              <a:rPr lang="es-ES"/>
              <a:t> To change the size of items on your screen, adjust the </a:t>
            </a:r>
            <a:r>
              <a:rPr lang="es-ES" u="sng">
                <a:solidFill>
                  <a:schemeClr val="hlink"/>
                </a:solidFill>
                <a:hlinkClick r:id="rId3"/>
              </a:rPr>
              <a:t>display size</a:t>
            </a:r>
            <a:r>
              <a:rPr lang="es-ES"/>
              <a:t> or </a:t>
            </a:r>
            <a:r>
              <a:rPr lang="es-ES" u="sng">
                <a:solidFill>
                  <a:schemeClr val="hlink"/>
                </a:solidFill>
                <a:hlinkClick r:id="rId4"/>
              </a:rPr>
              <a:t>font size</a:t>
            </a:r>
            <a:r>
              <a:rPr lang="es-ES"/>
              <a:t>.</a:t>
            </a:r>
            <a:endParaRPr/>
          </a:p>
          <a:p>
            <a:pPr indent="-228600" lvl="0" marL="457200" rtl="0" algn="l">
              <a:lnSpc>
                <a:spcPct val="90000"/>
              </a:lnSpc>
              <a:spcBef>
                <a:spcPts val="1000"/>
              </a:spcBef>
              <a:spcAft>
                <a:spcPts val="0"/>
              </a:spcAft>
              <a:buSzPts val="2400"/>
              <a:buNone/>
            </a:pPr>
            <a:r>
              <a:rPr b="1" lang="es-ES"/>
              <a:t>Magnification:</a:t>
            </a:r>
            <a:r>
              <a:rPr lang="es-ES"/>
              <a:t> To temporarily zoom or magnify your screen, use </a:t>
            </a:r>
            <a:r>
              <a:rPr lang="es-ES" u="sng">
                <a:solidFill>
                  <a:schemeClr val="hlink"/>
                </a:solidFill>
                <a:hlinkClick r:id="rId5"/>
              </a:rPr>
              <a:t>magnification</a:t>
            </a:r>
            <a:r>
              <a:rPr lang="es-ES"/>
              <a:t>.</a:t>
            </a:r>
            <a:endParaRPr/>
          </a:p>
          <a:p>
            <a:pPr indent="-228600" lvl="0" marL="457200" rtl="0" algn="l">
              <a:lnSpc>
                <a:spcPct val="90000"/>
              </a:lnSpc>
              <a:spcBef>
                <a:spcPts val="1000"/>
              </a:spcBef>
              <a:spcAft>
                <a:spcPts val="0"/>
              </a:spcAft>
              <a:buSzPts val="2400"/>
              <a:buNone/>
            </a:pPr>
            <a:r>
              <a:rPr b="1" lang="es-ES"/>
              <a:t>Contrast and color options:</a:t>
            </a:r>
            <a:r>
              <a:rPr lang="es-ES"/>
              <a:t> To adjust contrast or colors, use </a:t>
            </a:r>
            <a:r>
              <a:rPr lang="es-ES" u="sng">
                <a:solidFill>
                  <a:schemeClr val="hlink"/>
                </a:solidFill>
                <a:hlinkClick r:id="rId6"/>
              </a:rPr>
              <a:t>high-contrast text</a:t>
            </a:r>
            <a:r>
              <a:rPr lang="es-ES"/>
              <a:t>, </a:t>
            </a:r>
            <a:r>
              <a:rPr lang="es-ES" u="sng">
                <a:solidFill>
                  <a:schemeClr val="hlink"/>
                </a:solidFill>
                <a:hlinkClick r:id="rId7"/>
              </a:rPr>
              <a:t>dark theme</a:t>
            </a:r>
            <a:r>
              <a:rPr lang="es-ES"/>
              <a:t>, </a:t>
            </a:r>
            <a:r>
              <a:rPr lang="es-ES" u="sng">
                <a:solidFill>
                  <a:schemeClr val="hlink"/>
                </a:solidFill>
                <a:hlinkClick r:id="rId8"/>
              </a:rPr>
              <a:t>colour inversion</a:t>
            </a:r>
            <a:r>
              <a:rPr lang="es-ES"/>
              <a:t>, or </a:t>
            </a:r>
            <a:r>
              <a:rPr lang="es-ES" u="sng">
                <a:solidFill>
                  <a:schemeClr val="hlink"/>
                </a:solidFill>
                <a:hlinkClick r:id="rId9"/>
              </a:rPr>
              <a:t>colour correction</a:t>
            </a:r>
            <a:r>
              <a:rPr lang="es-ES"/>
              <a:t>.</a:t>
            </a:r>
            <a:endParaRPr/>
          </a:p>
          <a:p>
            <a:pPr indent="-228600" lvl="0" marL="457200" rtl="0" algn="l">
              <a:lnSpc>
                <a:spcPct val="90000"/>
              </a:lnSpc>
              <a:spcBef>
                <a:spcPts val="1000"/>
              </a:spcBef>
              <a:spcAft>
                <a:spcPts val="0"/>
              </a:spcAft>
              <a:buSzPts val="2400"/>
              <a:buNone/>
            </a:pPr>
            <a:r>
              <a:rPr b="1" lang="es-ES"/>
              <a:t>Select to Speak:</a:t>
            </a:r>
            <a:r>
              <a:rPr lang="es-ES"/>
              <a:t> If you want spoken feedback at certain times, you can turn on </a:t>
            </a:r>
            <a:r>
              <a:rPr lang="es-ES" u="sng">
                <a:solidFill>
                  <a:schemeClr val="hlink"/>
                </a:solidFill>
                <a:hlinkClick r:id="rId10"/>
              </a:rPr>
              <a:t>Select to Speak</a:t>
            </a:r>
            <a:r>
              <a:rPr lang="es-ES"/>
              <a:t>. Select items on your screen, or point your camera at something to hear it read or described aloud.</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pic>
        <p:nvPicPr>
          <p:cNvPr id="281" name="Google Shape;281;p11" title="EU HC Visibility Enhancements"/>
          <p:cNvPicPr preferRelativeResize="0"/>
          <p:nvPr/>
        </p:nvPicPr>
        <p:blipFill rotWithShape="1">
          <a:blip r:embed="rId11">
            <a:alphaModFix/>
          </a:blip>
          <a:srcRect b="0" l="0" r="0" t="0"/>
          <a:stretch/>
        </p:blipFill>
        <p:spPr>
          <a:xfrm>
            <a:off x="8127250" y="85189"/>
            <a:ext cx="3356238" cy="6660000"/>
          </a:xfrm>
          <a:prstGeom prst="rect">
            <a:avLst/>
          </a:prstGeom>
          <a:noFill/>
          <a:ln>
            <a:noFill/>
          </a:ln>
        </p:spPr>
      </p:pic>
      <p:pic>
        <p:nvPicPr>
          <p:cNvPr id="282" name="Google Shape;282;p11"/>
          <p:cNvPicPr preferRelativeResize="0"/>
          <p:nvPr/>
        </p:nvPicPr>
        <p:blipFill rotWithShape="1">
          <a:blip r:embed="rId12">
            <a:alphaModFix/>
          </a:blip>
          <a:srcRect b="0" l="0" r="0" t="0"/>
          <a:stretch/>
        </p:blipFill>
        <p:spPr>
          <a:xfrm>
            <a:off x="8304791" y="98975"/>
            <a:ext cx="3001166" cy="6632412"/>
          </a:xfrm>
          <a:prstGeom prst="rect">
            <a:avLst/>
          </a:prstGeom>
          <a:noFill/>
          <a:ln>
            <a:noFill/>
          </a:ln>
        </p:spPr>
      </p:pic>
      <p:grpSp>
        <p:nvGrpSpPr>
          <p:cNvPr id="283" name="Google Shape;283;p11"/>
          <p:cNvGrpSpPr/>
          <p:nvPr/>
        </p:nvGrpSpPr>
        <p:grpSpPr>
          <a:xfrm>
            <a:off x="5401049" y="-1"/>
            <a:ext cx="3880453" cy="1472479"/>
            <a:chOff x="6497774" y="1878099"/>
            <a:chExt cx="3880453" cy="1472479"/>
          </a:xfrm>
        </p:grpSpPr>
        <p:pic>
          <p:nvPicPr>
            <p:cNvPr id="284" name="Google Shape;284;p11"/>
            <p:cNvPicPr preferRelativeResize="0"/>
            <p:nvPr/>
          </p:nvPicPr>
          <p:blipFill rotWithShape="1">
            <a:blip r:embed="rId13">
              <a:alphaModFix/>
            </a:blip>
            <a:srcRect b="0" l="0" r="0" t="0"/>
            <a:stretch/>
          </p:blipFill>
          <p:spPr>
            <a:xfrm rot="160850">
              <a:off x="6525967" y="1966821"/>
              <a:ext cx="3824067" cy="1295036"/>
            </a:xfrm>
            <a:prstGeom prst="rect">
              <a:avLst/>
            </a:prstGeom>
            <a:noFill/>
            <a:ln>
              <a:noFill/>
            </a:ln>
          </p:spPr>
        </p:pic>
        <p:sp>
          <p:nvSpPr>
            <p:cNvPr id="285" name="Google Shape;285;p11"/>
            <p:cNvSpPr txBox="1"/>
            <p:nvPr/>
          </p:nvSpPr>
          <p:spPr>
            <a:xfrm>
              <a:off x="6937575" y="2224650"/>
              <a:ext cx="29244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14"/>
                </a:rPr>
                <a:t>https://www.youtube-nocookie.com/embed/67N1E_AnF54?hl=en&amp;cc_lang_pref=en&amp;cc_load_policy=1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2"/>
          <p:cNvSpPr txBox="1"/>
          <p:nvPr>
            <p:ph idx="1" type="body"/>
          </p:nvPr>
        </p:nvSpPr>
        <p:spPr>
          <a:xfrm>
            <a:off x="161150" y="2466275"/>
            <a:ext cx="8272500" cy="36429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sz="1900"/>
              <a:t>You can choose </a:t>
            </a:r>
            <a:r>
              <a:rPr lang="es-ES" sz="1900" u="sng">
                <a:solidFill>
                  <a:schemeClr val="hlink"/>
                </a:solidFill>
                <a:hlinkClick r:id="rId3"/>
              </a:rPr>
              <a:t>caption preferences</a:t>
            </a:r>
            <a:r>
              <a:rPr lang="es-ES" sz="1900"/>
              <a:t> (language, text, and style) for your device.</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4"/>
              </a:rPr>
              <a:t>Live Caption</a:t>
            </a:r>
            <a:r>
              <a:rPr lang="es-ES" sz="1900"/>
              <a:t> automatically captions speech on your device.</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5"/>
              </a:rPr>
              <a:t>Live Transcribe</a:t>
            </a:r>
            <a:r>
              <a:rPr lang="es-ES" sz="1900"/>
              <a:t> captures speech and sound and displays them as text on your screen.</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6"/>
              </a:rPr>
              <a:t>Sound Notifications</a:t>
            </a:r>
            <a:r>
              <a:rPr lang="es-ES" sz="1900"/>
              <a:t> help you know what happens in your home, like when a smoke alarm beeps or a doorbell rings.</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7"/>
              </a:rPr>
              <a:t>Real-time text (RTT)</a:t>
            </a:r>
            <a:r>
              <a:rPr lang="es-ES" sz="1900"/>
              <a:t> lets you use text to communicate on phone calls.</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8"/>
              </a:rPr>
              <a:t>Sound Amplifier</a:t>
            </a:r>
            <a:r>
              <a:rPr lang="es-ES" sz="1900"/>
              <a:t> lets you use wired or Bluetooth headphones to filter, augment, and amplify the sounds in your environment or on your Android device. </a:t>
            </a:r>
            <a:endParaRPr sz="1900"/>
          </a:p>
          <a:p>
            <a:pPr indent="-228600" lvl="0" marL="457200" rtl="0" algn="l">
              <a:lnSpc>
                <a:spcPct val="90000"/>
              </a:lnSpc>
              <a:spcBef>
                <a:spcPts val="1000"/>
              </a:spcBef>
              <a:spcAft>
                <a:spcPts val="0"/>
              </a:spcAft>
              <a:buSzPts val="2400"/>
              <a:buNone/>
            </a:pPr>
            <a:r>
              <a:rPr lang="es-ES" sz="1900" u="sng">
                <a:solidFill>
                  <a:schemeClr val="hlink"/>
                </a:solidFill>
                <a:hlinkClick r:id="rId9"/>
              </a:rPr>
              <a:t>Hearing aid support</a:t>
            </a:r>
            <a:r>
              <a:rPr lang="es-ES" sz="1900"/>
              <a:t> lets you pair hearing aids with your Android device to hear more clearly.</a:t>
            </a:r>
            <a:endParaRPr sz="1900"/>
          </a:p>
          <a:p>
            <a:pPr indent="-228600" lvl="0" marL="457200" marR="0" rtl="0" algn="l">
              <a:lnSpc>
                <a:spcPct val="90000"/>
              </a:lnSpc>
              <a:spcBef>
                <a:spcPts val="1000"/>
              </a:spcBef>
              <a:spcAft>
                <a:spcPts val="0"/>
              </a:spcAft>
              <a:buClr>
                <a:srgbClr val="092E4B"/>
              </a:buClr>
              <a:buSzPts val="2400"/>
              <a:buFont typeface="Arial"/>
              <a:buNone/>
            </a:pPr>
            <a:r>
              <a:t/>
            </a:r>
            <a:endParaRPr sz="1900"/>
          </a:p>
        </p:txBody>
      </p:sp>
      <p:sp>
        <p:nvSpPr>
          <p:cNvPr id="291" name="Google Shape;291;p12"/>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Hearing enhancements</a:t>
            </a:r>
            <a:endParaRPr/>
          </a:p>
        </p:txBody>
      </p:sp>
      <p:pic>
        <p:nvPicPr>
          <p:cNvPr id="292" name="Google Shape;292;p12"/>
          <p:cNvPicPr preferRelativeResize="0"/>
          <p:nvPr>
            <p:ph idx="3" type="pic"/>
          </p:nvPr>
        </p:nvPicPr>
        <p:blipFill rotWithShape="1">
          <a:blip r:embed="rId10">
            <a:alphaModFix/>
          </a:blip>
          <a:srcRect b="0" l="36050" r="36050" t="0"/>
          <a:stretch/>
        </p:blipFill>
        <p:spPr>
          <a:xfrm>
            <a:off x="8583306" y="1246695"/>
            <a:ext cx="2444127" cy="4336988"/>
          </a:xfrm>
          <a:prstGeom prst="rect">
            <a:avLst/>
          </a:prstGeom>
          <a:solidFill>
            <a:srgbClr val="D8D8D8"/>
          </a:solidFill>
          <a:ln>
            <a:noFill/>
          </a:ln>
        </p:spPr>
      </p:pic>
      <p:pic>
        <p:nvPicPr>
          <p:cNvPr id="293" name="Google Shape;293;p12" title="EU HC Hearing Enhancements"/>
          <p:cNvPicPr preferRelativeResize="0"/>
          <p:nvPr/>
        </p:nvPicPr>
        <p:blipFill rotWithShape="1">
          <a:blip r:embed="rId11">
            <a:alphaModFix/>
          </a:blip>
          <a:srcRect b="0" l="0" r="0" t="0"/>
          <a:stretch/>
        </p:blipFill>
        <p:spPr>
          <a:xfrm>
            <a:off x="8306844" y="85176"/>
            <a:ext cx="3355200" cy="6660000"/>
          </a:xfrm>
          <a:prstGeom prst="rect">
            <a:avLst/>
          </a:prstGeom>
          <a:noFill/>
          <a:ln>
            <a:noFill/>
          </a:ln>
        </p:spPr>
      </p:pic>
      <p:pic>
        <p:nvPicPr>
          <p:cNvPr id="294" name="Google Shape;294;p12"/>
          <p:cNvPicPr preferRelativeResize="0"/>
          <p:nvPr/>
        </p:nvPicPr>
        <p:blipFill rotWithShape="1">
          <a:blip r:embed="rId12">
            <a:alphaModFix/>
          </a:blip>
          <a:srcRect b="0" l="0" r="0" t="0"/>
          <a:stretch/>
        </p:blipFill>
        <p:spPr>
          <a:xfrm>
            <a:off x="8306850" y="85175"/>
            <a:ext cx="3446803" cy="6772826"/>
          </a:xfrm>
          <a:prstGeom prst="rect">
            <a:avLst/>
          </a:prstGeom>
          <a:noFill/>
          <a:ln>
            <a:noFill/>
          </a:ln>
        </p:spPr>
      </p:pic>
      <p:grpSp>
        <p:nvGrpSpPr>
          <p:cNvPr id="295" name="Google Shape;295;p12"/>
          <p:cNvGrpSpPr/>
          <p:nvPr/>
        </p:nvGrpSpPr>
        <p:grpSpPr>
          <a:xfrm>
            <a:off x="5442374" y="883899"/>
            <a:ext cx="3880453" cy="1472479"/>
            <a:chOff x="6497774" y="1878099"/>
            <a:chExt cx="3880453" cy="1472479"/>
          </a:xfrm>
        </p:grpSpPr>
        <p:pic>
          <p:nvPicPr>
            <p:cNvPr id="296" name="Google Shape;296;p12"/>
            <p:cNvPicPr preferRelativeResize="0"/>
            <p:nvPr/>
          </p:nvPicPr>
          <p:blipFill rotWithShape="1">
            <a:blip r:embed="rId13">
              <a:alphaModFix/>
            </a:blip>
            <a:srcRect b="0" l="0" r="0" t="0"/>
            <a:stretch/>
          </p:blipFill>
          <p:spPr>
            <a:xfrm rot="160850">
              <a:off x="6525967" y="1966821"/>
              <a:ext cx="3824067" cy="1295036"/>
            </a:xfrm>
            <a:prstGeom prst="rect">
              <a:avLst/>
            </a:prstGeom>
            <a:noFill/>
            <a:ln>
              <a:noFill/>
            </a:ln>
          </p:spPr>
        </p:pic>
        <p:sp>
          <p:nvSpPr>
            <p:cNvPr id="297" name="Google Shape;297;p12"/>
            <p:cNvSpPr txBox="1"/>
            <p:nvPr/>
          </p:nvSpPr>
          <p:spPr>
            <a:xfrm>
              <a:off x="7013888" y="2090988"/>
              <a:ext cx="2848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14"/>
                </a:rPr>
                <a:t>https://www.youtube-nocookie.com/embed/M7tuspgozmY?hl=en&amp;cc_lang_pref=en&amp;cc_load_policy=1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3"/>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To interact with your device with touch and spoken feedback, you can turn on the </a:t>
            </a:r>
            <a:r>
              <a:rPr lang="es-ES" u="sng">
                <a:solidFill>
                  <a:schemeClr val="hlink"/>
                </a:solidFill>
                <a:hlinkClick r:id="rId3"/>
              </a:rPr>
              <a:t>TalkBack screen reader</a:t>
            </a:r>
            <a:r>
              <a:rPr lang="es-ES"/>
              <a:t>. TalkBack describes your actions and tells you about alerts and notifications.</a:t>
            </a:r>
            <a:endParaRPr/>
          </a:p>
          <a:p>
            <a:pPr indent="-228600" lvl="0" marL="457200" marR="0" rtl="0" algn="l">
              <a:lnSpc>
                <a:spcPct val="90000"/>
              </a:lnSpc>
              <a:spcBef>
                <a:spcPts val="1000"/>
              </a:spcBef>
              <a:spcAft>
                <a:spcPts val="0"/>
              </a:spcAft>
              <a:buClr>
                <a:srgbClr val="092E4B"/>
              </a:buClr>
              <a:buSzPts val="2400"/>
              <a:buFont typeface="Arial"/>
              <a:buNone/>
            </a:pPr>
            <a:r>
              <a:rPr lang="es-ES"/>
              <a:t>You can use the </a:t>
            </a:r>
            <a:r>
              <a:rPr lang="es-ES" u="sng">
                <a:solidFill>
                  <a:schemeClr val="hlink"/>
                </a:solidFill>
                <a:hlinkClick r:id="rId4"/>
              </a:rPr>
              <a:t>TalkBack braille keyboard</a:t>
            </a:r>
            <a:r>
              <a:rPr lang="es-ES"/>
              <a:t> to enter 6-dot braille on your screen. TalkBack braille keyboard is available in Unified English Braille, Spanish, and Arabic.</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303" name="Google Shape;303;p13"/>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Talkback</a:t>
            </a:r>
            <a:endParaRPr/>
          </a:p>
        </p:txBody>
      </p:sp>
      <p:sp>
        <p:nvSpPr>
          <p:cNvPr id="304" name="Google Shape;304;p13"/>
          <p:cNvSpPr/>
          <p:nvPr>
            <p:ph idx="3" type="pic"/>
          </p:nvPr>
        </p:nvSpPr>
        <p:spPr>
          <a:xfrm>
            <a:off x="8583306" y="1246695"/>
            <a:ext cx="2444127" cy="4336988"/>
          </a:xfrm>
          <a:prstGeom prst="rect">
            <a:avLst/>
          </a:prstGeom>
          <a:solidFill>
            <a:srgbClr val="D8D8D8"/>
          </a:solidFill>
          <a:ln>
            <a:noFill/>
          </a:ln>
        </p:spPr>
      </p:sp>
      <p:pic>
        <p:nvPicPr>
          <p:cNvPr id="305" name="Google Shape;305;p13" title="EU HC Talkback"/>
          <p:cNvPicPr preferRelativeResize="0"/>
          <p:nvPr/>
        </p:nvPicPr>
        <p:blipFill rotWithShape="1">
          <a:blip r:embed="rId5">
            <a:alphaModFix/>
          </a:blip>
          <a:srcRect b="0" l="0" r="0" t="0"/>
          <a:stretch/>
        </p:blipFill>
        <p:spPr>
          <a:xfrm>
            <a:off x="8127769" y="99000"/>
            <a:ext cx="3355200" cy="6660000"/>
          </a:xfrm>
          <a:prstGeom prst="rect">
            <a:avLst/>
          </a:prstGeom>
          <a:noFill/>
          <a:ln>
            <a:noFill/>
          </a:ln>
        </p:spPr>
      </p:pic>
      <p:pic>
        <p:nvPicPr>
          <p:cNvPr id="306" name="Google Shape;306;p13"/>
          <p:cNvPicPr preferRelativeResize="0"/>
          <p:nvPr/>
        </p:nvPicPr>
        <p:blipFill rotWithShape="1">
          <a:blip r:embed="rId6">
            <a:alphaModFix/>
          </a:blip>
          <a:srcRect b="0" l="0" r="0" t="0"/>
          <a:stretch/>
        </p:blipFill>
        <p:spPr>
          <a:xfrm>
            <a:off x="8127775" y="99000"/>
            <a:ext cx="3402612" cy="6759000"/>
          </a:xfrm>
          <a:prstGeom prst="rect">
            <a:avLst/>
          </a:prstGeom>
          <a:noFill/>
          <a:ln>
            <a:noFill/>
          </a:ln>
        </p:spPr>
      </p:pic>
      <p:grpSp>
        <p:nvGrpSpPr>
          <p:cNvPr id="307" name="Google Shape;307;p13"/>
          <p:cNvGrpSpPr/>
          <p:nvPr/>
        </p:nvGrpSpPr>
        <p:grpSpPr>
          <a:xfrm>
            <a:off x="5035449" y="5195699"/>
            <a:ext cx="3880453" cy="1472479"/>
            <a:chOff x="6497774" y="1878099"/>
            <a:chExt cx="3880453" cy="1472479"/>
          </a:xfrm>
        </p:grpSpPr>
        <p:pic>
          <p:nvPicPr>
            <p:cNvPr id="308" name="Google Shape;308;p13"/>
            <p:cNvPicPr preferRelativeResize="0"/>
            <p:nvPr/>
          </p:nvPicPr>
          <p:blipFill rotWithShape="1">
            <a:blip r:embed="rId7">
              <a:alphaModFix/>
            </a:blip>
            <a:srcRect b="0" l="0" r="0" t="0"/>
            <a:stretch/>
          </p:blipFill>
          <p:spPr>
            <a:xfrm rot="160850">
              <a:off x="6525967" y="1966821"/>
              <a:ext cx="3824067" cy="1295036"/>
            </a:xfrm>
            <a:prstGeom prst="rect">
              <a:avLst/>
            </a:prstGeom>
            <a:noFill/>
            <a:ln>
              <a:noFill/>
            </a:ln>
          </p:spPr>
        </p:pic>
        <p:sp>
          <p:nvSpPr>
            <p:cNvPr id="309" name="Google Shape;309;p13"/>
            <p:cNvSpPr txBox="1"/>
            <p:nvPr/>
          </p:nvSpPr>
          <p:spPr>
            <a:xfrm>
              <a:off x="7013888" y="2224650"/>
              <a:ext cx="2848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s-ES" u="sng">
                  <a:solidFill>
                    <a:schemeClr val="hlink"/>
                  </a:solidFill>
                  <a:hlinkClick r:id="rId8"/>
                </a:rPr>
                <a:t>https://www.youtube-nocookie.com/embed/nvzPIfR4ugI?hl=en&amp;cc_lang_pref=en&amp;cc_load_policy=1</a:t>
              </a:r>
              <a:endParaRPr>
                <a:solidFill>
                  <a:srgbClr val="086D6E"/>
                </a:solidFill>
              </a:endParaRPr>
            </a:p>
            <a:p>
              <a:pPr indent="0" lvl="0" marL="0" marR="0" rtl="0" algn="l">
                <a:lnSpc>
                  <a:spcPct val="100000"/>
                </a:lnSpc>
                <a:spcBef>
                  <a:spcPts val="0"/>
                </a:spcBef>
                <a:spcAft>
                  <a:spcPts val="0"/>
                </a:spcAft>
                <a:buClr>
                  <a:srgbClr val="000000"/>
                </a:buClr>
                <a:buSzPts val="1400"/>
                <a:buFont typeface="Arial"/>
                <a:buNone/>
              </a:pPr>
              <a:r>
                <a:t/>
              </a:r>
              <a:endParaRPr>
                <a:solidFill>
                  <a:srgbClr val="086D6E"/>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4"/>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Voice Access</a:t>
            </a:r>
            <a:endParaRPr/>
          </a:p>
        </p:txBody>
      </p:sp>
      <p:sp>
        <p:nvSpPr>
          <p:cNvPr id="315" name="Google Shape;315;p14"/>
          <p:cNvSpPr/>
          <p:nvPr>
            <p:ph idx="3" type="pic"/>
          </p:nvPr>
        </p:nvSpPr>
        <p:spPr>
          <a:xfrm>
            <a:off x="8583306" y="1246695"/>
            <a:ext cx="2444127" cy="4336988"/>
          </a:xfrm>
          <a:prstGeom prst="rect">
            <a:avLst/>
          </a:prstGeom>
          <a:solidFill>
            <a:srgbClr val="D8D8D8"/>
          </a:solidFill>
          <a:ln>
            <a:noFill/>
          </a:ln>
        </p:spPr>
      </p:sp>
      <p:sp>
        <p:nvSpPr>
          <p:cNvPr id="316" name="Google Shape;316;p14"/>
          <p:cNvSpPr txBox="1"/>
          <p:nvPr>
            <p:ph idx="1" type="body"/>
          </p:nvPr>
        </p:nvSpPr>
        <p:spPr>
          <a:xfrm>
            <a:off x="835025" y="2727325"/>
            <a:ext cx="7178675" cy="3311525"/>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Open your notification shade and tap Touch to start.</a:t>
            </a:r>
            <a:endParaRPr/>
          </a:p>
          <a:p>
            <a:pPr indent="-457200" lvl="0" marL="685800" rtl="0" algn="l">
              <a:lnSpc>
                <a:spcPct val="90000"/>
              </a:lnSpc>
              <a:spcBef>
                <a:spcPts val="1000"/>
              </a:spcBef>
              <a:spcAft>
                <a:spcPts val="0"/>
              </a:spcAft>
              <a:buSzPts val="2400"/>
              <a:buFont typeface="Arial"/>
              <a:buAutoNum type="arabicPeriod"/>
            </a:pPr>
            <a:r>
              <a:rPr lang="es-ES"/>
              <a:t>On your Home screen, tap the Voice Access app .</a:t>
            </a:r>
            <a:endParaRPr/>
          </a:p>
          <a:p>
            <a:pPr indent="-457200" lvl="0" marL="685800" rtl="0" algn="l">
              <a:lnSpc>
                <a:spcPct val="90000"/>
              </a:lnSpc>
              <a:spcBef>
                <a:spcPts val="1000"/>
              </a:spcBef>
              <a:spcAft>
                <a:spcPts val="0"/>
              </a:spcAft>
              <a:buSzPts val="2400"/>
              <a:buFont typeface="Arial"/>
              <a:buAutoNum type="arabicPeriod"/>
            </a:pPr>
            <a:r>
              <a:rPr lang="es-ES"/>
              <a:t>Tap the Voice Access activation button . (You can set up the activation button in Settings  and then Accessibility and then Voice Access and then Settings and then Activation button.)</a:t>
            </a:r>
            <a:endParaRPr/>
          </a:p>
          <a:p>
            <a:pPr indent="-457200" lvl="0" marL="685800" rtl="0" algn="l">
              <a:lnSpc>
                <a:spcPct val="90000"/>
              </a:lnSpc>
              <a:spcBef>
                <a:spcPts val="1000"/>
              </a:spcBef>
              <a:spcAft>
                <a:spcPts val="0"/>
              </a:spcAft>
              <a:buSzPts val="2400"/>
              <a:buFont typeface="Arial"/>
              <a:buAutoNum type="arabicPeriod"/>
            </a:pPr>
            <a:r>
              <a:rPr lang="es-ES"/>
              <a:t>Say a command, such as "Open Gmail." </a:t>
            </a:r>
            <a:r>
              <a:rPr lang="es-ES" u="sng">
                <a:solidFill>
                  <a:schemeClr val="hlink"/>
                </a:solidFill>
                <a:hlinkClick r:id="rId3"/>
              </a:rPr>
              <a:t>Learn more Voice Access commands.</a:t>
            </a:r>
            <a:endParaRPr/>
          </a:p>
        </p:txBody>
      </p:sp>
      <p:pic>
        <p:nvPicPr>
          <p:cNvPr id="317" name="Google Shape;317;p14" title="EU HC Voice Access"/>
          <p:cNvPicPr preferRelativeResize="0"/>
          <p:nvPr/>
        </p:nvPicPr>
        <p:blipFill rotWithShape="1">
          <a:blip r:embed="rId4">
            <a:alphaModFix/>
          </a:blip>
          <a:srcRect b="0" l="0" r="0" t="0"/>
          <a:stretch/>
        </p:blipFill>
        <p:spPr>
          <a:xfrm>
            <a:off x="8127769" y="85189"/>
            <a:ext cx="3355200" cy="6660000"/>
          </a:xfrm>
          <a:prstGeom prst="rect">
            <a:avLst/>
          </a:prstGeom>
          <a:noFill/>
          <a:ln>
            <a:noFill/>
          </a:ln>
        </p:spPr>
      </p:pic>
      <p:pic>
        <p:nvPicPr>
          <p:cNvPr id="318" name="Google Shape;318;p14"/>
          <p:cNvPicPr preferRelativeResize="0"/>
          <p:nvPr/>
        </p:nvPicPr>
        <p:blipFill rotWithShape="1">
          <a:blip r:embed="rId5">
            <a:alphaModFix/>
          </a:blip>
          <a:srcRect b="0" l="0" r="0" t="0"/>
          <a:stretch/>
        </p:blipFill>
        <p:spPr>
          <a:xfrm>
            <a:off x="8127775" y="85200"/>
            <a:ext cx="3355200" cy="6664724"/>
          </a:xfrm>
          <a:prstGeom prst="rect">
            <a:avLst/>
          </a:prstGeom>
          <a:noFill/>
          <a:ln>
            <a:noFill/>
          </a:ln>
        </p:spPr>
      </p:pic>
      <p:grpSp>
        <p:nvGrpSpPr>
          <p:cNvPr id="319" name="Google Shape;319;p14"/>
          <p:cNvGrpSpPr/>
          <p:nvPr/>
        </p:nvGrpSpPr>
        <p:grpSpPr>
          <a:xfrm>
            <a:off x="5346199" y="5753224"/>
            <a:ext cx="3880453" cy="1472479"/>
            <a:chOff x="6497774" y="1878099"/>
            <a:chExt cx="3880453" cy="1472479"/>
          </a:xfrm>
        </p:grpSpPr>
        <p:pic>
          <p:nvPicPr>
            <p:cNvPr id="320" name="Google Shape;320;p14"/>
            <p:cNvPicPr preferRelativeResize="0"/>
            <p:nvPr/>
          </p:nvPicPr>
          <p:blipFill rotWithShape="1">
            <a:blip r:embed="rId6">
              <a:alphaModFix/>
            </a:blip>
            <a:srcRect b="0" l="0" r="0" t="0"/>
            <a:stretch/>
          </p:blipFill>
          <p:spPr>
            <a:xfrm rot="160850">
              <a:off x="6525967" y="1966821"/>
              <a:ext cx="3824067" cy="1295036"/>
            </a:xfrm>
            <a:prstGeom prst="rect">
              <a:avLst/>
            </a:prstGeom>
            <a:noFill/>
            <a:ln>
              <a:noFill/>
            </a:ln>
          </p:spPr>
        </p:pic>
        <p:sp>
          <p:nvSpPr>
            <p:cNvPr id="321" name="Google Shape;321;p14"/>
            <p:cNvSpPr txBox="1"/>
            <p:nvPr/>
          </p:nvSpPr>
          <p:spPr>
            <a:xfrm>
              <a:off x="7013888" y="2224650"/>
              <a:ext cx="284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s-ES" u="sng">
                  <a:solidFill>
                    <a:schemeClr val="hlink"/>
                  </a:solidFill>
                  <a:hlinkClick r:id="rId7"/>
                </a:rPr>
                <a:t>https://www.youtube-nocookie.com/embed/fileanA1GG8?hl=en&amp;cc_lang_pref=en&amp;cc_load_policy=1</a:t>
              </a:r>
              <a:endParaRPr b="0" i="0" sz="1400" u="none" cap="none" strike="noStrike">
                <a:solidFill>
                  <a:srgbClr val="086D6E"/>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15"/>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Take a note &amp; forward it via e-mail</a:t>
            </a:r>
            <a:endParaRPr/>
          </a:p>
        </p:txBody>
      </p:sp>
      <p:sp>
        <p:nvSpPr>
          <p:cNvPr id="327" name="Google Shape;327;p1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6"/>
          <p:cNvSpPr txBox="1"/>
          <p:nvPr>
            <p:ph idx="1" type="body"/>
          </p:nvPr>
        </p:nvSpPr>
        <p:spPr>
          <a:xfrm>
            <a:off x="4924150" y="1143325"/>
            <a:ext cx="5697300" cy="5604000"/>
          </a:xfrm>
          <a:prstGeom prst="rect">
            <a:avLst/>
          </a:prstGeom>
          <a:solidFill>
            <a:srgbClr val="7F3494"/>
          </a:solidFill>
          <a:ln>
            <a:noFill/>
          </a:ln>
        </p:spPr>
        <p:txBody>
          <a:bodyPr anchorCtr="0" anchor="t" bIns="45700" lIns="91425" spcFirstLastPara="1" rIns="91425" wrap="square" tIns="45700">
            <a:noAutofit/>
          </a:bodyPr>
          <a:lstStyle/>
          <a:p>
            <a:pPr indent="-457200" lvl="0" marL="685800" marR="0" rtl="0" algn="l">
              <a:lnSpc>
                <a:spcPct val="90000"/>
              </a:lnSpc>
              <a:spcBef>
                <a:spcPts val="1000"/>
              </a:spcBef>
              <a:spcAft>
                <a:spcPts val="0"/>
              </a:spcAft>
              <a:buClr>
                <a:srgbClr val="092E4B"/>
              </a:buClr>
              <a:buSzPts val="2400"/>
              <a:buAutoNum type="arabicPeriod"/>
            </a:pPr>
            <a:r>
              <a:rPr b="1" i="0" lang="es-ES" sz="2400" u="none" cap="none" strike="noStrike">
                <a:solidFill>
                  <a:srgbClr val="24BAA2"/>
                </a:solidFill>
              </a:rPr>
              <a:t>Locate notes app</a:t>
            </a:r>
            <a:endParaRPr b="1" i="0" sz="2400">
              <a:solidFill>
                <a:srgbClr val="24BAA2"/>
              </a:solidFill>
            </a:endParaRPr>
          </a:p>
          <a:p>
            <a:pPr indent="0" lvl="0" marL="457200" marR="0" rtl="0" algn="l">
              <a:lnSpc>
                <a:spcPct val="90000"/>
              </a:lnSpc>
              <a:spcBef>
                <a:spcPts val="1000"/>
              </a:spcBef>
              <a:spcAft>
                <a:spcPts val="0"/>
              </a:spcAft>
              <a:buSzPts val="3000"/>
              <a:buNone/>
            </a:pPr>
            <a:r>
              <a:t/>
            </a:r>
            <a:endParaRPr b="1" i="0" sz="2400">
              <a:solidFill>
                <a:srgbClr val="24BAA2"/>
              </a:solidFill>
            </a:endParaRPr>
          </a:p>
          <a:p>
            <a:pPr indent="-457200" lvl="0" marL="685800" marR="0" rtl="0" algn="l">
              <a:lnSpc>
                <a:spcPct val="90000"/>
              </a:lnSpc>
              <a:spcBef>
                <a:spcPts val="1000"/>
              </a:spcBef>
              <a:spcAft>
                <a:spcPts val="0"/>
              </a:spcAft>
              <a:buClr>
                <a:srgbClr val="092E4B"/>
              </a:buClr>
              <a:buSzPts val="2400"/>
              <a:buAutoNum type="arabicPeriod"/>
            </a:pPr>
            <a:r>
              <a:rPr b="1" i="0" lang="es-ES" sz="2400" u="none" cap="none" strike="noStrike">
                <a:solidFill>
                  <a:srgbClr val="24BAA2"/>
                </a:solidFill>
              </a:rPr>
              <a:t>Create new note with content </a:t>
            </a:r>
            <a:br>
              <a:rPr b="1" i="0" lang="es-ES" sz="2400" u="none" cap="none" strike="noStrike">
                <a:solidFill>
                  <a:srgbClr val="24BAA2"/>
                </a:solidFill>
              </a:rPr>
            </a:br>
            <a:br>
              <a:rPr b="1" i="0" lang="es-ES" sz="2400" u="none" cap="none" strike="noStrike">
                <a:solidFill>
                  <a:srgbClr val="24BAA2"/>
                </a:solidFill>
              </a:rPr>
            </a:br>
            <a:br>
              <a:rPr b="1" i="0" lang="es-ES" sz="2400" u="none" cap="none" strike="noStrike">
                <a:solidFill>
                  <a:srgbClr val="24BAA2"/>
                </a:solidFill>
              </a:rPr>
            </a:br>
            <a:endParaRPr b="1" i="0" sz="2400" u="none" cap="none" strike="noStrike">
              <a:solidFill>
                <a:srgbClr val="24BAA2"/>
              </a:solidFill>
            </a:endParaRPr>
          </a:p>
          <a:p>
            <a:pPr indent="-457200" lvl="0" marL="685800" marR="0" rtl="0" algn="l">
              <a:lnSpc>
                <a:spcPct val="90000"/>
              </a:lnSpc>
              <a:spcBef>
                <a:spcPts val="1000"/>
              </a:spcBef>
              <a:spcAft>
                <a:spcPts val="0"/>
              </a:spcAft>
              <a:buClr>
                <a:srgbClr val="092E4B"/>
              </a:buClr>
              <a:buSzPts val="2400"/>
              <a:buAutoNum type="arabicPeriod"/>
            </a:pPr>
            <a:r>
              <a:rPr b="1" i="0" lang="es-ES" sz="2400" u="none" cap="none" strike="noStrike">
                <a:solidFill>
                  <a:srgbClr val="24BAA2"/>
                </a:solidFill>
              </a:rPr>
              <a:t>Tap share icon:</a:t>
            </a:r>
            <a:br>
              <a:rPr b="1" i="0" lang="es-ES" sz="2400" u="none" cap="none" strike="noStrike">
                <a:solidFill>
                  <a:srgbClr val="24BAA2"/>
                </a:solidFill>
              </a:rPr>
            </a:br>
            <a:endParaRPr b="1" i="0" sz="2400" u="none" cap="none" strike="noStrike">
              <a:solidFill>
                <a:srgbClr val="24BAA2"/>
              </a:solidFill>
            </a:endParaRPr>
          </a:p>
          <a:p>
            <a:pPr indent="0" lvl="1" marL="685800" marR="0" rtl="0" algn="l">
              <a:lnSpc>
                <a:spcPct val="90000"/>
              </a:lnSpc>
              <a:spcBef>
                <a:spcPts val="500"/>
              </a:spcBef>
              <a:spcAft>
                <a:spcPts val="0"/>
              </a:spcAft>
              <a:buClr>
                <a:schemeClr val="lt1"/>
              </a:buClr>
              <a:buSzPts val="2000"/>
              <a:buFont typeface="Arial"/>
              <a:buNone/>
            </a:pPr>
            <a:r>
              <a:rPr b="1" i="0" lang="es-ES" sz="2400" u="none" cap="none" strike="noStrike">
                <a:solidFill>
                  <a:srgbClr val="24BAA2"/>
                </a:solidFill>
              </a:rPr>
              <a:t>iOS</a:t>
            </a:r>
            <a:br>
              <a:rPr b="1" i="0" lang="es-ES" sz="2400" u="none" cap="none" strike="noStrike">
                <a:solidFill>
                  <a:srgbClr val="24BAA2"/>
                </a:solidFill>
              </a:rPr>
            </a:br>
            <a:endParaRPr b="1" i="0" sz="2400" u="none" cap="none" strike="noStrike">
              <a:solidFill>
                <a:srgbClr val="24BAA2"/>
              </a:solidFill>
            </a:endParaRPr>
          </a:p>
          <a:p>
            <a:pPr indent="0" lvl="1" marL="685800" marR="0" rtl="0" algn="l">
              <a:lnSpc>
                <a:spcPct val="90000"/>
              </a:lnSpc>
              <a:spcBef>
                <a:spcPts val="500"/>
              </a:spcBef>
              <a:spcAft>
                <a:spcPts val="0"/>
              </a:spcAft>
              <a:buClr>
                <a:schemeClr val="lt1"/>
              </a:buClr>
              <a:buSzPts val="2000"/>
              <a:buFont typeface="Arial"/>
              <a:buNone/>
            </a:pPr>
            <a:r>
              <a:rPr b="1" i="0" lang="es-ES" sz="2400" u="none" cap="none" strike="noStrike">
                <a:solidFill>
                  <a:srgbClr val="24BAA2"/>
                </a:solidFill>
              </a:rPr>
              <a:t>Android</a:t>
            </a:r>
            <a:endParaRPr b="1"/>
          </a:p>
        </p:txBody>
      </p:sp>
      <p:pic>
        <p:nvPicPr>
          <p:cNvPr id="333" name="Google Shape;333;p16"/>
          <p:cNvPicPr preferRelativeResize="0"/>
          <p:nvPr/>
        </p:nvPicPr>
        <p:blipFill rotWithShape="1">
          <a:blip r:embed="rId3">
            <a:alphaModFix/>
          </a:blip>
          <a:srcRect b="0" l="0" r="0" t="0"/>
          <a:stretch/>
        </p:blipFill>
        <p:spPr>
          <a:xfrm>
            <a:off x="8927445" y="1068959"/>
            <a:ext cx="2288646" cy="855755"/>
          </a:xfrm>
          <a:prstGeom prst="rect">
            <a:avLst/>
          </a:prstGeom>
          <a:noFill/>
          <a:ln>
            <a:noFill/>
          </a:ln>
        </p:spPr>
      </p:pic>
      <p:pic>
        <p:nvPicPr>
          <p:cNvPr descr="File:Ei-share-apple.svg" id="334" name="Google Shape;334;p16"/>
          <p:cNvPicPr preferRelativeResize="0"/>
          <p:nvPr/>
        </p:nvPicPr>
        <p:blipFill rotWithShape="1">
          <a:blip r:embed="rId4">
            <a:alphaModFix/>
          </a:blip>
          <a:srcRect b="0" l="0" r="0" t="0"/>
          <a:stretch/>
        </p:blipFill>
        <p:spPr>
          <a:xfrm>
            <a:off x="7266471" y="3930018"/>
            <a:ext cx="1014318" cy="1014318"/>
          </a:xfrm>
          <a:prstGeom prst="rect">
            <a:avLst/>
          </a:prstGeom>
          <a:noFill/>
          <a:ln>
            <a:noFill/>
          </a:ln>
        </p:spPr>
      </p:pic>
      <p:pic>
        <p:nvPicPr>
          <p:cNvPr descr="File:Font Awesome 5 solid share-square.svg" id="335" name="Google Shape;335;p16"/>
          <p:cNvPicPr preferRelativeResize="0"/>
          <p:nvPr/>
        </p:nvPicPr>
        <p:blipFill rotWithShape="1">
          <a:blip r:embed="rId5">
            <a:alphaModFix/>
          </a:blip>
          <a:srcRect b="0" l="0" r="0" t="0"/>
          <a:stretch/>
        </p:blipFill>
        <p:spPr>
          <a:xfrm>
            <a:off x="8540658" y="4944337"/>
            <a:ext cx="810196" cy="720000"/>
          </a:xfrm>
          <a:prstGeom prst="rect">
            <a:avLst/>
          </a:prstGeom>
          <a:noFill/>
          <a:ln>
            <a:noFill/>
          </a:ln>
        </p:spPr>
      </p:pic>
      <p:pic>
        <p:nvPicPr>
          <p:cNvPr descr="File:Font Awesome 5 solid share-alt.svg" id="336" name="Google Shape;336;p16"/>
          <p:cNvPicPr preferRelativeResize="0"/>
          <p:nvPr/>
        </p:nvPicPr>
        <p:blipFill rotWithShape="1">
          <a:blip r:embed="rId6">
            <a:alphaModFix/>
          </a:blip>
          <a:srcRect b="0" l="0" r="0" t="0"/>
          <a:stretch/>
        </p:blipFill>
        <p:spPr>
          <a:xfrm>
            <a:off x="7545147" y="4944337"/>
            <a:ext cx="630154" cy="720000"/>
          </a:xfrm>
          <a:prstGeom prst="rect">
            <a:avLst/>
          </a:prstGeom>
          <a:noFill/>
          <a:ln>
            <a:noFill/>
          </a:ln>
        </p:spPr>
      </p:pic>
      <p:pic>
        <p:nvPicPr>
          <p:cNvPr id="337" name="Google Shape;337;p16"/>
          <p:cNvPicPr preferRelativeResize="0"/>
          <p:nvPr/>
        </p:nvPicPr>
        <p:blipFill rotWithShape="1">
          <a:blip r:embed="rId7">
            <a:alphaModFix/>
          </a:blip>
          <a:srcRect b="0" l="0" r="0" t="0"/>
          <a:stretch/>
        </p:blipFill>
        <p:spPr>
          <a:xfrm rot="160844">
            <a:off x="8463312" y="2345452"/>
            <a:ext cx="3216904" cy="2323708"/>
          </a:xfrm>
          <a:prstGeom prst="rect">
            <a:avLst/>
          </a:prstGeom>
          <a:noFill/>
          <a:ln>
            <a:noFill/>
          </a:ln>
        </p:spPr>
      </p:pic>
      <p:pic>
        <p:nvPicPr>
          <p:cNvPr id="338" name="Google Shape;338;p16" title="Use Dictation in Notes — Apple Support"/>
          <p:cNvPicPr preferRelativeResize="0"/>
          <p:nvPr/>
        </p:nvPicPr>
        <p:blipFill rotWithShape="1">
          <a:blip r:embed="rId8">
            <a:alphaModFix/>
          </a:blip>
          <a:srcRect b="0" l="0" r="0" t="0"/>
          <a:stretch/>
        </p:blipFill>
        <p:spPr>
          <a:xfrm>
            <a:off x="9245633" y="3395725"/>
            <a:ext cx="1803192" cy="1014300"/>
          </a:xfrm>
          <a:prstGeom prst="rect">
            <a:avLst/>
          </a:prstGeom>
          <a:noFill/>
          <a:ln>
            <a:noFill/>
          </a:ln>
        </p:spPr>
      </p:pic>
      <p:sp>
        <p:nvSpPr>
          <p:cNvPr id="339" name="Google Shape;339;p16"/>
          <p:cNvSpPr txBox="1"/>
          <p:nvPr/>
        </p:nvSpPr>
        <p:spPr>
          <a:xfrm>
            <a:off x="8882406" y="2761441"/>
            <a:ext cx="237871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You can also try to transcribe your voice!</a:t>
            </a:r>
            <a:endParaRPr b="0" i="0" sz="1400" u="none" cap="none" strike="noStrike">
              <a:solidFill>
                <a:srgbClr val="000000"/>
              </a:solidFill>
              <a:latin typeface="Arial"/>
              <a:ea typeface="Arial"/>
              <a:cs typeface="Arial"/>
              <a:sym typeface="Arial"/>
            </a:endParaRPr>
          </a:p>
        </p:txBody>
      </p:sp>
      <p:pic>
        <p:nvPicPr>
          <p:cNvPr id="340" name="Google Shape;340;p16" title="How to Share Google Keep Notes | Android App #19"/>
          <p:cNvPicPr preferRelativeResize="0"/>
          <p:nvPr/>
        </p:nvPicPr>
        <p:blipFill rotWithShape="1">
          <a:blip r:embed="rId9">
            <a:alphaModFix/>
          </a:blip>
          <a:srcRect b="0" l="0" r="0" t="0"/>
          <a:stretch/>
        </p:blipFill>
        <p:spPr>
          <a:xfrm>
            <a:off x="127293" y="2120608"/>
            <a:ext cx="4662273" cy="2622529"/>
          </a:xfrm>
          <a:prstGeom prst="rect">
            <a:avLst/>
          </a:prstGeom>
          <a:noFill/>
          <a:ln>
            <a:noFill/>
          </a:ln>
        </p:spPr>
      </p:pic>
      <p:sp>
        <p:nvSpPr>
          <p:cNvPr id="341" name="Google Shape;341;p16"/>
          <p:cNvSpPr txBox="1"/>
          <p:nvPr/>
        </p:nvSpPr>
        <p:spPr>
          <a:xfrm>
            <a:off x="19627" y="-52606"/>
            <a:ext cx="11241600" cy="646500"/>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ES" sz="3600" u="none" cap="none" strike="noStrike">
                <a:solidFill>
                  <a:srgbClr val="24BAA2"/>
                </a:solidFill>
                <a:latin typeface="Calibri"/>
                <a:ea typeface="Calibri"/>
                <a:cs typeface="Calibri"/>
                <a:sym typeface="Calibri"/>
              </a:rPr>
              <a:t>Take a note &amp; forward it via e-mail</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17"/>
          <p:cNvPicPr preferRelativeResize="0"/>
          <p:nvPr/>
        </p:nvPicPr>
        <p:blipFill rotWithShape="1">
          <a:blip r:embed="rId3">
            <a:alphaModFix/>
          </a:blip>
          <a:srcRect b="0" l="0" r="0" t="0"/>
          <a:stretch/>
        </p:blipFill>
        <p:spPr>
          <a:xfrm rot="160842">
            <a:off x="7880981" y="972012"/>
            <a:ext cx="4442588" cy="2974575"/>
          </a:xfrm>
          <a:prstGeom prst="rect">
            <a:avLst/>
          </a:prstGeom>
          <a:noFill/>
          <a:ln>
            <a:noFill/>
          </a:ln>
        </p:spPr>
      </p:pic>
      <p:sp>
        <p:nvSpPr>
          <p:cNvPr id="347" name="Google Shape;347;p1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Take a note &amp; forward it via e-mail</a:t>
            </a:r>
            <a:endParaRPr/>
          </a:p>
        </p:txBody>
      </p:sp>
      <p:sp>
        <p:nvSpPr>
          <p:cNvPr id="348" name="Google Shape;348;p17"/>
          <p:cNvSpPr txBox="1"/>
          <p:nvPr>
            <p:ph idx="1" type="body"/>
          </p:nvPr>
        </p:nvSpPr>
        <p:spPr>
          <a:xfrm>
            <a:off x="798513" y="2046288"/>
            <a:ext cx="10594975" cy="384968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lang="es-ES"/>
              <a:t>Download Android App: </a:t>
            </a:r>
            <a:endParaRPr/>
          </a:p>
          <a:p>
            <a:pPr indent="-228600" lvl="0" marL="457200" marR="0" rtl="0" algn="l">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4"/>
              </a:rPr>
              <a:t>Google Keep: Notes &amp; Lists - Apps on Google Play</a:t>
            </a:r>
            <a:br>
              <a:rPr lang="es-ES"/>
            </a:br>
            <a:endParaRPr/>
          </a:p>
          <a:p>
            <a:pPr indent="-228600" lvl="0" marL="457200" marR="0" rtl="0" algn="l">
              <a:lnSpc>
                <a:spcPct val="90000"/>
              </a:lnSpc>
              <a:spcBef>
                <a:spcPts val="1000"/>
              </a:spcBef>
              <a:spcAft>
                <a:spcPts val="0"/>
              </a:spcAft>
              <a:buClr>
                <a:srgbClr val="092E4B"/>
              </a:buClr>
              <a:buSzPts val="2400"/>
              <a:buFont typeface="Arial"/>
              <a:buNone/>
            </a:pPr>
            <a:r>
              <a:rPr lang="es-ES"/>
              <a:t>If you have any doubt about the process:</a:t>
            </a:r>
            <a:endParaRPr/>
          </a:p>
          <a:p>
            <a:pPr indent="-228600" lvl="0" marL="457200" marR="0" rtl="0" algn="l">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5"/>
              </a:rPr>
              <a:t>Share notes, lists &amp; drawings - Android - Google Keep Help</a:t>
            </a:r>
            <a:r>
              <a:rPr lang="es-ES"/>
              <a:t>.</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Download iOS App: </a:t>
            </a:r>
            <a:endParaRPr u="sng">
              <a:solidFill>
                <a:schemeClr val="hlink"/>
              </a:solidFill>
              <a:hlinkClick r:id="rId6"/>
            </a:endParaRPr>
          </a:p>
          <a:p>
            <a:pPr indent="-228600" lvl="0" marL="457200" marR="0" rtl="0" algn="l">
              <a:lnSpc>
                <a:spcPct val="90000"/>
              </a:lnSpc>
              <a:spcBef>
                <a:spcPts val="1000"/>
              </a:spcBef>
              <a:spcAft>
                <a:spcPts val="0"/>
              </a:spcAft>
              <a:buClr>
                <a:srgbClr val="092E4B"/>
              </a:buClr>
              <a:buSzPts val="2400"/>
              <a:buFont typeface="Arial"/>
              <a:buNone/>
            </a:pPr>
            <a:r>
              <a:rPr lang="es-ES" sz="2100" u="sng">
                <a:solidFill>
                  <a:schemeClr val="hlink"/>
                </a:solidFill>
                <a:latin typeface="Arial"/>
                <a:ea typeface="Arial"/>
                <a:cs typeface="Arial"/>
                <a:sym typeface="Arial"/>
                <a:hlinkClick r:id="rId7"/>
              </a:rPr>
              <a:t>Notes on the App Store (apple.com)</a:t>
            </a:r>
            <a:endParaRPr sz="3400"/>
          </a:p>
          <a:p>
            <a:pPr indent="-228600" lvl="0" marL="457200" marR="0" rtl="0" algn="l">
              <a:lnSpc>
                <a:spcPct val="90000"/>
              </a:lnSpc>
              <a:spcBef>
                <a:spcPts val="1000"/>
              </a:spcBef>
              <a:spcAft>
                <a:spcPts val="0"/>
              </a:spcAft>
              <a:buClr>
                <a:srgbClr val="092E4B"/>
              </a:buClr>
              <a:buSzPts val="2400"/>
              <a:buFont typeface="Arial"/>
              <a:buNone/>
            </a:pPr>
            <a:r>
              <a:t/>
            </a:r>
            <a:endParaRPr/>
          </a:p>
        </p:txBody>
      </p:sp>
      <p:pic>
        <p:nvPicPr>
          <p:cNvPr id="349" name="Google Shape;349;p17" title="How to create a Checklist in Apple Notes (iOS)"/>
          <p:cNvPicPr preferRelativeResize="0"/>
          <p:nvPr/>
        </p:nvPicPr>
        <p:blipFill rotWithShape="1">
          <a:blip r:embed="rId8">
            <a:alphaModFix/>
          </a:blip>
          <a:srcRect b="0" l="0" r="0" t="0"/>
          <a:stretch/>
        </p:blipFill>
        <p:spPr>
          <a:xfrm>
            <a:off x="8551526" y="1567900"/>
            <a:ext cx="2842100" cy="1782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8"/>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Google calendar: the basics</a:t>
            </a:r>
            <a:endParaRPr/>
          </a:p>
        </p:txBody>
      </p:sp>
      <p:sp>
        <p:nvSpPr>
          <p:cNvPr id="355" name="Google Shape;355;p18"/>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3</a:t>
            </a:r>
            <a:endParaRPr/>
          </a:p>
        </p:txBody>
      </p:sp>
      <p:pic>
        <p:nvPicPr>
          <p:cNvPr id="356" name="Google Shape;356;p18"/>
          <p:cNvPicPr preferRelativeResize="0"/>
          <p:nvPr/>
        </p:nvPicPr>
        <p:blipFill rotWithShape="1">
          <a:blip r:embed="rId3">
            <a:alphaModFix/>
          </a:blip>
          <a:srcRect b="0" l="0" r="0" t="0"/>
          <a:stretch/>
        </p:blipFill>
        <p:spPr>
          <a:xfrm>
            <a:off x="9472531" y="4540046"/>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9"/>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b="1" lang="es-ES"/>
              <a:t>Get Calendar:</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3"/>
              </a:rPr>
              <a:t> Web (calendar.google.com)</a:t>
            </a:r>
            <a:r>
              <a:rPr lang="es-ES"/>
              <a:t>, </a:t>
            </a:r>
            <a:r>
              <a:rPr lang="es-ES" u="sng">
                <a:solidFill>
                  <a:schemeClr val="hlink"/>
                </a:solidFill>
                <a:hlinkClick r:id="rId4"/>
              </a:rPr>
              <a:t>Android</a:t>
            </a:r>
            <a:r>
              <a:rPr lang="es-ES"/>
              <a:t>, or </a:t>
            </a:r>
            <a:r>
              <a:rPr lang="es-ES" u="sng">
                <a:solidFill>
                  <a:schemeClr val="hlink"/>
                </a:solidFill>
                <a:hlinkClick r:id="rId5"/>
              </a:rPr>
              <a:t>iOS</a:t>
            </a:r>
            <a:endParaRPr/>
          </a:p>
        </p:txBody>
      </p:sp>
      <p:sp>
        <p:nvSpPr>
          <p:cNvPr id="362" name="Google Shape;362;p1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Google calendar: the basics</a:t>
            </a:r>
            <a:endParaRPr/>
          </a:p>
        </p:txBody>
      </p:sp>
      <p:pic>
        <p:nvPicPr>
          <p:cNvPr id="363" name="Google Shape;363;p19"/>
          <p:cNvPicPr preferRelativeResize="0"/>
          <p:nvPr/>
        </p:nvPicPr>
        <p:blipFill rotWithShape="1">
          <a:blip r:embed="rId6">
            <a:alphaModFix/>
          </a:blip>
          <a:srcRect b="0" l="0" r="0" t="0"/>
          <a:stretch/>
        </p:blipFill>
        <p:spPr>
          <a:xfrm>
            <a:off x="3100534" y="1825968"/>
            <a:ext cx="914400" cy="914400"/>
          </a:xfrm>
          <a:prstGeom prst="rect">
            <a:avLst/>
          </a:prstGeom>
          <a:noFill/>
          <a:ln>
            <a:noFill/>
          </a:ln>
        </p:spPr>
      </p:pic>
      <p:pic>
        <p:nvPicPr>
          <p:cNvPr id="364" name="Google Shape;364;p19"/>
          <p:cNvPicPr preferRelativeResize="0"/>
          <p:nvPr/>
        </p:nvPicPr>
        <p:blipFill rotWithShape="1">
          <a:blip r:embed="rId7">
            <a:alphaModFix/>
          </a:blip>
          <a:srcRect b="0" l="0" r="0" t="0"/>
          <a:stretch/>
        </p:blipFill>
        <p:spPr>
          <a:xfrm>
            <a:off x="835671" y="4550741"/>
            <a:ext cx="5986712" cy="451512"/>
          </a:xfrm>
          <a:prstGeom prst="rect">
            <a:avLst/>
          </a:prstGeom>
          <a:noFill/>
          <a:ln>
            <a:noFill/>
          </a:ln>
        </p:spPr>
      </p:pic>
      <p:pic>
        <p:nvPicPr>
          <p:cNvPr id="365" name="Google Shape;365;p19"/>
          <p:cNvPicPr preferRelativeResize="0"/>
          <p:nvPr/>
        </p:nvPicPr>
        <p:blipFill rotWithShape="1">
          <a:blip r:embed="rId8">
            <a:alphaModFix/>
          </a:blip>
          <a:srcRect b="0" l="0" r="0" t="0"/>
          <a:stretch/>
        </p:blipFill>
        <p:spPr>
          <a:xfrm>
            <a:off x="1125956" y="5002505"/>
            <a:ext cx="5777957" cy="471446"/>
          </a:xfrm>
          <a:prstGeom prst="rect">
            <a:avLst/>
          </a:prstGeom>
          <a:noFill/>
          <a:ln>
            <a:noFill/>
          </a:ln>
        </p:spPr>
      </p:pic>
      <p:pic>
        <p:nvPicPr>
          <p:cNvPr id="366" name="Google Shape;366;p19" title="Reminders in Google Calendar"/>
          <p:cNvPicPr preferRelativeResize="0"/>
          <p:nvPr/>
        </p:nvPicPr>
        <p:blipFill rotWithShape="1">
          <a:blip r:embed="rId9">
            <a:alphaModFix/>
          </a:blip>
          <a:srcRect b="0" l="0" r="0" t="0"/>
          <a:stretch/>
        </p:blipFill>
        <p:spPr>
          <a:xfrm>
            <a:off x="7088659" y="1565257"/>
            <a:ext cx="4572000" cy="2571750"/>
          </a:xfrm>
          <a:prstGeom prst="rect">
            <a:avLst/>
          </a:prstGeom>
          <a:solidFill>
            <a:schemeClr val="accent2"/>
          </a:solidFill>
          <a:ln cap="flat" cmpd="sng" w="76200">
            <a:solidFill>
              <a:schemeClr val="accen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
          <p:cNvSpPr txBox="1"/>
          <p:nvPr>
            <p:ph idx="1" type="body"/>
          </p:nvPr>
        </p:nvSpPr>
        <p:spPr>
          <a:xfrm>
            <a:off x="798379" y="1269999"/>
            <a:ext cx="10595237" cy="4727423"/>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This guide is designed to help you with very specific practical tasks, you can use it as a </a:t>
            </a:r>
            <a:r>
              <a:rPr b="1" i="1" lang="es-ES"/>
              <a:t>cheat sheet </a:t>
            </a:r>
            <a:r>
              <a:rPr lang="es-ES"/>
              <a:t>while you navigate your way through the Work Based Learning unit or in any other situation.</a:t>
            </a:r>
            <a:endParaRPr/>
          </a:p>
          <a:p>
            <a:pPr indent="0" lvl="0" marL="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This guide is centered around the technology you could use or need on a daily basis and aims to </a:t>
            </a:r>
            <a:r>
              <a:rPr b="1" lang="es-ES"/>
              <a:t>explain little tasks step by step</a:t>
            </a:r>
            <a:r>
              <a:rPr lang="es-ES"/>
              <a:t>. It also offers some </a:t>
            </a:r>
            <a:r>
              <a:rPr b="1" lang="es-ES"/>
              <a:t>external documentation</a:t>
            </a:r>
            <a:r>
              <a:rPr lang="es-ES"/>
              <a:t> so you can Deep dive into a specific topic and also, we want to give you some </a:t>
            </a:r>
            <a:r>
              <a:rPr b="1" lang="es-ES"/>
              <a:t>tips &amp; tricks</a:t>
            </a:r>
            <a:r>
              <a:rPr lang="es-ES"/>
              <a:t>.</a:t>
            </a:r>
            <a:endParaRPr/>
          </a:p>
        </p:txBody>
      </p:sp>
      <p:sp>
        <p:nvSpPr>
          <p:cNvPr id="162" name="Google Shape;162;p2"/>
          <p:cNvSpPr txBox="1"/>
          <p:nvPr>
            <p:ph idx="2" type="body"/>
          </p:nvPr>
        </p:nvSpPr>
        <p:spPr>
          <a:xfrm>
            <a:off x="798380" y="358564"/>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Introduction</a:t>
            </a:r>
            <a:endParaRPr/>
          </a:p>
        </p:txBody>
      </p:sp>
      <p:grpSp>
        <p:nvGrpSpPr>
          <p:cNvPr id="163" name="Google Shape;163;p2"/>
          <p:cNvGrpSpPr/>
          <p:nvPr/>
        </p:nvGrpSpPr>
        <p:grpSpPr>
          <a:xfrm rot="154827">
            <a:off x="8478417" y="4490224"/>
            <a:ext cx="3668295" cy="2081884"/>
            <a:chOff x="8766374" y="5324910"/>
            <a:chExt cx="3316358" cy="1599702"/>
          </a:xfrm>
        </p:grpSpPr>
        <p:pic>
          <p:nvPicPr>
            <p:cNvPr id="164" name="Google Shape;164;p2"/>
            <p:cNvPicPr preferRelativeResize="0"/>
            <p:nvPr/>
          </p:nvPicPr>
          <p:blipFill rotWithShape="1">
            <a:blip r:embed="rId3">
              <a:alphaModFix/>
            </a:blip>
            <a:srcRect b="0" l="0" r="0" t="0"/>
            <a:stretch/>
          </p:blipFill>
          <p:spPr>
            <a:xfrm>
              <a:off x="8766374" y="5324910"/>
              <a:ext cx="3316358" cy="1599702"/>
            </a:xfrm>
            <a:prstGeom prst="rect">
              <a:avLst/>
            </a:prstGeom>
            <a:noFill/>
            <a:ln>
              <a:noFill/>
            </a:ln>
          </p:spPr>
        </p:pic>
        <p:sp>
          <p:nvSpPr>
            <p:cNvPr id="165" name="Google Shape;165;p2"/>
            <p:cNvSpPr txBox="1"/>
            <p:nvPr/>
          </p:nvSpPr>
          <p:spPr>
            <a:xfrm>
              <a:off x="9190882" y="5663096"/>
              <a:ext cx="2467200" cy="78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Arial"/>
                  <a:ea typeface="Arial"/>
                  <a:cs typeface="Arial"/>
                  <a:sym typeface="Arial"/>
                </a:rPr>
                <a:t>Don’t forget to use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Arial"/>
                  <a:ea typeface="Arial"/>
                  <a:cs typeface="Arial"/>
                  <a:sym typeface="Arial"/>
                </a:rPr>
                <a:t>your course notebook!</a:t>
              </a:r>
              <a:endParaRPr b="0" i="0" sz="1600" u="none" cap="none" strike="noStrik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Google calendar: the basics</a:t>
            </a:r>
            <a:endParaRPr/>
          </a:p>
        </p:txBody>
      </p:sp>
      <p:pic>
        <p:nvPicPr>
          <p:cNvPr id="372" name="Google Shape;372;p20"/>
          <p:cNvPicPr preferRelativeResize="0"/>
          <p:nvPr/>
        </p:nvPicPr>
        <p:blipFill rotWithShape="1">
          <a:blip r:embed="rId3">
            <a:alphaModFix/>
          </a:blip>
          <a:srcRect b="0" l="0" r="0" t="0"/>
          <a:stretch/>
        </p:blipFill>
        <p:spPr>
          <a:xfrm>
            <a:off x="1030527" y="1530925"/>
            <a:ext cx="10465125" cy="48794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1"/>
          <p:cNvSpPr txBox="1"/>
          <p:nvPr>
            <p:ph idx="2" type="body"/>
          </p:nvPr>
        </p:nvSpPr>
        <p:spPr>
          <a:xfrm>
            <a:off x="798381" y="619603"/>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Google calendar: the basics</a:t>
            </a:r>
            <a:endParaRPr/>
          </a:p>
        </p:txBody>
      </p:sp>
      <p:pic>
        <p:nvPicPr>
          <p:cNvPr id="378" name="Google Shape;378;p21"/>
          <p:cNvPicPr preferRelativeResize="0"/>
          <p:nvPr/>
        </p:nvPicPr>
        <p:blipFill rotWithShape="1">
          <a:blip r:embed="rId3">
            <a:alphaModFix/>
          </a:blip>
          <a:srcRect b="0" l="0" r="0" t="0"/>
          <a:stretch/>
        </p:blipFill>
        <p:spPr>
          <a:xfrm>
            <a:off x="987903" y="1423250"/>
            <a:ext cx="8896201" cy="4889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2"/>
          <p:cNvSpPr txBox="1"/>
          <p:nvPr>
            <p:ph idx="1" type="body"/>
          </p:nvPr>
        </p:nvSpPr>
        <p:spPr>
          <a:xfrm>
            <a:off x="798380" y="1286134"/>
            <a:ext cx="10595100" cy="4400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Configuration recommendations, pay special attention to the following:</a:t>
            </a:r>
            <a:endParaRPr/>
          </a:p>
        </p:txBody>
      </p:sp>
      <p:sp>
        <p:nvSpPr>
          <p:cNvPr id="384" name="Google Shape;384;p22"/>
          <p:cNvSpPr txBox="1"/>
          <p:nvPr>
            <p:ph idx="2" type="body"/>
          </p:nvPr>
        </p:nvSpPr>
        <p:spPr>
          <a:xfrm>
            <a:off x="798381" y="552766"/>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Google calendar: the basics</a:t>
            </a:r>
            <a:endParaRPr/>
          </a:p>
        </p:txBody>
      </p:sp>
      <p:pic>
        <p:nvPicPr>
          <p:cNvPr id="385" name="Google Shape;385;p22"/>
          <p:cNvPicPr preferRelativeResize="0"/>
          <p:nvPr/>
        </p:nvPicPr>
        <p:blipFill rotWithShape="1">
          <a:blip r:embed="rId3">
            <a:alphaModFix/>
          </a:blip>
          <a:srcRect b="0" l="0" r="0" t="0"/>
          <a:stretch/>
        </p:blipFill>
        <p:spPr>
          <a:xfrm>
            <a:off x="798380" y="2079194"/>
            <a:ext cx="2247917" cy="3905279"/>
          </a:xfrm>
          <a:prstGeom prst="rect">
            <a:avLst/>
          </a:prstGeom>
          <a:noFill/>
          <a:ln cap="flat" cmpd="sng" w="76200">
            <a:solidFill>
              <a:schemeClr val="dk1"/>
            </a:solidFill>
            <a:prstDash val="solid"/>
            <a:round/>
            <a:headEnd len="sm" w="sm" type="none"/>
            <a:tailEnd len="sm" w="sm" type="none"/>
          </a:ln>
        </p:spPr>
      </p:pic>
      <p:pic>
        <p:nvPicPr>
          <p:cNvPr id="386" name="Google Shape;386;p22"/>
          <p:cNvPicPr preferRelativeResize="0"/>
          <p:nvPr/>
        </p:nvPicPr>
        <p:blipFill rotWithShape="1">
          <a:blip r:embed="rId4">
            <a:alphaModFix/>
          </a:blip>
          <a:srcRect b="0" l="0" r="0" t="0"/>
          <a:stretch/>
        </p:blipFill>
        <p:spPr>
          <a:xfrm>
            <a:off x="3686629" y="2083147"/>
            <a:ext cx="6820668" cy="2427601"/>
          </a:xfrm>
          <a:prstGeom prst="rect">
            <a:avLst/>
          </a:prstGeom>
          <a:noFill/>
          <a:ln cap="flat" cmpd="sng" w="76200">
            <a:solidFill>
              <a:schemeClr val="dk1"/>
            </a:solidFill>
            <a:prstDash val="solid"/>
            <a:round/>
            <a:headEnd len="sm" w="sm" type="none"/>
            <a:tailEnd len="sm" w="sm" type="none"/>
          </a:ln>
        </p:spPr>
      </p:pic>
      <p:pic>
        <p:nvPicPr>
          <p:cNvPr id="387" name="Google Shape;387;p22"/>
          <p:cNvPicPr preferRelativeResize="0"/>
          <p:nvPr/>
        </p:nvPicPr>
        <p:blipFill rotWithShape="1">
          <a:blip r:embed="rId5">
            <a:alphaModFix/>
          </a:blip>
          <a:srcRect b="0" l="0" r="0" t="0"/>
          <a:stretch/>
        </p:blipFill>
        <p:spPr>
          <a:xfrm>
            <a:off x="3686629" y="4701861"/>
            <a:ext cx="5812973" cy="1603371"/>
          </a:xfrm>
          <a:prstGeom prst="rect">
            <a:avLst/>
          </a:prstGeom>
          <a:noFill/>
          <a:ln cap="flat" cmpd="sng" w="76200">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2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Google AR map assistance</a:t>
            </a:r>
            <a:endParaRPr/>
          </a:p>
        </p:txBody>
      </p:sp>
      <p:sp>
        <p:nvSpPr>
          <p:cNvPr id="393" name="Google Shape;393;p23"/>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4"/>
          <p:cNvSpPr txBox="1"/>
          <p:nvPr>
            <p:ph idx="1" type="body"/>
          </p:nvPr>
        </p:nvSpPr>
        <p:spPr>
          <a:xfrm>
            <a:off x="798381" y="2045704"/>
            <a:ext cx="4702534"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AutoNum type="arabicPeriod"/>
            </a:pPr>
            <a:r>
              <a:rPr lang="es-ES"/>
              <a:t>Set the route</a:t>
            </a:r>
            <a:br>
              <a:rPr lang="es-ES"/>
            </a:br>
            <a:endParaRPr/>
          </a:p>
          <a:p>
            <a:pPr indent="-457200" lvl="0" marL="685800" rtl="0" algn="l">
              <a:lnSpc>
                <a:spcPct val="90000"/>
              </a:lnSpc>
              <a:spcBef>
                <a:spcPts val="1000"/>
              </a:spcBef>
              <a:spcAft>
                <a:spcPts val="0"/>
              </a:spcAft>
              <a:buSzPts val="2400"/>
              <a:buAutoNum type="arabicPeriod"/>
            </a:pPr>
            <a:r>
              <a:rPr lang="es-ES"/>
              <a:t>Press “Live view”</a:t>
            </a:r>
            <a:br>
              <a:rPr lang="es-ES"/>
            </a:br>
            <a:endParaRPr/>
          </a:p>
          <a:p>
            <a:pPr indent="-457200" lvl="0" marL="685800" rtl="0" algn="l">
              <a:lnSpc>
                <a:spcPct val="90000"/>
              </a:lnSpc>
              <a:spcBef>
                <a:spcPts val="1000"/>
              </a:spcBef>
              <a:spcAft>
                <a:spcPts val="0"/>
              </a:spcAft>
              <a:buSzPts val="2400"/>
              <a:buAutoNum type="arabicPeriod"/>
            </a:pPr>
            <a:r>
              <a:rPr lang="es-ES"/>
              <a:t>Scan and Follow AR landmarks</a:t>
            </a:r>
            <a:br>
              <a:rPr lang="es-ES"/>
            </a:br>
            <a:r>
              <a:rPr lang="es-ES"/>
              <a:t>(vertical position)</a:t>
            </a:r>
            <a:br>
              <a:rPr lang="es-ES"/>
            </a:br>
            <a:endParaRPr/>
          </a:p>
          <a:p>
            <a:pPr indent="-304800" lvl="0" marL="685800" rtl="0" algn="l">
              <a:lnSpc>
                <a:spcPct val="90000"/>
              </a:lnSpc>
              <a:spcBef>
                <a:spcPts val="1000"/>
              </a:spcBef>
              <a:spcAft>
                <a:spcPts val="0"/>
              </a:spcAft>
              <a:buSzPts val="2400"/>
              <a:buNone/>
            </a:pPr>
            <a:r>
              <a:t/>
            </a:r>
            <a:endParaRPr/>
          </a:p>
          <a:p>
            <a:pPr indent="-304800" lvl="0" marL="685800" rtl="0" algn="l">
              <a:lnSpc>
                <a:spcPct val="90000"/>
              </a:lnSpc>
              <a:spcBef>
                <a:spcPts val="1000"/>
              </a:spcBef>
              <a:spcAft>
                <a:spcPts val="0"/>
              </a:spcAft>
              <a:buSzPts val="2400"/>
              <a:buNone/>
            </a:pPr>
            <a:r>
              <a:t/>
            </a:r>
            <a:endParaRPr/>
          </a:p>
        </p:txBody>
      </p:sp>
      <p:sp>
        <p:nvSpPr>
          <p:cNvPr id="399" name="Google Shape;399;p2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Google AR map assistance</a:t>
            </a:r>
            <a:endParaRPr/>
          </a:p>
        </p:txBody>
      </p:sp>
      <p:pic>
        <p:nvPicPr>
          <p:cNvPr id="400" name="Google Shape;400;p24" title="Google Maps Live View: Navigating with Augmented Reality"/>
          <p:cNvPicPr preferRelativeResize="0"/>
          <p:nvPr/>
        </p:nvPicPr>
        <p:blipFill rotWithShape="1">
          <a:blip r:embed="rId3">
            <a:alphaModFix/>
          </a:blip>
          <a:srcRect b="0" l="0" r="0" t="0"/>
          <a:stretch/>
        </p:blipFill>
        <p:spPr>
          <a:xfrm>
            <a:off x="5500915" y="1684274"/>
            <a:ext cx="6203470" cy="34894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5"/>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Easy Launchers</a:t>
            </a:r>
            <a:endParaRPr/>
          </a:p>
        </p:txBody>
      </p:sp>
      <p:sp>
        <p:nvSpPr>
          <p:cNvPr id="406" name="Google Shape;406;p2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6"/>
          <p:cNvSpPr txBox="1"/>
          <p:nvPr>
            <p:ph idx="1" type="body"/>
          </p:nvPr>
        </p:nvSpPr>
        <p:spPr>
          <a:xfrm>
            <a:off x="798381" y="1619971"/>
            <a:ext cx="10595100" cy="3849900"/>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s-ES"/>
              <a:t>It is highly recommended to customise the visual elements to the user preferences before teaching how to use the simplified interface.</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12" name="Google Shape;412;p2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Easy Launchers: simple yet powerful</a:t>
            </a:r>
            <a:endParaRPr/>
          </a:p>
        </p:txBody>
      </p:sp>
      <p:pic>
        <p:nvPicPr>
          <p:cNvPr id="413" name="Google Shape;413;p26"/>
          <p:cNvPicPr preferRelativeResize="0"/>
          <p:nvPr/>
        </p:nvPicPr>
        <p:blipFill rotWithShape="1">
          <a:blip r:embed="rId3">
            <a:alphaModFix/>
          </a:blip>
          <a:srcRect b="0" l="0" r="0" t="0"/>
          <a:stretch/>
        </p:blipFill>
        <p:spPr>
          <a:xfrm>
            <a:off x="2757992" y="2555918"/>
            <a:ext cx="5279361" cy="3462025"/>
          </a:xfrm>
          <a:prstGeom prst="rect">
            <a:avLst/>
          </a:prstGeom>
          <a:noFill/>
          <a:ln>
            <a:noFill/>
          </a:ln>
        </p:spPr>
      </p:pic>
      <p:pic>
        <p:nvPicPr>
          <p:cNvPr id="414" name="Google Shape;414;p26"/>
          <p:cNvPicPr preferRelativeResize="0"/>
          <p:nvPr/>
        </p:nvPicPr>
        <p:blipFill rotWithShape="1">
          <a:blip r:embed="rId4">
            <a:alphaModFix/>
          </a:blip>
          <a:srcRect b="0" l="0" r="0" t="0"/>
          <a:stretch/>
        </p:blipFill>
        <p:spPr>
          <a:xfrm rot="-235609">
            <a:off x="8207758" y="3035795"/>
            <a:ext cx="3649831" cy="2744583"/>
          </a:xfrm>
          <a:prstGeom prst="rect">
            <a:avLst/>
          </a:prstGeom>
          <a:noFill/>
          <a:ln>
            <a:noFill/>
          </a:ln>
        </p:spPr>
      </p:pic>
      <p:sp>
        <p:nvSpPr>
          <p:cNvPr id="415" name="Google Shape;415;p26"/>
          <p:cNvSpPr txBox="1"/>
          <p:nvPr/>
        </p:nvSpPr>
        <p:spPr>
          <a:xfrm>
            <a:off x="8768630" y="3438575"/>
            <a:ext cx="25110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The App in the image is bigLauncher, but it is just an example, there are plenty of similar Apps out there.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Find the one that suits the situation best.</a:t>
            </a:r>
            <a:endParaRPr b="0" i="0" sz="1400" u="none" cap="none" strike="noStrike">
              <a:solidFill>
                <a:srgbClr val="000000"/>
              </a:solidFill>
              <a:latin typeface="Arial"/>
              <a:ea typeface="Arial"/>
              <a:cs typeface="Arial"/>
              <a:sym typeface="Arial"/>
            </a:endParaRPr>
          </a:p>
        </p:txBody>
      </p:sp>
      <p:sp>
        <p:nvSpPr>
          <p:cNvPr descr="لانچر اندرویدی ساده" id="416" name="Google Shape;416;p26"/>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27"/>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Facebook basics</a:t>
            </a:r>
            <a:endParaRPr/>
          </a:p>
        </p:txBody>
      </p:sp>
      <p:sp>
        <p:nvSpPr>
          <p:cNvPr id="422" name="Google Shape;422;p27"/>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6</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8"/>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s-ES"/>
              <a:t>Create a new account (fill in the forms)</a:t>
            </a:r>
            <a:br>
              <a:rPr lang="es-ES"/>
            </a:br>
            <a:br>
              <a:rPr lang="es-ES"/>
            </a:br>
            <a:endParaRPr/>
          </a:p>
          <a:p>
            <a:pPr indent="-457200" lvl="0" marL="685800" rtl="0" algn="l">
              <a:lnSpc>
                <a:spcPct val="90000"/>
              </a:lnSpc>
              <a:spcBef>
                <a:spcPts val="1000"/>
              </a:spcBef>
              <a:spcAft>
                <a:spcPts val="0"/>
              </a:spcAft>
              <a:buSzPts val="2400"/>
              <a:buFont typeface="Arial"/>
              <a:buAutoNum type="arabicPeriod"/>
            </a:pPr>
            <a:r>
              <a:rPr lang="es-ES"/>
              <a:t>Set Privacy settings</a:t>
            </a:r>
            <a:endParaRPr/>
          </a:p>
        </p:txBody>
      </p:sp>
      <p:sp>
        <p:nvSpPr>
          <p:cNvPr id="428" name="Google Shape;428;p2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Facebook basics</a:t>
            </a:r>
            <a:endParaRPr/>
          </a:p>
        </p:txBody>
      </p:sp>
      <p:pic>
        <p:nvPicPr>
          <p:cNvPr id="429" name="Google Shape;429;p28"/>
          <p:cNvPicPr preferRelativeResize="0"/>
          <p:nvPr/>
        </p:nvPicPr>
        <p:blipFill rotWithShape="1">
          <a:blip r:embed="rId3">
            <a:alphaModFix/>
          </a:blip>
          <a:srcRect b="0" l="0" r="0" t="0"/>
          <a:stretch/>
        </p:blipFill>
        <p:spPr>
          <a:xfrm>
            <a:off x="7994151" y="471714"/>
            <a:ext cx="3806803" cy="5914571"/>
          </a:xfrm>
          <a:prstGeom prst="rect">
            <a:avLst/>
          </a:prstGeom>
          <a:noFill/>
          <a:ln cap="flat" cmpd="sng" w="57150">
            <a:solidFill>
              <a:schemeClr val="accent1"/>
            </a:solidFill>
            <a:prstDash val="solid"/>
            <a:round/>
            <a:headEnd len="sm" w="sm" type="none"/>
            <a:tailEnd len="sm" w="sm" type="none"/>
          </a:ln>
        </p:spPr>
      </p:pic>
      <p:cxnSp>
        <p:nvCxnSpPr>
          <p:cNvPr id="430" name="Google Shape;430;p28"/>
          <p:cNvCxnSpPr/>
          <p:nvPr/>
        </p:nvCxnSpPr>
        <p:spPr>
          <a:xfrm>
            <a:off x="6410765" y="2387600"/>
            <a:ext cx="1516800" cy="12600"/>
          </a:xfrm>
          <a:prstGeom prst="curvedConnector3">
            <a:avLst>
              <a:gd fmla="val 50000" name="adj1"/>
            </a:avLst>
          </a:prstGeom>
          <a:noFill/>
          <a:ln cap="flat" cmpd="sng" w="76200">
            <a:solidFill>
              <a:srgbClr val="046C6D"/>
            </a:solidFill>
            <a:prstDash val="solid"/>
            <a:round/>
            <a:headEnd len="sm" w="sm" type="none"/>
            <a:tailEnd len="med" w="med" type="triangle"/>
          </a:ln>
        </p:spPr>
      </p:cxnSp>
      <p:pic>
        <p:nvPicPr>
          <p:cNvPr id="431" name="Google Shape;431;p28"/>
          <p:cNvPicPr preferRelativeResize="0"/>
          <p:nvPr/>
        </p:nvPicPr>
        <p:blipFill rotWithShape="1">
          <a:blip r:embed="rId4">
            <a:alphaModFix/>
          </a:blip>
          <a:srcRect b="0" l="0" r="0" t="0"/>
          <a:stretch/>
        </p:blipFill>
        <p:spPr>
          <a:xfrm>
            <a:off x="4264488" y="3062366"/>
            <a:ext cx="3663019" cy="2805184"/>
          </a:xfrm>
          <a:prstGeom prst="rect">
            <a:avLst/>
          </a:prstGeom>
          <a:noFill/>
          <a:ln cap="flat" cmpd="sng" w="57150">
            <a:solidFill>
              <a:schemeClr val="accent1"/>
            </a:solidFill>
            <a:prstDash val="solid"/>
            <a:round/>
            <a:headEnd len="sm" w="sm" type="none"/>
            <a:tailEnd len="sm" w="sm" type="none"/>
          </a:ln>
        </p:spPr>
      </p:pic>
      <p:cxnSp>
        <p:nvCxnSpPr>
          <p:cNvPr id="432" name="Google Shape;432;p28"/>
          <p:cNvCxnSpPr/>
          <p:nvPr/>
        </p:nvCxnSpPr>
        <p:spPr>
          <a:xfrm>
            <a:off x="2742099" y="3701143"/>
            <a:ext cx="1522500" cy="740100"/>
          </a:xfrm>
          <a:prstGeom prst="bentConnector3">
            <a:avLst>
              <a:gd fmla="val 2807" name="adj1"/>
            </a:avLst>
          </a:prstGeom>
          <a:noFill/>
          <a:ln cap="flat" cmpd="sng" w="76200">
            <a:solidFill>
              <a:srgbClr val="046C6D"/>
            </a:solidFill>
            <a:prstDash val="solid"/>
            <a:round/>
            <a:headEnd len="sm" w="sm" type="none"/>
            <a:tailEnd len="med" w="med" type="triangle"/>
          </a:ln>
        </p:spPr>
      </p:cxnSp>
      <p:pic>
        <p:nvPicPr>
          <p:cNvPr id="433" name="Google Shape;433;p28"/>
          <p:cNvPicPr preferRelativeResize="0"/>
          <p:nvPr/>
        </p:nvPicPr>
        <p:blipFill rotWithShape="1">
          <a:blip r:embed="rId5">
            <a:alphaModFix/>
          </a:blip>
          <a:srcRect b="0" l="0" r="0" t="0"/>
          <a:stretch/>
        </p:blipFill>
        <p:spPr>
          <a:xfrm rot="293801">
            <a:off x="-129630" y="4223115"/>
            <a:ext cx="4470657" cy="2466712"/>
          </a:xfrm>
          <a:prstGeom prst="rect">
            <a:avLst/>
          </a:prstGeom>
          <a:noFill/>
          <a:ln>
            <a:noFill/>
          </a:ln>
        </p:spPr>
      </p:pic>
      <p:sp>
        <p:nvSpPr>
          <p:cNvPr id="434" name="Google Shape;434;p28"/>
          <p:cNvSpPr txBox="1"/>
          <p:nvPr/>
        </p:nvSpPr>
        <p:spPr>
          <a:xfrm>
            <a:off x="587829" y="4905829"/>
            <a:ext cx="2946400"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Facebook terms Glossary : </a:t>
            </a:r>
            <a:r>
              <a:rPr b="0" i="0" lang="es-ES" sz="1800" u="sng" cap="none" strike="noStrike">
                <a:solidFill>
                  <a:schemeClr val="dk1"/>
                </a:solidFill>
                <a:latin typeface="Arial"/>
                <a:ea typeface="Arial"/>
                <a:cs typeface="Arial"/>
                <a:sym typeface="Arial"/>
                <a:hlinkClick r:id="rId6">
                  <a:extLst>
                    <a:ext uri="{A12FA001-AC4F-418D-AE19-62706E023703}">
                      <ahyp:hlinkClr val="tx"/>
                    </a:ext>
                  </a:extLst>
                </a:hlinkClick>
              </a:rPr>
              <a:t>https://blog.hubspot.com/marketing/how-to-use-facebook</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35" name="Google Shape;435;p28"/>
          <p:cNvPicPr preferRelativeResize="0"/>
          <p:nvPr/>
        </p:nvPicPr>
        <p:blipFill rotWithShape="1">
          <a:blip r:embed="rId5">
            <a:alphaModFix/>
          </a:blip>
          <a:srcRect b="0" l="0" r="0" t="0"/>
          <a:stretch/>
        </p:blipFill>
        <p:spPr>
          <a:xfrm rot="-235609">
            <a:off x="5472204" y="-53580"/>
            <a:ext cx="3509248" cy="1630365"/>
          </a:xfrm>
          <a:prstGeom prst="rect">
            <a:avLst/>
          </a:prstGeom>
          <a:noFill/>
          <a:ln>
            <a:noFill/>
          </a:ln>
        </p:spPr>
      </p:pic>
      <p:sp>
        <p:nvSpPr>
          <p:cNvPr id="436" name="Google Shape;436;p28"/>
          <p:cNvSpPr txBox="1"/>
          <p:nvPr/>
        </p:nvSpPr>
        <p:spPr>
          <a:xfrm>
            <a:off x="5930810" y="352705"/>
            <a:ext cx="2510972"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Remember we also talked about Facebook in Module 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How to update your profile and about sections on Facebook" id="441" name="Google Shape;441;p29"/>
          <p:cNvPicPr preferRelativeResize="0"/>
          <p:nvPr/>
        </p:nvPicPr>
        <p:blipFill rotWithShape="1">
          <a:blip r:embed="rId3">
            <a:alphaModFix/>
          </a:blip>
          <a:srcRect b="0" l="0" r="0" t="0"/>
          <a:stretch/>
        </p:blipFill>
        <p:spPr>
          <a:xfrm>
            <a:off x="8169649" y="639729"/>
            <a:ext cx="2857500" cy="3790950"/>
          </a:xfrm>
          <a:prstGeom prst="rect">
            <a:avLst/>
          </a:prstGeom>
          <a:noFill/>
          <a:ln cap="flat" cmpd="sng" w="57150">
            <a:solidFill>
              <a:schemeClr val="dk1"/>
            </a:solidFill>
            <a:prstDash val="solid"/>
            <a:round/>
            <a:headEnd len="sm" w="sm" type="none"/>
            <a:tailEnd len="sm" w="sm" type="none"/>
          </a:ln>
        </p:spPr>
      </p:pic>
      <p:sp>
        <p:nvSpPr>
          <p:cNvPr id="442" name="Google Shape;442;p29"/>
          <p:cNvSpPr txBox="1"/>
          <p:nvPr>
            <p:ph idx="1" type="body"/>
          </p:nvPr>
        </p:nvSpPr>
        <p:spPr>
          <a:xfrm>
            <a:off x="798380" y="1687131"/>
            <a:ext cx="10595237" cy="3849918"/>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AutoNum type="arabicPeriod" startAt="3"/>
            </a:pPr>
            <a:r>
              <a:rPr lang="es-ES"/>
              <a:t>Personalise your profile (choose a photo)</a:t>
            </a:r>
            <a:br>
              <a:rPr lang="es-ES"/>
            </a:br>
            <a:endParaRPr/>
          </a:p>
          <a:p>
            <a:pPr indent="-457200" lvl="0" marL="685800" rtl="0" algn="l">
              <a:lnSpc>
                <a:spcPct val="90000"/>
              </a:lnSpc>
              <a:spcBef>
                <a:spcPts val="1000"/>
              </a:spcBef>
              <a:spcAft>
                <a:spcPts val="0"/>
              </a:spcAft>
              <a:buSzPts val="2400"/>
              <a:buAutoNum type="arabicPeriod" startAt="3"/>
            </a:pPr>
            <a:r>
              <a:rPr lang="es-ES"/>
              <a:t>Add friends</a:t>
            </a:r>
            <a:br>
              <a:rPr lang="es-ES"/>
            </a:br>
            <a:endParaRPr/>
          </a:p>
          <a:p>
            <a:pPr indent="-457200" lvl="0" marL="685800" rtl="0" algn="l">
              <a:lnSpc>
                <a:spcPct val="90000"/>
              </a:lnSpc>
              <a:spcBef>
                <a:spcPts val="1000"/>
              </a:spcBef>
              <a:spcAft>
                <a:spcPts val="0"/>
              </a:spcAft>
              <a:buSzPts val="2400"/>
              <a:buAutoNum type="arabicPeriod" startAt="3"/>
            </a:pPr>
            <a:r>
              <a:rPr lang="es-ES"/>
              <a:t>Check your news feed</a:t>
            </a:r>
            <a:br>
              <a:rPr lang="es-ES"/>
            </a:br>
            <a:endParaRPr/>
          </a:p>
          <a:p>
            <a:pPr indent="-457200" lvl="0" marL="685800" rtl="0" algn="l">
              <a:lnSpc>
                <a:spcPct val="90000"/>
              </a:lnSpc>
              <a:spcBef>
                <a:spcPts val="1000"/>
              </a:spcBef>
              <a:spcAft>
                <a:spcPts val="0"/>
              </a:spcAft>
              <a:buSzPts val="2400"/>
              <a:buAutoNum type="arabicPeriod" startAt="3"/>
            </a:pPr>
            <a:r>
              <a:rPr lang="es-ES"/>
              <a:t>Interact! </a:t>
            </a:r>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Like</a:t>
            </a:r>
            <a:endParaRPr sz="2400">
              <a:solidFill>
                <a:srgbClr val="055152"/>
              </a:solidFill>
              <a:latin typeface="Calibri"/>
              <a:ea typeface="Calibri"/>
              <a:cs typeface="Calibri"/>
              <a:sym typeface="Calibri"/>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Comment</a:t>
            </a:r>
            <a:endParaRPr sz="2400">
              <a:solidFill>
                <a:srgbClr val="055152"/>
              </a:solidFill>
              <a:latin typeface="Calibri"/>
              <a:ea typeface="Calibri"/>
              <a:cs typeface="Calibri"/>
              <a:sym typeface="Calibri"/>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Chat </a:t>
            </a:r>
            <a:endParaRPr/>
          </a:p>
          <a:p>
            <a:pPr indent="-457200" lvl="1" marL="1143000" rtl="0" algn="l">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join groups…</a:t>
            </a:r>
            <a:endParaRPr/>
          </a:p>
          <a:p>
            <a:pPr indent="-304800" lvl="0" marL="685800" rtl="0" algn="l">
              <a:lnSpc>
                <a:spcPct val="90000"/>
              </a:lnSpc>
              <a:spcBef>
                <a:spcPts val="1000"/>
              </a:spcBef>
              <a:spcAft>
                <a:spcPts val="0"/>
              </a:spcAft>
              <a:buSzPts val="2400"/>
              <a:buNone/>
            </a:pPr>
            <a:r>
              <a:t/>
            </a:r>
            <a:endParaRPr/>
          </a:p>
          <a:p>
            <a:pPr indent="0" lvl="0" marL="228600" rtl="0" algn="l">
              <a:lnSpc>
                <a:spcPct val="90000"/>
              </a:lnSpc>
              <a:spcBef>
                <a:spcPts val="1000"/>
              </a:spcBef>
              <a:spcAft>
                <a:spcPts val="0"/>
              </a:spcAft>
              <a:buSzPts val="2400"/>
              <a:buNone/>
            </a:pPr>
            <a:r>
              <a:rPr lang="es-ES"/>
              <a:t> </a:t>
            </a:r>
            <a:endParaRPr/>
          </a:p>
        </p:txBody>
      </p:sp>
      <p:sp>
        <p:nvSpPr>
          <p:cNvPr id="443" name="Google Shape;443;p29"/>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Facebook basics</a:t>
            </a:r>
            <a:endParaRPr/>
          </a:p>
        </p:txBody>
      </p:sp>
      <p:pic>
        <p:nvPicPr>
          <p:cNvPr id="444" name="Google Shape;444;p29"/>
          <p:cNvPicPr preferRelativeResize="0"/>
          <p:nvPr/>
        </p:nvPicPr>
        <p:blipFill rotWithShape="1">
          <a:blip r:embed="rId4">
            <a:alphaModFix/>
          </a:blip>
          <a:srcRect b="0" l="0" r="0" t="0"/>
          <a:stretch/>
        </p:blipFill>
        <p:spPr>
          <a:xfrm rot="160843">
            <a:off x="4081871" y="3947218"/>
            <a:ext cx="5768895" cy="2680177"/>
          </a:xfrm>
          <a:prstGeom prst="rect">
            <a:avLst/>
          </a:prstGeom>
          <a:noFill/>
          <a:ln>
            <a:noFill/>
          </a:ln>
        </p:spPr>
      </p:pic>
      <p:cxnSp>
        <p:nvCxnSpPr>
          <p:cNvPr id="445" name="Google Shape;445;p29"/>
          <p:cNvCxnSpPr/>
          <p:nvPr/>
        </p:nvCxnSpPr>
        <p:spPr>
          <a:xfrm>
            <a:off x="7017657" y="2393043"/>
            <a:ext cx="1030500" cy="12600"/>
          </a:xfrm>
          <a:prstGeom prst="curvedConnector3">
            <a:avLst>
              <a:gd fmla="val 50000" name="adj1"/>
            </a:avLst>
          </a:prstGeom>
          <a:noFill/>
          <a:ln cap="flat" cmpd="sng" w="76200">
            <a:solidFill>
              <a:srgbClr val="046C6D"/>
            </a:solidFill>
            <a:prstDash val="solid"/>
            <a:round/>
            <a:headEnd len="sm" w="sm" type="none"/>
            <a:tailEnd len="med" w="med" type="triangle"/>
          </a:ln>
        </p:spPr>
      </p:cxnSp>
      <p:sp>
        <p:nvSpPr>
          <p:cNvPr id="446" name="Google Shape;446;p29"/>
          <p:cNvSpPr txBox="1"/>
          <p:nvPr/>
        </p:nvSpPr>
        <p:spPr>
          <a:xfrm>
            <a:off x="4870444" y="4659087"/>
            <a:ext cx="3620414"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Here you have simple video tutorials for more advanced stuff: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5">
                  <a:extLst>
                    <a:ext uri="{A12FA001-AC4F-418D-AE19-62706E023703}">
                      <ahyp:hlinkClr val="tx"/>
                    </a:ext>
                  </a:extLst>
                </a:hlinkClick>
              </a:rPr>
              <a:t>https://socialmedia4beginners.com/facebook-course/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
          <p:cNvSpPr txBox="1"/>
          <p:nvPr>
            <p:ph idx="1" type="body"/>
          </p:nvPr>
        </p:nvSpPr>
        <p:spPr>
          <a:xfrm>
            <a:off x="690927" y="1556175"/>
            <a:ext cx="6417900" cy="48351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Remember that in some cases you may need to explain these technologies to other people and encourage them to use it properly. For this purpose, there is another guide to help you with this task: “</a:t>
            </a:r>
            <a:r>
              <a:rPr b="1" lang="es-ES"/>
              <a:t>Social and emotional skills working with technologies</a:t>
            </a:r>
            <a:r>
              <a:rPr lang="es-ES"/>
              <a:t>”</a:t>
            </a:r>
            <a:endParaRPr/>
          </a:p>
          <a:p>
            <a:pPr indent="0" lvl="0" marL="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It is in your hands to put it to good use and make it to your liking, we encourage you to take notes and write down other relevant information you feel complements this guide.</a:t>
            </a:r>
            <a:endParaRPr/>
          </a:p>
        </p:txBody>
      </p:sp>
      <p:sp>
        <p:nvSpPr>
          <p:cNvPr id="171" name="Google Shape;171;p3"/>
          <p:cNvSpPr txBox="1"/>
          <p:nvPr>
            <p:ph idx="2" type="body"/>
          </p:nvPr>
        </p:nvSpPr>
        <p:spPr>
          <a:xfrm>
            <a:off x="798455" y="555539"/>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Introduction</a:t>
            </a:r>
            <a:endParaRPr/>
          </a:p>
        </p:txBody>
      </p:sp>
      <p:pic>
        <p:nvPicPr>
          <p:cNvPr id="172" name="Google Shape;172;p3"/>
          <p:cNvPicPr preferRelativeResize="0"/>
          <p:nvPr/>
        </p:nvPicPr>
        <p:blipFill rotWithShape="1">
          <a:blip r:embed="rId3">
            <a:alphaModFix/>
          </a:blip>
          <a:srcRect b="0" l="0" r="0" t="0"/>
          <a:stretch/>
        </p:blipFill>
        <p:spPr>
          <a:xfrm>
            <a:off x="7261225" y="1739775"/>
            <a:ext cx="4132326" cy="3378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0"/>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Likes: </a:t>
            </a:r>
            <a:endParaRPr/>
          </a:p>
          <a:p>
            <a:pPr indent="-228600" lvl="0" marL="457200" marR="0" rtl="0" algn="l">
              <a:lnSpc>
                <a:spcPct val="90000"/>
              </a:lnSpc>
              <a:spcBef>
                <a:spcPts val="1000"/>
              </a:spcBef>
              <a:spcAft>
                <a:spcPts val="0"/>
              </a:spcAft>
              <a:buClr>
                <a:srgbClr val="092E4B"/>
              </a:buClr>
              <a:buSzPts val="2400"/>
              <a:buFont typeface="Arial"/>
              <a:buNone/>
            </a:pPr>
            <a:r>
              <a:rPr lang="es-ES"/>
              <a:t>Clicking </a:t>
            </a:r>
            <a:r>
              <a:rPr b="1" lang="es-ES"/>
              <a:t>Like</a:t>
            </a:r>
            <a:r>
              <a:rPr lang="es-ES"/>
              <a:t> below a post on Facebook is a way to let people know that you enjoy it without leaving a comment. Just like a comment, anyone who can see the post can see that you liked it.</a:t>
            </a:r>
            <a:br>
              <a:rPr lang="es-ES"/>
            </a:br>
            <a:endParaRPr/>
          </a:p>
          <a:p>
            <a:pPr indent="-228600" lvl="0" marL="457200" marR="0" rtl="0" algn="l">
              <a:lnSpc>
                <a:spcPct val="90000"/>
              </a:lnSpc>
              <a:spcBef>
                <a:spcPts val="1000"/>
              </a:spcBef>
              <a:spcAft>
                <a:spcPts val="0"/>
              </a:spcAft>
              <a:buClr>
                <a:srgbClr val="092E4B"/>
              </a:buClr>
              <a:buSzPts val="2400"/>
              <a:buFont typeface="Arial"/>
              <a:buNone/>
            </a:pPr>
            <a:r>
              <a:rPr lang="es-ES"/>
              <a:t>Chat:</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52" name="Google Shape;452;p3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Facebook basics</a:t>
            </a:r>
            <a:endParaRPr/>
          </a:p>
        </p:txBody>
      </p:sp>
      <p:pic>
        <p:nvPicPr>
          <p:cNvPr id="453" name="Google Shape;453;p30"/>
          <p:cNvPicPr preferRelativeResize="0"/>
          <p:nvPr/>
        </p:nvPicPr>
        <p:blipFill rotWithShape="1">
          <a:blip r:embed="rId3">
            <a:alphaModFix/>
          </a:blip>
          <a:srcRect b="0" l="0" r="0" t="0"/>
          <a:stretch/>
        </p:blipFill>
        <p:spPr>
          <a:xfrm rot="160843">
            <a:off x="4769367" y="479665"/>
            <a:ext cx="5185745" cy="1896525"/>
          </a:xfrm>
          <a:prstGeom prst="rect">
            <a:avLst/>
          </a:prstGeom>
          <a:noFill/>
          <a:ln>
            <a:noFill/>
          </a:ln>
        </p:spPr>
      </p:pic>
      <p:sp>
        <p:nvSpPr>
          <p:cNvPr id="454" name="Google Shape;454;p30"/>
          <p:cNvSpPr txBox="1"/>
          <p:nvPr/>
        </p:nvSpPr>
        <p:spPr>
          <a:xfrm>
            <a:off x="5647598" y="966225"/>
            <a:ext cx="3429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Official documentation: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55" name="Google Shape;455;p30"/>
          <p:cNvPicPr preferRelativeResize="0"/>
          <p:nvPr/>
        </p:nvPicPr>
        <p:blipFill rotWithShape="1">
          <a:blip r:embed="rId5">
            <a:alphaModFix/>
          </a:blip>
          <a:srcRect b="0" l="0" r="0" t="0"/>
          <a:stretch/>
        </p:blipFill>
        <p:spPr>
          <a:xfrm>
            <a:off x="1924939" y="2030873"/>
            <a:ext cx="1400370" cy="609685"/>
          </a:xfrm>
          <a:prstGeom prst="rect">
            <a:avLst/>
          </a:prstGeom>
          <a:noFill/>
          <a:ln>
            <a:noFill/>
          </a:ln>
        </p:spPr>
      </p:pic>
      <p:pic>
        <p:nvPicPr>
          <p:cNvPr id="456" name="Google Shape;456;p30"/>
          <p:cNvPicPr preferRelativeResize="0"/>
          <p:nvPr/>
        </p:nvPicPr>
        <p:blipFill rotWithShape="1">
          <a:blip r:embed="rId6">
            <a:alphaModFix/>
          </a:blip>
          <a:srcRect b="0" l="0" r="0" t="0"/>
          <a:stretch/>
        </p:blipFill>
        <p:spPr>
          <a:xfrm>
            <a:off x="2175614" y="3924035"/>
            <a:ext cx="5384970" cy="24036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1"/>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Comment:</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62" name="Google Shape;462;p3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Facebook basics</a:t>
            </a:r>
            <a:endParaRPr/>
          </a:p>
        </p:txBody>
      </p:sp>
      <p:pic>
        <p:nvPicPr>
          <p:cNvPr id="463" name="Google Shape;463;p31"/>
          <p:cNvPicPr preferRelativeResize="0"/>
          <p:nvPr/>
        </p:nvPicPr>
        <p:blipFill rotWithShape="1">
          <a:blip r:embed="rId3">
            <a:alphaModFix/>
          </a:blip>
          <a:srcRect b="0" l="0" r="0" t="0"/>
          <a:stretch/>
        </p:blipFill>
        <p:spPr>
          <a:xfrm rot="160843">
            <a:off x="4339616" y="14115"/>
            <a:ext cx="5185746" cy="1896526"/>
          </a:xfrm>
          <a:prstGeom prst="rect">
            <a:avLst/>
          </a:prstGeom>
          <a:noFill/>
          <a:ln>
            <a:noFill/>
          </a:ln>
        </p:spPr>
      </p:pic>
      <p:sp>
        <p:nvSpPr>
          <p:cNvPr id="464" name="Google Shape;464;p31"/>
          <p:cNvSpPr txBox="1"/>
          <p:nvPr/>
        </p:nvSpPr>
        <p:spPr>
          <a:xfrm>
            <a:off x="5217885" y="608075"/>
            <a:ext cx="342920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Official documentation: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65" name="Google Shape;465;p31"/>
          <p:cNvPicPr preferRelativeResize="0"/>
          <p:nvPr/>
        </p:nvPicPr>
        <p:blipFill rotWithShape="1">
          <a:blip r:embed="rId5">
            <a:alphaModFix/>
          </a:blip>
          <a:srcRect b="0" l="0" r="0" t="0"/>
          <a:stretch/>
        </p:blipFill>
        <p:spPr>
          <a:xfrm>
            <a:off x="2925229" y="2245597"/>
            <a:ext cx="7531711" cy="40084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2"/>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Join Group:</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71" name="Google Shape;471;p3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Facebook basics</a:t>
            </a:r>
            <a:endParaRPr/>
          </a:p>
        </p:txBody>
      </p:sp>
      <p:pic>
        <p:nvPicPr>
          <p:cNvPr id="472" name="Google Shape;472;p32"/>
          <p:cNvPicPr preferRelativeResize="0"/>
          <p:nvPr/>
        </p:nvPicPr>
        <p:blipFill rotWithShape="1">
          <a:blip r:embed="rId3">
            <a:alphaModFix/>
          </a:blip>
          <a:srcRect b="0" l="0" r="0" t="0"/>
          <a:stretch/>
        </p:blipFill>
        <p:spPr>
          <a:xfrm rot="160843">
            <a:off x="4339616" y="14115"/>
            <a:ext cx="5185746" cy="1896526"/>
          </a:xfrm>
          <a:prstGeom prst="rect">
            <a:avLst/>
          </a:prstGeom>
          <a:noFill/>
          <a:ln>
            <a:noFill/>
          </a:ln>
        </p:spPr>
      </p:pic>
      <p:sp>
        <p:nvSpPr>
          <p:cNvPr id="473" name="Google Shape;473;p32"/>
          <p:cNvSpPr txBox="1"/>
          <p:nvPr/>
        </p:nvSpPr>
        <p:spPr>
          <a:xfrm>
            <a:off x="5217885" y="608075"/>
            <a:ext cx="3429208"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Official documentation: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dk1"/>
                </a:solidFill>
                <a:latin typeface="Arial"/>
                <a:ea typeface="Arial"/>
                <a:cs typeface="Arial"/>
                <a:sym typeface="Arial"/>
                <a:hlinkClick r:id="rId4">
                  <a:extLst>
                    <a:ext uri="{A12FA001-AC4F-418D-AE19-62706E023703}">
                      <ahyp:hlinkClr val="tx"/>
                    </a:ext>
                  </a:extLst>
                </a:hlinkClick>
              </a:rPr>
              <a:t>https://www.facebook.com/help/</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74" name="Google Shape;474;p32"/>
          <p:cNvPicPr preferRelativeResize="0"/>
          <p:nvPr/>
        </p:nvPicPr>
        <p:blipFill rotWithShape="1">
          <a:blip r:embed="rId5">
            <a:alphaModFix/>
          </a:blip>
          <a:srcRect b="0" l="0" r="0" t="0"/>
          <a:stretch/>
        </p:blipFill>
        <p:spPr>
          <a:xfrm>
            <a:off x="1052138" y="2745065"/>
            <a:ext cx="10595237" cy="24301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Android safety mode &amp; Samsung Alarm</a:t>
            </a:r>
            <a:endParaRPr/>
          </a:p>
        </p:txBody>
      </p:sp>
      <p:sp>
        <p:nvSpPr>
          <p:cNvPr id="480" name="Google Shape;480;p33"/>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7</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34"/>
          <p:cNvPicPr preferRelativeResize="0"/>
          <p:nvPr/>
        </p:nvPicPr>
        <p:blipFill rotWithShape="1">
          <a:blip r:embed="rId3">
            <a:alphaModFix/>
          </a:blip>
          <a:srcRect b="0" l="0" r="0" t="0"/>
          <a:stretch/>
        </p:blipFill>
        <p:spPr>
          <a:xfrm rot="160843">
            <a:off x="6928051" y="1844022"/>
            <a:ext cx="5866920" cy="2974609"/>
          </a:xfrm>
          <a:prstGeom prst="rect">
            <a:avLst/>
          </a:prstGeom>
          <a:noFill/>
          <a:ln>
            <a:noFill/>
          </a:ln>
        </p:spPr>
      </p:pic>
      <p:sp>
        <p:nvSpPr>
          <p:cNvPr id="486" name="Google Shape;486;p34"/>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Android safety mode &amp; Samsung Alarm</a:t>
            </a:r>
            <a:endParaRPr/>
          </a:p>
        </p:txBody>
      </p:sp>
      <p:sp>
        <p:nvSpPr>
          <p:cNvPr id="487" name="Google Shape;487;p34"/>
          <p:cNvSpPr txBox="1"/>
          <p:nvPr>
            <p:ph idx="2" type="body"/>
          </p:nvPr>
        </p:nvSpPr>
        <p:spPr>
          <a:xfrm>
            <a:off x="798456" y="490403"/>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Android safety mode &amp; Samsung Alarm</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id="488" name="Google Shape;488;p34"/>
          <p:cNvPicPr preferRelativeResize="0"/>
          <p:nvPr/>
        </p:nvPicPr>
        <p:blipFill rotWithShape="1">
          <a:blip r:embed="rId4">
            <a:alphaModFix/>
          </a:blip>
          <a:srcRect b="0" l="0" r="0" t="0"/>
          <a:stretch/>
        </p:blipFill>
        <p:spPr>
          <a:xfrm>
            <a:off x="662500" y="1150850"/>
            <a:ext cx="6111926" cy="5353125"/>
          </a:xfrm>
          <a:prstGeom prst="rect">
            <a:avLst/>
          </a:prstGeom>
          <a:noFill/>
          <a:ln>
            <a:noFill/>
          </a:ln>
        </p:spPr>
      </p:pic>
      <p:sp>
        <p:nvSpPr>
          <p:cNvPr id="489" name="Google Shape;489;p34"/>
          <p:cNvSpPr txBox="1"/>
          <p:nvPr/>
        </p:nvSpPr>
        <p:spPr>
          <a:xfrm>
            <a:off x="8044562" y="2792675"/>
            <a:ext cx="3633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Need a Deep dive into the docs?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s-ES" sz="1400" u="sng" cap="none" strike="noStrike">
                <a:solidFill>
                  <a:schemeClr val="hlink"/>
                </a:solidFill>
                <a:latin typeface="Arial"/>
                <a:ea typeface="Arial"/>
                <a:cs typeface="Arial"/>
                <a:sym typeface="Arial"/>
                <a:hlinkClick r:id="rId5"/>
              </a:rPr>
              <a:t>Get help during an emergency with your Android phone - Android Help (google.com)</a:t>
            </a:r>
            <a:endParaRPr b="0" i="0" sz="2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35"/>
          <p:cNvSpPr txBox="1"/>
          <p:nvPr>
            <p:ph idx="1" type="body"/>
          </p:nvPr>
        </p:nvSpPr>
        <p:spPr>
          <a:xfrm>
            <a:off x="798381" y="2045704"/>
            <a:ext cx="4905733"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Samsung Alarm documentation:</a:t>
            </a:r>
            <a:endParaRPr/>
          </a:p>
          <a:p>
            <a:pPr indent="-228600" lvl="0" marL="457200" marR="0" rtl="0" algn="l">
              <a:lnSpc>
                <a:spcPct val="90000"/>
              </a:lnSpc>
              <a:spcBef>
                <a:spcPts val="1000"/>
              </a:spcBef>
              <a:spcAft>
                <a:spcPts val="0"/>
              </a:spcAft>
              <a:buClr>
                <a:srgbClr val="092E4B"/>
              </a:buClr>
              <a:buSzPts val="2400"/>
              <a:buFont typeface="Arial"/>
              <a:buNone/>
            </a:pPr>
            <a:r>
              <a:rPr lang="es-ES" sz="1700" u="sng">
                <a:solidFill>
                  <a:schemeClr val="hlink"/>
                </a:solidFill>
                <a:latin typeface="Arial"/>
                <a:ea typeface="Arial"/>
                <a:cs typeface="Arial"/>
                <a:sym typeface="Arial"/>
                <a:hlinkClick r:id="rId3"/>
              </a:rPr>
              <a:t>How to set up an emergency SOS on your Galaxy smartphone (samsung.com)</a:t>
            </a:r>
            <a:endParaRPr sz="2200"/>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495" name="Google Shape;495;p3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Android safety mode &amp; Samsung Alarm</a:t>
            </a:r>
            <a:endParaRPr/>
          </a:p>
        </p:txBody>
      </p:sp>
      <p:pic>
        <p:nvPicPr>
          <p:cNvPr id="496" name="Google Shape;496;p35" title="How to trigger an Emergency SOS on your Galaxy smartphone"/>
          <p:cNvPicPr preferRelativeResize="0"/>
          <p:nvPr/>
        </p:nvPicPr>
        <p:blipFill rotWithShape="1">
          <a:blip r:embed="rId4">
            <a:alphaModFix/>
          </a:blip>
          <a:srcRect b="0" l="0" r="0" t="0"/>
          <a:stretch/>
        </p:blipFill>
        <p:spPr>
          <a:xfrm>
            <a:off x="5704114" y="2318845"/>
            <a:ext cx="5873130" cy="33036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36"/>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Voice assistants: Alexa basics</a:t>
            </a:r>
            <a:endParaRPr/>
          </a:p>
        </p:txBody>
      </p:sp>
      <p:sp>
        <p:nvSpPr>
          <p:cNvPr id="502" name="Google Shape;502;p36"/>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8</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7"/>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Alexa can undestand you in many ways, it is there to help you and answer your requests, feel free to chat with Alexa! </a:t>
            </a:r>
            <a:endParaRPr/>
          </a:p>
          <a:p>
            <a:pPr indent="-228600" lvl="0" marL="457200" marR="0" rtl="0" algn="l">
              <a:lnSpc>
                <a:spcPct val="90000"/>
              </a:lnSpc>
              <a:spcBef>
                <a:spcPts val="1000"/>
              </a:spcBef>
              <a:spcAft>
                <a:spcPts val="0"/>
              </a:spcAft>
              <a:buClr>
                <a:srgbClr val="092E4B"/>
              </a:buClr>
              <a:buSzPts val="2400"/>
              <a:buFont typeface="Arial"/>
              <a:buNone/>
            </a:pPr>
            <a:r>
              <a:rPr lang="es-ES"/>
              <a:t>Remember to say</a:t>
            </a:r>
            <a:r>
              <a:rPr b="1" lang="es-ES" sz="2800">
                <a:solidFill>
                  <a:srgbClr val="00B0F0"/>
                </a:solidFill>
              </a:rPr>
              <a:t> Alexa </a:t>
            </a:r>
            <a:r>
              <a:rPr lang="es-ES"/>
              <a:t>before each request!</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rtl="0" algn="l">
              <a:lnSpc>
                <a:spcPct val="90000"/>
              </a:lnSpc>
              <a:spcBef>
                <a:spcPts val="1000"/>
              </a:spcBef>
              <a:spcAft>
                <a:spcPts val="0"/>
              </a:spcAft>
              <a:buSzPts val="2400"/>
              <a:buFont typeface="Arial"/>
              <a:buChar char="•"/>
            </a:pPr>
            <a:r>
              <a:rPr b="0" i="0" lang="es-ES">
                <a:solidFill>
                  <a:srgbClr val="141415"/>
                </a:solidFill>
                <a:latin typeface="Arial"/>
                <a:ea typeface="Arial"/>
                <a:cs typeface="Arial"/>
                <a:sym typeface="Arial"/>
              </a:rPr>
              <a:t>Alexa, help.</a:t>
            </a:r>
            <a:endParaRPr/>
          </a:p>
          <a:p>
            <a:pPr indent="-228600" lvl="0" marL="457200" rtl="0" algn="l">
              <a:lnSpc>
                <a:spcPct val="90000"/>
              </a:lnSpc>
              <a:spcBef>
                <a:spcPts val="1000"/>
              </a:spcBef>
              <a:spcAft>
                <a:spcPts val="0"/>
              </a:spcAft>
              <a:buSzPts val="2400"/>
              <a:buFont typeface="Arial"/>
              <a:buChar char="•"/>
            </a:pPr>
            <a:r>
              <a:rPr b="0" i="0" lang="es-ES">
                <a:solidFill>
                  <a:srgbClr val="141415"/>
                </a:solidFill>
                <a:latin typeface="Arial"/>
                <a:ea typeface="Arial"/>
                <a:cs typeface="Arial"/>
                <a:sym typeface="Arial"/>
              </a:rPr>
              <a:t>Alexa, mute or Alexa, unmute.</a:t>
            </a:r>
            <a:endParaRPr/>
          </a:p>
          <a:p>
            <a:pPr indent="-228600" lvl="0" marL="457200" rtl="0" algn="l">
              <a:lnSpc>
                <a:spcPct val="90000"/>
              </a:lnSpc>
              <a:spcBef>
                <a:spcPts val="1000"/>
              </a:spcBef>
              <a:spcAft>
                <a:spcPts val="0"/>
              </a:spcAft>
              <a:buSzPts val="2400"/>
              <a:buFont typeface="Arial"/>
              <a:buChar char="•"/>
            </a:pPr>
            <a:r>
              <a:rPr b="0" i="0" lang="es-ES">
                <a:solidFill>
                  <a:srgbClr val="141415"/>
                </a:solidFill>
                <a:latin typeface="Arial"/>
                <a:ea typeface="Arial"/>
                <a:cs typeface="Arial"/>
                <a:sym typeface="Arial"/>
              </a:rPr>
              <a:t>Alexa, stop or Alexa, shut up.</a:t>
            </a:r>
            <a:endParaRPr/>
          </a:p>
          <a:p>
            <a:pPr indent="-228600" lvl="0" marL="457200" rtl="0" algn="l">
              <a:lnSpc>
                <a:spcPct val="90000"/>
              </a:lnSpc>
              <a:spcBef>
                <a:spcPts val="1000"/>
              </a:spcBef>
              <a:spcAft>
                <a:spcPts val="0"/>
              </a:spcAft>
              <a:buSzPts val="2400"/>
              <a:buFont typeface="Arial"/>
              <a:buChar char="•"/>
            </a:pPr>
            <a:r>
              <a:rPr b="0" i="0" lang="es-ES">
                <a:solidFill>
                  <a:srgbClr val="141415"/>
                </a:solidFill>
                <a:latin typeface="Arial"/>
                <a:ea typeface="Arial"/>
                <a:cs typeface="Arial"/>
                <a:sym typeface="Arial"/>
              </a:rPr>
              <a:t>Alexa, set the volume to 5, Alexa, louder or, Alexa, turn up/down the volume.</a:t>
            </a:r>
            <a:endParaRPr/>
          </a:p>
        </p:txBody>
      </p:sp>
      <p:sp>
        <p:nvSpPr>
          <p:cNvPr id="508" name="Google Shape;508;p3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Voice assistants: Alexa basics</a:t>
            </a:r>
            <a:endParaRPr/>
          </a:p>
        </p:txBody>
      </p:sp>
      <p:pic>
        <p:nvPicPr>
          <p:cNvPr descr="Pantalla inteligente con Alexa - Amazon Echo Show 5 (2ª gen, mod. 2021), HD 5,5”, 2 MP, Negro" id="509" name="Google Shape;509;p37"/>
          <p:cNvPicPr preferRelativeResize="0"/>
          <p:nvPr/>
        </p:nvPicPr>
        <p:blipFill rotWithShape="1">
          <a:blip r:embed="rId3">
            <a:alphaModFix/>
          </a:blip>
          <a:srcRect b="0" l="0" r="0" t="0"/>
          <a:stretch/>
        </p:blipFill>
        <p:spPr>
          <a:xfrm>
            <a:off x="7359482" y="3087012"/>
            <a:ext cx="3095625" cy="21431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Amazon Echo Show 15 - Carcasa de silicona para Amazon Echo Show 15, color  negro : Amazon.es: Electrónica" id="514" name="Google Shape;514;p38"/>
          <p:cNvPicPr preferRelativeResize="0"/>
          <p:nvPr/>
        </p:nvPicPr>
        <p:blipFill rotWithShape="1">
          <a:blip r:embed="rId3">
            <a:alphaModFix/>
          </a:blip>
          <a:srcRect b="0" l="0" r="0" t="0"/>
          <a:stretch/>
        </p:blipFill>
        <p:spPr>
          <a:xfrm>
            <a:off x="7932350" y="383750"/>
            <a:ext cx="3878700" cy="2311701"/>
          </a:xfrm>
          <a:prstGeom prst="rect">
            <a:avLst/>
          </a:prstGeom>
          <a:noFill/>
          <a:ln>
            <a:noFill/>
          </a:ln>
        </p:spPr>
      </p:pic>
      <p:sp>
        <p:nvSpPr>
          <p:cNvPr id="515" name="Google Shape;515;p38"/>
          <p:cNvSpPr txBox="1"/>
          <p:nvPr>
            <p:ph idx="1" type="body"/>
          </p:nvPr>
        </p:nvSpPr>
        <p:spPr>
          <a:xfrm>
            <a:off x="583505" y="1812929"/>
            <a:ext cx="10595100" cy="3849900"/>
          </a:xfrm>
          <a:prstGeom prst="rect">
            <a:avLst/>
          </a:prstGeom>
          <a:noFill/>
          <a:ln>
            <a:noFill/>
          </a:ln>
        </p:spPr>
        <p:txBody>
          <a:bodyPr anchorCtr="0" anchor="t" bIns="45700" lIns="91425" spcFirstLastPara="1" rIns="91425" wrap="square" tIns="45700">
            <a:noAutofit/>
          </a:bodyPr>
          <a:lstStyle/>
          <a:p>
            <a:pPr indent="-222250" lvl="0" marL="457200" rtl="0" algn="l">
              <a:lnSpc>
                <a:spcPct val="90000"/>
              </a:lnSpc>
              <a:spcBef>
                <a:spcPts val="1000"/>
              </a:spcBef>
              <a:spcAft>
                <a:spcPts val="0"/>
              </a:spcAft>
              <a:buSzPts val="2300"/>
              <a:buFont typeface="Arial"/>
              <a:buChar char="•"/>
            </a:pPr>
            <a:r>
              <a:rPr b="0" i="0" lang="es-ES" sz="2300">
                <a:solidFill>
                  <a:srgbClr val="141415"/>
                </a:solidFill>
                <a:latin typeface="Arial"/>
                <a:ea typeface="Arial"/>
                <a:cs typeface="Arial"/>
                <a:sym typeface="Arial"/>
              </a:rPr>
              <a:t>Alexa, play some music.</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what’s the weather in (name your city)</a:t>
            </a:r>
            <a:endParaRPr sz="2300"/>
          </a:p>
          <a:p>
            <a:pPr indent="-222250" lvl="0" marL="457200" rtl="0" algn="l">
              <a:lnSpc>
                <a:spcPct val="90000"/>
              </a:lnSpc>
              <a:spcBef>
                <a:spcPts val="1000"/>
              </a:spcBef>
              <a:spcAft>
                <a:spcPts val="0"/>
              </a:spcAft>
              <a:buSzPts val="2300"/>
              <a:buFont typeface="Arial"/>
              <a:buChar char="•"/>
            </a:pPr>
            <a:r>
              <a:rPr b="0" i="0" lang="es-ES" sz="2300">
                <a:solidFill>
                  <a:srgbClr val="141415"/>
                </a:solidFill>
                <a:latin typeface="Arial"/>
                <a:ea typeface="Arial"/>
                <a:cs typeface="Arial"/>
                <a:sym typeface="Arial"/>
              </a:rPr>
              <a:t>Alexa, wake me up at [time]/ remind me to turn off the oven in 45 minutes.</a:t>
            </a:r>
            <a:endParaRPr sz="2300"/>
          </a:p>
          <a:p>
            <a:pPr indent="-222250" lvl="0" marL="457200" rtl="0" algn="l">
              <a:lnSpc>
                <a:spcPct val="90000"/>
              </a:lnSpc>
              <a:spcBef>
                <a:spcPts val="1000"/>
              </a:spcBef>
              <a:spcAft>
                <a:spcPts val="0"/>
              </a:spcAft>
              <a:buSzPts val="2300"/>
              <a:buFont typeface="Arial"/>
              <a:buChar char="•"/>
            </a:pPr>
            <a:r>
              <a:rPr b="0" i="0" lang="es-ES" sz="2300">
                <a:solidFill>
                  <a:srgbClr val="141415"/>
                </a:solidFill>
                <a:latin typeface="Arial"/>
                <a:ea typeface="Arial"/>
                <a:cs typeface="Arial"/>
                <a:sym typeface="Arial"/>
              </a:rPr>
              <a:t> Alexa, add eggs and potatoes to my shopping list. (carry the list on your phone)</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ambient sounds ocean</a:t>
            </a:r>
            <a:endParaRPr sz="2300"/>
          </a:p>
          <a:p>
            <a:pPr indent="-222250" lvl="0" marL="457200" rtl="0" algn="l">
              <a:lnSpc>
                <a:spcPct val="90000"/>
              </a:lnSpc>
              <a:spcBef>
                <a:spcPts val="1000"/>
              </a:spcBef>
              <a:spcAft>
                <a:spcPts val="0"/>
              </a:spcAft>
              <a:buSzPts val="2300"/>
              <a:buFont typeface="Arial"/>
              <a:buChar char="•"/>
            </a:pPr>
            <a:r>
              <a:rPr b="0" i="0" lang="es-ES" sz="2300">
                <a:solidFill>
                  <a:srgbClr val="141415"/>
                </a:solidFill>
                <a:latin typeface="Arial"/>
                <a:ea typeface="Arial"/>
                <a:cs typeface="Arial"/>
                <a:sym typeface="Arial"/>
              </a:rPr>
              <a:t>Alexa, how old are you?/Alexa, which comes first: the chicken or the egg?</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call my grandson.</a:t>
            </a:r>
            <a:endParaRPr sz="2300"/>
          </a:p>
          <a:p>
            <a:pPr indent="-222250" lvl="0" marL="457200" rtl="0" algn="l">
              <a:lnSpc>
                <a:spcPct val="90000"/>
              </a:lnSpc>
              <a:spcBef>
                <a:spcPts val="1000"/>
              </a:spcBef>
              <a:spcAft>
                <a:spcPts val="0"/>
              </a:spcAft>
              <a:buSzPts val="2300"/>
              <a:buFont typeface="Arial"/>
              <a:buChar char="•"/>
            </a:pPr>
            <a:r>
              <a:rPr b="0" i="0" lang="es-ES" sz="2300">
                <a:solidFill>
                  <a:srgbClr val="141415"/>
                </a:solidFill>
                <a:latin typeface="Arial"/>
                <a:ea typeface="Arial"/>
                <a:cs typeface="Arial"/>
                <a:sym typeface="Arial"/>
              </a:rPr>
              <a:t>Alexa, is the pharmacy still open?</a:t>
            </a:r>
            <a:endParaRPr sz="2300"/>
          </a:p>
          <a:p>
            <a:pPr indent="-222250" lvl="0" marL="457200" rtl="0" algn="l">
              <a:lnSpc>
                <a:spcPct val="90000"/>
              </a:lnSpc>
              <a:spcBef>
                <a:spcPts val="1000"/>
              </a:spcBef>
              <a:spcAft>
                <a:spcPts val="0"/>
              </a:spcAft>
              <a:buSzPts val="2300"/>
              <a:buFont typeface="Arial"/>
              <a:buChar char="•"/>
            </a:pPr>
            <a:r>
              <a:rPr lang="es-ES" sz="2300">
                <a:solidFill>
                  <a:srgbClr val="141415"/>
                </a:solidFill>
                <a:latin typeface="Arial"/>
                <a:ea typeface="Arial"/>
                <a:cs typeface="Arial"/>
                <a:sym typeface="Arial"/>
              </a:rPr>
              <a:t>Alexa, how far is the cinema?/Alexa, what movies are playing?</a:t>
            </a:r>
            <a:endParaRPr b="0" i="0" sz="2300">
              <a:solidFill>
                <a:srgbClr val="141415"/>
              </a:solidFill>
              <a:latin typeface="Arial"/>
              <a:ea typeface="Arial"/>
              <a:cs typeface="Arial"/>
              <a:sym typeface="Arial"/>
            </a:endParaRPr>
          </a:p>
          <a:p>
            <a:pPr indent="-76200" lvl="0" marL="457200" rtl="0" algn="l">
              <a:lnSpc>
                <a:spcPct val="90000"/>
              </a:lnSpc>
              <a:spcBef>
                <a:spcPts val="1000"/>
              </a:spcBef>
              <a:spcAft>
                <a:spcPts val="0"/>
              </a:spcAft>
              <a:buSzPts val="2400"/>
              <a:buFont typeface="Arial"/>
              <a:buNone/>
            </a:pPr>
            <a:r>
              <a:t/>
            </a:r>
            <a:endParaRPr b="0" i="0" sz="2300">
              <a:solidFill>
                <a:srgbClr val="141415"/>
              </a:solidFill>
              <a:latin typeface="Arial"/>
              <a:ea typeface="Arial"/>
              <a:cs typeface="Arial"/>
              <a:sym typeface="Arial"/>
            </a:endParaRPr>
          </a:p>
        </p:txBody>
      </p:sp>
      <p:sp>
        <p:nvSpPr>
          <p:cNvPr id="516" name="Google Shape;516;p3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Voice assistants: Alexa basics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9"/>
          <p:cNvSpPr txBox="1"/>
          <p:nvPr>
            <p:ph idx="1" type="body"/>
          </p:nvPr>
        </p:nvSpPr>
        <p:spPr>
          <a:xfrm>
            <a:off x="984825" y="1388400"/>
            <a:ext cx="10104600" cy="4114800"/>
          </a:xfrm>
          <a:prstGeom prst="rect">
            <a:avLst/>
          </a:prstGeom>
          <a:noFill/>
          <a:ln>
            <a:noFill/>
          </a:ln>
        </p:spPr>
        <p:txBody>
          <a:bodyPr anchorCtr="0" anchor="t" bIns="45700" lIns="91425" spcFirstLastPara="1" rIns="91425" wrap="square" tIns="45700">
            <a:noAutofit/>
          </a:bodyPr>
          <a:lstStyle/>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play some music.</a:t>
            </a:r>
            <a:endParaRPr sz="2200"/>
          </a:p>
          <a:p>
            <a:pPr indent="-215900" lvl="0" marL="457200" rtl="0" algn="l">
              <a:lnSpc>
                <a:spcPct val="90000"/>
              </a:lnSpc>
              <a:spcBef>
                <a:spcPts val="1000"/>
              </a:spcBef>
              <a:spcAft>
                <a:spcPts val="0"/>
              </a:spcAft>
              <a:buSzPts val="2200"/>
              <a:buFont typeface="Arial"/>
              <a:buChar char="•"/>
            </a:pPr>
            <a:r>
              <a:rPr lang="es-ES" sz="2200">
                <a:solidFill>
                  <a:srgbClr val="141415"/>
                </a:solidFill>
                <a:latin typeface="Arial"/>
                <a:ea typeface="Arial"/>
                <a:cs typeface="Arial"/>
                <a:sym typeface="Arial"/>
              </a:rPr>
              <a:t>Alexa, call my grandson.</a:t>
            </a:r>
            <a:endParaRPr sz="2200"/>
          </a:p>
          <a:p>
            <a:pPr indent="-215900" lvl="0" marL="457200" rtl="0" algn="l">
              <a:lnSpc>
                <a:spcPct val="90000"/>
              </a:lnSpc>
              <a:spcBef>
                <a:spcPts val="1000"/>
              </a:spcBef>
              <a:spcAft>
                <a:spcPts val="0"/>
              </a:spcAft>
              <a:buSzPts val="2200"/>
              <a:buFont typeface="Arial"/>
              <a:buChar char="•"/>
            </a:pPr>
            <a:r>
              <a:rPr lang="es-ES" sz="2200">
                <a:solidFill>
                  <a:srgbClr val="141415"/>
                </a:solidFill>
                <a:latin typeface="Arial"/>
                <a:ea typeface="Arial"/>
                <a:cs typeface="Arial"/>
                <a:sym typeface="Arial"/>
              </a:rPr>
              <a:t>Alexa, what’s the weather in (name your city)</a:t>
            </a:r>
            <a:endParaRPr sz="2200"/>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wake me up at [time]/ remind me to turn off the oven in 45 minutes.</a:t>
            </a:r>
            <a:endParaRPr sz="2200"/>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 Alexa, add eggs and potatoes to my shopping list. (carry the list on your phone)</a:t>
            </a:r>
            <a:endParaRPr sz="2200"/>
          </a:p>
          <a:p>
            <a:pPr indent="-215900" lvl="0" marL="457200" rtl="0" algn="l">
              <a:lnSpc>
                <a:spcPct val="90000"/>
              </a:lnSpc>
              <a:spcBef>
                <a:spcPts val="1000"/>
              </a:spcBef>
              <a:spcAft>
                <a:spcPts val="0"/>
              </a:spcAft>
              <a:buSzPts val="2200"/>
              <a:buFont typeface="Arial"/>
              <a:buChar char="•"/>
            </a:pPr>
            <a:r>
              <a:rPr lang="es-ES" sz="2200">
                <a:solidFill>
                  <a:srgbClr val="141415"/>
                </a:solidFill>
                <a:latin typeface="Arial"/>
                <a:ea typeface="Arial"/>
                <a:cs typeface="Arial"/>
                <a:sym typeface="Arial"/>
              </a:rPr>
              <a:t>Alexa, ambient sounds ocean</a:t>
            </a:r>
            <a:endParaRPr sz="2200"/>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how old are you?/Alexa, which comes first: the chicken or the egg?</a:t>
            </a:r>
            <a:endParaRPr sz="2200"/>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is the pharmacy still open?</a:t>
            </a:r>
            <a:endParaRPr sz="2200"/>
          </a:p>
          <a:p>
            <a:pPr indent="-215900" lvl="0" marL="457200" rtl="0" algn="l">
              <a:lnSpc>
                <a:spcPct val="90000"/>
              </a:lnSpc>
              <a:spcBef>
                <a:spcPts val="1000"/>
              </a:spcBef>
              <a:spcAft>
                <a:spcPts val="0"/>
              </a:spcAft>
              <a:buSzPts val="2200"/>
              <a:buFont typeface="Arial"/>
              <a:buChar char="•"/>
            </a:pPr>
            <a:r>
              <a:rPr lang="es-ES" sz="2200">
                <a:solidFill>
                  <a:srgbClr val="141415"/>
                </a:solidFill>
                <a:latin typeface="Arial"/>
                <a:ea typeface="Arial"/>
                <a:cs typeface="Arial"/>
                <a:sym typeface="Arial"/>
              </a:rPr>
              <a:t>Alexa, how far is the cinema?/Alexa, what movies are playing?</a:t>
            </a:r>
            <a:endParaRPr sz="2200"/>
          </a:p>
          <a:p>
            <a:pPr indent="-215900" lvl="0" marL="457200" rtl="0" algn="l">
              <a:lnSpc>
                <a:spcPct val="90000"/>
              </a:lnSpc>
              <a:spcBef>
                <a:spcPts val="1000"/>
              </a:spcBef>
              <a:spcAft>
                <a:spcPts val="0"/>
              </a:spcAft>
              <a:buSzPts val="2200"/>
              <a:buFont typeface="Arial"/>
              <a:buChar char="•"/>
            </a:pPr>
            <a:r>
              <a:rPr b="0" i="0" lang="es-ES" sz="2200">
                <a:solidFill>
                  <a:srgbClr val="141415"/>
                </a:solidFill>
                <a:latin typeface="Arial"/>
                <a:ea typeface="Arial"/>
                <a:cs typeface="Arial"/>
                <a:sym typeface="Arial"/>
              </a:rPr>
              <a:t>Alexa, I don’t know what to cook</a:t>
            </a:r>
            <a:endParaRPr b="0" i="0" sz="2200">
              <a:solidFill>
                <a:srgbClr val="141415"/>
              </a:solidFill>
              <a:latin typeface="Arial"/>
              <a:ea typeface="Arial"/>
              <a:cs typeface="Arial"/>
              <a:sym typeface="Arial"/>
            </a:endParaRPr>
          </a:p>
          <a:p>
            <a:pPr indent="-76200" lvl="0" marL="457200" rtl="0" algn="l">
              <a:lnSpc>
                <a:spcPct val="90000"/>
              </a:lnSpc>
              <a:spcBef>
                <a:spcPts val="1000"/>
              </a:spcBef>
              <a:spcAft>
                <a:spcPts val="0"/>
              </a:spcAft>
              <a:buSzPts val="2400"/>
              <a:buFont typeface="Arial"/>
              <a:buNone/>
            </a:pPr>
            <a:r>
              <a:t/>
            </a:r>
            <a:endParaRPr b="0" i="0" sz="2200">
              <a:solidFill>
                <a:srgbClr val="141415"/>
              </a:solidFill>
              <a:latin typeface="Arial"/>
              <a:ea typeface="Arial"/>
              <a:cs typeface="Arial"/>
              <a:sym typeface="Arial"/>
            </a:endParaRPr>
          </a:p>
        </p:txBody>
      </p:sp>
      <p:sp>
        <p:nvSpPr>
          <p:cNvPr id="522" name="Google Shape;522;p39"/>
          <p:cNvSpPr txBox="1"/>
          <p:nvPr>
            <p:ph idx="2" type="body"/>
          </p:nvPr>
        </p:nvSpPr>
        <p:spPr>
          <a:xfrm>
            <a:off x="333256" y="475103"/>
            <a:ext cx="10595100" cy="803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Voice assistants: Alexa basics</a:t>
            </a:r>
            <a:endParaRPr/>
          </a:p>
        </p:txBody>
      </p:sp>
      <p:pic>
        <p:nvPicPr>
          <p:cNvPr descr="Amazon Echo Show 5 (2nd Gen) review: A modest upgrade | TechHive" id="523" name="Google Shape;523;p39"/>
          <p:cNvPicPr preferRelativeResize="0"/>
          <p:nvPr/>
        </p:nvPicPr>
        <p:blipFill rotWithShape="1">
          <a:blip r:embed="rId3">
            <a:alphaModFix/>
          </a:blip>
          <a:srcRect b="0" l="0" r="0" t="0"/>
          <a:stretch/>
        </p:blipFill>
        <p:spPr>
          <a:xfrm>
            <a:off x="8098126" y="212950"/>
            <a:ext cx="4093875" cy="2730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4"/>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a:t>
            </a:r>
            <a:endParaRPr/>
          </a:p>
        </p:txBody>
      </p:sp>
      <p:sp>
        <p:nvSpPr>
          <p:cNvPr id="178" name="Google Shape;178;p4"/>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3">
                  <a:extLst>
                    <a:ext uri="{A12FA001-AC4F-418D-AE19-62706E023703}">
                      <ahyp:hlinkClr val="tx"/>
                    </a:ext>
                  </a:extLst>
                </a:hlinkClick>
              </a:rPr>
              <a:t>Accessibility configurations on Smartphones</a:t>
            </a:r>
            <a:endParaRPr>
              <a:solidFill>
                <a:srgbClr val="7F3494"/>
              </a:solidFill>
            </a:endParaRPr>
          </a:p>
        </p:txBody>
      </p:sp>
      <p:sp>
        <p:nvSpPr>
          <p:cNvPr id="179" name="Google Shape;179;p4"/>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2</a:t>
            </a:r>
            <a:endParaRPr/>
          </a:p>
        </p:txBody>
      </p:sp>
      <p:sp>
        <p:nvSpPr>
          <p:cNvPr id="180" name="Google Shape;180;p4"/>
          <p:cNvSpPr txBox="1"/>
          <p:nvPr>
            <p:ph idx="4" type="body"/>
          </p:nvPr>
        </p:nvSpPr>
        <p:spPr>
          <a:xfrm>
            <a:off x="1400970" y="324434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4">
                  <a:extLst>
                    <a:ext uri="{A12FA001-AC4F-418D-AE19-62706E023703}">
                      <ahyp:hlinkClr val="tx"/>
                    </a:ext>
                  </a:extLst>
                </a:hlinkClick>
              </a:rPr>
              <a:t>Take a note &amp; forwarding via e-mail</a:t>
            </a:r>
            <a:endParaRPr>
              <a:solidFill>
                <a:srgbClr val="7F3494"/>
              </a:solidFill>
            </a:endParaRPr>
          </a:p>
        </p:txBody>
      </p:sp>
      <p:sp>
        <p:nvSpPr>
          <p:cNvPr id="181" name="Google Shape;181;p4"/>
          <p:cNvSpPr txBox="1"/>
          <p:nvPr>
            <p:ph idx="5" type="body"/>
          </p:nvPr>
        </p:nvSpPr>
        <p:spPr>
          <a:xfrm>
            <a:off x="565673" y="3968072"/>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3</a:t>
            </a:r>
            <a:endParaRPr/>
          </a:p>
        </p:txBody>
      </p:sp>
      <p:sp>
        <p:nvSpPr>
          <p:cNvPr id="182" name="Google Shape;182;p4"/>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5">
                  <a:extLst>
                    <a:ext uri="{A12FA001-AC4F-418D-AE19-62706E023703}">
                      <ahyp:hlinkClr val="tx"/>
                    </a:ext>
                  </a:extLst>
                </a:hlinkClick>
              </a:rPr>
              <a:t>Google calendar: the basics</a:t>
            </a:r>
            <a:endParaRPr>
              <a:solidFill>
                <a:srgbClr val="7F3494"/>
              </a:solidFill>
            </a:endParaRPr>
          </a:p>
        </p:txBody>
      </p:sp>
      <p:sp>
        <p:nvSpPr>
          <p:cNvPr id="183" name="Google Shape;183;p4"/>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4</a:t>
            </a:r>
            <a:endParaRPr/>
          </a:p>
        </p:txBody>
      </p:sp>
      <p:sp>
        <p:nvSpPr>
          <p:cNvPr id="184" name="Google Shape;184;p4"/>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6">
                  <a:extLst>
                    <a:ext uri="{A12FA001-AC4F-418D-AE19-62706E023703}">
                      <ahyp:hlinkClr val="tx"/>
                    </a:ext>
                  </a:extLst>
                </a:hlinkClick>
              </a:rPr>
              <a:t>Google AR map assistance</a:t>
            </a:r>
            <a:endParaRPr>
              <a:solidFill>
                <a:srgbClr val="7F3494"/>
              </a:solidFill>
            </a:endParaRPr>
          </a:p>
        </p:txBody>
      </p:sp>
      <p:sp>
        <p:nvSpPr>
          <p:cNvPr id="185" name="Google Shape;185;p4"/>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5</a:t>
            </a:r>
            <a:endParaRPr/>
          </a:p>
        </p:txBody>
      </p:sp>
      <p:sp>
        <p:nvSpPr>
          <p:cNvPr id="186" name="Google Shape;186;p4"/>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7">
                  <a:extLst>
                    <a:ext uri="{A12FA001-AC4F-418D-AE19-62706E023703}">
                      <ahyp:hlinkClr val="tx"/>
                    </a:ext>
                  </a:extLst>
                </a:hlinkClick>
              </a:rPr>
              <a:t>Easy Launchers: simple yet powerful</a:t>
            </a:r>
            <a:endParaRPr>
              <a:solidFill>
                <a:srgbClr val="7F3494"/>
              </a:solidFill>
            </a:endParaRPr>
          </a:p>
        </p:txBody>
      </p:sp>
      <p:sp>
        <p:nvSpPr>
          <p:cNvPr id="187" name="Google Shape;187;p4"/>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Practical examples</a:t>
            </a:r>
            <a:endParaRPr/>
          </a:p>
        </p:txBody>
      </p:sp>
      <p:pic>
        <p:nvPicPr>
          <p:cNvPr id="188" name="Google Shape;188;p4"/>
          <p:cNvPicPr preferRelativeResize="0"/>
          <p:nvPr/>
        </p:nvPicPr>
        <p:blipFill rotWithShape="1">
          <a:blip r:embed="rId8">
            <a:alphaModFix/>
          </a:blip>
          <a:srcRect b="0" l="0" r="0" t="0"/>
          <a:stretch/>
        </p:blipFill>
        <p:spPr>
          <a:xfrm rot="154897">
            <a:off x="6191682" y="3721149"/>
            <a:ext cx="4334035" cy="2090578"/>
          </a:xfrm>
          <a:prstGeom prst="rect">
            <a:avLst/>
          </a:prstGeom>
          <a:noFill/>
          <a:ln>
            <a:noFill/>
          </a:ln>
        </p:spPr>
      </p:pic>
      <p:sp>
        <p:nvSpPr>
          <p:cNvPr id="189" name="Google Shape;189;p4"/>
          <p:cNvSpPr txBox="1"/>
          <p:nvPr/>
        </p:nvSpPr>
        <p:spPr>
          <a:xfrm>
            <a:off x="7116799" y="4358925"/>
            <a:ext cx="22839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dk1"/>
                </a:solidFill>
                <a:latin typeface="Arial"/>
                <a:ea typeface="Arial"/>
                <a:cs typeface="Arial"/>
                <a:sym typeface="Arial"/>
              </a:rPr>
              <a:t>Click to go directly to these learning slides !</a:t>
            </a:r>
            <a:endParaRPr b="1" i="0" sz="1600" u="none" cap="none" strike="noStrike">
              <a:solidFill>
                <a:srgbClr val="000000"/>
              </a:solidFill>
              <a:latin typeface="Arial"/>
              <a:ea typeface="Arial"/>
              <a:cs typeface="Arial"/>
              <a:sym typeface="Arial"/>
            </a:endParaRPr>
          </a:p>
        </p:txBody>
      </p:sp>
      <p:pic>
        <p:nvPicPr>
          <p:cNvPr descr="Flecha lineal: curva en sentido contrario de las agujas del reloj contorno" id="190" name="Google Shape;190;p4"/>
          <p:cNvPicPr preferRelativeResize="0"/>
          <p:nvPr/>
        </p:nvPicPr>
        <p:blipFill rotWithShape="1">
          <a:blip r:embed="rId9">
            <a:alphaModFix/>
          </a:blip>
          <a:srcRect b="0" l="0" r="0" t="0"/>
          <a:stretch/>
        </p:blipFill>
        <p:spPr>
          <a:xfrm rot="-1799044">
            <a:off x="6662537" y="2731725"/>
            <a:ext cx="1611338" cy="1611338"/>
          </a:xfrm>
          <a:prstGeom prst="rect">
            <a:avLst/>
          </a:prstGeom>
          <a:noFill/>
          <a:ln>
            <a:noFill/>
          </a:ln>
        </p:spPr>
      </p:pic>
      <p:sp>
        <p:nvSpPr>
          <p:cNvPr id="191" name="Google Shape;191;p4"/>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40"/>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Yuka APP (healthy lifestyle)</a:t>
            </a:r>
            <a:endParaRPr/>
          </a:p>
        </p:txBody>
      </p:sp>
      <p:sp>
        <p:nvSpPr>
          <p:cNvPr id="529" name="Google Shape;529;p40"/>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9</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1"/>
          <p:cNvSpPr txBox="1"/>
          <p:nvPr>
            <p:ph idx="1" type="body"/>
          </p:nvPr>
        </p:nvSpPr>
        <p:spPr>
          <a:xfrm>
            <a:off x="798380" y="2045704"/>
            <a:ext cx="3322565" cy="3849918"/>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SzPts val="2400"/>
              <a:buFont typeface="Arial"/>
              <a:buChar char="•"/>
            </a:pPr>
            <a:r>
              <a:rPr lang="es-ES"/>
              <a:t>Scan</a:t>
            </a:r>
            <a:endParaRPr/>
          </a:p>
          <a:p>
            <a:pPr indent="-190500" lvl="0" marL="571500" rtl="0" algn="l">
              <a:lnSpc>
                <a:spcPct val="90000"/>
              </a:lnSpc>
              <a:spcBef>
                <a:spcPts val="1000"/>
              </a:spcBef>
              <a:spcAft>
                <a:spcPts val="0"/>
              </a:spcAft>
              <a:buSzPts val="2400"/>
              <a:buFont typeface="Arial"/>
              <a:buNone/>
            </a:pPr>
            <a:r>
              <a:t/>
            </a:r>
            <a:endParaRPr/>
          </a:p>
          <a:p>
            <a:pPr indent="-342900" lvl="0" marL="571500" rtl="0" algn="l">
              <a:lnSpc>
                <a:spcPct val="90000"/>
              </a:lnSpc>
              <a:spcBef>
                <a:spcPts val="1000"/>
              </a:spcBef>
              <a:spcAft>
                <a:spcPts val="0"/>
              </a:spcAft>
              <a:buSzPts val="2400"/>
              <a:buFont typeface="Arial"/>
              <a:buChar char="•"/>
            </a:pPr>
            <a:r>
              <a:rPr lang="es-ES"/>
              <a:t>Read nutritional or cosmetic score </a:t>
            </a:r>
            <a:endParaRPr/>
          </a:p>
          <a:p>
            <a:pPr indent="0" lvl="0" marL="228600" rtl="0" algn="l">
              <a:lnSpc>
                <a:spcPct val="90000"/>
              </a:lnSpc>
              <a:spcBef>
                <a:spcPts val="1000"/>
              </a:spcBef>
              <a:spcAft>
                <a:spcPts val="0"/>
              </a:spcAft>
              <a:buSzPts val="2400"/>
              <a:buNone/>
            </a:pPr>
            <a:r>
              <a:t/>
            </a:r>
            <a:endParaRPr/>
          </a:p>
        </p:txBody>
      </p:sp>
      <p:sp>
        <p:nvSpPr>
          <p:cNvPr id="535" name="Google Shape;535;p41"/>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Yuka APP</a:t>
            </a:r>
            <a:endParaRPr/>
          </a:p>
        </p:txBody>
      </p:sp>
      <p:pic>
        <p:nvPicPr>
          <p:cNvPr id="536" name="Google Shape;536;p41"/>
          <p:cNvPicPr preferRelativeResize="0"/>
          <p:nvPr/>
        </p:nvPicPr>
        <p:blipFill rotWithShape="1">
          <a:blip r:embed="rId3">
            <a:alphaModFix/>
          </a:blip>
          <a:srcRect b="0" l="0" r="0" t="0"/>
          <a:stretch/>
        </p:blipFill>
        <p:spPr>
          <a:xfrm>
            <a:off x="4434718" y="474453"/>
            <a:ext cx="3322564" cy="5909094"/>
          </a:xfrm>
          <a:prstGeom prst="rect">
            <a:avLst/>
          </a:prstGeom>
          <a:noFill/>
          <a:ln>
            <a:noFill/>
          </a:ln>
        </p:spPr>
      </p:pic>
      <p:pic>
        <p:nvPicPr>
          <p:cNvPr id="537" name="Google Shape;537;p41"/>
          <p:cNvPicPr preferRelativeResize="0"/>
          <p:nvPr/>
        </p:nvPicPr>
        <p:blipFill rotWithShape="1">
          <a:blip r:embed="rId4">
            <a:alphaModFix/>
          </a:blip>
          <a:srcRect b="0" l="0" r="0" t="0"/>
          <a:stretch/>
        </p:blipFill>
        <p:spPr>
          <a:xfrm>
            <a:off x="8155570" y="474453"/>
            <a:ext cx="3299576" cy="590909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https://yuka.io/wp-content/themes/fusion/images/v2/application/en/food.png" id="542" name="Google Shape;542;p42"/>
          <p:cNvPicPr preferRelativeResize="0"/>
          <p:nvPr/>
        </p:nvPicPr>
        <p:blipFill rotWithShape="1">
          <a:blip r:embed="rId3">
            <a:alphaModFix/>
          </a:blip>
          <a:srcRect b="0" l="0" r="0" t="0"/>
          <a:stretch/>
        </p:blipFill>
        <p:spPr>
          <a:xfrm>
            <a:off x="3623408" y="840219"/>
            <a:ext cx="2304262" cy="4858184"/>
          </a:xfrm>
          <a:prstGeom prst="rect">
            <a:avLst/>
          </a:prstGeom>
          <a:noFill/>
          <a:ln>
            <a:noFill/>
          </a:ln>
        </p:spPr>
      </p:pic>
      <p:sp>
        <p:nvSpPr>
          <p:cNvPr id="543" name="Google Shape;543;p42"/>
          <p:cNvSpPr txBox="1"/>
          <p:nvPr>
            <p:ph idx="1" type="body"/>
          </p:nvPr>
        </p:nvSpPr>
        <p:spPr>
          <a:xfrm>
            <a:off x="798380" y="2045704"/>
            <a:ext cx="5429892" cy="3849918"/>
          </a:xfrm>
          <a:prstGeom prst="rect">
            <a:avLst/>
          </a:prstGeom>
          <a:noFill/>
          <a:ln>
            <a:noFill/>
          </a:ln>
        </p:spPr>
        <p:txBody>
          <a:bodyPr anchorCtr="0" anchor="t" bIns="45700" lIns="91425" spcFirstLastPara="1" rIns="91425" wrap="square" tIns="45700">
            <a:noAutofit/>
          </a:bodyPr>
          <a:lstStyle/>
          <a:p>
            <a:pPr indent="0" lvl="0" marL="228600" rtl="0" algn="l">
              <a:lnSpc>
                <a:spcPct val="90000"/>
              </a:lnSpc>
              <a:spcBef>
                <a:spcPts val="1000"/>
              </a:spcBef>
              <a:spcAft>
                <a:spcPts val="0"/>
              </a:spcAft>
              <a:buSzPts val="2400"/>
              <a:buNone/>
            </a:pPr>
            <a:r>
              <a:rPr b="1" lang="es-ES" u="sng">
                <a:solidFill>
                  <a:srgbClr val="7F3494"/>
                </a:solidFill>
                <a:hlinkClick r:id="rId4">
                  <a:extLst>
                    <a:ext uri="{A12FA001-AC4F-418D-AE19-62706E023703}">
                      <ahyp:hlinkClr val="tx"/>
                    </a:ext>
                  </a:extLst>
                </a:hlinkClick>
              </a:rPr>
              <a:t>Nutritional Score </a:t>
            </a:r>
            <a:endParaRPr b="1">
              <a:solidFill>
                <a:srgbClr val="7F3494"/>
              </a:solidFill>
            </a:endParaRPr>
          </a:p>
          <a:p>
            <a:pPr indent="0" lvl="0" marL="228600" rtl="0" algn="l">
              <a:lnSpc>
                <a:spcPct val="90000"/>
              </a:lnSpc>
              <a:spcBef>
                <a:spcPts val="1000"/>
              </a:spcBef>
              <a:spcAft>
                <a:spcPts val="0"/>
              </a:spcAft>
              <a:buSzPts val="2400"/>
              <a:buNone/>
            </a:pPr>
            <a:r>
              <a:t/>
            </a:r>
            <a:endParaRPr b="1">
              <a:solidFill>
                <a:srgbClr val="7F3494"/>
              </a:solidFill>
            </a:endParaRPr>
          </a:p>
          <a:p>
            <a:pPr indent="0" lvl="0" marL="228600" rtl="0" algn="l">
              <a:lnSpc>
                <a:spcPct val="90000"/>
              </a:lnSpc>
              <a:spcBef>
                <a:spcPts val="1000"/>
              </a:spcBef>
              <a:spcAft>
                <a:spcPts val="0"/>
              </a:spcAft>
              <a:buSzPts val="2400"/>
              <a:buNone/>
            </a:pPr>
            <a:r>
              <a:rPr b="1" lang="es-ES" u="sng">
                <a:solidFill>
                  <a:srgbClr val="7F3494"/>
                </a:solidFill>
                <a:hlinkClick r:id="rId5">
                  <a:extLst>
                    <a:ext uri="{A12FA001-AC4F-418D-AE19-62706E023703}">
                      <ahyp:hlinkClr val="tx"/>
                    </a:ext>
                  </a:extLst>
                </a:hlinkClick>
              </a:rPr>
              <a:t>Cosmetic Score</a:t>
            </a:r>
            <a:endParaRPr b="1">
              <a:solidFill>
                <a:srgbClr val="7F3494"/>
              </a:solidFill>
            </a:endParaRPr>
          </a:p>
        </p:txBody>
      </p:sp>
      <p:sp>
        <p:nvSpPr>
          <p:cNvPr id="544" name="Google Shape;544;p4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Yuka APP</a:t>
            </a:r>
            <a:endParaRPr/>
          </a:p>
        </p:txBody>
      </p:sp>
      <p:pic>
        <p:nvPicPr>
          <p:cNvPr id="545" name="Google Shape;545;p42"/>
          <p:cNvPicPr preferRelativeResize="0"/>
          <p:nvPr/>
        </p:nvPicPr>
        <p:blipFill rotWithShape="1">
          <a:blip r:embed="rId6">
            <a:alphaModFix/>
          </a:blip>
          <a:srcRect b="0" l="0" r="0" t="0"/>
          <a:stretch/>
        </p:blipFill>
        <p:spPr>
          <a:xfrm>
            <a:off x="-320979" y="3425761"/>
            <a:ext cx="4702380" cy="3563287"/>
          </a:xfrm>
          <a:prstGeom prst="rect">
            <a:avLst/>
          </a:prstGeom>
          <a:noFill/>
          <a:ln>
            <a:noFill/>
          </a:ln>
        </p:spPr>
      </p:pic>
      <p:sp>
        <p:nvSpPr>
          <p:cNvPr id="546" name="Google Shape;546;p42"/>
          <p:cNvSpPr txBox="1"/>
          <p:nvPr/>
        </p:nvSpPr>
        <p:spPr>
          <a:xfrm rot="-160843">
            <a:off x="449942" y="4191741"/>
            <a:ext cx="3296287"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Yuka's nutritional analysis, based on the Nutri-Score, only takes into account the sugar content and not the total carbohydrate value. So it is </a:t>
            </a:r>
            <a:r>
              <a:rPr b="1" i="0" lang="es-ES" sz="1800" u="none" cap="none" strike="noStrike">
                <a:solidFill>
                  <a:schemeClr val="dk1"/>
                </a:solidFill>
                <a:latin typeface="Arial"/>
                <a:ea typeface="Arial"/>
                <a:cs typeface="Arial"/>
                <a:sym typeface="Arial"/>
              </a:rPr>
              <a:t>not a suitable metric for diabetic people</a:t>
            </a:r>
            <a:r>
              <a:rPr b="0" i="0" lang="es-ES" sz="1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pic>
        <p:nvPicPr>
          <p:cNvPr descr="https://yuka.io/wp-content/themes/fusion/images/v2/application/en/cosmetic.png" id="547" name="Google Shape;547;p42"/>
          <p:cNvPicPr preferRelativeResize="0"/>
          <p:nvPr/>
        </p:nvPicPr>
        <p:blipFill rotWithShape="1">
          <a:blip r:embed="rId7">
            <a:alphaModFix/>
          </a:blip>
          <a:srcRect b="0" l="0" r="0" t="0"/>
          <a:stretch/>
        </p:blipFill>
        <p:spPr>
          <a:xfrm>
            <a:off x="6228272" y="840219"/>
            <a:ext cx="2339864" cy="4933244"/>
          </a:xfrm>
          <a:prstGeom prst="rect">
            <a:avLst/>
          </a:prstGeom>
          <a:noFill/>
          <a:ln>
            <a:noFill/>
          </a:ln>
        </p:spPr>
      </p:pic>
      <p:pic>
        <p:nvPicPr>
          <p:cNvPr descr="https://yuka.io/wp-content/themes/fusion/images/v2/application/en/recommendations.png" id="548" name="Google Shape;548;p42"/>
          <p:cNvPicPr preferRelativeResize="0"/>
          <p:nvPr/>
        </p:nvPicPr>
        <p:blipFill rotWithShape="1">
          <a:blip r:embed="rId8">
            <a:alphaModFix/>
          </a:blip>
          <a:srcRect b="0" l="0" r="0" t="0"/>
          <a:stretch/>
        </p:blipFill>
        <p:spPr>
          <a:xfrm>
            <a:off x="8868738" y="840219"/>
            <a:ext cx="2339864" cy="493324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3"/>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KeePass (GDPR, simple &amp; safe password manager)</a:t>
            </a:r>
            <a:endParaRPr/>
          </a:p>
        </p:txBody>
      </p:sp>
      <p:sp>
        <p:nvSpPr>
          <p:cNvPr id="554" name="Google Shape;554;p43"/>
          <p:cNvSpPr txBox="1"/>
          <p:nvPr>
            <p:ph idx="2" type="body"/>
          </p:nvPr>
        </p:nvSpPr>
        <p:spPr>
          <a:xfrm>
            <a:off x="891654" y="2003728"/>
            <a:ext cx="246114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10</a:t>
            </a:r>
            <a:endParaRPr/>
          </a:p>
        </p:txBody>
      </p:sp>
      <p:pic>
        <p:nvPicPr>
          <p:cNvPr descr="https://keepass.info/images/icons/keepass_322x132.png" id="555" name="Google Shape;555;p43"/>
          <p:cNvPicPr preferRelativeResize="0"/>
          <p:nvPr/>
        </p:nvPicPr>
        <p:blipFill rotWithShape="1">
          <a:blip r:embed="rId3">
            <a:alphaModFix/>
          </a:blip>
          <a:srcRect b="0" l="0" r="0" t="0"/>
          <a:stretch/>
        </p:blipFill>
        <p:spPr>
          <a:xfrm>
            <a:off x="7471660" y="2338037"/>
            <a:ext cx="3067050" cy="1257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4"/>
          <p:cNvSpPr txBox="1"/>
          <p:nvPr>
            <p:ph idx="1" type="body"/>
          </p:nvPr>
        </p:nvSpPr>
        <p:spPr>
          <a:xfrm>
            <a:off x="798374" y="2045700"/>
            <a:ext cx="6006000" cy="3849900"/>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Arial"/>
              <a:buChar char="•"/>
            </a:pPr>
            <a:r>
              <a:rPr lang="es-ES"/>
              <a:t>A password database consists of only one file that can be transferred from one computer to another easily or stored in the cloud.</a:t>
            </a:r>
            <a:endParaRPr/>
          </a:p>
          <a:p>
            <a:pPr indent="0" lvl="0" marL="0" rtl="0" algn="l">
              <a:lnSpc>
                <a:spcPct val="90000"/>
              </a:lnSpc>
              <a:spcBef>
                <a:spcPts val="1000"/>
              </a:spcBef>
              <a:spcAft>
                <a:spcPts val="0"/>
              </a:spcAft>
              <a:buSzPts val="2400"/>
              <a:buNone/>
            </a:pPr>
            <a:r>
              <a:t/>
            </a:r>
            <a:endParaRPr/>
          </a:p>
          <a:p>
            <a:pPr indent="-342900" lvl="0" marL="571500" rtl="0" algn="just">
              <a:lnSpc>
                <a:spcPct val="90000"/>
              </a:lnSpc>
              <a:spcBef>
                <a:spcPts val="1000"/>
              </a:spcBef>
              <a:spcAft>
                <a:spcPts val="0"/>
              </a:spcAft>
              <a:buSzPts val="2400"/>
              <a:buFont typeface="Arial"/>
              <a:buChar char="•"/>
            </a:pPr>
            <a:r>
              <a:rPr lang="es-ES"/>
              <a:t>One master password decrypts the complete database of credentials (</a:t>
            </a:r>
            <a:r>
              <a:rPr b="1" lang="es-ES"/>
              <a:t>you only need to remember one strong password</a:t>
            </a:r>
            <a:r>
              <a:rPr lang="es-ES"/>
              <a:t>).</a:t>
            </a:r>
            <a:endParaRPr/>
          </a:p>
          <a:p>
            <a:pPr indent="-190500" lvl="0" marL="571500" rtl="0" algn="l">
              <a:lnSpc>
                <a:spcPct val="90000"/>
              </a:lnSpc>
              <a:spcBef>
                <a:spcPts val="1000"/>
              </a:spcBef>
              <a:spcAft>
                <a:spcPts val="0"/>
              </a:spcAft>
              <a:buSzPts val="2400"/>
              <a:buFont typeface="Arial"/>
              <a:buNone/>
            </a:pPr>
            <a:r>
              <a:t/>
            </a:r>
            <a:endParaRPr/>
          </a:p>
        </p:txBody>
      </p:sp>
      <p:sp>
        <p:nvSpPr>
          <p:cNvPr id="561" name="Google Shape;561;p44"/>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62" name="Google Shape;562;p44"/>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descr="Entering the Master Key" id="563" name="Google Shape;563;p44"/>
          <p:cNvPicPr preferRelativeResize="0"/>
          <p:nvPr/>
        </p:nvPicPr>
        <p:blipFill rotWithShape="1">
          <a:blip r:embed="rId4">
            <a:alphaModFix/>
          </a:blip>
          <a:srcRect b="0" l="0" r="0" t="0"/>
          <a:stretch/>
        </p:blipFill>
        <p:spPr>
          <a:xfrm>
            <a:off x="8229601" y="4807181"/>
            <a:ext cx="2806460" cy="1560390"/>
          </a:xfrm>
          <a:prstGeom prst="rect">
            <a:avLst/>
          </a:prstGeom>
          <a:noFill/>
          <a:ln>
            <a:noFill/>
          </a:ln>
        </p:spPr>
      </p:pic>
      <p:pic>
        <p:nvPicPr>
          <p:cNvPr id="564" name="Google Shape;564;p44"/>
          <p:cNvPicPr preferRelativeResize="0"/>
          <p:nvPr/>
        </p:nvPicPr>
        <p:blipFill rotWithShape="1">
          <a:blip r:embed="rId5">
            <a:alphaModFix/>
          </a:blip>
          <a:srcRect b="0" l="0" r="0" t="0"/>
          <a:stretch/>
        </p:blipFill>
        <p:spPr>
          <a:xfrm>
            <a:off x="7263441" y="1565257"/>
            <a:ext cx="4387970" cy="3015088"/>
          </a:xfrm>
          <a:prstGeom prst="rect">
            <a:avLst/>
          </a:prstGeom>
          <a:noFill/>
          <a:ln>
            <a:noFill/>
          </a:ln>
        </p:spPr>
      </p:pic>
      <p:pic>
        <p:nvPicPr>
          <p:cNvPr id="565" name="Google Shape;565;p44"/>
          <p:cNvPicPr preferRelativeResize="0"/>
          <p:nvPr/>
        </p:nvPicPr>
        <p:blipFill rotWithShape="1">
          <a:blip r:embed="rId6">
            <a:alphaModFix/>
          </a:blip>
          <a:srcRect b="0" l="0" r="0" t="0"/>
          <a:stretch/>
        </p:blipFill>
        <p:spPr>
          <a:xfrm rot="160843">
            <a:off x="7460071" y="201688"/>
            <a:ext cx="4702380" cy="1373600"/>
          </a:xfrm>
          <a:prstGeom prst="rect">
            <a:avLst/>
          </a:prstGeom>
          <a:noFill/>
          <a:ln>
            <a:noFill/>
          </a:ln>
        </p:spPr>
      </p:pic>
      <p:sp>
        <p:nvSpPr>
          <p:cNvPr id="566" name="Google Shape;566;p44"/>
          <p:cNvSpPr txBox="1"/>
          <p:nvPr/>
        </p:nvSpPr>
        <p:spPr>
          <a:xfrm>
            <a:off x="8097328" y="438437"/>
            <a:ext cx="329628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It can be overwhelming at first, but you will quickly realise it is really easy to setup and use.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5"/>
          <p:cNvSpPr txBox="1"/>
          <p:nvPr>
            <p:ph idx="1" type="body"/>
          </p:nvPr>
        </p:nvSpPr>
        <p:spPr>
          <a:xfrm>
            <a:off x="798380" y="2045704"/>
            <a:ext cx="7741771" cy="3849918"/>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Arial"/>
              <a:buChar char="•"/>
            </a:pPr>
            <a:r>
              <a:rPr lang="es-ES"/>
              <a:t>You can create, modify and delete groups, in which passwords can be sorted into.</a:t>
            </a:r>
            <a:endParaRPr/>
          </a:p>
          <a:p>
            <a:pPr indent="-190500" lvl="0" marL="571500" rtl="0" algn="just">
              <a:lnSpc>
                <a:spcPct val="90000"/>
              </a:lnSpc>
              <a:spcBef>
                <a:spcPts val="1000"/>
              </a:spcBef>
              <a:spcAft>
                <a:spcPts val="0"/>
              </a:spcAft>
              <a:buSzPts val="2400"/>
              <a:buFont typeface="Arial"/>
              <a:buNone/>
            </a:pPr>
            <a:r>
              <a:t/>
            </a:r>
            <a:endParaRPr/>
          </a:p>
          <a:p>
            <a:pPr indent="-342900" lvl="0" marL="571500" rtl="0" algn="just">
              <a:lnSpc>
                <a:spcPct val="90000"/>
              </a:lnSpc>
              <a:spcBef>
                <a:spcPts val="1000"/>
              </a:spcBef>
              <a:spcAft>
                <a:spcPts val="0"/>
              </a:spcAft>
              <a:buSzPts val="2400"/>
              <a:buFont typeface="Arial"/>
              <a:buChar char="•"/>
            </a:pPr>
            <a:r>
              <a:rPr lang="es-ES"/>
              <a:t>KeePass can minimize itself and type the information of the currently selected entry into dialogs, webforms, etc. On top of that, all fields (title, username, password, URL and notes) can be dragged &amp; dropped into other windows.</a:t>
            </a:r>
            <a:endParaRPr/>
          </a:p>
          <a:p>
            <a:pPr indent="-190500" lvl="0" marL="571500" rtl="0" algn="just">
              <a:lnSpc>
                <a:spcPct val="90000"/>
              </a:lnSpc>
              <a:spcBef>
                <a:spcPts val="1000"/>
              </a:spcBef>
              <a:spcAft>
                <a:spcPts val="0"/>
              </a:spcAft>
              <a:buSzPts val="2400"/>
              <a:buFont typeface="Arial"/>
              <a:buNone/>
            </a:pPr>
            <a:r>
              <a:t/>
            </a:r>
            <a:endParaRPr/>
          </a:p>
          <a:p>
            <a:pPr indent="-190500" lvl="0" marL="571500" rtl="0" algn="just">
              <a:lnSpc>
                <a:spcPct val="90000"/>
              </a:lnSpc>
              <a:spcBef>
                <a:spcPts val="1000"/>
              </a:spcBef>
              <a:spcAft>
                <a:spcPts val="0"/>
              </a:spcAft>
              <a:buSzPts val="2400"/>
              <a:buFont typeface="Arial"/>
              <a:buNone/>
            </a:pPr>
            <a:r>
              <a:t/>
            </a:r>
            <a:endParaRPr/>
          </a:p>
          <a:p>
            <a:pPr indent="-190500" lvl="0" marL="571500" rtl="0" algn="just">
              <a:lnSpc>
                <a:spcPct val="90000"/>
              </a:lnSpc>
              <a:spcBef>
                <a:spcPts val="1000"/>
              </a:spcBef>
              <a:spcAft>
                <a:spcPts val="0"/>
              </a:spcAft>
              <a:buSzPts val="2400"/>
              <a:buFont typeface="Arial"/>
              <a:buNone/>
            </a:pPr>
            <a:r>
              <a:t/>
            </a:r>
            <a:endParaRPr/>
          </a:p>
        </p:txBody>
      </p:sp>
      <p:sp>
        <p:nvSpPr>
          <p:cNvPr id="572" name="Google Shape;572;p45"/>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73" name="Google Shape;573;p45"/>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descr="https://keepass.info/screenshots/keepass_2x/pwgen_big.png" id="574" name="Google Shape;574;p45"/>
          <p:cNvPicPr preferRelativeResize="0"/>
          <p:nvPr/>
        </p:nvPicPr>
        <p:blipFill rotWithShape="1">
          <a:blip r:embed="rId4">
            <a:alphaModFix/>
          </a:blip>
          <a:srcRect b="0" l="0" r="0" t="0"/>
          <a:stretch/>
        </p:blipFill>
        <p:spPr>
          <a:xfrm>
            <a:off x="8692676" y="534780"/>
            <a:ext cx="2760746" cy="3244300"/>
          </a:xfrm>
          <a:prstGeom prst="rect">
            <a:avLst/>
          </a:prstGeom>
          <a:noFill/>
          <a:ln>
            <a:noFill/>
          </a:ln>
        </p:spPr>
      </p:pic>
      <p:pic>
        <p:nvPicPr>
          <p:cNvPr descr="Adding an Entry" id="575" name="Google Shape;575;p45"/>
          <p:cNvPicPr preferRelativeResize="0"/>
          <p:nvPr/>
        </p:nvPicPr>
        <p:blipFill rotWithShape="1">
          <a:blip r:embed="rId5">
            <a:alphaModFix/>
          </a:blip>
          <a:srcRect b="0" l="0" r="0" t="0"/>
          <a:stretch/>
        </p:blipFill>
        <p:spPr>
          <a:xfrm>
            <a:off x="8781350" y="3831977"/>
            <a:ext cx="2583398" cy="269534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6"/>
          <p:cNvSpPr txBox="1"/>
          <p:nvPr>
            <p:ph idx="1" type="body"/>
          </p:nvPr>
        </p:nvSpPr>
        <p:spPr>
          <a:xfrm>
            <a:off x="440250" y="2009875"/>
            <a:ext cx="6564600" cy="3849900"/>
          </a:xfrm>
          <a:prstGeom prst="rect">
            <a:avLst/>
          </a:prstGeom>
          <a:noFill/>
          <a:ln>
            <a:noFill/>
          </a:ln>
        </p:spPr>
        <p:txBody>
          <a:bodyPr anchorCtr="0" anchor="t" bIns="45700" lIns="91425" spcFirstLastPara="1" rIns="91425" wrap="square" tIns="45700">
            <a:noAutofit/>
          </a:bodyPr>
          <a:lstStyle/>
          <a:p>
            <a:pPr indent="-342900" lvl="0" marL="571500" rtl="0" algn="just">
              <a:lnSpc>
                <a:spcPct val="90000"/>
              </a:lnSpc>
              <a:spcBef>
                <a:spcPts val="1000"/>
              </a:spcBef>
              <a:spcAft>
                <a:spcPts val="0"/>
              </a:spcAft>
              <a:buSzPts val="2400"/>
              <a:buFont typeface="Calibri"/>
              <a:buChar char="•"/>
            </a:pPr>
            <a:r>
              <a:rPr lang="es-ES"/>
              <a:t>TRY TO CREATE YOUR OWN DATABASE</a:t>
            </a:r>
            <a:endParaRPr/>
          </a:p>
          <a:p>
            <a:pPr indent="-368300" lvl="1" marL="1028700" rtl="0" algn="just">
              <a:lnSpc>
                <a:spcPct val="90000"/>
              </a:lnSpc>
              <a:spcBef>
                <a:spcPts val="500"/>
              </a:spcBef>
              <a:spcAft>
                <a:spcPts val="0"/>
              </a:spcAft>
              <a:buSzPts val="2400"/>
              <a:buFont typeface="Calibri"/>
              <a:buChar char="•"/>
            </a:pPr>
            <a:r>
              <a:rPr lang="es-ES" sz="2400">
                <a:solidFill>
                  <a:schemeClr val="dk1"/>
                </a:solidFill>
                <a:latin typeface="Calibri"/>
                <a:ea typeface="Calibri"/>
                <a:cs typeface="Calibri"/>
                <a:sym typeface="Calibri"/>
              </a:rPr>
              <a:t>Choose a strong but easy to remember password for the master key</a:t>
            </a:r>
            <a:endParaRPr sz="2400">
              <a:latin typeface="Calibri"/>
              <a:ea typeface="Calibri"/>
              <a:cs typeface="Calibri"/>
              <a:sym typeface="Calibri"/>
            </a:endParaRPr>
          </a:p>
          <a:p>
            <a:pPr indent="-215900" lvl="1" marL="1028700" rtl="0" algn="just">
              <a:lnSpc>
                <a:spcPct val="90000"/>
              </a:lnSpc>
              <a:spcBef>
                <a:spcPts val="500"/>
              </a:spcBef>
              <a:spcAft>
                <a:spcPts val="0"/>
              </a:spcAft>
              <a:buSzPts val="2000"/>
              <a:buFont typeface="Arial"/>
              <a:buNone/>
            </a:pPr>
            <a:r>
              <a:t/>
            </a:r>
            <a:endParaRPr sz="1500">
              <a:solidFill>
                <a:schemeClr val="dk1"/>
              </a:solidFill>
              <a:latin typeface="Calibri"/>
              <a:ea typeface="Calibri"/>
              <a:cs typeface="Calibri"/>
              <a:sym typeface="Calibri"/>
            </a:endParaRPr>
          </a:p>
          <a:p>
            <a:pPr indent="-368300" lvl="1" marL="1028700" rtl="0" algn="just">
              <a:lnSpc>
                <a:spcPct val="90000"/>
              </a:lnSpc>
              <a:spcBef>
                <a:spcPts val="500"/>
              </a:spcBef>
              <a:spcAft>
                <a:spcPts val="0"/>
              </a:spcAft>
              <a:buSzPts val="2400"/>
              <a:buFont typeface="Calibri"/>
              <a:buChar char="•"/>
            </a:pPr>
            <a:r>
              <a:rPr lang="es-ES" sz="2400">
                <a:solidFill>
                  <a:schemeClr val="dk1"/>
                </a:solidFill>
                <a:latin typeface="Calibri"/>
                <a:ea typeface="Calibri"/>
                <a:cs typeface="Calibri"/>
                <a:sym typeface="Calibri"/>
              </a:rPr>
              <a:t>Create at least:</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- 3 passwords entries</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- 2 groups </a:t>
            </a:r>
            <a:endParaRPr sz="2400">
              <a:latin typeface="Calibri"/>
              <a:ea typeface="Calibri"/>
              <a:cs typeface="Calibri"/>
              <a:sym typeface="Calibri"/>
            </a:endParaRPr>
          </a:p>
          <a:p>
            <a:pPr indent="-215900" lvl="2" marL="1485900" rtl="0" algn="just">
              <a:lnSpc>
                <a:spcPct val="90000"/>
              </a:lnSpc>
              <a:spcBef>
                <a:spcPts val="500"/>
              </a:spcBef>
              <a:spcAft>
                <a:spcPts val="0"/>
              </a:spcAft>
              <a:buSzPts val="2000"/>
              <a:buFont typeface="Montserrat Light"/>
              <a:buNone/>
            </a:pPr>
            <a:r>
              <a:t/>
            </a:r>
            <a:endParaRPr sz="1700">
              <a:solidFill>
                <a:schemeClr val="dk1"/>
              </a:solidFill>
              <a:latin typeface="Calibri"/>
              <a:ea typeface="Calibri"/>
              <a:cs typeface="Calibri"/>
              <a:sym typeface="Calibri"/>
            </a:endParaRPr>
          </a:p>
          <a:p>
            <a:pPr indent="-368300" lvl="1" marL="1028700" rtl="0" algn="just">
              <a:lnSpc>
                <a:spcPct val="90000"/>
              </a:lnSpc>
              <a:spcBef>
                <a:spcPts val="500"/>
              </a:spcBef>
              <a:spcAft>
                <a:spcPts val="0"/>
              </a:spcAft>
              <a:buSzPts val="2400"/>
              <a:buFont typeface="Calibri"/>
              <a:buChar char="-"/>
            </a:pPr>
            <a:r>
              <a:rPr lang="es-ES" sz="2400">
                <a:solidFill>
                  <a:schemeClr val="dk1"/>
                </a:solidFill>
                <a:latin typeface="Calibri"/>
                <a:ea typeface="Calibri"/>
                <a:cs typeface="Calibri"/>
                <a:sym typeface="Calibri"/>
              </a:rPr>
              <a:t>Additionally, try to execute the autotype feature </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ctrl+u to navigate to URL, </a:t>
            </a:r>
            <a:endParaRPr sz="2400">
              <a:latin typeface="Calibri"/>
              <a:ea typeface="Calibri"/>
              <a:cs typeface="Calibri"/>
              <a:sym typeface="Calibri"/>
            </a:endParaRPr>
          </a:p>
          <a:p>
            <a:pPr indent="0" lvl="2" marL="1143000" rtl="0" algn="just">
              <a:lnSpc>
                <a:spcPct val="90000"/>
              </a:lnSpc>
              <a:spcBef>
                <a:spcPts val="500"/>
              </a:spcBef>
              <a:spcAft>
                <a:spcPts val="0"/>
              </a:spcAft>
              <a:buSzPts val="2000"/>
              <a:buNone/>
            </a:pPr>
            <a:r>
              <a:rPr lang="es-ES" sz="2400">
                <a:solidFill>
                  <a:schemeClr val="dk1"/>
                </a:solidFill>
                <a:latin typeface="Calibri"/>
                <a:ea typeface="Calibri"/>
                <a:cs typeface="Calibri"/>
                <a:sym typeface="Calibri"/>
              </a:rPr>
              <a:t>- ctrl+v to autotype credentials).</a:t>
            </a:r>
            <a:endParaRPr sz="2400">
              <a:latin typeface="Calibri"/>
              <a:ea typeface="Calibri"/>
              <a:cs typeface="Calibri"/>
              <a:sym typeface="Calibri"/>
            </a:endParaRPr>
          </a:p>
          <a:p>
            <a:pPr indent="-190500" lvl="0" marL="571500" rtl="0" algn="just">
              <a:lnSpc>
                <a:spcPct val="90000"/>
              </a:lnSpc>
              <a:spcBef>
                <a:spcPts val="1000"/>
              </a:spcBef>
              <a:spcAft>
                <a:spcPts val="0"/>
              </a:spcAft>
              <a:buSzPts val="2400"/>
              <a:buFont typeface="Arial"/>
              <a:buNone/>
            </a:pPr>
            <a:r>
              <a:t/>
            </a:r>
            <a:endParaRPr/>
          </a:p>
          <a:p>
            <a:pPr indent="-190500" lvl="0" marL="571500" rtl="0" algn="just">
              <a:lnSpc>
                <a:spcPct val="90000"/>
              </a:lnSpc>
              <a:spcBef>
                <a:spcPts val="1000"/>
              </a:spcBef>
              <a:spcAft>
                <a:spcPts val="0"/>
              </a:spcAft>
              <a:buSzPts val="2400"/>
              <a:buFont typeface="Arial"/>
              <a:buNone/>
            </a:pPr>
            <a:r>
              <a:t/>
            </a:r>
            <a:endParaRPr/>
          </a:p>
          <a:p>
            <a:pPr indent="-190500" lvl="0" marL="571500" rtl="0" algn="just">
              <a:lnSpc>
                <a:spcPct val="90000"/>
              </a:lnSpc>
              <a:spcBef>
                <a:spcPts val="1000"/>
              </a:spcBef>
              <a:spcAft>
                <a:spcPts val="0"/>
              </a:spcAft>
              <a:buSzPts val="2400"/>
              <a:buFont typeface="Arial"/>
              <a:buNone/>
            </a:pPr>
            <a:r>
              <a:t/>
            </a:r>
            <a:endParaRPr/>
          </a:p>
        </p:txBody>
      </p:sp>
      <p:sp>
        <p:nvSpPr>
          <p:cNvPr id="581" name="Google Shape;581;p46"/>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Keepass</a:t>
            </a:r>
            <a:endParaRPr/>
          </a:p>
        </p:txBody>
      </p:sp>
      <p:pic>
        <p:nvPicPr>
          <p:cNvPr descr="https://keepass.info/images/icons/keepass_322x132.png" id="582" name="Google Shape;582;p46"/>
          <p:cNvPicPr preferRelativeResize="0"/>
          <p:nvPr/>
        </p:nvPicPr>
        <p:blipFill rotWithShape="1">
          <a:blip r:embed="rId3">
            <a:alphaModFix/>
          </a:blip>
          <a:srcRect b="0" l="0" r="0" t="0"/>
          <a:stretch/>
        </p:blipFill>
        <p:spPr>
          <a:xfrm>
            <a:off x="4562473" y="534780"/>
            <a:ext cx="3067050" cy="1257300"/>
          </a:xfrm>
          <a:prstGeom prst="rect">
            <a:avLst/>
          </a:prstGeom>
          <a:noFill/>
          <a:ln>
            <a:noFill/>
          </a:ln>
        </p:spPr>
      </p:pic>
      <p:pic>
        <p:nvPicPr>
          <p:cNvPr id="583" name="Google Shape;583;p46" title="KeePass Auto-Type with Office 365 Account"/>
          <p:cNvPicPr preferRelativeResize="0"/>
          <p:nvPr/>
        </p:nvPicPr>
        <p:blipFill rotWithShape="1">
          <a:blip r:embed="rId4">
            <a:alphaModFix/>
          </a:blip>
          <a:srcRect b="0" l="0" r="0" t="0"/>
          <a:stretch/>
        </p:blipFill>
        <p:spPr>
          <a:xfrm>
            <a:off x="7398837" y="2200597"/>
            <a:ext cx="4326964" cy="32452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
                                        <p:tgtEl>
                                          <p:spTgt spid="5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7"/>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General &amp; Useful</a:t>
            </a:r>
            <a:endParaRPr/>
          </a:p>
          <a:p>
            <a:pPr indent="-228600" lvl="0" marL="457200" marR="0" rtl="0" algn="l">
              <a:lnSpc>
                <a:spcPct val="90000"/>
              </a:lnSpc>
              <a:spcBef>
                <a:spcPts val="1000"/>
              </a:spcBef>
              <a:spcAft>
                <a:spcPts val="0"/>
              </a:spcAft>
              <a:buClr>
                <a:schemeClr val="lt1"/>
              </a:buClr>
              <a:buSzPts val="4800"/>
              <a:buFont typeface="Arial"/>
              <a:buNone/>
            </a:pPr>
            <a:r>
              <a:rPr lang="es-ES"/>
              <a:t>resources</a:t>
            </a:r>
            <a:endParaRPr/>
          </a:p>
        </p:txBody>
      </p:sp>
      <p:sp>
        <p:nvSpPr>
          <p:cNvPr id="589" name="Google Shape;589;p47"/>
          <p:cNvSpPr txBox="1"/>
          <p:nvPr>
            <p:ph idx="2" type="body"/>
          </p:nvPr>
        </p:nvSpPr>
        <p:spPr>
          <a:xfrm>
            <a:off x="891654" y="2003728"/>
            <a:ext cx="25244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11</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48"/>
          <p:cNvSpPr txBox="1"/>
          <p:nvPr>
            <p:ph idx="1" type="body"/>
          </p:nvPr>
        </p:nvSpPr>
        <p:spPr>
          <a:xfrm>
            <a:off x="798380" y="1565257"/>
            <a:ext cx="10595237" cy="487673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s-ES"/>
              <a:t>Official Apple support Youtube channel:</a:t>
            </a:r>
            <a:br>
              <a:rPr lang="es-ES" u="sng">
                <a:solidFill>
                  <a:schemeClr val="hlink"/>
                </a:solidFill>
                <a:hlinkClick r:id="rId3"/>
              </a:rPr>
            </a:br>
            <a:r>
              <a:rPr lang="es-ES" u="sng">
                <a:solidFill>
                  <a:schemeClr val="hlink"/>
                </a:solidFill>
                <a:hlinkClick r:id="rId4"/>
              </a:rPr>
              <a:t> https://www.youtube.com/@applesupport</a:t>
            </a:r>
            <a:r>
              <a:rPr lang="es-ES"/>
              <a:t> </a:t>
            </a:r>
            <a:br>
              <a:rPr lang="es-ES"/>
            </a:br>
            <a:endParaRPr/>
          </a:p>
          <a:p>
            <a:pPr indent="-228600" lvl="0" marL="457200" marR="0" rtl="0" algn="l">
              <a:lnSpc>
                <a:spcPct val="90000"/>
              </a:lnSpc>
              <a:spcBef>
                <a:spcPts val="1000"/>
              </a:spcBef>
              <a:spcAft>
                <a:spcPts val="0"/>
              </a:spcAft>
              <a:buClr>
                <a:srgbClr val="092E4B"/>
              </a:buClr>
              <a:buSzPts val="2400"/>
              <a:buFont typeface="Arial"/>
              <a:buNone/>
            </a:pPr>
            <a:r>
              <a:rPr lang="es-ES"/>
              <a:t>Official Android Support documentation: </a:t>
            </a:r>
            <a:r>
              <a:rPr lang="es-ES" u="sng">
                <a:solidFill>
                  <a:schemeClr val="hlink"/>
                </a:solidFill>
                <a:hlinkClick r:id="rId5"/>
              </a:rPr>
              <a:t>https://support.google.com/android/?hl=es#topic=7313011</a:t>
            </a:r>
            <a:r>
              <a:rPr lang="es-ES"/>
              <a:t> </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Official Facebook help documentation:</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6"/>
              </a:rPr>
              <a:t>https://www.facebook.com/help/</a:t>
            </a:r>
            <a:endParaRPr/>
          </a:p>
          <a:p>
            <a:pPr indent="-228600" lvl="0" marL="457200" marR="0" rtl="0" algn="l">
              <a:lnSpc>
                <a:spcPct val="90000"/>
              </a:lnSpc>
              <a:spcBef>
                <a:spcPts val="1000"/>
              </a:spcBef>
              <a:spcAft>
                <a:spcPts val="0"/>
              </a:spcAft>
              <a:buClr>
                <a:srgbClr val="092E4B"/>
              </a:buClr>
              <a:buSzPts val="2400"/>
              <a:buFont typeface="Arial"/>
              <a:buNone/>
            </a:pPr>
            <a:r>
              <a:t/>
            </a:r>
            <a:endParaRPr/>
          </a:p>
          <a:p>
            <a:pPr indent="-228600" lvl="0" marL="457200" marR="0" rtl="0" algn="l">
              <a:lnSpc>
                <a:spcPct val="90000"/>
              </a:lnSpc>
              <a:spcBef>
                <a:spcPts val="1000"/>
              </a:spcBef>
              <a:spcAft>
                <a:spcPts val="0"/>
              </a:spcAft>
              <a:buClr>
                <a:srgbClr val="092E4B"/>
              </a:buClr>
              <a:buSzPts val="2400"/>
              <a:buFont typeface="Arial"/>
              <a:buNone/>
            </a:pPr>
            <a:r>
              <a:rPr lang="es-ES"/>
              <a:t>Official KeePass help documentation:</a:t>
            </a:r>
            <a:endParaRPr/>
          </a:p>
          <a:p>
            <a:pPr indent="-228600" lvl="0" marL="457200" marR="0" rtl="0" algn="l">
              <a:lnSpc>
                <a:spcPct val="90000"/>
              </a:lnSpc>
              <a:spcBef>
                <a:spcPts val="1000"/>
              </a:spcBef>
              <a:spcAft>
                <a:spcPts val="0"/>
              </a:spcAft>
              <a:buClr>
                <a:srgbClr val="092E4B"/>
              </a:buClr>
              <a:buSzPts val="2400"/>
              <a:buFont typeface="Arial"/>
              <a:buNone/>
            </a:pPr>
            <a:r>
              <a:rPr lang="es-ES" u="sng">
                <a:solidFill>
                  <a:schemeClr val="hlink"/>
                </a:solidFill>
                <a:hlinkClick r:id="rId7"/>
              </a:rPr>
              <a:t>https://keepass.info/help/base/index.html</a:t>
            </a:r>
            <a:r>
              <a:rPr lang="es-ES"/>
              <a:t> </a:t>
            </a:r>
            <a:endParaRPr/>
          </a:p>
          <a:p>
            <a:pPr indent="-228600" lvl="0" marL="457200" marR="0" rtl="0" algn="l">
              <a:lnSpc>
                <a:spcPct val="90000"/>
              </a:lnSpc>
              <a:spcBef>
                <a:spcPts val="1000"/>
              </a:spcBef>
              <a:spcAft>
                <a:spcPts val="0"/>
              </a:spcAft>
              <a:buClr>
                <a:srgbClr val="092E4B"/>
              </a:buClr>
              <a:buSzPts val="2400"/>
              <a:buFont typeface="Arial"/>
              <a:buNone/>
            </a:pPr>
            <a:r>
              <a:t/>
            </a:r>
            <a:endParaRPr/>
          </a:p>
        </p:txBody>
      </p:sp>
      <p:sp>
        <p:nvSpPr>
          <p:cNvPr id="595" name="Google Shape;595;p48"/>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General &amp; Useful resources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49"/>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Wrap UP</a:t>
            </a:r>
            <a:endParaRPr/>
          </a:p>
        </p:txBody>
      </p:sp>
      <p:sp>
        <p:nvSpPr>
          <p:cNvPr id="601" name="Google Shape;601;p49"/>
          <p:cNvSpPr txBox="1"/>
          <p:nvPr>
            <p:ph idx="2" type="body"/>
          </p:nvPr>
        </p:nvSpPr>
        <p:spPr>
          <a:xfrm>
            <a:off x="891653" y="2003728"/>
            <a:ext cx="2504689"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5"/>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6</a:t>
            </a:r>
            <a:endParaRPr/>
          </a:p>
        </p:txBody>
      </p:sp>
      <p:sp>
        <p:nvSpPr>
          <p:cNvPr id="197" name="Google Shape;197;p5"/>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3">
                  <a:extLst>
                    <a:ext uri="{A12FA001-AC4F-418D-AE19-62706E023703}">
                      <ahyp:hlinkClr val="tx"/>
                    </a:ext>
                  </a:extLst>
                </a:hlinkClick>
              </a:rPr>
              <a:t>Facebook basics</a:t>
            </a:r>
            <a:endParaRPr>
              <a:solidFill>
                <a:srgbClr val="7F3494"/>
              </a:solidFill>
            </a:endParaRPr>
          </a:p>
        </p:txBody>
      </p:sp>
      <p:sp>
        <p:nvSpPr>
          <p:cNvPr id="198" name="Google Shape;198;p5"/>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7</a:t>
            </a:r>
            <a:endParaRPr/>
          </a:p>
        </p:txBody>
      </p:sp>
      <p:sp>
        <p:nvSpPr>
          <p:cNvPr id="199" name="Google Shape;199;p5"/>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4">
                  <a:extLst>
                    <a:ext uri="{A12FA001-AC4F-418D-AE19-62706E023703}">
                      <ahyp:hlinkClr val="tx"/>
                    </a:ext>
                  </a:extLst>
                </a:hlinkClick>
              </a:rPr>
              <a:t>Android safety mode &amp; Samsung Alarm</a:t>
            </a:r>
            <a:endParaRPr>
              <a:solidFill>
                <a:srgbClr val="7F3494"/>
              </a:solidFill>
            </a:endParaRPr>
          </a:p>
        </p:txBody>
      </p:sp>
      <p:sp>
        <p:nvSpPr>
          <p:cNvPr id="200" name="Google Shape;200;p5"/>
          <p:cNvSpPr txBox="1"/>
          <p:nvPr>
            <p:ph idx="5" type="body"/>
          </p:nvPr>
        </p:nvSpPr>
        <p:spPr>
          <a:xfrm>
            <a:off x="565673" y="3968072"/>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8</a:t>
            </a:r>
            <a:endParaRPr/>
          </a:p>
        </p:txBody>
      </p:sp>
      <p:sp>
        <p:nvSpPr>
          <p:cNvPr id="201" name="Google Shape;201;p5"/>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5">
                  <a:extLst>
                    <a:ext uri="{A12FA001-AC4F-418D-AE19-62706E023703}">
                      <ahyp:hlinkClr val="tx"/>
                    </a:ext>
                  </a:extLst>
                </a:hlinkClick>
              </a:rPr>
              <a:t>Voice assistants: Alexa basics</a:t>
            </a:r>
            <a:endParaRPr>
              <a:solidFill>
                <a:srgbClr val="7F3494"/>
              </a:solidFill>
            </a:endParaRPr>
          </a:p>
        </p:txBody>
      </p:sp>
      <p:sp>
        <p:nvSpPr>
          <p:cNvPr id="202" name="Google Shape;202;p5"/>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03" name="Google Shape;203;p5"/>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04" name="Google Shape;204;p5"/>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05" name="Google Shape;205;p5"/>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06" name="Google Shape;206;p5"/>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Practical examples</a:t>
            </a:r>
            <a:endParaRPr/>
          </a:p>
        </p:txBody>
      </p:sp>
      <p:sp>
        <p:nvSpPr>
          <p:cNvPr id="207" name="Google Shape;207;p5"/>
          <p:cNvSpPr txBox="1"/>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s-ES" sz="3200" u="none" cap="none" strike="noStrike">
                <a:solidFill>
                  <a:srgbClr val="24BAA2"/>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208" name="Google Shape;208;p5"/>
          <p:cNvSpPr txBox="1"/>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es-ES" sz="2200" u="sng" cap="none" strike="noStrike">
                <a:solidFill>
                  <a:srgbClr val="7F3494"/>
                </a:solidFill>
                <a:latin typeface="Calibri"/>
                <a:ea typeface="Calibri"/>
                <a:cs typeface="Calibri"/>
                <a:sym typeface="Calibri"/>
                <a:hlinkClick action="ppaction://hlinksldjump" r:id="rId6">
                  <a:extLst>
                    <a:ext uri="{A12FA001-AC4F-418D-AE19-62706E023703}">
                      <ahyp:hlinkClr val="tx"/>
                    </a:ext>
                  </a:extLst>
                </a:hlinkClick>
              </a:rPr>
              <a:t>Yuka App</a:t>
            </a:r>
            <a:endParaRPr b="0" i="0" sz="2200" u="none" cap="none" strike="noStrike">
              <a:solidFill>
                <a:srgbClr val="7F3494"/>
              </a:solidFill>
              <a:latin typeface="Calibri"/>
              <a:ea typeface="Calibri"/>
              <a:cs typeface="Calibri"/>
              <a:sym typeface="Calibri"/>
            </a:endParaRPr>
          </a:p>
        </p:txBody>
      </p:sp>
      <p:sp>
        <p:nvSpPr>
          <p:cNvPr id="209" name="Google Shape;209;p5"/>
          <p:cNvSpPr txBox="1"/>
          <p:nvPr/>
        </p:nvSpPr>
        <p:spPr>
          <a:xfrm>
            <a:off x="565860" y="539165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b="1" i="0" lang="es-ES" sz="3200" u="none" cap="none" strike="noStrike">
                <a:solidFill>
                  <a:srgbClr val="24BAA2"/>
                </a:solidFill>
                <a:latin typeface="Calibri"/>
                <a:ea typeface="Calibri"/>
                <a:cs typeface="Calibri"/>
                <a:sym typeface="Calibri"/>
              </a:rPr>
              <a:t>10</a:t>
            </a:r>
            <a:endParaRPr b="0" i="0" sz="1400" u="none" cap="none" strike="noStrike">
              <a:solidFill>
                <a:srgbClr val="000000"/>
              </a:solidFill>
              <a:latin typeface="Arial"/>
              <a:ea typeface="Arial"/>
              <a:cs typeface="Arial"/>
              <a:sym typeface="Arial"/>
            </a:endParaRPr>
          </a:p>
        </p:txBody>
      </p:sp>
      <p:sp>
        <p:nvSpPr>
          <p:cNvPr id="210" name="Google Shape;210;p5"/>
          <p:cNvSpPr txBox="1"/>
          <p:nvPr/>
        </p:nvSpPr>
        <p:spPr>
          <a:xfrm>
            <a:off x="1401157" y="539165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b="0" i="0" lang="es-ES" sz="2200" u="sng" cap="none" strike="noStrike">
                <a:solidFill>
                  <a:srgbClr val="7F3494"/>
                </a:solidFill>
                <a:latin typeface="Calibri"/>
                <a:ea typeface="Calibri"/>
                <a:cs typeface="Calibri"/>
                <a:sym typeface="Calibri"/>
                <a:hlinkClick action="ppaction://hlinksldjump" r:id="rId7">
                  <a:extLst>
                    <a:ext uri="{A12FA001-AC4F-418D-AE19-62706E023703}">
                      <ahyp:hlinkClr val="tx"/>
                    </a:ext>
                  </a:extLst>
                </a:hlinkClick>
              </a:rPr>
              <a:t>Keepass</a:t>
            </a:r>
            <a:endParaRPr b="0" i="0" sz="2200" u="none" cap="none" strike="noStrike">
              <a:solidFill>
                <a:srgbClr val="7F3494"/>
              </a:solidFill>
              <a:latin typeface="Calibri"/>
              <a:ea typeface="Calibri"/>
              <a:cs typeface="Calibri"/>
              <a:sym typeface="Calibri"/>
            </a:endParaRPr>
          </a:p>
        </p:txBody>
      </p:sp>
      <p:sp>
        <p:nvSpPr>
          <p:cNvPr id="211" name="Google Shape;211;p5"/>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50"/>
          <p:cNvPicPr preferRelativeResize="0"/>
          <p:nvPr/>
        </p:nvPicPr>
        <p:blipFill rotWithShape="1">
          <a:blip r:embed="rId3">
            <a:alphaModFix/>
          </a:blip>
          <a:srcRect b="59380" l="3062" r="3682" t="7964"/>
          <a:stretch/>
        </p:blipFill>
        <p:spPr>
          <a:xfrm>
            <a:off x="380632" y="3838874"/>
            <a:ext cx="11430732" cy="2677886"/>
          </a:xfrm>
          <a:prstGeom prst="rect">
            <a:avLst/>
          </a:prstGeom>
          <a:noFill/>
          <a:ln>
            <a:noFill/>
          </a:ln>
        </p:spPr>
      </p:pic>
      <p:sp>
        <p:nvSpPr>
          <p:cNvPr id="607" name="Google Shape;607;p50"/>
          <p:cNvSpPr txBox="1"/>
          <p:nvPr>
            <p:ph idx="1" type="body"/>
          </p:nvPr>
        </p:nvSpPr>
        <p:spPr>
          <a:xfrm>
            <a:off x="798380" y="1692613"/>
            <a:ext cx="10595237" cy="4203009"/>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SzPts val="2400"/>
              <a:buFont typeface="Arial"/>
              <a:buChar char="•"/>
            </a:pPr>
            <a:r>
              <a:rPr lang="es-ES"/>
              <a:t>Remember to reflect your impressions and learnings into your Learners notebook so you can revisit and consolidate the information.</a:t>
            </a:r>
            <a:endParaRPr/>
          </a:p>
          <a:p>
            <a:pPr indent="-342900" lvl="0" marL="571500" rtl="0" algn="l">
              <a:lnSpc>
                <a:spcPct val="90000"/>
              </a:lnSpc>
              <a:spcBef>
                <a:spcPts val="1000"/>
              </a:spcBef>
              <a:spcAft>
                <a:spcPts val="0"/>
              </a:spcAft>
              <a:buSzPts val="2400"/>
              <a:buFont typeface="Arial"/>
              <a:buChar char="•"/>
            </a:pPr>
            <a:r>
              <a:rPr lang="es-ES"/>
              <a:t>Remember that not all tech products are for everyone, your role is also to “prescribe” the technologies that may fit the best to a person (and adapt it!)</a:t>
            </a:r>
            <a:br>
              <a:rPr lang="es-ES"/>
            </a:br>
            <a:br>
              <a:rPr lang="es-ES"/>
            </a:br>
            <a:br>
              <a:rPr lang="es-ES"/>
            </a:br>
            <a:r>
              <a:rPr b="1" lang="es-ES" sz="3200">
                <a:solidFill>
                  <a:srgbClr val="7F3494"/>
                </a:solidFill>
              </a:rPr>
              <a:t>Do you have something to share with us??  How About leaving a comment on our Facebook Page? </a:t>
            </a:r>
            <a:endParaRPr>
              <a:solidFill>
                <a:srgbClr val="7F3494"/>
              </a:solidFill>
            </a:endParaRPr>
          </a:p>
        </p:txBody>
      </p:sp>
      <p:sp>
        <p:nvSpPr>
          <p:cNvPr id="608" name="Google Shape;608;p50"/>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Congratulations!</a:t>
            </a:r>
            <a:endParaRPr/>
          </a:p>
        </p:txBody>
      </p:sp>
      <p:pic>
        <p:nvPicPr>
          <p:cNvPr id="609" name="Google Shape;609;p50">
            <a:hlinkClick r:id="rId4"/>
          </p:cNvPr>
          <p:cNvPicPr preferRelativeResize="0"/>
          <p:nvPr/>
        </p:nvPicPr>
        <p:blipFill rotWithShape="1">
          <a:blip r:embed="rId5">
            <a:alphaModFix/>
          </a:blip>
          <a:srcRect b="0" l="0" r="0" t="0"/>
          <a:stretch/>
        </p:blipFill>
        <p:spPr>
          <a:xfrm>
            <a:off x="3663552" y="4851351"/>
            <a:ext cx="4864895" cy="157173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51"/>
          <p:cNvSpPr txBox="1"/>
          <p:nvPr>
            <p:ph idx="3" type="body"/>
          </p:nvPr>
        </p:nvSpPr>
        <p:spPr>
          <a:xfrm>
            <a:off x="3032630" y="6126894"/>
            <a:ext cx="3476700" cy="731100"/>
          </a:xfrm>
          <a:prstGeom prst="rect">
            <a:avLst/>
          </a:prstGeom>
          <a:noFill/>
          <a:ln>
            <a:noFill/>
          </a:ln>
        </p:spPr>
        <p:txBody>
          <a:bodyPr anchorCtr="0" anchor="ctr" bIns="45700" lIns="91425" spcFirstLastPara="1" rIns="91425" wrap="square" tIns="45700">
            <a:noAutofit/>
          </a:bodyPr>
          <a:lstStyle/>
          <a:p>
            <a:pPr indent="0" lvl="0" marL="0" rtl="0" algn="just">
              <a:lnSpc>
                <a:spcPct val="95000"/>
              </a:lnSpc>
              <a:spcBef>
                <a:spcPts val="0"/>
              </a:spcBef>
              <a:spcAft>
                <a:spcPts val="0"/>
              </a:spcAft>
              <a:buSzPts val="935"/>
              <a:buNone/>
            </a:pPr>
            <a:r>
              <a:rPr lang="es-ES" sz="895">
                <a:solidFill>
                  <a:srgbClr val="000000"/>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895">
              <a:solidFill>
                <a:srgbClr val="000000"/>
              </a:solidFill>
            </a:endParaRPr>
          </a:p>
          <a:p>
            <a:pPr indent="-228600" lvl="0" marL="457200" marR="0" rtl="0" algn="r">
              <a:lnSpc>
                <a:spcPct val="70000"/>
              </a:lnSpc>
              <a:spcBef>
                <a:spcPts val="1000"/>
              </a:spcBef>
              <a:spcAft>
                <a:spcPts val="0"/>
              </a:spcAft>
              <a:buClr>
                <a:schemeClr val="lt1"/>
              </a:buClr>
              <a:buSzPts val="2380"/>
              <a:buFont typeface="Arial"/>
              <a:buNone/>
            </a:pPr>
            <a:r>
              <a:t/>
            </a:r>
            <a:endParaRPr sz="268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6"/>
          <p:cNvSpPr txBox="1"/>
          <p:nvPr>
            <p:ph idx="1" type="body"/>
          </p:nvPr>
        </p:nvSpPr>
        <p:spPr>
          <a:xfrm>
            <a:off x="565673" y="254449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11</a:t>
            </a:r>
            <a:endParaRPr/>
          </a:p>
        </p:txBody>
      </p:sp>
      <p:sp>
        <p:nvSpPr>
          <p:cNvPr id="217" name="Google Shape;217;p6"/>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3">
                  <a:extLst>
                    <a:ext uri="{A12FA001-AC4F-418D-AE19-62706E023703}">
                      <ahyp:hlinkClr val="tx"/>
                    </a:ext>
                  </a:extLst>
                </a:hlinkClick>
              </a:rPr>
              <a:t>General &amp; Useful resources</a:t>
            </a:r>
            <a:endParaRPr>
              <a:solidFill>
                <a:srgbClr val="7F3494"/>
              </a:solidFill>
            </a:endParaRPr>
          </a:p>
        </p:txBody>
      </p:sp>
      <p:sp>
        <p:nvSpPr>
          <p:cNvPr id="218" name="Google Shape;218;p6"/>
          <p:cNvSpPr txBox="1"/>
          <p:nvPr>
            <p:ph idx="3" type="body"/>
          </p:nvPr>
        </p:nvSpPr>
        <p:spPr>
          <a:xfrm>
            <a:off x="565673" y="3256285"/>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12</a:t>
            </a:r>
            <a:endParaRPr/>
          </a:p>
        </p:txBody>
      </p:sp>
      <p:sp>
        <p:nvSpPr>
          <p:cNvPr id="219" name="Google Shape;219;p6"/>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u="sng">
                <a:solidFill>
                  <a:srgbClr val="7F3494"/>
                </a:solidFill>
                <a:hlinkClick action="ppaction://hlinksldjump" r:id="rId4">
                  <a:extLst>
                    <a:ext uri="{A12FA001-AC4F-418D-AE19-62706E023703}">
                      <ahyp:hlinkClr val="tx"/>
                    </a:ext>
                  </a:extLst>
                </a:hlinkClick>
              </a:rPr>
              <a:t>Wrap up</a:t>
            </a:r>
            <a:endParaRPr>
              <a:solidFill>
                <a:srgbClr val="7F3494"/>
              </a:solidFill>
            </a:endParaRPr>
          </a:p>
        </p:txBody>
      </p:sp>
      <p:sp>
        <p:nvSpPr>
          <p:cNvPr id="220" name="Google Shape;220;p6"/>
          <p:cNvSpPr txBox="1"/>
          <p:nvPr>
            <p:ph idx="7" type="body"/>
          </p:nvPr>
        </p:nvSpPr>
        <p:spPr>
          <a:xfrm>
            <a:off x="565673" y="4679864"/>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21" name="Google Shape;221;p6"/>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22" name="Google Shape;222;p6"/>
          <p:cNvSpPr txBox="1"/>
          <p:nvPr>
            <p:ph idx="9" type="body"/>
          </p:nvPr>
        </p:nvSpPr>
        <p:spPr>
          <a:xfrm>
            <a:off x="565673" y="5374717"/>
            <a:ext cx="835297" cy="689518"/>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 </a:t>
            </a:r>
            <a:endParaRPr/>
          </a:p>
        </p:txBody>
      </p:sp>
      <p:sp>
        <p:nvSpPr>
          <p:cNvPr id="223" name="Google Shape;223;p6"/>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 </a:t>
            </a:r>
            <a:endParaRPr/>
          </a:p>
        </p:txBody>
      </p:sp>
      <p:sp>
        <p:nvSpPr>
          <p:cNvPr id="224" name="Google Shape;224;p6"/>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Practical examples</a:t>
            </a:r>
            <a:endParaRPr/>
          </a:p>
        </p:txBody>
      </p:sp>
      <p:sp>
        <p:nvSpPr>
          <p:cNvPr id="225" name="Google Shape;225;p6"/>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7"/>
          <p:cNvSpPr txBox="1"/>
          <p:nvPr>
            <p:ph idx="1" type="body"/>
          </p:nvPr>
        </p:nvSpPr>
        <p:spPr>
          <a:xfrm>
            <a:off x="5167086" y="3509336"/>
            <a:ext cx="6901543" cy="2253043"/>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lt1"/>
              </a:buClr>
              <a:buSzPts val="4800"/>
              <a:buFont typeface="Arial"/>
              <a:buNone/>
            </a:pPr>
            <a:r>
              <a:rPr lang="es-ES"/>
              <a:t>Accesibility configurations</a:t>
            </a:r>
            <a:endParaRPr/>
          </a:p>
        </p:txBody>
      </p:sp>
      <p:sp>
        <p:nvSpPr>
          <p:cNvPr id="231" name="Google Shape;231;p7"/>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13000"/>
              <a:buFont typeface="Arial"/>
              <a:buNone/>
            </a:pPr>
            <a:r>
              <a:rPr lang="es-ES"/>
              <a:t>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grpSp>
        <p:nvGrpSpPr>
          <p:cNvPr id="236" name="Google Shape;236;p8"/>
          <p:cNvGrpSpPr/>
          <p:nvPr/>
        </p:nvGrpSpPr>
        <p:grpSpPr>
          <a:xfrm>
            <a:off x="9226586" y="363579"/>
            <a:ext cx="3316358" cy="1599702"/>
            <a:chOff x="8766374" y="5324910"/>
            <a:chExt cx="3316358" cy="1599702"/>
          </a:xfrm>
        </p:grpSpPr>
        <p:pic>
          <p:nvPicPr>
            <p:cNvPr id="237" name="Google Shape;237;p8"/>
            <p:cNvPicPr preferRelativeResize="0"/>
            <p:nvPr/>
          </p:nvPicPr>
          <p:blipFill rotWithShape="1">
            <a:blip r:embed="rId3">
              <a:alphaModFix/>
            </a:blip>
            <a:srcRect b="0" l="0" r="0" t="0"/>
            <a:stretch/>
          </p:blipFill>
          <p:spPr>
            <a:xfrm>
              <a:off x="8766374" y="5324910"/>
              <a:ext cx="3316358" cy="1599702"/>
            </a:xfrm>
            <a:prstGeom prst="rect">
              <a:avLst/>
            </a:prstGeom>
            <a:noFill/>
            <a:ln>
              <a:noFill/>
            </a:ln>
          </p:spPr>
        </p:pic>
        <p:sp>
          <p:nvSpPr>
            <p:cNvPr id="238" name="Google Shape;238;p8"/>
            <p:cNvSpPr txBox="1"/>
            <p:nvPr/>
          </p:nvSpPr>
          <p:spPr>
            <a:xfrm>
              <a:off x="9190882" y="5663096"/>
              <a:ext cx="22748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       Ring a bell?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1"/>
                  </a:solidFill>
                  <a:latin typeface="Arial"/>
                  <a:ea typeface="Arial"/>
                  <a:cs typeface="Arial"/>
                  <a:sym typeface="Arial"/>
                </a:rPr>
                <a:t>This topic is related to Module 1</a:t>
              </a:r>
              <a:endParaRPr b="0" i="0" sz="1400" u="none" cap="none" strike="noStrike">
                <a:solidFill>
                  <a:srgbClr val="000000"/>
                </a:solidFill>
                <a:latin typeface="Arial"/>
                <a:ea typeface="Arial"/>
                <a:cs typeface="Arial"/>
                <a:sym typeface="Arial"/>
              </a:endParaRPr>
            </a:p>
          </p:txBody>
        </p:sp>
      </p:grpSp>
      <p:sp>
        <p:nvSpPr>
          <p:cNvPr id="239" name="Google Shape;239;p8"/>
          <p:cNvSpPr txBox="1"/>
          <p:nvPr>
            <p:ph idx="1" type="body"/>
          </p:nvPr>
        </p:nvSpPr>
        <p:spPr>
          <a:xfrm>
            <a:off x="798381" y="1707518"/>
            <a:ext cx="10595237" cy="3854768"/>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1000"/>
              </a:spcBef>
              <a:spcAft>
                <a:spcPts val="0"/>
              </a:spcAft>
              <a:buSzPts val="2400"/>
              <a:buNone/>
            </a:pPr>
            <a:r>
              <a:rPr lang="es-ES"/>
              <a:t>This topic covers some points in order to adapt smartphones to your needs or the needs of the person you are configuring the phone for (your Client).</a:t>
            </a:r>
            <a:endParaRPr/>
          </a:p>
          <a:p>
            <a:pPr indent="-228600" lvl="0" marL="457200" rtl="0" algn="just">
              <a:lnSpc>
                <a:spcPct val="90000"/>
              </a:lnSpc>
              <a:spcBef>
                <a:spcPts val="1000"/>
              </a:spcBef>
              <a:spcAft>
                <a:spcPts val="0"/>
              </a:spcAft>
              <a:buSzPts val="2400"/>
              <a:buNone/>
            </a:pPr>
            <a:r>
              <a:t/>
            </a:r>
            <a:endParaRPr/>
          </a:p>
          <a:p>
            <a:pPr indent="-228600" lvl="0" marL="457200" rtl="0" algn="just">
              <a:lnSpc>
                <a:spcPct val="90000"/>
              </a:lnSpc>
              <a:spcBef>
                <a:spcPts val="1000"/>
              </a:spcBef>
              <a:spcAft>
                <a:spcPts val="0"/>
              </a:spcAft>
              <a:buSzPts val="2400"/>
              <a:buNone/>
            </a:pPr>
            <a:r>
              <a:rPr lang="es-ES"/>
              <a:t>Accessibility configurations are very important, it could be the decisive point for a senior when it comes to use a technological device or not, we should foster and promote its use and make it easier to interact with. </a:t>
            </a:r>
            <a:endParaRPr/>
          </a:p>
          <a:p>
            <a:pPr indent="-228600" lvl="0" marL="457200" rtl="0" algn="just">
              <a:lnSpc>
                <a:spcPct val="90000"/>
              </a:lnSpc>
              <a:spcBef>
                <a:spcPts val="1000"/>
              </a:spcBef>
              <a:spcAft>
                <a:spcPts val="0"/>
              </a:spcAft>
              <a:buSzPts val="2400"/>
              <a:buNone/>
            </a:pPr>
            <a:r>
              <a:t/>
            </a:r>
            <a:endParaRPr/>
          </a:p>
          <a:p>
            <a:pPr indent="0" lvl="0" marL="228600" rtl="0" algn="just">
              <a:lnSpc>
                <a:spcPct val="90000"/>
              </a:lnSpc>
              <a:spcBef>
                <a:spcPts val="1000"/>
              </a:spcBef>
              <a:spcAft>
                <a:spcPts val="0"/>
              </a:spcAft>
              <a:buSzPts val="2400"/>
              <a:buNone/>
            </a:pPr>
            <a:r>
              <a:rPr lang="es-ES"/>
              <a:t>We encourage you to spend a few minutes to understand the needs and the reality of the person you are assisting, it is important to customise and adapt the way they interact with technology. </a:t>
            </a:r>
            <a:endParaRPr/>
          </a:p>
          <a:p>
            <a:pPr indent="-190500" lvl="0" marL="571500" rtl="0" algn="l">
              <a:lnSpc>
                <a:spcPct val="90000"/>
              </a:lnSpc>
              <a:spcBef>
                <a:spcPts val="1000"/>
              </a:spcBef>
              <a:spcAft>
                <a:spcPts val="0"/>
              </a:spcAft>
              <a:buSzPts val="2400"/>
              <a:buFont typeface="Arial"/>
              <a:buNone/>
            </a:pPr>
            <a:r>
              <a:t/>
            </a:r>
            <a:endParaRPr/>
          </a:p>
        </p:txBody>
      </p:sp>
      <p:sp>
        <p:nvSpPr>
          <p:cNvPr id="240" name="Google Shape;240;p8"/>
          <p:cNvSpPr txBox="1"/>
          <p:nvPr>
            <p:ph idx="2" type="body"/>
          </p:nvPr>
        </p:nvSpPr>
        <p:spPr>
          <a:xfrm>
            <a:off x="798381" y="761603"/>
            <a:ext cx="936589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s-ES"/>
              <a:t>Accessibility configurations on Smartphones</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descr="Preguntas" id="241" name="Google Shape;241;p8"/>
          <p:cNvPicPr preferRelativeResize="0"/>
          <p:nvPr/>
        </p:nvPicPr>
        <p:blipFill rotWithShape="1">
          <a:blip r:embed="rId4">
            <a:alphaModFix/>
          </a:blip>
          <a:srcRect b="0" l="0" r="0" t="0"/>
          <a:stretch/>
        </p:blipFill>
        <p:spPr>
          <a:xfrm>
            <a:off x="9602463" y="619342"/>
            <a:ext cx="458995" cy="458995"/>
          </a:xfrm>
          <a:prstGeom prst="rect">
            <a:avLst/>
          </a:prstGeom>
          <a:noFill/>
          <a:ln>
            <a:noFill/>
          </a:ln>
        </p:spPr>
      </p:pic>
      <p:pic>
        <p:nvPicPr>
          <p:cNvPr descr="Sala de juntas" id="242" name="Google Shape;242;p8"/>
          <p:cNvPicPr preferRelativeResize="0"/>
          <p:nvPr/>
        </p:nvPicPr>
        <p:blipFill rotWithShape="1">
          <a:blip r:embed="rId5">
            <a:alphaModFix/>
          </a:blip>
          <a:srcRect b="0" l="0" r="0" t="0"/>
          <a:stretch/>
        </p:blipFill>
        <p:spPr>
          <a:xfrm>
            <a:off x="9945303" y="5020554"/>
            <a:ext cx="1628274" cy="16282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9"/>
          <p:cNvSpPr txBox="1"/>
          <p:nvPr>
            <p:ph idx="1" type="body"/>
          </p:nvPr>
        </p:nvSpPr>
        <p:spPr>
          <a:xfrm>
            <a:off x="565673" y="2544495"/>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1</a:t>
            </a:r>
            <a:endParaRPr/>
          </a:p>
        </p:txBody>
      </p:sp>
      <p:sp>
        <p:nvSpPr>
          <p:cNvPr id="248" name="Google Shape;248;p9"/>
          <p:cNvSpPr txBox="1"/>
          <p:nvPr>
            <p:ph idx="2" type="body"/>
          </p:nvPr>
        </p:nvSpPr>
        <p:spPr>
          <a:xfrm>
            <a:off x="1400970" y="2544470"/>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The accessibility menu </a:t>
            </a:r>
            <a:endParaRPr/>
          </a:p>
        </p:txBody>
      </p:sp>
      <p:sp>
        <p:nvSpPr>
          <p:cNvPr id="249" name="Google Shape;249;p9"/>
          <p:cNvSpPr txBox="1"/>
          <p:nvPr>
            <p:ph idx="3" type="body"/>
          </p:nvPr>
        </p:nvSpPr>
        <p:spPr>
          <a:xfrm>
            <a:off x="565673" y="3256285"/>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2</a:t>
            </a:r>
            <a:endParaRPr/>
          </a:p>
        </p:txBody>
      </p:sp>
      <p:sp>
        <p:nvSpPr>
          <p:cNvPr id="250" name="Google Shape;250;p9"/>
          <p:cNvSpPr txBox="1"/>
          <p:nvPr>
            <p:ph idx="4" type="body"/>
          </p:nvPr>
        </p:nvSpPr>
        <p:spPr>
          <a:xfrm>
            <a:off x="1400970" y="3256285"/>
            <a:ext cx="6874800" cy="689400"/>
          </a:xfrm>
          <a:prstGeom prst="rect">
            <a:avLst/>
          </a:prstGeom>
          <a:noFill/>
          <a:ln>
            <a:noFill/>
          </a:ln>
        </p:spPr>
        <p:txBody>
          <a:bodyPr anchorCtr="0" anchor="ctr" bIns="45700" lIns="91425" spcFirstLastPara="1" rIns="91425" wrap="square" tIns="45700">
            <a:noAutofit/>
          </a:bodyPr>
          <a:lstStyle/>
          <a:p>
            <a:pPr indent="0" lvl="0" marL="228600" rtl="0" algn="l">
              <a:lnSpc>
                <a:spcPct val="90000"/>
              </a:lnSpc>
              <a:spcBef>
                <a:spcPts val="1000"/>
              </a:spcBef>
              <a:spcAft>
                <a:spcPts val="0"/>
              </a:spcAft>
              <a:buSzPts val="2200"/>
              <a:buNone/>
            </a:pPr>
            <a:r>
              <a:rPr lang="es-ES"/>
              <a:t>Visibility enhancements</a:t>
            </a:r>
            <a:endParaRPr/>
          </a:p>
        </p:txBody>
      </p:sp>
      <p:sp>
        <p:nvSpPr>
          <p:cNvPr id="251" name="Google Shape;251;p9"/>
          <p:cNvSpPr txBox="1"/>
          <p:nvPr>
            <p:ph idx="5" type="body"/>
          </p:nvPr>
        </p:nvSpPr>
        <p:spPr>
          <a:xfrm>
            <a:off x="565673" y="3968072"/>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3</a:t>
            </a:r>
            <a:endParaRPr/>
          </a:p>
        </p:txBody>
      </p:sp>
      <p:sp>
        <p:nvSpPr>
          <p:cNvPr id="252" name="Google Shape;252;p9"/>
          <p:cNvSpPr txBox="1"/>
          <p:nvPr>
            <p:ph idx="6" type="body"/>
          </p:nvPr>
        </p:nvSpPr>
        <p:spPr>
          <a:xfrm>
            <a:off x="1400970" y="3968072"/>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Hearing enhancements</a:t>
            </a:r>
            <a:endParaRPr/>
          </a:p>
        </p:txBody>
      </p:sp>
      <p:sp>
        <p:nvSpPr>
          <p:cNvPr id="253" name="Google Shape;253;p9"/>
          <p:cNvSpPr txBox="1"/>
          <p:nvPr>
            <p:ph idx="7" type="body"/>
          </p:nvPr>
        </p:nvSpPr>
        <p:spPr>
          <a:xfrm>
            <a:off x="565673" y="4679864"/>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4</a:t>
            </a:r>
            <a:endParaRPr/>
          </a:p>
        </p:txBody>
      </p:sp>
      <p:sp>
        <p:nvSpPr>
          <p:cNvPr id="254" name="Google Shape;254;p9"/>
          <p:cNvSpPr txBox="1"/>
          <p:nvPr>
            <p:ph idx="8" type="body"/>
          </p:nvPr>
        </p:nvSpPr>
        <p:spPr>
          <a:xfrm>
            <a:off x="1400970" y="4679864"/>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Talkback</a:t>
            </a:r>
            <a:endParaRPr/>
          </a:p>
        </p:txBody>
      </p:sp>
      <p:sp>
        <p:nvSpPr>
          <p:cNvPr id="255" name="Google Shape;255;p9"/>
          <p:cNvSpPr txBox="1"/>
          <p:nvPr>
            <p:ph idx="9" type="body"/>
          </p:nvPr>
        </p:nvSpPr>
        <p:spPr>
          <a:xfrm>
            <a:off x="565673" y="5374717"/>
            <a:ext cx="700500" cy="689400"/>
          </a:xfrm>
          <a:prstGeom prst="rect">
            <a:avLst/>
          </a:prstGeom>
          <a:noFill/>
          <a:ln>
            <a:noFill/>
          </a:ln>
        </p:spPr>
        <p:txBody>
          <a:bodyPr anchorCtr="0" anchor="ctr" bIns="45700" lIns="91425" spcFirstLastPara="1" rIns="91425" wrap="square" tIns="45700">
            <a:noAutofit/>
          </a:bodyPr>
          <a:lstStyle/>
          <a:p>
            <a:pPr indent="-228600" lvl="0" marL="457200" marR="0" rtl="0" algn="ctr">
              <a:lnSpc>
                <a:spcPct val="90000"/>
              </a:lnSpc>
              <a:spcBef>
                <a:spcPts val="1000"/>
              </a:spcBef>
              <a:spcAft>
                <a:spcPts val="0"/>
              </a:spcAft>
              <a:buClr>
                <a:srgbClr val="24BAA2"/>
              </a:buClr>
              <a:buSzPts val="3200"/>
              <a:buFont typeface="Arial"/>
              <a:buNone/>
            </a:pPr>
            <a:r>
              <a:rPr lang="es-ES"/>
              <a:t>5</a:t>
            </a:r>
            <a:endParaRPr/>
          </a:p>
        </p:txBody>
      </p:sp>
      <p:sp>
        <p:nvSpPr>
          <p:cNvPr id="256" name="Google Shape;256;p9"/>
          <p:cNvSpPr txBox="1"/>
          <p:nvPr>
            <p:ph idx="13" type="body"/>
          </p:nvPr>
        </p:nvSpPr>
        <p:spPr>
          <a:xfrm>
            <a:off x="1400970" y="5374717"/>
            <a:ext cx="6874800" cy="6894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200"/>
              <a:buFont typeface="Arial"/>
              <a:buNone/>
            </a:pPr>
            <a:r>
              <a:rPr lang="es-ES"/>
              <a:t>Voice Access</a:t>
            </a:r>
            <a:endParaRPr/>
          </a:p>
        </p:txBody>
      </p:sp>
      <p:sp>
        <p:nvSpPr>
          <p:cNvPr id="257" name="Google Shape;257;p9"/>
          <p:cNvSpPr txBox="1"/>
          <p:nvPr>
            <p:ph idx="14" type="body"/>
          </p:nvPr>
        </p:nvSpPr>
        <p:spPr>
          <a:xfrm>
            <a:off x="565673" y="659662"/>
            <a:ext cx="8183700" cy="720900"/>
          </a:xfrm>
          <a:prstGeom prst="rect">
            <a:avLst/>
          </a:prstGeom>
          <a:noFill/>
          <a:ln>
            <a:noFill/>
          </a:ln>
        </p:spPr>
        <p:txBody>
          <a:bodyPr anchorCtr="0" anchor="ctr"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3600"/>
              <a:buFont typeface="Arial"/>
              <a:buNone/>
            </a:pPr>
            <a:r>
              <a:rPr lang="es-ES"/>
              <a:t>Accessibility configurations on Smartphones</a:t>
            </a:r>
            <a:endParaRPr/>
          </a:p>
          <a:p>
            <a:pPr indent="-228600" lvl="0" marL="457200" marR="0" rtl="0" algn="l">
              <a:lnSpc>
                <a:spcPct val="90000"/>
              </a:lnSpc>
              <a:spcBef>
                <a:spcPts val="1000"/>
              </a:spcBef>
              <a:spcAft>
                <a:spcPts val="0"/>
              </a:spcAft>
              <a:buClr>
                <a:schemeClr val="lt1"/>
              </a:buClr>
              <a:buSzPts val="3600"/>
              <a:buFont typeface="Arial"/>
              <a:buNone/>
            </a:pPr>
            <a:r>
              <a:t/>
            </a:r>
            <a:endParaRPr/>
          </a:p>
        </p:txBody>
      </p:sp>
      <p:sp>
        <p:nvSpPr>
          <p:cNvPr id="258" name="Google Shape;258;p9"/>
          <p:cNvSpPr txBox="1"/>
          <p:nvPr/>
        </p:nvSpPr>
        <p:spPr>
          <a:xfrm>
            <a:off x="8988825" y="2477000"/>
            <a:ext cx="2596500" cy="13251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9" name="Google Shape;259;p9"/>
          <p:cNvPicPr preferRelativeResize="0"/>
          <p:nvPr/>
        </p:nvPicPr>
        <p:blipFill rotWithShape="1">
          <a:blip r:embed="rId3">
            <a:alphaModFix/>
          </a:blip>
          <a:srcRect b="0" l="0" r="0" t="0"/>
          <a:stretch/>
        </p:blipFill>
        <p:spPr>
          <a:xfrm>
            <a:off x="6433353" y="2753466"/>
            <a:ext cx="4696695" cy="3118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2023-03-07T15:16:20Z</dcterms:created>
  <dc:creator>00  FUN-TECSOS-Enrique Del Rio Villanueva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0x01010055F02A039B52E8499F1CBBEDD78EBC4B</vt:lpwstr>
  </property>
</Properties>
</file>