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Baumans" panose="02000506020000020003" pitchFamily="2" charset="0"/>
      <p:regular r:id="rId16"/>
    </p:embeddedFont>
    <p:embeddedFont>
      <p:font typeface="Calibri" panose="020F0502020204030204" pitchFamily="34" charset="0"/>
      <p:regular r:id="rId17"/>
      <p:bold r:id="rId18"/>
      <p:italic r:id="rId19"/>
      <p:boldItalic r:id="rId20"/>
    </p:embeddedFont>
    <p:embeddedFont>
      <p:font typeface="Century Gothic" panose="020B0502020202020204" pitchFamily="34" charset="0"/>
      <p:regular r:id="rId21"/>
      <p:bold r:id="rId22"/>
      <p:italic r:id="rId23"/>
      <p:boldItalic r:id="rId24"/>
    </p:embeddedFont>
    <p:embeddedFont>
      <p:font typeface="Montserrat" pitchFamily="2" charset="77"/>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3WzNlYgq+dk3KyJ16+87n1XBOo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90E553-26AA-FD4F-8CD7-11B1B7EB5E22}" v="5" dt="2023-08-21T15:11:38.837"/>
  </p1510:revLst>
</p1510:revInfo>
</file>

<file path=ppt/tableStyles.xml><?xml version="1.0" encoding="utf-8"?>
<a:tblStyleLst xmlns:a="http://schemas.openxmlformats.org/drawingml/2006/main" def="{7D2EBEBB-336E-40FF-A37B-5559C22703A5}">
  <a:tblStyle styleId="{7D2EBEBB-336E-40FF-A37B-5559C22703A5}"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76"/>
  </p:normalViewPr>
  <p:slideViewPr>
    <p:cSldViewPr snapToGrid="0">
      <p:cViewPr varScale="1">
        <p:scale>
          <a:sx n="110" d="100"/>
          <a:sy n="110" d="100"/>
        </p:scale>
        <p:origin x="64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brizio Coccetti" userId="b3b5c976-c1cd-481e-8ba0-1f5e11a6dabd" providerId="ADAL" clId="{3090E553-26AA-FD4F-8CD7-11B1B7EB5E22}"/>
    <pc:docChg chg="undo custSel modSld">
      <pc:chgData name="Fabrizio Coccetti" userId="b3b5c976-c1cd-481e-8ba0-1f5e11a6dabd" providerId="ADAL" clId="{3090E553-26AA-FD4F-8CD7-11B1B7EB5E22}" dt="2023-08-21T15:15:19.172" v="269" actId="20577"/>
      <pc:docMkLst>
        <pc:docMk/>
      </pc:docMkLst>
      <pc:sldChg chg="modSp mod">
        <pc:chgData name="Fabrizio Coccetti" userId="b3b5c976-c1cd-481e-8ba0-1f5e11a6dabd" providerId="ADAL" clId="{3090E553-26AA-FD4F-8CD7-11B1B7EB5E22}" dt="2023-08-21T15:05:31.942" v="0"/>
        <pc:sldMkLst>
          <pc:docMk/>
          <pc:sldMk cId="0" sldId="256"/>
        </pc:sldMkLst>
        <pc:spChg chg="mod">
          <ac:chgData name="Fabrizio Coccetti" userId="b3b5c976-c1cd-481e-8ba0-1f5e11a6dabd" providerId="ADAL" clId="{3090E553-26AA-FD4F-8CD7-11B1B7EB5E22}" dt="2023-08-21T15:05:31.942" v="0"/>
          <ac:spMkLst>
            <pc:docMk/>
            <pc:sldMk cId="0" sldId="256"/>
            <ac:spMk id="107" creationId="{00000000-0000-0000-0000-000000000000}"/>
          </ac:spMkLst>
        </pc:spChg>
      </pc:sldChg>
      <pc:sldChg chg="modSp mod">
        <pc:chgData name="Fabrizio Coccetti" userId="b3b5c976-c1cd-481e-8ba0-1f5e11a6dabd" providerId="ADAL" clId="{3090E553-26AA-FD4F-8CD7-11B1B7EB5E22}" dt="2023-08-21T15:06:15.317" v="24"/>
        <pc:sldMkLst>
          <pc:docMk/>
          <pc:sldMk cId="0" sldId="257"/>
        </pc:sldMkLst>
        <pc:spChg chg="mod">
          <ac:chgData name="Fabrizio Coccetti" userId="b3b5c976-c1cd-481e-8ba0-1f5e11a6dabd" providerId="ADAL" clId="{3090E553-26AA-FD4F-8CD7-11B1B7EB5E22}" dt="2023-08-21T15:05:54.544" v="20" actId="1037"/>
          <ac:spMkLst>
            <pc:docMk/>
            <pc:sldMk cId="0" sldId="257"/>
            <ac:spMk id="118" creationId="{00000000-0000-0000-0000-000000000000}"/>
          </ac:spMkLst>
        </pc:spChg>
        <pc:spChg chg="mod">
          <ac:chgData name="Fabrizio Coccetti" userId="b3b5c976-c1cd-481e-8ba0-1f5e11a6dabd" providerId="ADAL" clId="{3090E553-26AA-FD4F-8CD7-11B1B7EB5E22}" dt="2023-08-21T15:05:59.934" v="21"/>
          <ac:spMkLst>
            <pc:docMk/>
            <pc:sldMk cId="0" sldId="257"/>
            <ac:spMk id="122" creationId="{00000000-0000-0000-0000-000000000000}"/>
          </ac:spMkLst>
        </pc:spChg>
        <pc:spChg chg="mod">
          <ac:chgData name="Fabrizio Coccetti" userId="b3b5c976-c1cd-481e-8ba0-1f5e11a6dabd" providerId="ADAL" clId="{3090E553-26AA-FD4F-8CD7-11B1B7EB5E22}" dt="2023-08-21T15:06:10.187" v="23"/>
          <ac:spMkLst>
            <pc:docMk/>
            <pc:sldMk cId="0" sldId="257"/>
            <ac:spMk id="126" creationId="{00000000-0000-0000-0000-000000000000}"/>
          </ac:spMkLst>
        </pc:spChg>
        <pc:spChg chg="mod">
          <ac:chgData name="Fabrizio Coccetti" userId="b3b5c976-c1cd-481e-8ba0-1f5e11a6dabd" providerId="ADAL" clId="{3090E553-26AA-FD4F-8CD7-11B1B7EB5E22}" dt="2023-08-21T15:06:15.317" v="24"/>
          <ac:spMkLst>
            <pc:docMk/>
            <pc:sldMk cId="0" sldId="257"/>
            <ac:spMk id="130" creationId="{00000000-0000-0000-0000-000000000000}"/>
          </ac:spMkLst>
        </pc:spChg>
      </pc:sldChg>
      <pc:sldChg chg="addSp delSp modSp mod">
        <pc:chgData name="Fabrizio Coccetti" userId="b3b5c976-c1cd-481e-8ba0-1f5e11a6dabd" providerId="ADAL" clId="{3090E553-26AA-FD4F-8CD7-11B1B7EB5E22}" dt="2023-08-21T15:07:22.764" v="46" actId="1076"/>
        <pc:sldMkLst>
          <pc:docMk/>
          <pc:sldMk cId="0" sldId="258"/>
        </pc:sldMkLst>
        <pc:spChg chg="add mod">
          <ac:chgData name="Fabrizio Coccetti" userId="b3b5c976-c1cd-481e-8ba0-1f5e11a6dabd" providerId="ADAL" clId="{3090E553-26AA-FD4F-8CD7-11B1B7EB5E22}" dt="2023-08-21T15:06:32.935" v="26"/>
          <ac:spMkLst>
            <pc:docMk/>
            <pc:sldMk cId="0" sldId="258"/>
            <ac:spMk id="2" creationId="{A3B8506B-7614-8F40-5155-BB8530025375}"/>
          </ac:spMkLst>
        </pc:spChg>
        <pc:spChg chg="del">
          <ac:chgData name="Fabrizio Coccetti" userId="b3b5c976-c1cd-481e-8ba0-1f5e11a6dabd" providerId="ADAL" clId="{3090E553-26AA-FD4F-8CD7-11B1B7EB5E22}" dt="2023-08-21T15:06:32.296" v="25" actId="478"/>
          <ac:spMkLst>
            <pc:docMk/>
            <pc:sldMk cId="0" sldId="258"/>
            <ac:spMk id="136" creationId="{00000000-0000-0000-0000-000000000000}"/>
          </ac:spMkLst>
        </pc:spChg>
        <pc:spChg chg="mod">
          <ac:chgData name="Fabrizio Coccetti" userId="b3b5c976-c1cd-481e-8ba0-1f5e11a6dabd" providerId="ADAL" clId="{3090E553-26AA-FD4F-8CD7-11B1B7EB5E22}" dt="2023-08-21T15:07:12.418" v="43" actId="20577"/>
          <ac:spMkLst>
            <pc:docMk/>
            <pc:sldMk cId="0" sldId="258"/>
            <ac:spMk id="139" creationId="{00000000-0000-0000-0000-000000000000}"/>
          </ac:spMkLst>
        </pc:spChg>
        <pc:spChg chg="mod">
          <ac:chgData name="Fabrizio Coccetti" userId="b3b5c976-c1cd-481e-8ba0-1f5e11a6dabd" providerId="ADAL" clId="{3090E553-26AA-FD4F-8CD7-11B1B7EB5E22}" dt="2023-08-21T15:06:50.994" v="27"/>
          <ac:spMkLst>
            <pc:docMk/>
            <pc:sldMk cId="0" sldId="258"/>
            <ac:spMk id="144" creationId="{00000000-0000-0000-0000-000000000000}"/>
          </ac:spMkLst>
        </pc:spChg>
        <pc:spChg chg="mod">
          <ac:chgData name="Fabrizio Coccetti" userId="b3b5c976-c1cd-481e-8ba0-1f5e11a6dabd" providerId="ADAL" clId="{3090E553-26AA-FD4F-8CD7-11B1B7EB5E22}" dt="2023-08-21T15:07:22.764" v="46" actId="1076"/>
          <ac:spMkLst>
            <pc:docMk/>
            <pc:sldMk cId="0" sldId="258"/>
            <ac:spMk id="148" creationId="{00000000-0000-0000-0000-000000000000}"/>
          </ac:spMkLst>
        </pc:spChg>
      </pc:sldChg>
      <pc:sldChg chg="modSp mod">
        <pc:chgData name="Fabrizio Coccetti" userId="b3b5c976-c1cd-481e-8ba0-1f5e11a6dabd" providerId="ADAL" clId="{3090E553-26AA-FD4F-8CD7-11B1B7EB5E22}" dt="2023-08-21T15:08:01.749" v="53" actId="20577"/>
        <pc:sldMkLst>
          <pc:docMk/>
          <pc:sldMk cId="0" sldId="259"/>
        </pc:sldMkLst>
        <pc:spChg chg="mod">
          <ac:chgData name="Fabrizio Coccetti" userId="b3b5c976-c1cd-481e-8ba0-1f5e11a6dabd" providerId="ADAL" clId="{3090E553-26AA-FD4F-8CD7-11B1B7EB5E22}" dt="2023-08-21T15:08:01.749" v="53" actId="20577"/>
          <ac:spMkLst>
            <pc:docMk/>
            <pc:sldMk cId="0" sldId="259"/>
            <ac:spMk id="154" creationId="{00000000-0000-0000-0000-000000000000}"/>
          </ac:spMkLst>
        </pc:spChg>
      </pc:sldChg>
      <pc:sldChg chg="modSp mod">
        <pc:chgData name="Fabrizio Coccetti" userId="b3b5c976-c1cd-481e-8ba0-1f5e11a6dabd" providerId="ADAL" clId="{3090E553-26AA-FD4F-8CD7-11B1B7EB5E22}" dt="2023-08-21T15:08:36.849" v="58" actId="14100"/>
        <pc:sldMkLst>
          <pc:docMk/>
          <pc:sldMk cId="0" sldId="260"/>
        </pc:sldMkLst>
        <pc:spChg chg="mod">
          <ac:chgData name="Fabrizio Coccetti" userId="b3b5c976-c1cd-481e-8ba0-1f5e11a6dabd" providerId="ADAL" clId="{3090E553-26AA-FD4F-8CD7-11B1B7EB5E22}" dt="2023-08-21T15:08:36.849" v="58" actId="14100"/>
          <ac:spMkLst>
            <pc:docMk/>
            <pc:sldMk cId="0" sldId="260"/>
            <ac:spMk id="160" creationId="{00000000-0000-0000-0000-000000000000}"/>
          </ac:spMkLst>
        </pc:spChg>
      </pc:sldChg>
      <pc:sldChg chg="modSp mod">
        <pc:chgData name="Fabrizio Coccetti" userId="b3b5c976-c1cd-481e-8ba0-1f5e11a6dabd" providerId="ADAL" clId="{3090E553-26AA-FD4F-8CD7-11B1B7EB5E22}" dt="2023-08-21T15:10:49.851" v="168" actId="1036"/>
        <pc:sldMkLst>
          <pc:docMk/>
          <pc:sldMk cId="0" sldId="261"/>
        </pc:sldMkLst>
        <pc:spChg chg="mod">
          <ac:chgData name="Fabrizio Coccetti" userId="b3b5c976-c1cd-481e-8ba0-1f5e11a6dabd" providerId="ADAL" clId="{3090E553-26AA-FD4F-8CD7-11B1B7EB5E22}" dt="2023-08-21T15:09:09.245" v="81" actId="1035"/>
          <ac:spMkLst>
            <pc:docMk/>
            <pc:sldMk cId="0" sldId="261"/>
            <ac:spMk id="166" creationId="{00000000-0000-0000-0000-000000000000}"/>
          </ac:spMkLst>
        </pc:spChg>
        <pc:spChg chg="mod">
          <ac:chgData name="Fabrizio Coccetti" userId="b3b5c976-c1cd-481e-8ba0-1f5e11a6dabd" providerId="ADAL" clId="{3090E553-26AA-FD4F-8CD7-11B1B7EB5E22}" dt="2023-08-21T15:10:22.662" v="136" actId="403"/>
          <ac:spMkLst>
            <pc:docMk/>
            <pc:sldMk cId="0" sldId="261"/>
            <ac:spMk id="167" creationId="{00000000-0000-0000-0000-000000000000}"/>
          </ac:spMkLst>
        </pc:spChg>
        <pc:spChg chg="mod">
          <ac:chgData name="Fabrizio Coccetti" userId="b3b5c976-c1cd-481e-8ba0-1f5e11a6dabd" providerId="ADAL" clId="{3090E553-26AA-FD4F-8CD7-11B1B7EB5E22}" dt="2023-08-21T15:10:49.851" v="168" actId="1036"/>
          <ac:spMkLst>
            <pc:docMk/>
            <pc:sldMk cId="0" sldId="261"/>
            <ac:spMk id="168" creationId="{00000000-0000-0000-0000-000000000000}"/>
          </ac:spMkLst>
        </pc:spChg>
        <pc:spChg chg="mod">
          <ac:chgData name="Fabrizio Coccetti" userId="b3b5c976-c1cd-481e-8ba0-1f5e11a6dabd" providerId="ADAL" clId="{3090E553-26AA-FD4F-8CD7-11B1B7EB5E22}" dt="2023-08-21T15:10:37.620" v="156" actId="1035"/>
          <ac:spMkLst>
            <pc:docMk/>
            <pc:sldMk cId="0" sldId="261"/>
            <ac:spMk id="169" creationId="{00000000-0000-0000-0000-000000000000}"/>
          </ac:spMkLst>
        </pc:spChg>
        <pc:spChg chg="mod">
          <ac:chgData name="Fabrizio Coccetti" userId="b3b5c976-c1cd-481e-8ba0-1f5e11a6dabd" providerId="ADAL" clId="{3090E553-26AA-FD4F-8CD7-11B1B7EB5E22}" dt="2023-08-21T15:10:44.378" v="159" actId="1036"/>
          <ac:spMkLst>
            <pc:docMk/>
            <pc:sldMk cId="0" sldId="261"/>
            <ac:spMk id="170" creationId="{00000000-0000-0000-0000-000000000000}"/>
          </ac:spMkLst>
        </pc:spChg>
        <pc:spChg chg="mod">
          <ac:chgData name="Fabrizio Coccetti" userId="b3b5c976-c1cd-481e-8ba0-1f5e11a6dabd" providerId="ADAL" clId="{3090E553-26AA-FD4F-8CD7-11B1B7EB5E22}" dt="2023-08-21T15:10:18.723" v="135" actId="1035"/>
          <ac:spMkLst>
            <pc:docMk/>
            <pc:sldMk cId="0" sldId="261"/>
            <ac:spMk id="171" creationId="{00000000-0000-0000-0000-000000000000}"/>
          </ac:spMkLst>
        </pc:spChg>
      </pc:sldChg>
      <pc:sldChg chg="modSp mod">
        <pc:chgData name="Fabrizio Coccetti" userId="b3b5c976-c1cd-481e-8ba0-1f5e11a6dabd" providerId="ADAL" clId="{3090E553-26AA-FD4F-8CD7-11B1B7EB5E22}" dt="2023-08-21T15:11:38.837" v="179"/>
        <pc:sldMkLst>
          <pc:docMk/>
          <pc:sldMk cId="0" sldId="262"/>
        </pc:sldMkLst>
        <pc:spChg chg="mod">
          <ac:chgData name="Fabrizio Coccetti" userId="b3b5c976-c1cd-481e-8ba0-1f5e11a6dabd" providerId="ADAL" clId="{3090E553-26AA-FD4F-8CD7-11B1B7EB5E22}" dt="2023-08-21T15:11:00.989" v="169"/>
          <ac:spMkLst>
            <pc:docMk/>
            <pc:sldMk cId="0" sldId="262"/>
            <ac:spMk id="177" creationId="{00000000-0000-0000-0000-000000000000}"/>
          </ac:spMkLst>
        </pc:spChg>
        <pc:graphicFrameChg chg="mod modGraphic">
          <ac:chgData name="Fabrizio Coccetti" userId="b3b5c976-c1cd-481e-8ba0-1f5e11a6dabd" providerId="ADAL" clId="{3090E553-26AA-FD4F-8CD7-11B1B7EB5E22}" dt="2023-08-21T15:11:38.837" v="179"/>
          <ac:graphicFrameMkLst>
            <pc:docMk/>
            <pc:sldMk cId="0" sldId="262"/>
            <ac:graphicFrameMk id="178" creationId="{00000000-0000-0000-0000-000000000000}"/>
          </ac:graphicFrameMkLst>
        </pc:graphicFrameChg>
      </pc:sldChg>
      <pc:sldChg chg="modSp mod">
        <pc:chgData name="Fabrizio Coccetti" userId="b3b5c976-c1cd-481e-8ba0-1f5e11a6dabd" providerId="ADAL" clId="{3090E553-26AA-FD4F-8CD7-11B1B7EB5E22}" dt="2023-08-21T15:12:00.238" v="207" actId="1036"/>
        <pc:sldMkLst>
          <pc:docMk/>
          <pc:sldMk cId="0" sldId="263"/>
        </pc:sldMkLst>
        <pc:spChg chg="mod">
          <ac:chgData name="Fabrizio Coccetti" userId="b3b5c976-c1cd-481e-8ba0-1f5e11a6dabd" providerId="ADAL" clId="{3090E553-26AA-FD4F-8CD7-11B1B7EB5E22}" dt="2023-08-21T15:12:00.238" v="207" actId="1036"/>
          <ac:spMkLst>
            <pc:docMk/>
            <pc:sldMk cId="0" sldId="263"/>
            <ac:spMk id="183" creationId="{00000000-0000-0000-0000-000000000000}"/>
          </ac:spMkLst>
        </pc:spChg>
      </pc:sldChg>
      <pc:sldChg chg="modSp mod">
        <pc:chgData name="Fabrizio Coccetti" userId="b3b5c976-c1cd-481e-8ba0-1f5e11a6dabd" providerId="ADAL" clId="{3090E553-26AA-FD4F-8CD7-11B1B7EB5E22}" dt="2023-08-21T15:12:41.216" v="219" actId="14100"/>
        <pc:sldMkLst>
          <pc:docMk/>
          <pc:sldMk cId="0" sldId="264"/>
        </pc:sldMkLst>
        <pc:spChg chg="mod">
          <ac:chgData name="Fabrizio Coccetti" userId="b3b5c976-c1cd-481e-8ba0-1f5e11a6dabd" providerId="ADAL" clId="{3090E553-26AA-FD4F-8CD7-11B1B7EB5E22}" dt="2023-08-21T15:12:23.044" v="211"/>
          <ac:spMkLst>
            <pc:docMk/>
            <pc:sldMk cId="0" sldId="264"/>
            <ac:spMk id="191" creationId="{00000000-0000-0000-0000-000000000000}"/>
          </ac:spMkLst>
        </pc:spChg>
        <pc:spChg chg="mod">
          <ac:chgData name="Fabrizio Coccetti" userId="b3b5c976-c1cd-481e-8ba0-1f5e11a6dabd" providerId="ADAL" clId="{3090E553-26AA-FD4F-8CD7-11B1B7EB5E22}" dt="2023-08-21T15:12:26.464" v="216" actId="20577"/>
          <ac:spMkLst>
            <pc:docMk/>
            <pc:sldMk cId="0" sldId="264"/>
            <ac:spMk id="195" creationId="{00000000-0000-0000-0000-000000000000}"/>
          </ac:spMkLst>
        </pc:spChg>
        <pc:spChg chg="mod">
          <ac:chgData name="Fabrizio Coccetti" userId="b3b5c976-c1cd-481e-8ba0-1f5e11a6dabd" providerId="ADAL" clId="{3090E553-26AA-FD4F-8CD7-11B1B7EB5E22}" dt="2023-08-21T15:12:41.216" v="219" actId="14100"/>
          <ac:spMkLst>
            <pc:docMk/>
            <pc:sldMk cId="0" sldId="264"/>
            <ac:spMk id="199" creationId="{00000000-0000-0000-0000-000000000000}"/>
          </ac:spMkLst>
        </pc:spChg>
      </pc:sldChg>
      <pc:sldChg chg="modSp mod">
        <pc:chgData name="Fabrizio Coccetti" userId="b3b5c976-c1cd-481e-8ba0-1f5e11a6dabd" providerId="ADAL" clId="{3090E553-26AA-FD4F-8CD7-11B1B7EB5E22}" dt="2023-08-21T15:14:57.165" v="261" actId="12"/>
        <pc:sldMkLst>
          <pc:docMk/>
          <pc:sldMk cId="0" sldId="265"/>
        </pc:sldMkLst>
        <pc:spChg chg="mod">
          <ac:chgData name="Fabrizio Coccetti" userId="b3b5c976-c1cd-481e-8ba0-1f5e11a6dabd" providerId="ADAL" clId="{3090E553-26AA-FD4F-8CD7-11B1B7EB5E22}" dt="2023-08-21T15:12:52.949" v="220"/>
          <ac:spMkLst>
            <pc:docMk/>
            <pc:sldMk cId="0" sldId="265"/>
            <ac:spMk id="207" creationId="{00000000-0000-0000-0000-000000000000}"/>
          </ac:spMkLst>
        </pc:spChg>
        <pc:spChg chg="mod">
          <ac:chgData name="Fabrizio Coccetti" userId="b3b5c976-c1cd-481e-8ba0-1f5e11a6dabd" providerId="ADAL" clId="{3090E553-26AA-FD4F-8CD7-11B1B7EB5E22}" dt="2023-08-21T15:14:57.165" v="261" actId="12"/>
          <ac:spMkLst>
            <pc:docMk/>
            <pc:sldMk cId="0" sldId="265"/>
            <ac:spMk id="208" creationId="{00000000-0000-0000-0000-000000000000}"/>
          </ac:spMkLst>
        </pc:spChg>
      </pc:sldChg>
      <pc:sldChg chg="modSp mod">
        <pc:chgData name="Fabrizio Coccetti" userId="b3b5c976-c1cd-481e-8ba0-1f5e11a6dabd" providerId="ADAL" clId="{3090E553-26AA-FD4F-8CD7-11B1B7EB5E22}" dt="2023-08-21T15:14:50.163" v="260" actId="12"/>
        <pc:sldMkLst>
          <pc:docMk/>
          <pc:sldMk cId="0" sldId="266"/>
        </pc:sldMkLst>
        <pc:spChg chg="mod">
          <ac:chgData name="Fabrizio Coccetti" userId="b3b5c976-c1cd-481e-8ba0-1f5e11a6dabd" providerId="ADAL" clId="{3090E553-26AA-FD4F-8CD7-11B1B7EB5E22}" dt="2023-08-21T15:13:02.520" v="221"/>
          <ac:spMkLst>
            <pc:docMk/>
            <pc:sldMk cId="0" sldId="266"/>
            <ac:spMk id="216" creationId="{00000000-0000-0000-0000-000000000000}"/>
          </ac:spMkLst>
        </pc:spChg>
        <pc:spChg chg="mod">
          <ac:chgData name="Fabrizio Coccetti" userId="b3b5c976-c1cd-481e-8ba0-1f5e11a6dabd" providerId="ADAL" clId="{3090E553-26AA-FD4F-8CD7-11B1B7EB5E22}" dt="2023-08-21T15:14:50.163" v="260" actId="12"/>
          <ac:spMkLst>
            <pc:docMk/>
            <pc:sldMk cId="0" sldId="266"/>
            <ac:spMk id="217" creationId="{00000000-0000-0000-0000-000000000000}"/>
          </ac:spMkLst>
        </pc:spChg>
      </pc:sldChg>
      <pc:sldChg chg="modSp mod">
        <pc:chgData name="Fabrizio Coccetti" userId="b3b5c976-c1cd-481e-8ba0-1f5e11a6dabd" providerId="ADAL" clId="{3090E553-26AA-FD4F-8CD7-11B1B7EB5E22}" dt="2023-08-21T15:15:08.887" v="263" actId="12"/>
        <pc:sldMkLst>
          <pc:docMk/>
          <pc:sldMk cId="0" sldId="267"/>
        </pc:sldMkLst>
        <pc:spChg chg="mod">
          <ac:chgData name="Fabrizio Coccetti" userId="b3b5c976-c1cd-481e-8ba0-1f5e11a6dabd" providerId="ADAL" clId="{3090E553-26AA-FD4F-8CD7-11B1B7EB5E22}" dt="2023-08-21T15:13:08.751" v="222"/>
          <ac:spMkLst>
            <pc:docMk/>
            <pc:sldMk cId="0" sldId="267"/>
            <ac:spMk id="225" creationId="{00000000-0000-0000-0000-000000000000}"/>
          </ac:spMkLst>
        </pc:spChg>
        <pc:spChg chg="mod">
          <ac:chgData name="Fabrizio Coccetti" userId="b3b5c976-c1cd-481e-8ba0-1f5e11a6dabd" providerId="ADAL" clId="{3090E553-26AA-FD4F-8CD7-11B1B7EB5E22}" dt="2023-08-21T15:15:08.887" v="263" actId="12"/>
          <ac:spMkLst>
            <pc:docMk/>
            <pc:sldMk cId="0" sldId="267"/>
            <ac:spMk id="226" creationId="{00000000-0000-0000-0000-000000000000}"/>
          </ac:spMkLst>
        </pc:spChg>
      </pc:sldChg>
      <pc:sldChg chg="modSp mod">
        <pc:chgData name="Fabrizio Coccetti" userId="b3b5c976-c1cd-481e-8ba0-1f5e11a6dabd" providerId="ADAL" clId="{3090E553-26AA-FD4F-8CD7-11B1B7EB5E22}" dt="2023-08-21T15:15:19.172" v="269" actId="20577"/>
        <pc:sldMkLst>
          <pc:docMk/>
          <pc:sldMk cId="0" sldId="268"/>
        </pc:sldMkLst>
        <pc:spChg chg="mod">
          <ac:chgData name="Fabrizio Coccetti" userId="b3b5c976-c1cd-481e-8ba0-1f5e11a6dabd" providerId="ADAL" clId="{3090E553-26AA-FD4F-8CD7-11B1B7EB5E22}" dt="2023-08-21T15:15:19.172" v="269" actId="20577"/>
          <ac:spMkLst>
            <pc:docMk/>
            <pc:sldMk cId="0" sldId="268"/>
            <ac:spMk id="23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05" name="Google Shape;10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it-IT"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 name="Google Shape;20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1" name="Google Shape;21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30" name="Google Shape;23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it-IT"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 name="Google Shape;11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 name="Google Shape;16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6" name="Google Shape;18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
  <p:cSld name="Cover Slide ">
    <p:spTree>
      <p:nvGrpSpPr>
        <p:cNvPr id="1" name="Shape 11"/>
        <p:cNvGrpSpPr/>
        <p:nvPr/>
      </p:nvGrpSpPr>
      <p:grpSpPr>
        <a:xfrm>
          <a:off x="0" y="0"/>
          <a:ext cx="0" cy="0"/>
          <a:chOff x="0" y="0"/>
          <a:chExt cx="0" cy="0"/>
        </a:xfrm>
      </p:grpSpPr>
      <p:sp>
        <p:nvSpPr>
          <p:cNvPr id="12" name="Google Shape;12;p27"/>
          <p:cNvSpPr/>
          <p:nvPr/>
        </p:nvSpPr>
        <p:spPr>
          <a:xfrm>
            <a:off x="0" y="2454512"/>
            <a:ext cx="12172692" cy="3432703"/>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sp>
        <p:nvSpPr>
          <p:cNvPr id="13" name="Google Shape;13;p27"/>
          <p:cNvSpPr txBox="1">
            <a:spLocks noGrp="1"/>
          </p:cNvSpPr>
          <p:nvPr>
            <p:ph type="body" idx="1"/>
          </p:nvPr>
        </p:nvSpPr>
        <p:spPr>
          <a:xfrm>
            <a:off x="575887" y="3922846"/>
            <a:ext cx="3354126" cy="1008397"/>
          </a:xfrm>
          <a:prstGeom prst="rect">
            <a:avLst/>
          </a:prstGeom>
          <a:noFill/>
          <a:ln>
            <a:noFill/>
          </a:ln>
        </p:spPr>
        <p:txBody>
          <a:bodyPr spcFirstLastPara="1" wrap="square" lIns="91425" tIns="45700" rIns="91425" bIns="45700" anchor="t" anchorCtr="0">
            <a:noAutofit/>
          </a:bodyPr>
          <a:lstStyle>
            <a:lvl1pPr marL="457200" marR="0" lvl="0" indent="-228600" algn="l">
              <a:lnSpc>
                <a:spcPct val="98850"/>
              </a:lnSpc>
              <a:spcBef>
                <a:spcPts val="0"/>
              </a:spcBef>
              <a:spcAft>
                <a:spcPts val="0"/>
              </a:spcAft>
              <a:buClr>
                <a:schemeClr val="lt1"/>
              </a:buClr>
              <a:buSzPts val="4000"/>
              <a:buFont typeface="Arial"/>
              <a:buNone/>
              <a:defRPr sz="40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body" idx="2"/>
          </p:nvPr>
        </p:nvSpPr>
        <p:spPr>
          <a:xfrm>
            <a:off x="618012" y="3232383"/>
            <a:ext cx="3311988" cy="533188"/>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5" name="Google Shape;15;p27"/>
          <p:cNvGrpSpPr/>
          <p:nvPr/>
        </p:nvGrpSpPr>
        <p:grpSpPr>
          <a:xfrm>
            <a:off x="162193" y="6091871"/>
            <a:ext cx="2471731" cy="613729"/>
            <a:chOff x="0" y="0"/>
            <a:chExt cx="2301694" cy="571500"/>
          </a:xfrm>
        </p:grpSpPr>
        <p:sp>
          <p:nvSpPr>
            <p:cNvPr id="16" name="Google Shape;16;p27"/>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 name="Google Shape;17;p27"/>
            <p:cNvPicPr preferRelativeResize="0"/>
            <p:nvPr/>
          </p:nvPicPr>
          <p:blipFill rotWithShape="1">
            <a:blip r:embed="rId2">
              <a:alphaModFix/>
            </a:blip>
            <a:srcRect r="44449"/>
            <a:stretch/>
          </p:blipFill>
          <p:spPr>
            <a:xfrm>
              <a:off x="312965" y="96237"/>
              <a:ext cx="1675765" cy="384810"/>
            </a:xfrm>
            <a:prstGeom prst="rect">
              <a:avLst/>
            </a:prstGeom>
            <a:noFill/>
            <a:ln>
              <a:noFill/>
            </a:ln>
          </p:spPr>
        </p:pic>
      </p:grpSp>
      <p:sp>
        <p:nvSpPr>
          <p:cNvPr id="18" name="Google Shape;18;p27"/>
          <p:cNvSpPr/>
          <p:nvPr/>
        </p:nvSpPr>
        <p:spPr>
          <a:xfrm>
            <a:off x="12192000" y="153500"/>
            <a:ext cx="3690980" cy="7687732"/>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EBEBE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grpSp>
        <p:nvGrpSpPr>
          <p:cNvPr id="19" name="Google Shape;19;p27"/>
          <p:cNvGrpSpPr/>
          <p:nvPr/>
        </p:nvGrpSpPr>
        <p:grpSpPr>
          <a:xfrm>
            <a:off x="9565775" y="3574321"/>
            <a:ext cx="3525984" cy="2857223"/>
            <a:chOff x="1659400" y="1572038"/>
            <a:chExt cx="970931" cy="786778"/>
          </a:xfrm>
        </p:grpSpPr>
        <p:sp>
          <p:nvSpPr>
            <p:cNvPr id="20" name="Google Shape;20;p27"/>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27"/>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2" name="Google Shape;22;p27"/>
          <p:cNvSpPr>
            <a:spLocks noGrp="1"/>
          </p:cNvSpPr>
          <p:nvPr>
            <p:ph type="pic" idx="3"/>
          </p:nvPr>
        </p:nvSpPr>
        <p:spPr>
          <a:xfrm>
            <a:off x="5718875" y="423474"/>
            <a:ext cx="5982506" cy="4551482"/>
          </a:xfrm>
          <a:prstGeom prst="rect">
            <a:avLst/>
          </a:prstGeom>
          <a:solidFill>
            <a:srgbClr val="F2F2F2"/>
          </a:solidFill>
          <a:ln>
            <a:noFill/>
          </a:ln>
        </p:spPr>
      </p:sp>
      <p:sp>
        <p:nvSpPr>
          <p:cNvPr id="23" name="Google Shape;23;p27"/>
          <p:cNvSpPr/>
          <p:nvPr/>
        </p:nvSpPr>
        <p:spPr>
          <a:xfrm>
            <a:off x="6903719" y="5585903"/>
            <a:ext cx="5257377" cy="756631"/>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sp>
        <p:nvSpPr>
          <p:cNvPr id="24" name="Google Shape;24;p27"/>
          <p:cNvSpPr txBox="1">
            <a:spLocks noGrp="1"/>
          </p:cNvSpPr>
          <p:nvPr>
            <p:ph type="body" idx="4"/>
          </p:nvPr>
        </p:nvSpPr>
        <p:spPr>
          <a:xfrm>
            <a:off x="8064230" y="5611394"/>
            <a:ext cx="3476589" cy="731140"/>
          </a:xfrm>
          <a:prstGeom prst="rect">
            <a:avLst/>
          </a:prstGeom>
          <a:noFill/>
          <a:ln>
            <a:noFill/>
          </a:ln>
        </p:spPr>
        <p:txBody>
          <a:bodyPr spcFirstLastPara="1" wrap="square" lIns="91425" tIns="45700" rIns="91425" bIns="45700" anchor="ctr" anchorCtr="0">
            <a:normAutofit/>
          </a:bodyPr>
          <a:lstStyle>
            <a:lvl1pPr marL="457200" marR="0" lvl="0" indent="-228600" algn="r">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5" name="Google Shape;25;p27"/>
          <p:cNvPicPr preferRelativeResize="0"/>
          <p:nvPr/>
        </p:nvPicPr>
        <p:blipFill rotWithShape="1">
          <a:blip r:embed="rId3">
            <a:alphaModFix/>
          </a:blip>
          <a:srcRect/>
          <a:stretch/>
        </p:blipFill>
        <p:spPr>
          <a:xfrm>
            <a:off x="431403" y="569217"/>
            <a:ext cx="4405042" cy="16806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83"/>
        <p:cNvGrpSpPr/>
        <p:nvPr/>
      </p:nvGrpSpPr>
      <p:grpSpPr>
        <a:xfrm>
          <a:off x="0" y="0"/>
          <a:ext cx="0" cy="0"/>
          <a:chOff x="0" y="0"/>
          <a:chExt cx="0" cy="0"/>
        </a:xfrm>
      </p:grpSpPr>
      <p:sp>
        <p:nvSpPr>
          <p:cNvPr id="84" name="Google Shape;84;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2"/>
          <p:cNvSpPr>
            <a:spLocks noGrp="1"/>
          </p:cNvSpPr>
          <p:nvPr>
            <p:ph type="pic" idx="2"/>
          </p:nvPr>
        </p:nvSpPr>
        <p:spPr>
          <a:xfrm>
            <a:off x="5183188" y="987425"/>
            <a:ext cx="6172200" cy="4873625"/>
          </a:xfrm>
          <a:prstGeom prst="rect">
            <a:avLst/>
          </a:prstGeom>
          <a:noFill/>
          <a:ln>
            <a:noFill/>
          </a:ln>
        </p:spPr>
      </p:sp>
      <p:sp>
        <p:nvSpPr>
          <p:cNvPr id="86" name="Google Shape;86;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7" name="Google Shape;8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90"/>
        <p:cNvGrpSpPr/>
        <p:nvPr/>
      </p:nvGrpSpPr>
      <p:grpSpPr>
        <a:xfrm>
          <a:off x="0" y="0"/>
          <a:ext cx="0" cy="0"/>
          <a:chOff x="0" y="0"/>
          <a:chExt cx="0" cy="0"/>
        </a:xfrm>
      </p:grpSpPr>
      <p:sp>
        <p:nvSpPr>
          <p:cNvPr id="91" name="Google Shape;9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96"/>
        <p:cNvGrpSpPr/>
        <p:nvPr/>
      </p:nvGrpSpPr>
      <p:grpSpPr>
        <a:xfrm>
          <a:off x="0" y="0"/>
          <a:ext cx="0" cy="0"/>
          <a:chOff x="0" y="0"/>
          <a:chExt cx="0" cy="0"/>
        </a:xfrm>
      </p:grpSpPr>
      <p:sp>
        <p:nvSpPr>
          <p:cNvPr id="97" name="Google Shape;97;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6"/>
        <p:cNvGrpSpPr/>
        <p:nvPr/>
      </p:nvGrpSpPr>
      <p:grpSpPr>
        <a:xfrm>
          <a:off x="0" y="0"/>
          <a:ext cx="0" cy="0"/>
          <a:chOff x="0" y="0"/>
          <a:chExt cx="0" cy="0"/>
        </a:xfrm>
      </p:grpSpPr>
      <p:sp>
        <p:nvSpPr>
          <p:cNvPr id="27" name="Google Shape;2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32"/>
        <p:cNvGrpSpPr/>
        <p:nvPr/>
      </p:nvGrpSpPr>
      <p:grpSpPr>
        <a:xfrm>
          <a:off x="0" y="0"/>
          <a:ext cx="0" cy="0"/>
          <a:chOff x="0" y="0"/>
          <a:chExt cx="0" cy="0"/>
        </a:xfrm>
      </p:grpSpPr>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36"/>
        <p:cNvGrpSpPr/>
        <p:nvPr/>
      </p:nvGrpSpPr>
      <p:grpSpPr>
        <a:xfrm>
          <a:off x="0" y="0"/>
          <a:ext cx="0" cy="0"/>
          <a:chOff x="0" y="0"/>
          <a:chExt cx="0" cy="0"/>
        </a:xfrm>
      </p:grpSpPr>
      <p:sp>
        <p:nvSpPr>
          <p:cNvPr id="37" name="Google Shape;37;p28"/>
          <p:cNvSpPr/>
          <p:nvPr/>
        </p:nvSpPr>
        <p:spPr>
          <a:xfrm>
            <a:off x="-32399" y="3350405"/>
            <a:ext cx="12194195" cy="2415624"/>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 name="Google Shape;38;p28"/>
          <p:cNvSpPr txBox="1">
            <a:spLocks noGrp="1"/>
          </p:cNvSpPr>
          <p:nvPr>
            <p:ph type="body" idx="1"/>
          </p:nvPr>
        </p:nvSpPr>
        <p:spPr>
          <a:xfrm>
            <a:off x="690953" y="4549217"/>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28"/>
          <p:cNvSpPr txBox="1">
            <a:spLocks noGrp="1"/>
          </p:cNvSpPr>
          <p:nvPr>
            <p:ph type="body" idx="2"/>
          </p:nvPr>
        </p:nvSpPr>
        <p:spPr>
          <a:xfrm>
            <a:off x="690953" y="3739641"/>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a:lnSpc>
                <a:spcPct val="90000"/>
              </a:lnSpc>
              <a:spcBef>
                <a:spcPts val="1000"/>
              </a:spcBef>
              <a:spcAft>
                <a:spcPts val="0"/>
              </a:spcAft>
              <a:buClr>
                <a:srgbClr val="24BAA2"/>
              </a:buClr>
              <a:buSzPts val="5000"/>
              <a:buFont typeface="Arial"/>
              <a:buNone/>
              <a:defRPr sz="5000" b="1" i="0" u="none" strike="noStrike" cap="none">
                <a:solidFill>
                  <a:srgbClr val="24BAA2"/>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0" name="Google Shape;40;p28"/>
          <p:cNvGrpSpPr/>
          <p:nvPr/>
        </p:nvGrpSpPr>
        <p:grpSpPr>
          <a:xfrm>
            <a:off x="336354" y="5927698"/>
            <a:ext cx="2735993" cy="679345"/>
            <a:chOff x="0" y="0"/>
            <a:chExt cx="2301694" cy="571500"/>
          </a:xfrm>
        </p:grpSpPr>
        <p:sp>
          <p:nvSpPr>
            <p:cNvPr id="41" name="Google Shape;41;p28"/>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2" name="Google Shape;42;p28"/>
            <p:cNvPicPr preferRelativeResize="0"/>
            <p:nvPr/>
          </p:nvPicPr>
          <p:blipFill rotWithShape="1">
            <a:blip r:embed="rId2">
              <a:alphaModFix/>
            </a:blip>
            <a:srcRect r="44449"/>
            <a:stretch/>
          </p:blipFill>
          <p:spPr>
            <a:xfrm>
              <a:off x="312965" y="96237"/>
              <a:ext cx="1675765" cy="384810"/>
            </a:xfrm>
            <a:prstGeom prst="rect">
              <a:avLst/>
            </a:prstGeom>
            <a:noFill/>
            <a:ln>
              <a:noFill/>
            </a:ln>
          </p:spPr>
        </p:pic>
      </p:grpSp>
      <p:pic>
        <p:nvPicPr>
          <p:cNvPr id="43" name="Google Shape;43;p28"/>
          <p:cNvPicPr preferRelativeResize="0"/>
          <p:nvPr/>
        </p:nvPicPr>
        <p:blipFill rotWithShape="1">
          <a:blip r:embed="rId3">
            <a:alphaModFix/>
          </a:blip>
          <a:srcRect/>
          <a:stretch/>
        </p:blipFill>
        <p:spPr>
          <a:xfrm>
            <a:off x="336354" y="587665"/>
            <a:ext cx="5189566" cy="1979955"/>
          </a:xfrm>
          <a:prstGeom prst="rect">
            <a:avLst/>
          </a:prstGeom>
          <a:noFill/>
          <a:ln>
            <a:noFill/>
          </a:ln>
        </p:spPr>
      </p:pic>
      <p:grpSp>
        <p:nvGrpSpPr>
          <p:cNvPr id="44" name="Google Shape;44;p28"/>
          <p:cNvGrpSpPr/>
          <p:nvPr/>
        </p:nvGrpSpPr>
        <p:grpSpPr>
          <a:xfrm>
            <a:off x="9565775" y="3574321"/>
            <a:ext cx="3525984" cy="2857223"/>
            <a:chOff x="1659400" y="1572038"/>
            <a:chExt cx="970931" cy="786778"/>
          </a:xfrm>
        </p:grpSpPr>
        <p:sp>
          <p:nvSpPr>
            <p:cNvPr id="45" name="Google Shape;45;p28"/>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 name="Google Shape;46;p28"/>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7" name="Google Shape;47;p28"/>
          <p:cNvSpPr/>
          <p:nvPr/>
        </p:nvSpPr>
        <p:spPr>
          <a:xfrm>
            <a:off x="6903719" y="5585903"/>
            <a:ext cx="5257377" cy="756631"/>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sp>
        <p:nvSpPr>
          <p:cNvPr id="48" name="Google Shape;48;p28"/>
          <p:cNvSpPr txBox="1">
            <a:spLocks noGrp="1"/>
          </p:cNvSpPr>
          <p:nvPr>
            <p:ph type="body" idx="3"/>
          </p:nvPr>
        </p:nvSpPr>
        <p:spPr>
          <a:xfrm>
            <a:off x="8064230" y="5611394"/>
            <a:ext cx="3476589" cy="731140"/>
          </a:xfrm>
          <a:prstGeom prst="rect">
            <a:avLst/>
          </a:prstGeom>
          <a:noFill/>
          <a:ln>
            <a:noFill/>
          </a:ln>
        </p:spPr>
        <p:txBody>
          <a:bodyPr spcFirstLastPara="1" wrap="square" lIns="91425" tIns="45700" rIns="91425" bIns="45700" anchor="ctr" anchorCtr="0">
            <a:normAutofit/>
          </a:bodyPr>
          <a:lstStyle>
            <a:lvl1pPr marL="457200" marR="0" lvl="0" indent="-228600" algn="r">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2" name="Google Shape;5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55"/>
        <p:cNvGrpSpPr/>
        <p:nvPr/>
      </p:nvGrpSpPr>
      <p:grpSpPr>
        <a:xfrm>
          <a:off x="0" y="0"/>
          <a:ext cx="0" cy="0"/>
          <a:chOff x="0" y="0"/>
          <a:chExt cx="0" cy="0"/>
        </a:xfrm>
      </p:grpSpPr>
      <p:sp>
        <p:nvSpPr>
          <p:cNvPr id="56" name="Google Shape;5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62"/>
        <p:cNvGrpSpPr/>
        <p:nvPr/>
      </p:nvGrpSpPr>
      <p:grpSpPr>
        <a:xfrm>
          <a:off x="0" y="0"/>
          <a:ext cx="0" cy="0"/>
          <a:chOff x="0" y="0"/>
          <a:chExt cx="0" cy="0"/>
        </a:xfrm>
      </p:grpSpPr>
      <p:sp>
        <p:nvSpPr>
          <p:cNvPr id="63" name="Google Shape;63;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71"/>
        <p:cNvGrpSpPr/>
        <p:nvPr/>
      </p:nvGrpSpPr>
      <p:grpSpPr>
        <a:xfrm>
          <a:off x="0" y="0"/>
          <a:ext cx="0" cy="0"/>
          <a:chOff x="0" y="0"/>
          <a:chExt cx="0" cy="0"/>
        </a:xfrm>
      </p:grpSpPr>
      <p:sp>
        <p:nvSpPr>
          <p:cNvPr id="72" name="Google Shape;72;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76"/>
        <p:cNvGrpSpPr/>
        <p:nvPr/>
      </p:nvGrpSpPr>
      <p:grpSpPr>
        <a:xfrm>
          <a:off x="0" y="0"/>
          <a:ext cx="0" cy="0"/>
          <a:chOff x="0" y="0"/>
          <a:chExt cx="0" cy="0"/>
        </a:xfrm>
      </p:grpSpPr>
      <p:sp>
        <p:nvSpPr>
          <p:cNvPr id="77" name="Google Shape;77;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9" name="Google Shape;79;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0" name="Google Shape;8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5"/>
          <p:cNvSpPr txBox="1">
            <a:spLocks noGrp="1"/>
          </p:cNvSpPr>
          <p:nvPr>
            <p:ph type="body" idx="1"/>
          </p:nvPr>
        </p:nvSpPr>
        <p:spPr>
          <a:xfrm>
            <a:off x="594087" y="4486771"/>
            <a:ext cx="4596300" cy="1008300"/>
          </a:xfrm>
          <a:prstGeom prst="rect">
            <a:avLst/>
          </a:prstGeom>
          <a:noFill/>
          <a:ln>
            <a:noFill/>
          </a:ln>
        </p:spPr>
        <p:txBody>
          <a:bodyPr spcFirstLastPara="1" wrap="square" lIns="91425" tIns="45700" rIns="91425" bIns="45700" anchor="t" anchorCtr="0">
            <a:noAutofit/>
          </a:bodyPr>
          <a:lstStyle/>
          <a:p>
            <a:pPr marL="0" marR="0" lvl="0" indent="0" algn="l" rtl="0">
              <a:lnSpc>
                <a:spcPct val="98850"/>
              </a:lnSpc>
              <a:spcBef>
                <a:spcPts val="0"/>
              </a:spcBef>
              <a:spcAft>
                <a:spcPts val="0"/>
              </a:spcAft>
              <a:buSzPts val="4000"/>
              <a:buNone/>
            </a:pPr>
            <a:r>
              <a:rPr lang="it-IT" sz="3000" i="0" u="none" strike="noStrike" cap="none" dirty="0">
                <a:solidFill>
                  <a:schemeClr val="lt1"/>
                </a:solidFill>
              </a:rPr>
              <a:t>COME CO-PROGETTARE IL PERCORSO WBL </a:t>
            </a:r>
          </a:p>
        </p:txBody>
      </p:sp>
      <p:sp>
        <p:nvSpPr>
          <p:cNvPr id="108" name="Google Shape;108;p25"/>
          <p:cNvSpPr txBox="1">
            <a:spLocks noGrp="1"/>
          </p:cNvSpPr>
          <p:nvPr>
            <p:ph type="body" idx="2"/>
          </p:nvPr>
        </p:nvSpPr>
        <p:spPr>
          <a:xfrm>
            <a:off x="472446" y="2870971"/>
            <a:ext cx="5647200" cy="1361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3200"/>
              <a:buNone/>
            </a:pPr>
            <a:r>
              <a:rPr lang="it-IT" b="1"/>
              <a:t>PR2</a:t>
            </a:r>
            <a:endParaRPr/>
          </a:p>
          <a:p>
            <a:pPr marL="0" lvl="0" indent="0" algn="l" rtl="0">
              <a:lnSpc>
                <a:spcPct val="100000"/>
              </a:lnSpc>
              <a:spcBef>
                <a:spcPts val="0"/>
              </a:spcBef>
              <a:spcAft>
                <a:spcPts val="0"/>
              </a:spcAft>
              <a:buClr>
                <a:schemeClr val="lt1"/>
              </a:buClr>
              <a:buSzPts val="3200"/>
              <a:buNone/>
            </a:pPr>
            <a:r>
              <a:rPr lang="it-IT" b="1"/>
              <a:t>Human-Digit WBL Toolkit</a:t>
            </a:r>
            <a:endParaRPr/>
          </a:p>
          <a:p>
            <a:pPr marL="0" lvl="0" indent="0" algn="l" rtl="0">
              <a:lnSpc>
                <a:spcPct val="100000"/>
              </a:lnSpc>
              <a:spcBef>
                <a:spcPts val="0"/>
              </a:spcBef>
              <a:spcAft>
                <a:spcPts val="0"/>
              </a:spcAft>
              <a:buClr>
                <a:schemeClr val="lt1"/>
              </a:buClr>
              <a:buSzPts val="3200"/>
              <a:buNone/>
            </a:pPr>
            <a:r>
              <a:rPr lang="it-IT" sz="1600" b="1"/>
              <a:t>Training Materials</a:t>
            </a:r>
            <a:endParaRPr sz="1600" b="1"/>
          </a:p>
        </p:txBody>
      </p:sp>
      <p:pic>
        <p:nvPicPr>
          <p:cNvPr id="109" name="Google Shape;109;p25"/>
          <p:cNvPicPr preferRelativeResize="0">
            <a:picLocks noGrp="1"/>
          </p:cNvPicPr>
          <p:nvPr>
            <p:ph type="pic" idx="3"/>
          </p:nvPr>
        </p:nvPicPr>
        <p:blipFill rotWithShape="1">
          <a:blip r:embed="rId3">
            <a:alphaModFix/>
          </a:blip>
          <a:srcRect l="6180" r="6180"/>
          <a:stretch/>
        </p:blipFill>
        <p:spPr>
          <a:xfrm>
            <a:off x="5718875" y="423474"/>
            <a:ext cx="5982504" cy="4551483"/>
          </a:xfrm>
          <a:prstGeom prst="rect">
            <a:avLst/>
          </a:prstGeom>
          <a:solidFill>
            <a:srgbClr val="F2F2F2"/>
          </a:solidFill>
          <a:ln>
            <a:noFill/>
          </a:ln>
        </p:spPr>
      </p:pic>
      <p:sp>
        <p:nvSpPr>
          <p:cNvPr id="110" name="Google Shape;110;p25"/>
          <p:cNvSpPr txBox="1">
            <a:spLocks noGrp="1"/>
          </p:cNvSpPr>
          <p:nvPr>
            <p:ph type="body" idx="4"/>
          </p:nvPr>
        </p:nvSpPr>
        <p:spPr>
          <a:xfrm>
            <a:off x="7918315" y="5611394"/>
            <a:ext cx="3622500" cy="7311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lt1"/>
              </a:buClr>
              <a:buSzPts val="2800"/>
              <a:buNone/>
            </a:pPr>
            <a:r>
              <a:rPr lang="it-IT"/>
              <a:t>﻿www.housingcare.net</a:t>
            </a:r>
            <a:endParaRPr/>
          </a:p>
        </p:txBody>
      </p:sp>
      <p:pic>
        <p:nvPicPr>
          <p:cNvPr id="111" name="Google Shape;111;p25"/>
          <p:cNvPicPr preferRelativeResize="0"/>
          <p:nvPr/>
        </p:nvPicPr>
        <p:blipFill rotWithShape="1">
          <a:blip r:embed="rId4">
            <a:alphaModFix/>
          </a:blip>
          <a:srcRect/>
          <a:stretch/>
        </p:blipFill>
        <p:spPr>
          <a:xfrm>
            <a:off x="3030240" y="5895320"/>
            <a:ext cx="3577387" cy="8943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grpSp>
        <p:nvGrpSpPr>
          <p:cNvPr id="204" name="Google Shape;204;p10"/>
          <p:cNvGrpSpPr/>
          <p:nvPr/>
        </p:nvGrpSpPr>
        <p:grpSpPr>
          <a:xfrm>
            <a:off x="80658" y="331471"/>
            <a:ext cx="2685402" cy="6526530"/>
            <a:chOff x="80658" y="1479849"/>
            <a:chExt cx="2216771" cy="5378151"/>
          </a:xfrm>
        </p:grpSpPr>
        <p:sp>
          <p:nvSpPr>
            <p:cNvPr id="205" name="Google Shape;205;p10"/>
            <p:cNvSpPr/>
            <p:nvPr/>
          </p:nvSpPr>
          <p:spPr>
            <a:xfrm>
              <a:off x="80658" y="6035040"/>
              <a:ext cx="2216771" cy="822960"/>
            </a:xfrm>
            <a:prstGeom prst="rect">
              <a:avLst/>
            </a:prstGeom>
            <a:solidFill>
              <a:srgbClr val="F7CAAC"/>
            </a:solidFill>
            <a:ln w="12700" cap="flat" cmpd="sng">
              <a:solidFill>
                <a:srgbClr val="F7CAA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6" name="Google Shape;206;p10"/>
            <p:cNvPicPr preferRelativeResize="0"/>
            <p:nvPr/>
          </p:nvPicPr>
          <p:blipFill rotWithShape="1">
            <a:blip r:embed="rId3">
              <a:alphaModFix/>
            </a:blip>
            <a:srcRect/>
            <a:stretch/>
          </p:blipFill>
          <p:spPr>
            <a:xfrm>
              <a:off x="325363" y="1479849"/>
              <a:ext cx="1727359" cy="4606290"/>
            </a:xfrm>
            <a:prstGeom prst="rect">
              <a:avLst/>
            </a:prstGeom>
            <a:noFill/>
            <a:ln>
              <a:noFill/>
            </a:ln>
          </p:spPr>
        </p:pic>
        <p:sp>
          <p:nvSpPr>
            <p:cNvPr id="207" name="Google Shape;207;p10"/>
            <p:cNvSpPr txBox="1"/>
            <p:nvPr/>
          </p:nvSpPr>
          <p:spPr>
            <a:xfrm>
              <a:off x="154951" y="6261854"/>
              <a:ext cx="2068182" cy="3043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strike="noStrike" cap="none" dirty="0">
                  <a:solidFill>
                    <a:srgbClr val="092E4B"/>
                  </a:solidFill>
                  <a:latin typeface="Baumans"/>
                  <a:ea typeface="Baumans"/>
                  <a:cs typeface="Baumans"/>
                  <a:sym typeface="Baumans"/>
                </a:rPr>
                <a:t>PROFILO 1 - PIÙ BASSO</a:t>
              </a:r>
              <a:endParaRPr lang="it-IT" sz="1400" b="0" i="0" u="none" strike="noStrike" cap="none" dirty="0">
                <a:solidFill>
                  <a:srgbClr val="000000"/>
                </a:solidFill>
                <a:latin typeface="Arial"/>
                <a:ea typeface="Arial"/>
                <a:cs typeface="Arial"/>
                <a:sym typeface="Arial"/>
              </a:endParaRPr>
            </a:p>
          </p:txBody>
        </p:sp>
      </p:grpSp>
      <p:sp>
        <p:nvSpPr>
          <p:cNvPr id="208" name="Google Shape;208;p10"/>
          <p:cNvSpPr txBox="1"/>
          <p:nvPr/>
        </p:nvSpPr>
        <p:spPr>
          <a:xfrm>
            <a:off x="2936707" y="104241"/>
            <a:ext cx="9255300" cy="7109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it-IT" sz="1900" i="0" u="none" strike="noStrike" cap="none" dirty="0">
                <a:solidFill>
                  <a:schemeClr val="dk1"/>
                </a:solidFill>
                <a:latin typeface="Calibri"/>
                <a:ea typeface="Calibri"/>
                <a:cs typeface="Calibri"/>
                <a:sym typeface="Calibri"/>
              </a:rPr>
              <a:t>Questo tipo di operatori di assistenza ha generalmente un </a:t>
            </a:r>
            <a:r>
              <a:rPr lang="it-IT" sz="1900" b="1" i="0" u="none" strike="noStrike" cap="none" dirty="0">
                <a:solidFill>
                  <a:schemeClr val="dk1"/>
                </a:solidFill>
                <a:latin typeface="Calibri"/>
                <a:ea typeface="Calibri"/>
                <a:cs typeface="Calibri"/>
                <a:sym typeface="Calibri"/>
              </a:rPr>
              <a:t>background migratorio e/o svantaggiato fin dall'inizio</a:t>
            </a:r>
            <a:r>
              <a:rPr lang="it-IT" sz="1900" i="0" u="none" strike="noStrike" cap="none" dirty="0">
                <a:solidFill>
                  <a:schemeClr val="dk1"/>
                </a:solidFill>
                <a:latin typeface="Calibri"/>
                <a:ea typeface="Calibri"/>
                <a:cs typeface="Calibri"/>
                <a:sym typeface="Calibri"/>
              </a:rPr>
              <a:t>, quindi non ha un profilo educativo elevato. Lavora nel settore dell'assistenza svolgendo compiti prettamente di monitoraggio e cura degli anziani, ma non possiede tutte le competenze formali necessarie. Dal punto di vista digitale, ha un basso livello di alfabetizzazione.</a:t>
            </a:r>
          </a:p>
          <a:p>
            <a:pPr marL="0" marR="0" lvl="0" indent="0" algn="l" rtl="0">
              <a:lnSpc>
                <a:spcPct val="100000"/>
              </a:lnSpc>
              <a:spcBef>
                <a:spcPts val="0"/>
              </a:spcBef>
              <a:spcAft>
                <a:spcPts val="0"/>
              </a:spcAft>
              <a:buClr>
                <a:srgbClr val="000000"/>
              </a:buClr>
              <a:buSzPts val="1700"/>
              <a:buFont typeface="Arial"/>
              <a:buNone/>
            </a:pPr>
            <a:endParaRPr lang="it-IT" sz="190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r>
              <a:rPr lang="it-IT" sz="1900" b="1" i="0" u="none" strike="noStrike" cap="none" dirty="0">
                <a:solidFill>
                  <a:schemeClr val="dk1"/>
                </a:solidFill>
                <a:latin typeface="Calibri"/>
                <a:ea typeface="Calibri"/>
                <a:cs typeface="Calibri"/>
                <a:sym typeface="Calibri"/>
              </a:rPr>
              <a:t>Il care worker identificabile nel profilo basso presenta le seguenti caratteristiche</a:t>
            </a:r>
            <a:r>
              <a:rPr lang="it-IT" sz="1900" i="0" u="none" strike="noStrike" cap="none" dirty="0">
                <a:solidFill>
                  <a:schemeClr val="dk1"/>
                </a:solidFill>
                <a:latin typeface="Calibri"/>
                <a:ea typeface="Calibri"/>
                <a:cs typeface="Calibri"/>
                <a:sym typeface="Calibri"/>
              </a:rPr>
              <a:t>:</a:t>
            </a:r>
          </a:p>
          <a:p>
            <a:pPr marL="342900" marR="0" lvl="0" indent="-342900" algn="l" rtl="0">
              <a:lnSpc>
                <a:spcPct val="100000"/>
              </a:lnSpc>
              <a:spcBef>
                <a:spcPts val="0"/>
              </a:spcBef>
              <a:spcAft>
                <a:spcPts val="0"/>
              </a:spcAft>
              <a:buClr>
                <a:srgbClr val="000000"/>
              </a:buClr>
              <a:buSzPts val="1700"/>
              <a:buFont typeface="Arial" panose="020B0604020202020204" pitchFamily="34" charset="0"/>
              <a:buChar char="•"/>
            </a:pPr>
            <a:r>
              <a:rPr lang="it-IT" sz="1900" i="0" u="none" strike="noStrike" cap="none" dirty="0">
                <a:solidFill>
                  <a:schemeClr val="dk1"/>
                </a:solidFill>
                <a:latin typeface="Calibri"/>
                <a:ea typeface="Calibri"/>
                <a:cs typeface="Calibri"/>
                <a:sym typeface="Calibri"/>
              </a:rPr>
              <a:t>Il dispositivo tecnologico che utilizza più frequentemente è il telefono cellulare, che conosce meglio. Ha una scarsa conoscenza dell'uso di altri dispositivi di uso comune, come le smart TV.</a:t>
            </a:r>
          </a:p>
          <a:p>
            <a:pPr marL="342900" marR="0" lvl="0" indent="-342900" algn="l" rtl="0">
              <a:lnSpc>
                <a:spcPct val="100000"/>
              </a:lnSpc>
              <a:spcBef>
                <a:spcPts val="0"/>
              </a:spcBef>
              <a:spcAft>
                <a:spcPts val="0"/>
              </a:spcAft>
              <a:buClr>
                <a:srgbClr val="000000"/>
              </a:buClr>
              <a:buSzPts val="1700"/>
              <a:buFont typeface="Arial" panose="020B0604020202020204" pitchFamily="34" charset="0"/>
              <a:buChar char="•"/>
            </a:pPr>
            <a:r>
              <a:rPr lang="it-IT" sz="1900" i="0" u="none" strike="noStrike" cap="none" dirty="0">
                <a:solidFill>
                  <a:schemeClr val="dk1"/>
                </a:solidFill>
                <a:latin typeface="Calibri"/>
                <a:ea typeface="Calibri"/>
                <a:cs typeface="Calibri"/>
                <a:sym typeface="Calibri"/>
              </a:rPr>
              <a:t>Utilizza il cellulare con disinvoltura per ciò che sa sulla comunicazione e sull'uso di applicazioni per l'interazione sociale e l'intrattenimento.</a:t>
            </a:r>
          </a:p>
          <a:p>
            <a:pPr marL="342900" marR="0" lvl="0" indent="-342900" algn="l" rtl="0">
              <a:lnSpc>
                <a:spcPct val="100000"/>
              </a:lnSpc>
              <a:spcBef>
                <a:spcPts val="0"/>
              </a:spcBef>
              <a:spcAft>
                <a:spcPts val="0"/>
              </a:spcAft>
              <a:buClr>
                <a:srgbClr val="000000"/>
              </a:buClr>
              <a:buSzPts val="1700"/>
              <a:buFont typeface="Arial" panose="020B0604020202020204" pitchFamily="34" charset="0"/>
              <a:buChar char="•"/>
            </a:pPr>
            <a:r>
              <a:rPr lang="it-IT" sz="1900" i="0" u="none" strike="noStrike" cap="none" dirty="0">
                <a:solidFill>
                  <a:schemeClr val="dk1"/>
                </a:solidFill>
                <a:latin typeface="Calibri"/>
                <a:ea typeface="Calibri"/>
                <a:cs typeface="Calibri"/>
                <a:sym typeface="Calibri"/>
              </a:rPr>
              <a:t>Ha una scarsa conoscenza di altre applicazioni di uso comune relative alla gestione, alla pianificazione del lavoro e alla condivisione di compiti e documenti.</a:t>
            </a:r>
          </a:p>
          <a:p>
            <a:pPr marL="342900" marR="0" lvl="0" indent="-342900" algn="l" rtl="0">
              <a:lnSpc>
                <a:spcPct val="100000"/>
              </a:lnSpc>
              <a:spcBef>
                <a:spcPts val="0"/>
              </a:spcBef>
              <a:spcAft>
                <a:spcPts val="0"/>
              </a:spcAft>
              <a:buClr>
                <a:srgbClr val="000000"/>
              </a:buClr>
              <a:buSzPts val="1700"/>
              <a:buFont typeface="Arial" panose="020B0604020202020204" pitchFamily="34" charset="0"/>
              <a:buChar char="•"/>
            </a:pPr>
            <a:r>
              <a:rPr lang="it-IT" sz="1900" i="0" u="none" strike="noStrike" cap="none" dirty="0">
                <a:solidFill>
                  <a:schemeClr val="dk1"/>
                </a:solidFill>
                <a:latin typeface="Calibri"/>
                <a:ea typeface="Calibri"/>
                <a:cs typeface="Calibri"/>
                <a:sym typeface="Calibri"/>
              </a:rPr>
              <a:t>Ha una scarsa percezione di ciò che la tecnologia può fare se utilizzata e integrata correttamente nel proprio lavoro, ma è disposto a imparare.</a:t>
            </a:r>
          </a:p>
          <a:p>
            <a:pPr marL="0" marR="0" lvl="0" indent="0" algn="l" rtl="0">
              <a:lnSpc>
                <a:spcPct val="100000"/>
              </a:lnSpc>
              <a:spcBef>
                <a:spcPts val="0"/>
              </a:spcBef>
              <a:spcAft>
                <a:spcPts val="0"/>
              </a:spcAft>
              <a:buClr>
                <a:srgbClr val="000000"/>
              </a:buClr>
              <a:buSzPts val="1700"/>
              <a:buFont typeface="Arial"/>
              <a:buNone/>
            </a:pPr>
            <a:endParaRPr lang="it-IT" sz="190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r>
              <a:rPr lang="it-IT" sz="1900" b="1" i="0" u="none" strike="noStrike" cap="none" dirty="0">
                <a:solidFill>
                  <a:schemeClr val="dk1"/>
                </a:solidFill>
                <a:latin typeface="Calibri"/>
                <a:ea typeface="Calibri"/>
                <a:cs typeface="Calibri"/>
                <a:sym typeface="Calibri"/>
              </a:rPr>
              <a:t>Nel contesto sanitario</a:t>
            </a:r>
            <a:r>
              <a:rPr lang="it-IT" sz="1900" i="0" u="none" strike="noStrike" cap="none" dirty="0">
                <a:solidFill>
                  <a:schemeClr val="dk1"/>
                </a:solidFill>
                <a:latin typeface="Calibri"/>
                <a:ea typeface="Calibri"/>
                <a:cs typeface="Calibri"/>
                <a:sym typeface="Calibri"/>
              </a:rPr>
              <a:t>:</a:t>
            </a:r>
          </a:p>
          <a:p>
            <a:pPr marL="0" marR="0" lvl="0" indent="0" algn="l" rtl="0">
              <a:lnSpc>
                <a:spcPct val="100000"/>
              </a:lnSpc>
              <a:spcBef>
                <a:spcPts val="0"/>
              </a:spcBef>
              <a:spcAft>
                <a:spcPts val="0"/>
              </a:spcAft>
              <a:buClr>
                <a:srgbClr val="000000"/>
              </a:buClr>
              <a:buSzPts val="1700"/>
              <a:buFont typeface="Arial"/>
              <a:buNone/>
            </a:pPr>
            <a:r>
              <a:rPr lang="it-IT" sz="1900" i="0" u="none" strike="noStrike" cap="none" dirty="0">
                <a:solidFill>
                  <a:schemeClr val="dk1"/>
                </a:solidFill>
                <a:latin typeface="Calibri"/>
                <a:ea typeface="Calibri"/>
                <a:cs typeface="Calibri"/>
                <a:sym typeface="Calibri"/>
              </a:rPr>
              <a:t>Conosce le app di uso comune, come quelle per il controllo del peso, la reidratazione o l'esercizio fisico, ma non sa come applicarle al proprio contesto lavorativo.</a:t>
            </a:r>
          </a:p>
          <a:p>
            <a:pPr marL="0" marR="0" lvl="0" indent="0" algn="l" rtl="0">
              <a:lnSpc>
                <a:spcPct val="100000"/>
              </a:lnSpc>
              <a:spcBef>
                <a:spcPts val="0"/>
              </a:spcBef>
              <a:spcAft>
                <a:spcPts val="0"/>
              </a:spcAft>
              <a:buClr>
                <a:srgbClr val="000000"/>
              </a:buClr>
              <a:buSzPts val="1700"/>
              <a:buFont typeface="Arial"/>
              <a:buNone/>
            </a:pPr>
            <a:r>
              <a:rPr lang="it-IT" sz="1900" i="0" u="none" strike="noStrike" cap="none" dirty="0">
                <a:solidFill>
                  <a:schemeClr val="dk1"/>
                </a:solidFill>
                <a:latin typeface="Calibri"/>
                <a:ea typeface="Calibri"/>
                <a:cs typeface="Calibri"/>
                <a:sym typeface="Calibri"/>
              </a:rPr>
              <a:t>Non conosce app o strumenti di prevenzione più avanzati o sofisticati.</a:t>
            </a:r>
          </a:p>
          <a:p>
            <a:pPr marL="0" marR="0" lvl="0" indent="0" algn="l" rtl="0">
              <a:lnSpc>
                <a:spcPct val="100000"/>
              </a:lnSpc>
              <a:spcBef>
                <a:spcPts val="0"/>
              </a:spcBef>
              <a:spcAft>
                <a:spcPts val="0"/>
              </a:spcAft>
              <a:buClr>
                <a:srgbClr val="000000"/>
              </a:buClr>
              <a:buSzPts val="1700"/>
              <a:buFont typeface="Arial"/>
              <a:buNone/>
            </a:pPr>
            <a:r>
              <a:rPr lang="it-IT" sz="1900" i="0" u="none" strike="noStrike" cap="none" dirty="0">
                <a:solidFill>
                  <a:schemeClr val="dk1"/>
                </a:solidFill>
                <a:latin typeface="Calibri"/>
                <a:ea typeface="Calibri"/>
                <a:cs typeface="Calibri"/>
                <a:sym typeface="Calibri"/>
              </a:rPr>
              <a:t>Conosce l'esistenza di app e strumenti che aiutano a monitorare le condizioni patologiche di un paziente, ma non ne conosce il funzionamento.</a:t>
            </a:r>
          </a:p>
          <a:p>
            <a:pPr marL="0" marR="0" lvl="0" indent="0" algn="l" rtl="0">
              <a:lnSpc>
                <a:spcPct val="100000"/>
              </a:lnSpc>
              <a:spcBef>
                <a:spcPts val="0"/>
              </a:spcBef>
              <a:spcAft>
                <a:spcPts val="0"/>
              </a:spcAft>
              <a:buClr>
                <a:srgbClr val="000000"/>
              </a:buClr>
              <a:buSzPts val="1700"/>
              <a:buFont typeface="Arial"/>
              <a:buNone/>
            </a:pPr>
            <a:endParaRPr sz="19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pSp>
        <p:nvGrpSpPr>
          <p:cNvPr id="213" name="Google Shape;213;p11"/>
          <p:cNvGrpSpPr/>
          <p:nvPr/>
        </p:nvGrpSpPr>
        <p:grpSpPr>
          <a:xfrm>
            <a:off x="0" y="182880"/>
            <a:ext cx="2777490" cy="6675120"/>
            <a:chOff x="4846320" y="1018088"/>
            <a:chExt cx="2640330" cy="5828482"/>
          </a:xfrm>
        </p:grpSpPr>
        <p:sp>
          <p:nvSpPr>
            <p:cNvPr id="214" name="Google Shape;214;p11"/>
            <p:cNvSpPr/>
            <p:nvPr/>
          </p:nvSpPr>
          <p:spPr>
            <a:xfrm>
              <a:off x="4846320" y="5325708"/>
              <a:ext cx="2640330" cy="1520862"/>
            </a:xfrm>
            <a:prstGeom prst="rect">
              <a:avLst/>
            </a:prstGeom>
            <a:solidFill>
              <a:srgbClr val="FEE599"/>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5" name="Google Shape;215;p11"/>
            <p:cNvPicPr preferRelativeResize="0"/>
            <p:nvPr/>
          </p:nvPicPr>
          <p:blipFill rotWithShape="1">
            <a:blip r:embed="rId3">
              <a:alphaModFix/>
            </a:blip>
            <a:srcRect/>
            <a:stretch/>
          </p:blipFill>
          <p:spPr>
            <a:xfrm flipH="1">
              <a:off x="5371991" y="1018088"/>
              <a:ext cx="1308019" cy="4405745"/>
            </a:xfrm>
            <a:prstGeom prst="rect">
              <a:avLst/>
            </a:prstGeom>
            <a:noFill/>
            <a:ln>
              <a:noFill/>
            </a:ln>
          </p:spPr>
        </p:pic>
        <p:sp>
          <p:nvSpPr>
            <p:cNvPr id="216" name="Google Shape;216;p11"/>
            <p:cNvSpPr txBox="1"/>
            <p:nvPr/>
          </p:nvSpPr>
          <p:spPr>
            <a:xfrm>
              <a:off x="4986803" y="5852181"/>
              <a:ext cx="2359363" cy="3224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strike="noStrike" cap="none" dirty="0">
                  <a:solidFill>
                    <a:srgbClr val="092E4B"/>
                  </a:solidFill>
                  <a:latin typeface="Baumans"/>
                  <a:ea typeface="Baumans"/>
                  <a:cs typeface="Baumans"/>
                  <a:sym typeface="Baumans"/>
                </a:rPr>
                <a:t>PROFILO 2 – MEDIO</a:t>
              </a:r>
              <a:endParaRPr lang="it-IT" sz="1400" b="0" i="0" u="none" strike="noStrike" cap="none" dirty="0">
                <a:solidFill>
                  <a:srgbClr val="000000"/>
                </a:solidFill>
                <a:latin typeface="Arial"/>
                <a:ea typeface="Arial"/>
                <a:cs typeface="Arial"/>
                <a:sym typeface="Arial"/>
              </a:endParaRPr>
            </a:p>
          </p:txBody>
        </p:sp>
      </p:grpSp>
      <p:sp>
        <p:nvSpPr>
          <p:cNvPr id="217" name="Google Shape;217;p11"/>
          <p:cNvSpPr txBox="1"/>
          <p:nvPr/>
        </p:nvSpPr>
        <p:spPr>
          <a:xfrm>
            <a:off x="2925271" y="505122"/>
            <a:ext cx="8927700" cy="62324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it-IT" sz="1900" i="0" u="none" strike="noStrike" cap="none" dirty="0">
                <a:solidFill>
                  <a:schemeClr val="dk1"/>
                </a:solidFill>
                <a:latin typeface="Calibri"/>
                <a:ea typeface="Calibri"/>
                <a:cs typeface="Calibri"/>
                <a:sym typeface="Calibri"/>
              </a:rPr>
              <a:t>Questo tipo di operatore lavora nel settore per mantenersi mentre studia o cerca un'occupazione più adatta alle sue qualifiche. Ha seguito un corso per poter svolgere il lavoro, quindi ha le conoscenze di base sia delle tecnologie che delle tecniche di socializzazione da adottare.</a:t>
            </a:r>
          </a:p>
          <a:p>
            <a:pPr marL="0" marR="0" lvl="0" indent="0" algn="l" rtl="0">
              <a:lnSpc>
                <a:spcPct val="100000"/>
              </a:lnSpc>
              <a:spcBef>
                <a:spcPts val="0"/>
              </a:spcBef>
              <a:spcAft>
                <a:spcPts val="0"/>
              </a:spcAft>
              <a:buClr>
                <a:srgbClr val="000000"/>
              </a:buClr>
              <a:buSzPts val="1700"/>
              <a:buFont typeface="Arial"/>
              <a:buNone/>
            </a:pPr>
            <a:endParaRPr lang="it-IT" sz="190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r>
              <a:rPr lang="it-IT" sz="1900" b="1" i="0" u="none" strike="noStrike" cap="none" dirty="0">
                <a:solidFill>
                  <a:schemeClr val="dk1"/>
                </a:solidFill>
                <a:latin typeface="Calibri"/>
                <a:ea typeface="Calibri"/>
                <a:cs typeface="Calibri"/>
                <a:sym typeface="Calibri"/>
              </a:rPr>
              <a:t>Il profilo medio dell'operatore di assistenza presenta le seguenti caratteristiche:</a:t>
            </a:r>
          </a:p>
          <a:p>
            <a:pPr marL="342900" marR="0" lvl="0" indent="-342900" algn="l" rtl="0">
              <a:lnSpc>
                <a:spcPct val="100000"/>
              </a:lnSpc>
              <a:spcBef>
                <a:spcPts val="0"/>
              </a:spcBef>
              <a:spcAft>
                <a:spcPts val="0"/>
              </a:spcAft>
              <a:buClr>
                <a:srgbClr val="000000"/>
              </a:buClr>
              <a:buSzPts val="1700"/>
              <a:buFont typeface="Arial" panose="020B0604020202020204" pitchFamily="34" charset="0"/>
              <a:buChar char="•"/>
            </a:pPr>
            <a:r>
              <a:rPr lang="it-IT" sz="1900" i="0" u="none" strike="noStrike" cap="none" dirty="0">
                <a:solidFill>
                  <a:schemeClr val="dk1"/>
                </a:solidFill>
                <a:latin typeface="Calibri"/>
                <a:ea typeface="Calibri"/>
                <a:cs typeface="Calibri"/>
                <a:sym typeface="Calibri"/>
              </a:rPr>
              <a:t>Ha un'ottima conoscenza delle tecnologie di uso quotidiano, come telefoni cellulari, PC, tablet e smart TV.</a:t>
            </a:r>
          </a:p>
          <a:p>
            <a:pPr marL="342900" marR="0" lvl="0" indent="-342900" algn="l" rtl="0">
              <a:lnSpc>
                <a:spcPct val="100000"/>
              </a:lnSpc>
              <a:spcBef>
                <a:spcPts val="0"/>
              </a:spcBef>
              <a:spcAft>
                <a:spcPts val="0"/>
              </a:spcAft>
              <a:buClr>
                <a:srgbClr val="000000"/>
              </a:buClr>
              <a:buSzPts val="1700"/>
              <a:buFont typeface="Arial" panose="020B0604020202020204" pitchFamily="34" charset="0"/>
              <a:buChar char="•"/>
            </a:pPr>
            <a:r>
              <a:rPr lang="it-IT" sz="1900" i="0" u="none" strike="noStrike" cap="none" dirty="0">
                <a:solidFill>
                  <a:schemeClr val="dk1"/>
                </a:solidFill>
                <a:latin typeface="Calibri"/>
                <a:ea typeface="Calibri"/>
                <a:cs typeface="Calibri"/>
                <a:sym typeface="Calibri"/>
              </a:rPr>
              <a:t>Ha un'ottima conoscenza del loro utilizzo sia per scopi comunicativi, di intervento, di gestione dei compiti, di produzione e scambio di documenti e contenuti.</a:t>
            </a:r>
          </a:p>
          <a:p>
            <a:pPr marL="342900" marR="0" lvl="0" indent="-342900" algn="l" rtl="0">
              <a:lnSpc>
                <a:spcPct val="100000"/>
              </a:lnSpc>
              <a:spcBef>
                <a:spcPts val="0"/>
              </a:spcBef>
              <a:spcAft>
                <a:spcPts val="0"/>
              </a:spcAft>
              <a:buClr>
                <a:srgbClr val="000000"/>
              </a:buClr>
              <a:buSzPts val="1700"/>
              <a:buFont typeface="Arial" panose="020B0604020202020204" pitchFamily="34" charset="0"/>
              <a:buChar char="•"/>
            </a:pPr>
            <a:r>
              <a:rPr lang="it-IT" sz="1900" i="0" u="none" strike="noStrike" cap="none" dirty="0">
                <a:solidFill>
                  <a:schemeClr val="dk1"/>
                </a:solidFill>
                <a:latin typeface="Calibri"/>
                <a:ea typeface="Calibri"/>
                <a:cs typeface="Calibri"/>
                <a:sym typeface="Calibri"/>
              </a:rPr>
              <a:t>Conosce il potenziale dell'uso della tecnologia nel proprio lavoro e utilizza alcuni strumenti di supporto, ma non è motivato a rafforzare le proprie conoscenze in questo senso.</a:t>
            </a:r>
          </a:p>
          <a:p>
            <a:pPr marL="0" marR="0" lvl="0" indent="0" algn="l" rtl="0">
              <a:lnSpc>
                <a:spcPct val="100000"/>
              </a:lnSpc>
              <a:spcBef>
                <a:spcPts val="0"/>
              </a:spcBef>
              <a:spcAft>
                <a:spcPts val="0"/>
              </a:spcAft>
              <a:buClr>
                <a:srgbClr val="000000"/>
              </a:buClr>
              <a:buSzPts val="1700"/>
              <a:buFont typeface="Arial"/>
              <a:buNone/>
            </a:pPr>
            <a:endParaRPr lang="it-IT" sz="190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r>
              <a:rPr lang="it-IT" sz="1900" b="1" i="0" u="none" strike="noStrike" cap="none" dirty="0">
                <a:solidFill>
                  <a:schemeClr val="dk1"/>
                </a:solidFill>
                <a:latin typeface="Calibri"/>
                <a:ea typeface="Calibri"/>
                <a:cs typeface="Calibri"/>
                <a:sym typeface="Calibri"/>
              </a:rPr>
              <a:t>Nel settore sanitario</a:t>
            </a:r>
            <a:r>
              <a:rPr lang="it-IT" sz="1900" i="0" u="none" strike="noStrike" cap="none" dirty="0">
                <a:solidFill>
                  <a:schemeClr val="dk1"/>
                </a:solidFill>
                <a:latin typeface="Calibri"/>
                <a:ea typeface="Calibri"/>
                <a:cs typeface="Calibri"/>
                <a:sym typeface="Calibri"/>
              </a:rPr>
              <a:t>:</a:t>
            </a:r>
          </a:p>
          <a:p>
            <a:pPr marL="0" marR="0" lvl="0" indent="0" algn="l" rtl="0">
              <a:lnSpc>
                <a:spcPct val="100000"/>
              </a:lnSpc>
              <a:spcBef>
                <a:spcPts val="0"/>
              </a:spcBef>
              <a:spcAft>
                <a:spcPts val="0"/>
              </a:spcAft>
              <a:buClr>
                <a:srgbClr val="000000"/>
              </a:buClr>
              <a:buSzPts val="1700"/>
              <a:buFont typeface="Arial"/>
              <a:buNone/>
            </a:pPr>
            <a:r>
              <a:rPr lang="it-IT" sz="1900" i="0" u="none" strike="noStrike" cap="none" dirty="0">
                <a:solidFill>
                  <a:schemeClr val="dk1"/>
                </a:solidFill>
                <a:latin typeface="Calibri"/>
                <a:ea typeface="Calibri"/>
                <a:cs typeface="Calibri"/>
                <a:sym typeface="Calibri"/>
              </a:rPr>
              <a:t>Conosce le app più diffuse per il monitoraggio e la prevenzione, come quelle per l'esercizio fisico, l'idratazione e il conteggio delle calorie, ma le utilizza principalmente per uso personale e non le integra nel proprio lavoro.</a:t>
            </a:r>
          </a:p>
          <a:p>
            <a:pPr marL="0" marR="0" lvl="0" indent="0" algn="l" rtl="0">
              <a:lnSpc>
                <a:spcPct val="100000"/>
              </a:lnSpc>
              <a:spcBef>
                <a:spcPts val="0"/>
              </a:spcBef>
              <a:spcAft>
                <a:spcPts val="0"/>
              </a:spcAft>
              <a:buClr>
                <a:srgbClr val="000000"/>
              </a:buClr>
              <a:buSzPts val="1700"/>
              <a:buFont typeface="Arial"/>
              <a:buNone/>
            </a:pPr>
            <a:r>
              <a:rPr lang="it-IT" sz="1900" i="0" u="none" strike="noStrike" cap="none" dirty="0">
                <a:solidFill>
                  <a:schemeClr val="dk1"/>
                </a:solidFill>
                <a:latin typeface="Calibri"/>
                <a:ea typeface="Calibri"/>
                <a:cs typeface="Calibri"/>
                <a:sym typeface="Calibri"/>
              </a:rPr>
              <a:t>Conosce alcune tecnologie più specifiche come il monitoraggio delle cure e i sensori di emergenza, sa come utilizzarle ma non le usa o non le ha a disposizione.</a:t>
            </a:r>
          </a:p>
          <a:p>
            <a:pPr marL="0" marR="0" lvl="0" indent="0" algn="l" rtl="0">
              <a:lnSpc>
                <a:spcPct val="100000"/>
              </a:lnSpc>
              <a:spcBef>
                <a:spcPts val="0"/>
              </a:spcBef>
              <a:spcAft>
                <a:spcPts val="0"/>
              </a:spcAft>
              <a:buClr>
                <a:srgbClr val="000000"/>
              </a:buClr>
              <a:buSzPts val="1700"/>
              <a:buFont typeface="Arial"/>
              <a:buNone/>
            </a:pPr>
            <a:r>
              <a:rPr lang="it-IT" sz="1900" i="0" u="none" strike="noStrike" cap="none" dirty="0">
                <a:solidFill>
                  <a:schemeClr val="dk1"/>
                </a:solidFill>
                <a:latin typeface="Calibri"/>
                <a:ea typeface="Calibri"/>
                <a:cs typeface="Calibri"/>
                <a:sym typeface="Calibri"/>
              </a:rPr>
              <a:t>Non conosce le tecnologie legate all'e-health o alla telemedicina.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grpSp>
        <p:nvGrpSpPr>
          <p:cNvPr id="222" name="Google Shape;222;p12"/>
          <p:cNvGrpSpPr/>
          <p:nvPr/>
        </p:nvGrpSpPr>
        <p:grpSpPr>
          <a:xfrm>
            <a:off x="0" y="206207"/>
            <a:ext cx="2503170" cy="6651793"/>
            <a:chOff x="9028663" y="206207"/>
            <a:chExt cx="2503170" cy="6651793"/>
          </a:xfrm>
        </p:grpSpPr>
        <p:sp>
          <p:nvSpPr>
            <p:cNvPr id="223" name="Google Shape;223;p12"/>
            <p:cNvSpPr/>
            <p:nvPr/>
          </p:nvSpPr>
          <p:spPr>
            <a:xfrm>
              <a:off x="9028663" y="4732020"/>
              <a:ext cx="2503170" cy="2125980"/>
            </a:xfrm>
            <a:prstGeom prst="rect">
              <a:avLst/>
            </a:prstGeom>
            <a:solidFill>
              <a:srgbClr val="21B8A1"/>
            </a:solidFill>
            <a:ln w="12700" cap="flat" cmpd="sng">
              <a:solidFill>
                <a:srgbClr val="21B8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4" name="Google Shape;224;p12"/>
            <p:cNvPicPr preferRelativeResize="0"/>
            <p:nvPr/>
          </p:nvPicPr>
          <p:blipFill rotWithShape="1">
            <a:blip r:embed="rId3">
              <a:alphaModFix/>
            </a:blip>
            <a:srcRect/>
            <a:stretch/>
          </p:blipFill>
          <p:spPr>
            <a:xfrm>
              <a:off x="9481533" y="206207"/>
              <a:ext cx="1399459" cy="4514383"/>
            </a:xfrm>
            <a:prstGeom prst="rect">
              <a:avLst/>
            </a:prstGeom>
            <a:noFill/>
            <a:ln>
              <a:noFill/>
            </a:ln>
          </p:spPr>
        </p:pic>
        <p:sp>
          <p:nvSpPr>
            <p:cNvPr id="225" name="Google Shape;225;p12"/>
            <p:cNvSpPr txBox="1"/>
            <p:nvPr/>
          </p:nvSpPr>
          <p:spPr>
            <a:xfrm>
              <a:off x="9172470" y="5141042"/>
              <a:ext cx="2359363"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strike="noStrike" cap="none" dirty="0">
                  <a:solidFill>
                    <a:srgbClr val="092E4B"/>
                  </a:solidFill>
                  <a:latin typeface="Baumans"/>
                  <a:ea typeface="Baumans"/>
                  <a:cs typeface="Baumans"/>
                  <a:sym typeface="Baumans"/>
                </a:rPr>
                <a:t>PROFILO 3 - SUPERIORE</a:t>
              </a:r>
            </a:p>
          </p:txBody>
        </p:sp>
      </p:grpSp>
      <p:sp>
        <p:nvSpPr>
          <p:cNvPr id="226" name="Google Shape;226;p12"/>
          <p:cNvSpPr txBox="1"/>
          <p:nvPr/>
        </p:nvSpPr>
        <p:spPr>
          <a:xfrm>
            <a:off x="2907096" y="311997"/>
            <a:ext cx="8927700" cy="623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it-IT" sz="1900" i="0" u="none" strike="noStrike" cap="none" dirty="0">
                <a:solidFill>
                  <a:schemeClr val="dk1"/>
                </a:solidFill>
                <a:latin typeface="Calibri"/>
                <a:ea typeface="Calibri"/>
                <a:cs typeface="Calibri"/>
                <a:sym typeface="Calibri"/>
              </a:rPr>
              <a:t>Questo operatore ha deciso di lavorare nel campo dell'assistenza perché è appassionato del tema della salute e ha la propensione ad aiutare gli altri, quindi ha scelto questo percorso professionale. Ha ottenuto le qualifiche necessarie per svolgere il suo ruolo ed è motivato a migliorare per avanzare nella sua carriera. </a:t>
            </a:r>
          </a:p>
          <a:p>
            <a:pPr marL="0" marR="0" lvl="0" indent="0" algn="l" rtl="0">
              <a:lnSpc>
                <a:spcPct val="100000"/>
              </a:lnSpc>
              <a:spcBef>
                <a:spcPts val="0"/>
              </a:spcBef>
              <a:spcAft>
                <a:spcPts val="0"/>
              </a:spcAft>
              <a:buClr>
                <a:srgbClr val="000000"/>
              </a:buClr>
              <a:buSzPts val="1700"/>
              <a:buFont typeface="Arial"/>
              <a:buNone/>
            </a:pPr>
            <a:endParaRPr lang="it-IT" sz="190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r>
              <a:rPr lang="it-IT" sz="1900" i="0" u="none" strike="noStrike" cap="none" dirty="0">
                <a:solidFill>
                  <a:schemeClr val="dk1"/>
                </a:solidFill>
                <a:latin typeface="Calibri"/>
                <a:ea typeface="Calibri"/>
                <a:cs typeface="Calibri"/>
                <a:sym typeface="Calibri"/>
              </a:rPr>
              <a:t>L'assistente di alto profilo ha le seguenti caratteristiche:</a:t>
            </a:r>
          </a:p>
          <a:p>
            <a:pPr marL="342900" marR="0" lvl="0" indent="-342900" algn="l" rtl="0">
              <a:lnSpc>
                <a:spcPct val="100000"/>
              </a:lnSpc>
              <a:spcBef>
                <a:spcPts val="0"/>
              </a:spcBef>
              <a:spcAft>
                <a:spcPts val="0"/>
              </a:spcAft>
              <a:buClr>
                <a:srgbClr val="000000"/>
              </a:buClr>
              <a:buSzPts val="1700"/>
              <a:buFont typeface="Arial" panose="020B0604020202020204" pitchFamily="34" charset="0"/>
              <a:buChar char="•"/>
            </a:pPr>
            <a:r>
              <a:rPr lang="it-IT" sz="1900" i="0" u="none" strike="noStrike" cap="none" dirty="0">
                <a:solidFill>
                  <a:schemeClr val="dk1"/>
                </a:solidFill>
                <a:latin typeface="Calibri"/>
                <a:ea typeface="Calibri"/>
                <a:cs typeface="Calibri"/>
                <a:sym typeface="Calibri"/>
              </a:rPr>
              <a:t>Ha un'ottima conoscenza delle tecnologie di uso quotidiano, come telefoni cellulari, PC, meno delle smart TV.</a:t>
            </a:r>
          </a:p>
          <a:p>
            <a:pPr marL="342900" marR="0" lvl="0" indent="-342900" algn="l" rtl="0">
              <a:lnSpc>
                <a:spcPct val="100000"/>
              </a:lnSpc>
              <a:spcBef>
                <a:spcPts val="0"/>
              </a:spcBef>
              <a:spcAft>
                <a:spcPts val="0"/>
              </a:spcAft>
              <a:buClr>
                <a:srgbClr val="000000"/>
              </a:buClr>
              <a:buSzPts val="1700"/>
              <a:buFont typeface="Arial" panose="020B0604020202020204" pitchFamily="34" charset="0"/>
              <a:buChar char="•"/>
            </a:pPr>
            <a:r>
              <a:rPr lang="it-IT" sz="1900" i="0" u="none" strike="noStrike" cap="none" dirty="0">
                <a:solidFill>
                  <a:schemeClr val="dk1"/>
                </a:solidFill>
                <a:latin typeface="Calibri"/>
                <a:ea typeface="Calibri"/>
                <a:cs typeface="Calibri"/>
                <a:sym typeface="Calibri"/>
              </a:rPr>
              <a:t>Ha un'ottima conoscenza dell'uso di questi strumenti per la comunicazione, l'intrattenimento, la gestione del lavoro, la produzione e lo scambio di documenti e contenuti.</a:t>
            </a:r>
          </a:p>
          <a:p>
            <a:pPr marL="342900" marR="0" lvl="0" indent="-342900" algn="l" rtl="0">
              <a:lnSpc>
                <a:spcPct val="100000"/>
              </a:lnSpc>
              <a:spcBef>
                <a:spcPts val="0"/>
              </a:spcBef>
              <a:spcAft>
                <a:spcPts val="0"/>
              </a:spcAft>
              <a:buClr>
                <a:srgbClr val="000000"/>
              </a:buClr>
              <a:buSzPts val="1700"/>
              <a:buFont typeface="Arial" panose="020B0604020202020204" pitchFamily="34" charset="0"/>
              <a:buChar char="•"/>
            </a:pPr>
            <a:r>
              <a:rPr lang="it-IT" sz="1900" i="0" u="none" strike="noStrike" cap="none" dirty="0">
                <a:solidFill>
                  <a:schemeClr val="dk1"/>
                </a:solidFill>
                <a:latin typeface="Calibri"/>
                <a:ea typeface="Calibri"/>
                <a:cs typeface="Calibri"/>
                <a:sym typeface="Calibri"/>
              </a:rPr>
              <a:t>È consapevole che la tecnologia può contribuire allo svolgimento delle sue mansioni ed è disposto ad apprenderla per migliorarsi.</a:t>
            </a:r>
          </a:p>
          <a:p>
            <a:pPr marL="0" marR="0" lvl="0" indent="0" algn="l" rtl="0">
              <a:lnSpc>
                <a:spcPct val="100000"/>
              </a:lnSpc>
              <a:spcBef>
                <a:spcPts val="0"/>
              </a:spcBef>
              <a:spcAft>
                <a:spcPts val="0"/>
              </a:spcAft>
              <a:buClr>
                <a:srgbClr val="000000"/>
              </a:buClr>
              <a:buSzPts val="1700"/>
              <a:buFont typeface="Arial"/>
              <a:buNone/>
            </a:pPr>
            <a:endParaRPr lang="it-IT" sz="190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r>
              <a:rPr lang="it-IT" sz="1900" i="0" u="none" strike="noStrike" cap="none" dirty="0">
                <a:solidFill>
                  <a:schemeClr val="dk1"/>
                </a:solidFill>
                <a:latin typeface="Calibri"/>
                <a:ea typeface="Calibri"/>
                <a:cs typeface="Calibri"/>
                <a:sym typeface="Calibri"/>
              </a:rPr>
              <a:t>Nell'ambito della salute:</a:t>
            </a:r>
          </a:p>
          <a:p>
            <a:pPr marL="0" marR="0" lvl="0" indent="0" algn="l" rtl="0">
              <a:lnSpc>
                <a:spcPct val="100000"/>
              </a:lnSpc>
              <a:spcBef>
                <a:spcPts val="0"/>
              </a:spcBef>
              <a:spcAft>
                <a:spcPts val="0"/>
              </a:spcAft>
              <a:buClr>
                <a:srgbClr val="000000"/>
              </a:buClr>
              <a:buSzPts val="1700"/>
              <a:buFont typeface="Arial"/>
              <a:buNone/>
            </a:pPr>
            <a:r>
              <a:rPr lang="it-IT" sz="1900" i="0" u="none" strike="noStrike" cap="none" dirty="0">
                <a:solidFill>
                  <a:schemeClr val="dk1"/>
                </a:solidFill>
                <a:latin typeface="Calibri"/>
                <a:ea typeface="Calibri"/>
                <a:cs typeface="Calibri"/>
                <a:sym typeface="Calibri"/>
              </a:rPr>
              <a:t>Conosce le applicazioni per il controllo del peso, l'idratazione, il conteggio delle calorie e l'attività fisica e ne utilizza alcune nel suo lavoro, ma non in modo sistematico.</a:t>
            </a:r>
          </a:p>
          <a:p>
            <a:pPr marL="0" marR="0" lvl="0" indent="0" algn="l" rtl="0">
              <a:lnSpc>
                <a:spcPct val="100000"/>
              </a:lnSpc>
              <a:spcBef>
                <a:spcPts val="0"/>
              </a:spcBef>
              <a:spcAft>
                <a:spcPts val="0"/>
              </a:spcAft>
              <a:buClr>
                <a:srgbClr val="000000"/>
              </a:buClr>
              <a:buSzPts val="1700"/>
              <a:buFont typeface="Arial"/>
              <a:buNone/>
            </a:pPr>
            <a:r>
              <a:rPr lang="it-IT" sz="1900" i="0" u="none" strike="noStrike" cap="none" dirty="0">
                <a:solidFill>
                  <a:schemeClr val="dk1"/>
                </a:solidFill>
                <a:latin typeface="Calibri"/>
                <a:ea typeface="Calibri"/>
                <a:cs typeface="Calibri"/>
                <a:sym typeface="Calibri"/>
              </a:rPr>
              <a:t>Conosce alcune tecnologie avanzate come le chiamate di emergenza, i sensori e le app per il monitoraggio e la prevenzione di alcune malattie, ma non sa come usarle in modo appropriato.</a:t>
            </a:r>
          </a:p>
          <a:p>
            <a:pPr marL="0" marR="0" lvl="0" indent="0" algn="l" rtl="0">
              <a:lnSpc>
                <a:spcPct val="100000"/>
              </a:lnSpc>
              <a:spcBef>
                <a:spcPts val="0"/>
              </a:spcBef>
              <a:spcAft>
                <a:spcPts val="0"/>
              </a:spcAft>
              <a:buClr>
                <a:srgbClr val="000000"/>
              </a:buClr>
              <a:buSzPts val="1700"/>
              <a:buFont typeface="Arial"/>
              <a:buNone/>
            </a:pPr>
            <a:r>
              <a:rPr lang="it-IT" sz="1900" i="0" u="none" strike="noStrike" cap="none" dirty="0">
                <a:solidFill>
                  <a:schemeClr val="dk1"/>
                </a:solidFill>
                <a:latin typeface="Calibri"/>
                <a:ea typeface="Calibri"/>
                <a:cs typeface="Calibri"/>
                <a:sym typeface="Calibri"/>
              </a:rPr>
              <a:t>Conosce alcuni strumenti di e-health e telemedicina, ma non sa come </a:t>
            </a:r>
            <a:r>
              <a:rPr lang="it-IT" sz="1900" i="0" u="none" strike="noStrike" cap="none" dirty="0" err="1">
                <a:solidFill>
                  <a:schemeClr val="dk1"/>
                </a:solidFill>
                <a:latin typeface="Calibri"/>
                <a:ea typeface="Calibri"/>
                <a:cs typeface="Calibri"/>
                <a:sym typeface="Calibri"/>
              </a:rPr>
              <a:t>utilizzarli.m</a:t>
            </a:r>
            <a:endParaRPr sz="160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6"/>
          <p:cNvSpPr txBox="1">
            <a:spLocks noGrp="1"/>
          </p:cNvSpPr>
          <p:nvPr>
            <p:ph type="body" idx="2"/>
          </p:nvPr>
        </p:nvSpPr>
        <p:spPr>
          <a:xfrm>
            <a:off x="690953" y="3739641"/>
            <a:ext cx="3195485" cy="83725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4BAA2"/>
              </a:buClr>
              <a:buSzPts val="5000"/>
              <a:buNone/>
            </a:pPr>
            <a:r>
              <a:rPr lang="it-IT" dirty="0"/>
              <a:t>Grazie</a:t>
            </a:r>
            <a:endParaRPr dirty="0"/>
          </a:p>
        </p:txBody>
      </p:sp>
      <p:sp>
        <p:nvSpPr>
          <p:cNvPr id="233" name="Google Shape;233;p26"/>
          <p:cNvSpPr txBox="1">
            <a:spLocks noGrp="1"/>
          </p:cNvSpPr>
          <p:nvPr>
            <p:ph type="body" idx="1"/>
          </p:nvPr>
        </p:nvSpPr>
        <p:spPr>
          <a:xfrm>
            <a:off x="7285876" y="5684150"/>
            <a:ext cx="4254900" cy="731100"/>
          </a:xfrm>
          <a:prstGeom prst="rect">
            <a:avLst/>
          </a:prstGeom>
          <a:noFill/>
          <a:ln>
            <a:noFill/>
          </a:ln>
        </p:spPr>
        <p:txBody>
          <a:bodyPr spcFirstLastPara="1" wrap="square" lIns="91425" tIns="45700" rIns="91425" bIns="45700" anchor="t" anchorCtr="0">
            <a:normAutofit/>
          </a:bodyPr>
          <a:lstStyle/>
          <a:p>
            <a:pPr marL="457200" marR="0" lvl="0" indent="0" algn="l" rtl="0">
              <a:lnSpc>
                <a:spcPct val="90000"/>
              </a:lnSpc>
              <a:spcBef>
                <a:spcPts val="0"/>
              </a:spcBef>
              <a:spcAft>
                <a:spcPts val="0"/>
              </a:spcAft>
              <a:buNone/>
            </a:pPr>
            <a:r>
              <a:rPr lang="it-IT" sz="2800" b="1"/>
              <a:t>www.housingcare.net</a:t>
            </a:r>
            <a:endParaRPr b="1"/>
          </a:p>
        </p:txBody>
      </p:sp>
      <p:grpSp>
        <p:nvGrpSpPr>
          <p:cNvPr id="234" name="Google Shape;234;p26"/>
          <p:cNvGrpSpPr/>
          <p:nvPr/>
        </p:nvGrpSpPr>
        <p:grpSpPr>
          <a:xfrm>
            <a:off x="10362363" y="2625849"/>
            <a:ext cx="280634" cy="280634"/>
            <a:chOff x="-147782" y="2499889"/>
            <a:chExt cx="850463" cy="850463"/>
          </a:xfrm>
        </p:grpSpPr>
        <p:sp>
          <p:nvSpPr>
            <p:cNvPr id="235" name="Google Shape;235;p26"/>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6" name="Google Shape;236;p26"/>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37" name="Google Shape;237;p26"/>
          <p:cNvGrpSpPr/>
          <p:nvPr/>
        </p:nvGrpSpPr>
        <p:grpSpPr>
          <a:xfrm>
            <a:off x="10016456" y="2625849"/>
            <a:ext cx="280634" cy="280842"/>
            <a:chOff x="-1196056" y="2499889"/>
            <a:chExt cx="850463" cy="851092"/>
          </a:xfrm>
        </p:grpSpPr>
        <p:sp>
          <p:nvSpPr>
            <p:cNvPr id="238" name="Google Shape;238;p26"/>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9" name="Google Shape;239;p26"/>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40" name="Google Shape;240;p26"/>
          <p:cNvSpPr/>
          <p:nvPr/>
        </p:nvSpPr>
        <p:spPr>
          <a:xfrm>
            <a:off x="10708479" y="2625849"/>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41" name="Google Shape;241;p26" descr="World with solid fill"/>
          <p:cNvPicPr preferRelativeResize="0"/>
          <p:nvPr/>
        </p:nvPicPr>
        <p:blipFill rotWithShape="1">
          <a:blip r:embed="rId3">
            <a:alphaModFix/>
          </a:blip>
          <a:srcRect/>
          <a:stretch/>
        </p:blipFill>
        <p:spPr>
          <a:xfrm>
            <a:off x="10727019" y="2639589"/>
            <a:ext cx="246077" cy="246077"/>
          </a:xfrm>
          <a:prstGeom prst="rect">
            <a:avLst/>
          </a:prstGeom>
          <a:noFill/>
          <a:ln>
            <a:noFill/>
          </a:ln>
        </p:spPr>
      </p:pic>
      <p:pic>
        <p:nvPicPr>
          <p:cNvPr id="242" name="Google Shape;242;p26"/>
          <p:cNvPicPr preferRelativeResize="0"/>
          <p:nvPr/>
        </p:nvPicPr>
        <p:blipFill rotWithShape="1">
          <a:blip r:embed="rId4">
            <a:alphaModFix/>
          </a:blip>
          <a:srcRect/>
          <a:stretch/>
        </p:blipFill>
        <p:spPr>
          <a:xfrm>
            <a:off x="7285863" y="845635"/>
            <a:ext cx="4634487" cy="1158622"/>
          </a:xfrm>
          <a:prstGeom prst="rect">
            <a:avLst/>
          </a:prstGeom>
          <a:noFill/>
          <a:ln>
            <a:noFill/>
          </a:ln>
        </p:spPr>
      </p:pic>
      <p:pic>
        <p:nvPicPr>
          <p:cNvPr id="243" name="Google Shape;243;p26"/>
          <p:cNvPicPr preferRelativeResize="0"/>
          <p:nvPr/>
        </p:nvPicPr>
        <p:blipFill>
          <a:blip r:embed="rId5">
            <a:alphaModFix/>
          </a:blip>
          <a:stretch>
            <a:fillRect/>
          </a:stretch>
        </p:blipFill>
        <p:spPr>
          <a:xfrm>
            <a:off x="2710575" y="5909850"/>
            <a:ext cx="3947948" cy="731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1B8A1">
            <a:alpha val="41568"/>
          </a:srgbClr>
        </a:solidFill>
        <a:effectLst/>
      </p:bgPr>
    </p:bg>
    <p:spTree>
      <p:nvGrpSpPr>
        <p:cNvPr id="1" name="Shape 115"/>
        <p:cNvGrpSpPr/>
        <p:nvPr/>
      </p:nvGrpSpPr>
      <p:grpSpPr>
        <a:xfrm>
          <a:off x="0" y="0"/>
          <a:ext cx="0" cy="0"/>
          <a:chOff x="0" y="0"/>
          <a:chExt cx="0" cy="0"/>
        </a:xfrm>
      </p:grpSpPr>
      <p:grpSp>
        <p:nvGrpSpPr>
          <p:cNvPr id="116" name="Google Shape;116;p2"/>
          <p:cNvGrpSpPr/>
          <p:nvPr/>
        </p:nvGrpSpPr>
        <p:grpSpPr>
          <a:xfrm>
            <a:off x="0" y="0"/>
            <a:ext cx="3194244" cy="6858000"/>
            <a:chOff x="0" y="0"/>
            <a:chExt cx="3194244" cy="6858000"/>
          </a:xfrm>
        </p:grpSpPr>
        <p:sp>
          <p:nvSpPr>
            <p:cNvPr id="117" name="Google Shape;117;p2"/>
            <p:cNvSpPr/>
            <p:nvPr/>
          </p:nvSpPr>
          <p:spPr>
            <a:xfrm>
              <a:off x="0" y="0"/>
              <a:ext cx="3159760" cy="6858000"/>
            </a:xfrm>
            <a:prstGeom prst="rect">
              <a:avLst/>
            </a:prstGeom>
            <a:solidFill>
              <a:srgbClr val="092E4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2"/>
            <p:cNvSpPr txBox="1"/>
            <p:nvPr/>
          </p:nvSpPr>
          <p:spPr>
            <a:xfrm>
              <a:off x="1857" y="1786759"/>
              <a:ext cx="3192387" cy="341627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it-IT" sz="5400" b="0" i="0" u="none" strike="noStrike" cap="none" dirty="0">
                  <a:solidFill>
                    <a:srgbClr val="21B8A1"/>
                  </a:solidFill>
                  <a:latin typeface="Baumans"/>
                  <a:ea typeface="Baumans"/>
                  <a:cs typeface="Baumans"/>
                  <a:sym typeface="Baumans"/>
                </a:rPr>
                <a:t>DI COSA AVETE BISOGNO?</a:t>
              </a:r>
            </a:p>
          </p:txBody>
        </p:sp>
      </p:grpSp>
      <p:grpSp>
        <p:nvGrpSpPr>
          <p:cNvPr id="119" name="Google Shape;119;p2"/>
          <p:cNvGrpSpPr/>
          <p:nvPr/>
        </p:nvGrpSpPr>
        <p:grpSpPr>
          <a:xfrm>
            <a:off x="3184023" y="-5080"/>
            <a:ext cx="3159760" cy="6858000"/>
            <a:chOff x="3164709" y="0"/>
            <a:chExt cx="3159760" cy="6858000"/>
          </a:xfrm>
        </p:grpSpPr>
        <p:sp>
          <p:nvSpPr>
            <p:cNvPr id="120" name="Google Shape;120;p2"/>
            <p:cNvSpPr/>
            <p:nvPr/>
          </p:nvSpPr>
          <p:spPr>
            <a:xfrm>
              <a:off x="3164709" y="0"/>
              <a:ext cx="3159760" cy="6858000"/>
            </a:xfrm>
            <a:prstGeom prst="rect">
              <a:avLst/>
            </a:prstGeom>
            <a:solidFill>
              <a:srgbClr val="D8E2F3">
                <a:alpha val="71372"/>
              </a:srgb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 name="Google Shape;121;p2"/>
            <p:cNvSpPr txBox="1"/>
            <p:nvPr/>
          </p:nvSpPr>
          <p:spPr>
            <a:xfrm>
              <a:off x="3907395" y="1282260"/>
              <a:ext cx="1608083"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it-IT" sz="7200" b="0" i="0" u="none" strike="noStrike" cap="none">
                  <a:solidFill>
                    <a:srgbClr val="8DA9DB"/>
                  </a:solidFill>
                  <a:latin typeface="Baumans"/>
                  <a:ea typeface="Baumans"/>
                  <a:cs typeface="Baumans"/>
                  <a:sym typeface="Baumans"/>
                </a:rPr>
                <a:t>01</a:t>
              </a:r>
              <a:endParaRPr sz="1400" b="0" i="0" u="none" strike="noStrike" cap="none">
                <a:solidFill>
                  <a:srgbClr val="000000"/>
                </a:solidFill>
                <a:latin typeface="Arial"/>
                <a:ea typeface="Arial"/>
                <a:cs typeface="Arial"/>
                <a:sym typeface="Arial"/>
              </a:endParaRPr>
            </a:p>
          </p:txBody>
        </p:sp>
        <p:sp>
          <p:nvSpPr>
            <p:cNvPr id="122" name="Google Shape;122;p2"/>
            <p:cNvSpPr txBox="1"/>
            <p:nvPr/>
          </p:nvSpPr>
          <p:spPr>
            <a:xfrm>
              <a:off x="3383280" y="3083404"/>
              <a:ext cx="2722617" cy="19389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it-IT" sz="2400" b="1" i="0" u="none" strike="noStrike" cap="none" dirty="0">
                  <a:solidFill>
                    <a:srgbClr val="7F3392"/>
                  </a:solidFill>
                  <a:latin typeface="Century Gothic"/>
                  <a:ea typeface="Century Gothic"/>
                  <a:cs typeface="Century Gothic"/>
                  <a:sym typeface="Century Gothic"/>
                </a:rPr>
                <a:t>RISULTATI DEL QUESTIONARIO DI AUTOVALUTAZIONE</a:t>
              </a:r>
            </a:p>
          </p:txBody>
        </p:sp>
      </p:grpSp>
      <p:grpSp>
        <p:nvGrpSpPr>
          <p:cNvPr id="123" name="Google Shape;123;p2"/>
          <p:cNvGrpSpPr/>
          <p:nvPr/>
        </p:nvGrpSpPr>
        <p:grpSpPr>
          <a:xfrm>
            <a:off x="6341548" y="5080"/>
            <a:ext cx="3159760" cy="6858000"/>
            <a:chOff x="6341548" y="5080"/>
            <a:chExt cx="3159760" cy="6858000"/>
          </a:xfrm>
        </p:grpSpPr>
        <p:sp>
          <p:nvSpPr>
            <p:cNvPr id="124" name="Google Shape;124;p2"/>
            <p:cNvSpPr/>
            <p:nvPr/>
          </p:nvSpPr>
          <p:spPr>
            <a:xfrm>
              <a:off x="6341548" y="5080"/>
              <a:ext cx="3159760" cy="6858000"/>
            </a:xfrm>
            <a:prstGeom prst="rect">
              <a:avLst/>
            </a:prstGeom>
            <a:solidFill>
              <a:srgbClr val="B3C6E7">
                <a:alpha val="34509"/>
              </a:srgb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2"/>
            <p:cNvSpPr txBox="1"/>
            <p:nvPr/>
          </p:nvSpPr>
          <p:spPr>
            <a:xfrm>
              <a:off x="7115153" y="1282261"/>
              <a:ext cx="1608083"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it-IT" sz="7200" b="0" i="0" u="none" strike="noStrike" cap="none">
                  <a:solidFill>
                    <a:srgbClr val="8DA9DB"/>
                  </a:solidFill>
                  <a:latin typeface="Baumans"/>
                  <a:ea typeface="Baumans"/>
                  <a:cs typeface="Baumans"/>
                  <a:sym typeface="Baumans"/>
                </a:rPr>
                <a:t>02</a:t>
              </a:r>
              <a:endParaRPr sz="1400" b="0" i="0" u="none" strike="noStrike" cap="none">
                <a:solidFill>
                  <a:srgbClr val="000000"/>
                </a:solidFill>
                <a:latin typeface="Arial"/>
                <a:ea typeface="Arial"/>
                <a:cs typeface="Arial"/>
                <a:sym typeface="Arial"/>
              </a:endParaRPr>
            </a:p>
          </p:txBody>
        </p:sp>
        <p:sp>
          <p:nvSpPr>
            <p:cNvPr id="126" name="Google Shape;126;p2"/>
            <p:cNvSpPr txBox="1"/>
            <p:nvPr/>
          </p:nvSpPr>
          <p:spPr>
            <a:xfrm>
              <a:off x="6533143" y="3083403"/>
              <a:ext cx="2722500"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it-IT" sz="2400" b="1" i="0" u="none" strike="noStrike" cap="none" dirty="0">
                  <a:solidFill>
                    <a:srgbClr val="7F3392"/>
                  </a:solidFill>
                  <a:latin typeface="Century Gothic"/>
                  <a:ea typeface="Century Gothic"/>
                  <a:cs typeface="Century Gothic"/>
                  <a:sym typeface="Century Gothic"/>
                </a:rPr>
                <a:t>RISULTATI DELLA CONVERSAZIONE CON L'ASSISTENTE SOCIALE</a:t>
              </a:r>
            </a:p>
            <a:p>
              <a:pPr marL="0" marR="0" lvl="0" indent="0" algn="ctr" rtl="0">
                <a:lnSpc>
                  <a:spcPct val="100000"/>
                </a:lnSpc>
                <a:spcBef>
                  <a:spcPts val="0"/>
                </a:spcBef>
                <a:spcAft>
                  <a:spcPts val="0"/>
                </a:spcAft>
                <a:buClr>
                  <a:srgbClr val="000000"/>
                </a:buClr>
                <a:buSzPts val="1200"/>
                <a:buFont typeface="Arial"/>
                <a:buNone/>
              </a:pPr>
              <a:r>
                <a:rPr lang="it-IT" sz="1200" b="1" i="0" u="none" strike="noStrike" cap="none" dirty="0">
                  <a:solidFill>
                    <a:srgbClr val="7F3392"/>
                  </a:solidFill>
                  <a:latin typeface="Century Gothic"/>
                  <a:ea typeface="Century Gothic"/>
                  <a:cs typeface="Century Gothic"/>
                  <a:sym typeface="Century Gothic"/>
                </a:rPr>
                <a:t>VEDERE LE LINEE GUIDA N.4 "COME ORGANIZZARE UNA RIUNIONE".</a:t>
              </a:r>
            </a:p>
          </p:txBody>
        </p:sp>
      </p:grpSp>
      <p:grpSp>
        <p:nvGrpSpPr>
          <p:cNvPr id="127" name="Google Shape;127;p2"/>
          <p:cNvGrpSpPr/>
          <p:nvPr/>
        </p:nvGrpSpPr>
        <p:grpSpPr>
          <a:xfrm>
            <a:off x="9518387" y="5080"/>
            <a:ext cx="2902080" cy="6858000"/>
            <a:chOff x="9518387" y="5080"/>
            <a:chExt cx="2902080" cy="6858000"/>
          </a:xfrm>
        </p:grpSpPr>
        <p:sp>
          <p:nvSpPr>
            <p:cNvPr id="128" name="Google Shape;128;p2"/>
            <p:cNvSpPr/>
            <p:nvPr/>
          </p:nvSpPr>
          <p:spPr>
            <a:xfrm>
              <a:off x="9518387" y="5080"/>
              <a:ext cx="2712720" cy="6858000"/>
            </a:xfrm>
            <a:prstGeom prst="rect">
              <a:avLst/>
            </a:prstGeom>
            <a:solidFill>
              <a:srgbClr val="8DA9DB">
                <a:alpha val="47450"/>
              </a:srgb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Google Shape;129;p2"/>
            <p:cNvSpPr txBox="1"/>
            <p:nvPr/>
          </p:nvSpPr>
          <p:spPr>
            <a:xfrm>
              <a:off x="10255118" y="1282261"/>
              <a:ext cx="1608083"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it-IT" sz="7200" b="0" i="0" u="none" strike="noStrike" cap="none">
                  <a:solidFill>
                    <a:srgbClr val="8DA9DB"/>
                  </a:solidFill>
                  <a:latin typeface="Baumans"/>
                  <a:ea typeface="Baumans"/>
                  <a:cs typeface="Baumans"/>
                  <a:sym typeface="Baumans"/>
                </a:rPr>
                <a:t>03</a:t>
              </a:r>
              <a:endParaRPr sz="1400" b="0" i="0" u="none" strike="noStrike" cap="none">
                <a:solidFill>
                  <a:srgbClr val="000000"/>
                </a:solidFill>
                <a:latin typeface="Arial"/>
                <a:ea typeface="Arial"/>
                <a:cs typeface="Arial"/>
                <a:sym typeface="Arial"/>
              </a:endParaRPr>
            </a:p>
          </p:txBody>
        </p:sp>
        <p:sp>
          <p:nvSpPr>
            <p:cNvPr id="130" name="Google Shape;130;p2"/>
            <p:cNvSpPr txBox="1"/>
            <p:nvPr/>
          </p:nvSpPr>
          <p:spPr>
            <a:xfrm>
              <a:off x="9697850" y="3083403"/>
              <a:ext cx="2722617"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it-IT" sz="2400" b="1" i="0" u="none" strike="noStrike" cap="none" dirty="0">
                  <a:solidFill>
                    <a:srgbClr val="7F3392"/>
                  </a:solidFill>
                  <a:latin typeface="Century Gothic"/>
                  <a:ea typeface="Century Gothic"/>
                  <a:cs typeface="Century Gothic"/>
                  <a:sym typeface="Century Gothic"/>
                </a:rPr>
                <a:t>GRID. 2 MODELLO DI UNITÀ DI APPRENDIMENTO</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900"/>
                                        <p:tgtEl>
                                          <p:spTgt spid="11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1B8A1">
            <a:alpha val="41568"/>
          </a:srgbClr>
        </a:solidFill>
        <a:effectLst/>
      </p:bgPr>
    </p:bg>
    <p:spTree>
      <p:nvGrpSpPr>
        <p:cNvPr id="1" name="Shape 134"/>
        <p:cNvGrpSpPr/>
        <p:nvPr/>
      </p:nvGrpSpPr>
      <p:grpSpPr>
        <a:xfrm>
          <a:off x="0" y="0"/>
          <a:ext cx="0" cy="0"/>
          <a:chOff x="0" y="0"/>
          <a:chExt cx="0" cy="0"/>
        </a:xfrm>
      </p:grpSpPr>
      <p:sp>
        <p:nvSpPr>
          <p:cNvPr id="135" name="Google Shape;135;p3"/>
          <p:cNvSpPr/>
          <p:nvPr/>
        </p:nvSpPr>
        <p:spPr>
          <a:xfrm>
            <a:off x="0" y="0"/>
            <a:ext cx="3159760" cy="6858000"/>
          </a:xfrm>
          <a:prstGeom prst="rect">
            <a:avLst/>
          </a:prstGeom>
          <a:solidFill>
            <a:srgbClr val="092E4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37" name="Google Shape;137;p3"/>
          <p:cNvGrpSpPr/>
          <p:nvPr/>
        </p:nvGrpSpPr>
        <p:grpSpPr>
          <a:xfrm>
            <a:off x="6317899" y="0"/>
            <a:ext cx="3261360" cy="6858000"/>
            <a:chOff x="6317899" y="0"/>
            <a:chExt cx="3261360" cy="6858000"/>
          </a:xfrm>
        </p:grpSpPr>
        <p:sp>
          <p:nvSpPr>
            <p:cNvPr id="138" name="Google Shape;138;p3"/>
            <p:cNvSpPr/>
            <p:nvPr/>
          </p:nvSpPr>
          <p:spPr>
            <a:xfrm>
              <a:off x="6317899" y="0"/>
              <a:ext cx="3261360" cy="6858000"/>
            </a:xfrm>
            <a:prstGeom prst="rect">
              <a:avLst/>
            </a:prstGeom>
            <a:solidFill>
              <a:srgbClr val="8DA9DB">
                <a:alpha val="68235"/>
              </a:srgb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9" name="Google Shape;139;p3"/>
            <p:cNvSpPr txBox="1"/>
            <p:nvPr/>
          </p:nvSpPr>
          <p:spPr>
            <a:xfrm>
              <a:off x="6421326" y="3073464"/>
              <a:ext cx="3000397"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it-IT" sz="2400" b="1" i="0" u="none" strike="noStrike" cap="none" dirty="0">
                  <a:solidFill>
                    <a:srgbClr val="7F3392"/>
                  </a:solidFill>
                  <a:latin typeface="Century Gothic"/>
                  <a:ea typeface="Century Gothic"/>
                  <a:cs typeface="Century Gothic"/>
                  <a:sym typeface="Century Gothic"/>
                </a:rPr>
                <a:t>GRID. 3 STRUMENTO DI CO-PROGETTAZIONE CON L'ORGANIZZAZIONE OSPITANTE</a:t>
              </a:r>
            </a:p>
          </p:txBody>
        </p:sp>
        <p:sp>
          <p:nvSpPr>
            <p:cNvPr id="140" name="Google Shape;140;p3"/>
            <p:cNvSpPr txBox="1"/>
            <p:nvPr/>
          </p:nvSpPr>
          <p:spPr>
            <a:xfrm>
              <a:off x="7095358" y="1614785"/>
              <a:ext cx="1608083"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it-IT" sz="7200" b="0" i="0" u="none" strike="noStrike" cap="none">
                  <a:solidFill>
                    <a:srgbClr val="8DA9DB"/>
                  </a:solidFill>
                  <a:latin typeface="Baumans"/>
                  <a:ea typeface="Baumans"/>
                  <a:cs typeface="Baumans"/>
                  <a:sym typeface="Baumans"/>
                </a:rPr>
                <a:t>04</a:t>
              </a:r>
              <a:endParaRPr sz="1400" b="0" i="0" u="none" strike="noStrike" cap="none">
                <a:solidFill>
                  <a:srgbClr val="000000"/>
                </a:solidFill>
                <a:latin typeface="Arial"/>
                <a:ea typeface="Arial"/>
                <a:cs typeface="Arial"/>
                <a:sym typeface="Arial"/>
              </a:endParaRPr>
            </a:p>
          </p:txBody>
        </p:sp>
      </p:grpSp>
      <p:grpSp>
        <p:nvGrpSpPr>
          <p:cNvPr id="141" name="Google Shape;141;p3"/>
          <p:cNvGrpSpPr/>
          <p:nvPr/>
        </p:nvGrpSpPr>
        <p:grpSpPr>
          <a:xfrm>
            <a:off x="3161380" y="0"/>
            <a:ext cx="3159760" cy="6858000"/>
            <a:chOff x="3161380" y="0"/>
            <a:chExt cx="3159760" cy="6858000"/>
          </a:xfrm>
        </p:grpSpPr>
        <p:sp>
          <p:nvSpPr>
            <p:cNvPr id="142" name="Google Shape;142;p3"/>
            <p:cNvSpPr/>
            <p:nvPr/>
          </p:nvSpPr>
          <p:spPr>
            <a:xfrm>
              <a:off x="3161380" y="0"/>
              <a:ext cx="3159760" cy="6858000"/>
            </a:xfrm>
            <a:prstGeom prst="rect">
              <a:avLst/>
            </a:prstGeom>
            <a:solidFill>
              <a:srgbClr val="8DA9DB">
                <a:alpha val="40392"/>
              </a:srgb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p3"/>
            <p:cNvSpPr txBox="1"/>
            <p:nvPr/>
          </p:nvSpPr>
          <p:spPr>
            <a:xfrm>
              <a:off x="3935598" y="1597221"/>
              <a:ext cx="1608083"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it-IT" sz="7200" b="0" i="0" u="none" strike="noStrike" cap="none">
                  <a:solidFill>
                    <a:srgbClr val="8DA9DB"/>
                  </a:solidFill>
                  <a:latin typeface="Baumans"/>
                  <a:ea typeface="Baumans"/>
                  <a:cs typeface="Baumans"/>
                  <a:sym typeface="Baumans"/>
                </a:rPr>
                <a:t>03</a:t>
              </a:r>
              <a:endParaRPr sz="1400" b="0" i="0" u="none" strike="noStrike" cap="none">
                <a:solidFill>
                  <a:srgbClr val="000000"/>
                </a:solidFill>
                <a:latin typeface="Arial"/>
                <a:ea typeface="Arial"/>
                <a:cs typeface="Arial"/>
                <a:sym typeface="Arial"/>
              </a:endParaRPr>
            </a:p>
          </p:txBody>
        </p:sp>
        <p:sp>
          <p:nvSpPr>
            <p:cNvPr id="144" name="Google Shape;144;p3"/>
            <p:cNvSpPr txBox="1"/>
            <p:nvPr/>
          </p:nvSpPr>
          <p:spPr>
            <a:xfrm>
              <a:off x="3369967" y="3092399"/>
              <a:ext cx="2722617"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it-IT" sz="2400" b="1" i="0" u="none" strike="noStrike" cap="none" dirty="0">
                  <a:solidFill>
                    <a:srgbClr val="7F3392"/>
                  </a:solidFill>
                  <a:latin typeface="Century Gothic"/>
                  <a:ea typeface="Century Gothic"/>
                  <a:cs typeface="Century Gothic"/>
                  <a:sym typeface="Century Gothic"/>
                </a:rPr>
                <a:t>GRID. 2 MODELLO DI UNITÀ DI APPRENDIMENTO</a:t>
              </a:r>
              <a:endParaRPr sz="1400" b="0" i="0" u="none" strike="noStrike" cap="none" dirty="0">
                <a:solidFill>
                  <a:srgbClr val="000000"/>
                </a:solidFill>
                <a:latin typeface="Arial"/>
                <a:ea typeface="Arial"/>
                <a:cs typeface="Arial"/>
                <a:sym typeface="Arial"/>
              </a:endParaRPr>
            </a:p>
          </p:txBody>
        </p:sp>
      </p:grpSp>
      <p:grpSp>
        <p:nvGrpSpPr>
          <p:cNvPr id="145" name="Google Shape;145;p3"/>
          <p:cNvGrpSpPr/>
          <p:nvPr/>
        </p:nvGrpSpPr>
        <p:grpSpPr>
          <a:xfrm>
            <a:off x="9580877" y="0"/>
            <a:ext cx="3261360" cy="6858000"/>
            <a:chOff x="9580877" y="0"/>
            <a:chExt cx="3261360" cy="6858000"/>
          </a:xfrm>
        </p:grpSpPr>
        <p:sp>
          <p:nvSpPr>
            <p:cNvPr id="146" name="Google Shape;146;p3"/>
            <p:cNvSpPr/>
            <p:nvPr/>
          </p:nvSpPr>
          <p:spPr>
            <a:xfrm>
              <a:off x="9580877" y="0"/>
              <a:ext cx="3261360" cy="6858000"/>
            </a:xfrm>
            <a:prstGeom prst="rect">
              <a:avLst/>
            </a:prstGeom>
            <a:solidFill>
              <a:schemeClr val="accent1">
                <a:alpha val="74509"/>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7" name="Google Shape;147;p3"/>
            <p:cNvSpPr txBox="1"/>
            <p:nvPr/>
          </p:nvSpPr>
          <p:spPr>
            <a:xfrm>
              <a:off x="10190655" y="1627094"/>
              <a:ext cx="1608083"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it-IT" sz="7200" b="0" i="0" u="none" strike="noStrike" cap="none">
                  <a:solidFill>
                    <a:srgbClr val="8DA9DB"/>
                  </a:solidFill>
                  <a:latin typeface="Baumans"/>
                  <a:ea typeface="Baumans"/>
                  <a:cs typeface="Baumans"/>
                  <a:sym typeface="Baumans"/>
                </a:rPr>
                <a:t>05</a:t>
              </a:r>
              <a:endParaRPr sz="1400" b="0" i="0" u="none" strike="noStrike" cap="none">
                <a:solidFill>
                  <a:srgbClr val="000000"/>
                </a:solidFill>
                <a:latin typeface="Arial"/>
                <a:ea typeface="Arial"/>
                <a:cs typeface="Arial"/>
                <a:sym typeface="Arial"/>
              </a:endParaRPr>
            </a:p>
          </p:txBody>
        </p:sp>
        <p:sp>
          <p:nvSpPr>
            <p:cNvPr id="148" name="Google Shape;148;p3"/>
            <p:cNvSpPr txBox="1"/>
            <p:nvPr/>
          </p:nvSpPr>
          <p:spPr>
            <a:xfrm>
              <a:off x="9687336" y="3073464"/>
              <a:ext cx="3154901"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it-IT" sz="2400" b="1" i="0" u="none" strike="noStrike" cap="none" dirty="0">
                  <a:solidFill>
                    <a:srgbClr val="7F3392"/>
                  </a:solidFill>
                  <a:latin typeface="Century Gothic"/>
                  <a:ea typeface="Century Gothic"/>
                  <a:cs typeface="Century Gothic"/>
                  <a:sym typeface="Century Gothic"/>
                </a:rPr>
                <a:t>GRIGLIA. 6</a:t>
              </a:r>
            </a:p>
            <a:p>
              <a:pPr marL="0" marR="0" lvl="0" indent="0" algn="ctr" rtl="0">
                <a:lnSpc>
                  <a:spcPct val="100000"/>
                </a:lnSpc>
                <a:spcBef>
                  <a:spcPts val="0"/>
                </a:spcBef>
                <a:spcAft>
                  <a:spcPts val="0"/>
                </a:spcAft>
                <a:buClr>
                  <a:srgbClr val="000000"/>
                </a:buClr>
                <a:buSzPts val="2400"/>
                <a:buFont typeface="Arial"/>
                <a:buNone/>
              </a:pPr>
              <a:r>
                <a:rPr lang="it-IT" sz="2400" b="1" i="0" u="none" strike="noStrike" cap="none" dirty="0">
                  <a:solidFill>
                    <a:srgbClr val="7F3392"/>
                  </a:solidFill>
                  <a:latin typeface="Century Gothic"/>
                  <a:ea typeface="Century Gothic"/>
                  <a:cs typeface="Century Gothic"/>
                  <a:sym typeface="Century Gothic"/>
                </a:rPr>
                <a:t>INDIVIDUALIZZATO</a:t>
              </a:r>
            </a:p>
            <a:p>
              <a:pPr marL="0" marR="0" lvl="0" indent="0" algn="ctr" rtl="0">
                <a:lnSpc>
                  <a:spcPct val="100000"/>
                </a:lnSpc>
                <a:spcBef>
                  <a:spcPts val="0"/>
                </a:spcBef>
                <a:spcAft>
                  <a:spcPts val="0"/>
                </a:spcAft>
                <a:buClr>
                  <a:srgbClr val="000000"/>
                </a:buClr>
                <a:buSzPts val="2400"/>
                <a:buFont typeface="Arial"/>
                <a:buNone/>
              </a:pPr>
              <a:r>
                <a:rPr lang="it-IT" sz="2400" b="1" i="0" u="none" strike="noStrike" cap="none" dirty="0">
                  <a:solidFill>
                    <a:srgbClr val="7F3392"/>
                  </a:solidFill>
                  <a:latin typeface="Century Gothic"/>
                  <a:ea typeface="Century Gothic"/>
                  <a:cs typeface="Century Gothic"/>
                  <a:sym typeface="Century Gothic"/>
                </a:rPr>
                <a:t>PIANO</a:t>
              </a:r>
            </a:p>
          </p:txBody>
        </p:sp>
      </p:grpSp>
      <p:sp>
        <p:nvSpPr>
          <p:cNvPr id="2" name="Google Shape;118;p2">
            <a:extLst>
              <a:ext uri="{FF2B5EF4-FFF2-40B4-BE49-F238E27FC236}">
                <a16:creationId xmlns:a16="http://schemas.microsoft.com/office/drawing/2014/main" id="{A3B8506B-7614-8F40-5155-BB8530025375}"/>
              </a:ext>
            </a:extLst>
          </p:cNvPr>
          <p:cNvSpPr txBox="1"/>
          <p:nvPr/>
        </p:nvSpPr>
        <p:spPr>
          <a:xfrm>
            <a:off x="1857" y="1786759"/>
            <a:ext cx="3192387" cy="341627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it-IT" sz="5400" b="0" i="0" u="none" strike="noStrike" cap="none" dirty="0">
                <a:solidFill>
                  <a:srgbClr val="21B8A1"/>
                </a:solidFill>
                <a:latin typeface="Baumans"/>
                <a:ea typeface="Baumans"/>
                <a:cs typeface="Baumans"/>
                <a:sym typeface="Baumans"/>
              </a:rPr>
              <a:t>DI COSA AVETE BISOGNO?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
          <p:cNvSpPr txBox="1">
            <a:spLocks noGrp="1"/>
          </p:cNvSpPr>
          <p:nvPr>
            <p:ph type="title"/>
          </p:nvPr>
        </p:nvSpPr>
        <p:spPr>
          <a:xfrm>
            <a:off x="0" y="0"/>
            <a:ext cx="4606160" cy="6858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0"/>
              <a:buFont typeface="Baumans"/>
              <a:buNone/>
            </a:pPr>
            <a:r>
              <a:rPr lang="it-IT" sz="30000">
                <a:latin typeface="Baumans"/>
                <a:ea typeface="Baumans"/>
                <a:cs typeface="Baumans"/>
                <a:sym typeface="Baumans"/>
              </a:rPr>
              <a:t>02</a:t>
            </a:r>
            <a:endParaRPr/>
          </a:p>
        </p:txBody>
      </p:sp>
      <p:sp>
        <p:nvSpPr>
          <p:cNvPr id="154" name="Google Shape;154;p4"/>
          <p:cNvSpPr txBox="1"/>
          <p:nvPr/>
        </p:nvSpPr>
        <p:spPr>
          <a:xfrm>
            <a:off x="4719145" y="1576552"/>
            <a:ext cx="7073400" cy="37856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it-IT" sz="3200" b="1" i="0" u="none" strike="noStrike" cap="none" dirty="0">
                <a:solidFill>
                  <a:srgbClr val="7030A0"/>
                </a:solidFill>
                <a:latin typeface="Calibri"/>
                <a:ea typeface="Calibri"/>
                <a:cs typeface="Calibri"/>
                <a:sym typeface="Calibri"/>
              </a:rPr>
              <a:t>RISULTATI DELLA CONVERSAZIONE CON IL CARE WORKER</a:t>
            </a:r>
          </a:p>
          <a:p>
            <a:pPr marL="0" marR="0" lvl="0" indent="0" algn="l" rtl="0">
              <a:lnSpc>
                <a:spcPct val="100000"/>
              </a:lnSpc>
              <a:spcBef>
                <a:spcPts val="0"/>
              </a:spcBef>
              <a:spcAft>
                <a:spcPts val="0"/>
              </a:spcAft>
              <a:buClr>
                <a:srgbClr val="000000"/>
              </a:buClr>
              <a:buSzPts val="2800"/>
              <a:buFont typeface="Arial"/>
              <a:buNone/>
            </a:pPr>
            <a:endParaRPr sz="3200" b="1" i="0" u="none" strike="noStrike" cap="none" dirty="0">
              <a:solidFill>
                <a:srgbClr val="7030A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it-IT" sz="2400" i="0" u="none" strike="noStrike" cap="none" dirty="0">
                <a:solidFill>
                  <a:srgbClr val="092E4B"/>
                </a:solidFill>
                <a:latin typeface="Calibri"/>
                <a:ea typeface="Calibri"/>
                <a:cs typeface="Calibri"/>
                <a:sym typeface="Calibri"/>
              </a:rPr>
              <a:t>Organizzare un incontro con l'assistente sociale, dopo aver compilato il questionario di autovalutazione.</a:t>
            </a:r>
          </a:p>
          <a:p>
            <a:pPr marL="0" marR="0" lvl="0" indent="0" algn="l" rtl="0">
              <a:lnSpc>
                <a:spcPct val="100000"/>
              </a:lnSpc>
              <a:spcBef>
                <a:spcPts val="0"/>
              </a:spcBef>
              <a:spcAft>
                <a:spcPts val="0"/>
              </a:spcAft>
              <a:buClr>
                <a:srgbClr val="000000"/>
              </a:buClr>
              <a:buSzPts val="2000"/>
              <a:buFont typeface="Arial"/>
              <a:buNone/>
            </a:pPr>
            <a:endParaRPr lang="it-IT" sz="2400" i="0" u="none" strike="noStrike" cap="none" dirty="0">
              <a:solidFill>
                <a:srgbClr val="092E4B"/>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it-IT" sz="2400" i="0" u="none" strike="noStrike" cap="none" dirty="0">
                <a:solidFill>
                  <a:srgbClr val="092E4B"/>
                </a:solidFill>
                <a:latin typeface="Calibri"/>
                <a:ea typeface="Calibri"/>
                <a:cs typeface="Calibri"/>
                <a:sym typeface="Calibri"/>
              </a:rPr>
              <a:t>Il colloquio ha lo scopo di fargli conoscere meglio i risultati attesi e di assicurarsi che abbia un quadro chiaro del percorso.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5"/>
          <p:cNvSpPr txBox="1">
            <a:spLocks noGrp="1"/>
          </p:cNvSpPr>
          <p:nvPr>
            <p:ph type="title"/>
          </p:nvPr>
        </p:nvSpPr>
        <p:spPr>
          <a:xfrm>
            <a:off x="0" y="0"/>
            <a:ext cx="4606160" cy="6858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0"/>
              <a:buFont typeface="Baumans"/>
              <a:buNone/>
            </a:pPr>
            <a:r>
              <a:rPr lang="it-IT" sz="30000" dirty="0">
                <a:latin typeface="Baumans"/>
                <a:ea typeface="Baumans"/>
                <a:cs typeface="Baumans"/>
                <a:sym typeface="Baumans"/>
              </a:rPr>
              <a:t>03</a:t>
            </a:r>
            <a:endParaRPr dirty="0"/>
          </a:p>
        </p:txBody>
      </p:sp>
      <p:sp>
        <p:nvSpPr>
          <p:cNvPr id="160" name="Google Shape;160;p5"/>
          <p:cNvSpPr txBox="1"/>
          <p:nvPr/>
        </p:nvSpPr>
        <p:spPr>
          <a:xfrm>
            <a:off x="4606150" y="496400"/>
            <a:ext cx="7443096" cy="62170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it-IT" sz="3000" b="1" i="0" u="none" strike="noStrike" cap="none" dirty="0">
                <a:solidFill>
                  <a:srgbClr val="7F3392"/>
                </a:solidFill>
                <a:latin typeface="Calibri"/>
                <a:ea typeface="Calibri"/>
                <a:cs typeface="Calibri"/>
                <a:sym typeface="Calibri"/>
              </a:rPr>
              <a:t>GRID. 2 MODELLO DI UNITÀ DI APPRENDIMENTO</a:t>
            </a:r>
          </a:p>
          <a:p>
            <a:pPr marL="0" marR="0" lvl="0" indent="0" algn="l" rtl="0">
              <a:lnSpc>
                <a:spcPct val="100000"/>
              </a:lnSpc>
              <a:spcBef>
                <a:spcPts val="0"/>
              </a:spcBef>
              <a:spcAft>
                <a:spcPts val="0"/>
              </a:spcAft>
              <a:buClr>
                <a:srgbClr val="000000"/>
              </a:buClr>
              <a:buSzPts val="2800"/>
              <a:buFont typeface="Arial"/>
              <a:buNone/>
            </a:pPr>
            <a:endParaRPr sz="3000" b="1" i="0" u="none" strike="noStrike" cap="none" dirty="0">
              <a:solidFill>
                <a:srgbClr val="7030A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it-IT" sz="2200" i="0" u="none" strike="noStrike" cap="none" dirty="0">
                <a:solidFill>
                  <a:srgbClr val="092E4B"/>
                </a:solidFill>
                <a:latin typeface="Calibri"/>
                <a:ea typeface="Calibri"/>
                <a:cs typeface="Calibri"/>
                <a:sym typeface="Calibri"/>
              </a:rPr>
              <a:t>Nell'unità di apprendimento, troverete un elenco di attività volte a raggiungere i risultati dei </a:t>
            </a:r>
            <a:r>
              <a:rPr lang="it-IT" sz="2200" i="0" u="none" strike="noStrike" cap="none" dirty="0" err="1">
                <a:solidFill>
                  <a:srgbClr val="092E4B"/>
                </a:solidFill>
                <a:latin typeface="Calibri"/>
                <a:ea typeface="Calibri"/>
                <a:cs typeface="Calibri"/>
                <a:sym typeface="Calibri"/>
              </a:rPr>
              <a:t>LOs</a:t>
            </a:r>
            <a:r>
              <a:rPr lang="it-IT" sz="2200" i="0" u="none" strike="noStrike" cap="none" dirty="0">
                <a:solidFill>
                  <a:srgbClr val="092E4B"/>
                </a:solidFill>
                <a:latin typeface="Calibri"/>
                <a:ea typeface="Calibri"/>
                <a:cs typeface="Calibri"/>
                <a:sym typeface="Calibri"/>
              </a:rPr>
              <a:t> già individuati nel MOOC. I percorsi di apprendimento basati sul lavoro sono l'occasione per gli operatori sanitari di mettere in pratica le conoscenze acquisite nelle competenze. Naturalmente, le attività potrebbero richiedere un adattamento in base alle esigenze dell'Organizzazione ospitante, alle tecnologie e alle strutture disponibili, nonché alle esigenze e alle aspettative degli operatori sanitari.</a:t>
            </a:r>
          </a:p>
          <a:p>
            <a:pPr marL="0" marR="0" lvl="0" indent="0" algn="l" rtl="0">
              <a:lnSpc>
                <a:spcPct val="100000"/>
              </a:lnSpc>
              <a:spcBef>
                <a:spcPts val="0"/>
              </a:spcBef>
              <a:spcAft>
                <a:spcPts val="0"/>
              </a:spcAft>
              <a:buClr>
                <a:srgbClr val="000000"/>
              </a:buClr>
              <a:buSzPts val="2000"/>
              <a:buFont typeface="Arial"/>
              <a:buNone/>
            </a:pPr>
            <a:endParaRPr lang="it-IT" sz="2200" i="0" u="none" strike="noStrike" cap="none" dirty="0">
              <a:solidFill>
                <a:srgbClr val="092E4B"/>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it-IT" sz="2200" i="0" u="none" strike="noStrike" cap="none" dirty="0">
                <a:solidFill>
                  <a:srgbClr val="092E4B"/>
                </a:solidFill>
                <a:latin typeface="Calibri"/>
                <a:ea typeface="Calibri"/>
                <a:cs typeface="Calibri"/>
                <a:sym typeface="Calibri"/>
              </a:rPr>
              <a:t>Prima di analizzare l'Organizzazione ospitante ed esplorare le sue esigenze, si consiglia di avere una conoscenza approfondita delle attività proposte, perché questo vi aiuterà a capire meglio quali possono essere implementate o meno.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6"/>
          <p:cNvSpPr txBox="1">
            <a:spLocks noGrp="1"/>
          </p:cNvSpPr>
          <p:nvPr>
            <p:ph type="title"/>
          </p:nvPr>
        </p:nvSpPr>
        <p:spPr>
          <a:xfrm>
            <a:off x="0" y="0"/>
            <a:ext cx="4606160" cy="6858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0"/>
              <a:buFont typeface="Baumans"/>
              <a:buNone/>
            </a:pPr>
            <a:r>
              <a:rPr lang="it-IT" sz="30000">
                <a:latin typeface="Baumans"/>
                <a:ea typeface="Baumans"/>
                <a:cs typeface="Baumans"/>
                <a:sym typeface="Baumans"/>
              </a:rPr>
              <a:t>04</a:t>
            </a:r>
            <a:endParaRPr/>
          </a:p>
        </p:txBody>
      </p:sp>
      <p:sp>
        <p:nvSpPr>
          <p:cNvPr id="166" name="Google Shape;166;p6"/>
          <p:cNvSpPr txBox="1"/>
          <p:nvPr/>
        </p:nvSpPr>
        <p:spPr>
          <a:xfrm>
            <a:off x="4729655" y="322762"/>
            <a:ext cx="7073400" cy="29238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it-IT" sz="3100" b="1" i="0" u="none" strike="noStrike" cap="none" dirty="0">
                <a:solidFill>
                  <a:srgbClr val="7F3392"/>
                </a:solidFill>
                <a:latin typeface="Calibri"/>
                <a:ea typeface="Calibri"/>
                <a:cs typeface="Calibri"/>
                <a:sym typeface="Calibri"/>
              </a:rPr>
              <a:t>GRID. 3 PIANIFICAZIONE CONGIUNTA CON LO STRUMENTO PER L'ORGANIZZAZIONE OSPITANTE</a:t>
            </a:r>
            <a:endParaRPr sz="1700" b="1" i="0" u="none" strike="noStrike" cap="none" dirty="0">
              <a:solidFill>
                <a:srgbClr val="7F339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1900" b="1" i="0" u="none" strike="noStrike" cap="none" dirty="0">
              <a:solidFill>
                <a:srgbClr val="7030A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it-IT" sz="2400" i="0" u="none" strike="noStrike" cap="none" dirty="0">
                <a:solidFill>
                  <a:schemeClr val="dk1"/>
                </a:solidFill>
                <a:latin typeface="Calibri"/>
                <a:ea typeface="Calibri"/>
                <a:cs typeface="Calibri"/>
                <a:sym typeface="Calibri"/>
              </a:rPr>
              <a:t>Lo strumento deve essere utilizzato per tracciare il profilo dell'organizzazione ospitante e raccogliere le seguenti informazioni:</a:t>
            </a:r>
          </a:p>
        </p:txBody>
      </p:sp>
      <p:sp>
        <p:nvSpPr>
          <p:cNvPr id="167" name="Google Shape;167;p6"/>
          <p:cNvSpPr txBox="1"/>
          <p:nvPr/>
        </p:nvSpPr>
        <p:spPr>
          <a:xfrm>
            <a:off x="4752001" y="3327500"/>
            <a:ext cx="2400288" cy="707846"/>
          </a:xfrm>
          <a:prstGeom prst="rect">
            <a:avLst/>
          </a:prstGeom>
          <a:noFill/>
          <a:ln w="25400" cap="flat" cmpd="sng">
            <a:solidFill>
              <a:srgbClr val="21B8A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t-IT" sz="2000" b="1" i="0" u="none" strike="noStrike" cap="none" dirty="0">
                <a:solidFill>
                  <a:srgbClr val="092E4B"/>
                </a:solidFill>
                <a:latin typeface="Century Gothic"/>
                <a:ea typeface="Century Gothic"/>
                <a:cs typeface="Century Gothic"/>
                <a:sym typeface="Century Gothic"/>
              </a:rPr>
              <a:t>TIPO DI ORGANIZZAZIONE</a:t>
            </a:r>
          </a:p>
        </p:txBody>
      </p:sp>
      <p:sp>
        <p:nvSpPr>
          <p:cNvPr id="168" name="Google Shape;168;p6"/>
          <p:cNvSpPr txBox="1"/>
          <p:nvPr/>
        </p:nvSpPr>
        <p:spPr>
          <a:xfrm>
            <a:off x="4752001" y="4321924"/>
            <a:ext cx="2400288" cy="400069"/>
          </a:xfrm>
          <a:prstGeom prst="rect">
            <a:avLst/>
          </a:prstGeom>
          <a:noFill/>
          <a:ln w="25400" cap="flat" cmpd="sng">
            <a:solidFill>
              <a:srgbClr val="21B8A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t-IT" sz="2000" b="1" i="0" u="none" strike="noStrike" cap="none" dirty="0">
                <a:solidFill>
                  <a:srgbClr val="092E4B"/>
                </a:solidFill>
                <a:latin typeface="Century Gothic"/>
                <a:ea typeface="Century Gothic"/>
                <a:cs typeface="Century Gothic"/>
                <a:sym typeface="Century Gothic"/>
              </a:rPr>
              <a:t>AREA SANITARIA</a:t>
            </a:r>
          </a:p>
        </p:txBody>
      </p:sp>
      <p:sp>
        <p:nvSpPr>
          <p:cNvPr id="169" name="Google Shape;169;p6"/>
          <p:cNvSpPr txBox="1"/>
          <p:nvPr/>
        </p:nvSpPr>
        <p:spPr>
          <a:xfrm>
            <a:off x="7754172" y="3310302"/>
            <a:ext cx="3168900" cy="1323399"/>
          </a:xfrm>
          <a:prstGeom prst="rect">
            <a:avLst/>
          </a:prstGeom>
          <a:noFill/>
          <a:ln w="25400" cap="flat" cmpd="sng">
            <a:solidFill>
              <a:srgbClr val="21B8A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it-IT" sz="2000" b="1" i="0" u="none" strike="noStrike" cap="none" dirty="0">
                <a:solidFill>
                  <a:srgbClr val="092E4B"/>
                </a:solidFill>
                <a:latin typeface="Century Gothic"/>
                <a:ea typeface="Century Gothic"/>
                <a:cs typeface="Century Gothic"/>
                <a:sym typeface="Century Gothic"/>
              </a:rPr>
              <a:t>ICT E TECNOLOGIE PER MIGLIORARE LE PRESTAZIONI DEI LAVORATORI</a:t>
            </a:r>
          </a:p>
        </p:txBody>
      </p:sp>
      <p:sp>
        <p:nvSpPr>
          <p:cNvPr id="170" name="Google Shape;170;p6"/>
          <p:cNvSpPr txBox="1"/>
          <p:nvPr/>
        </p:nvSpPr>
        <p:spPr>
          <a:xfrm>
            <a:off x="4762499" y="5048750"/>
            <a:ext cx="2389789" cy="1015800"/>
          </a:xfrm>
          <a:prstGeom prst="rect">
            <a:avLst/>
          </a:prstGeom>
          <a:noFill/>
          <a:ln w="25400" cap="flat" cmpd="sng">
            <a:solidFill>
              <a:srgbClr val="21B8A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it-IT" sz="2000" b="1" i="0" u="none" strike="noStrike" cap="none" dirty="0">
                <a:solidFill>
                  <a:srgbClr val="092E4B"/>
                </a:solidFill>
                <a:latin typeface="Century Gothic"/>
                <a:ea typeface="Century Gothic"/>
                <a:cs typeface="Century Gothic"/>
                <a:sym typeface="Century Gothic"/>
              </a:rPr>
              <a:t>STRUTTURE E TECNOLOGIE DISPONIBILI</a:t>
            </a:r>
          </a:p>
        </p:txBody>
      </p:sp>
      <p:sp>
        <p:nvSpPr>
          <p:cNvPr id="171" name="Google Shape;171;p6"/>
          <p:cNvSpPr txBox="1"/>
          <p:nvPr/>
        </p:nvSpPr>
        <p:spPr>
          <a:xfrm>
            <a:off x="7754172" y="4776195"/>
            <a:ext cx="3168900" cy="1323399"/>
          </a:xfrm>
          <a:prstGeom prst="rect">
            <a:avLst/>
          </a:prstGeom>
          <a:noFill/>
          <a:ln w="25400" cap="flat" cmpd="sng">
            <a:solidFill>
              <a:srgbClr val="21B8A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it-IT" sz="2000" b="1" i="0" u="none" strike="noStrike" cap="none" dirty="0">
                <a:solidFill>
                  <a:srgbClr val="092E4B"/>
                </a:solidFill>
                <a:latin typeface="Century Gothic"/>
                <a:ea typeface="Century Gothic"/>
                <a:cs typeface="Century Gothic"/>
                <a:sym typeface="Century Gothic"/>
              </a:rPr>
              <a:t>TIPO DI ATTIVITÀ CHE POSSONO ESSERE SVOLTE NELL'ORGANIZZAZIONE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7"/>
          <p:cNvSpPr txBox="1">
            <a:spLocks noGrp="1"/>
          </p:cNvSpPr>
          <p:nvPr>
            <p:ph type="title"/>
          </p:nvPr>
        </p:nvSpPr>
        <p:spPr>
          <a:xfrm>
            <a:off x="0" y="0"/>
            <a:ext cx="4606160" cy="6858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0"/>
              <a:buFont typeface="Baumans"/>
              <a:buNone/>
            </a:pPr>
            <a:r>
              <a:rPr lang="it-IT" sz="30000">
                <a:latin typeface="Baumans"/>
                <a:ea typeface="Baumans"/>
                <a:cs typeface="Baumans"/>
                <a:sym typeface="Baumans"/>
              </a:rPr>
              <a:t>05</a:t>
            </a:r>
            <a:endParaRPr/>
          </a:p>
        </p:txBody>
      </p:sp>
      <p:sp>
        <p:nvSpPr>
          <p:cNvPr id="177" name="Google Shape;177;p7"/>
          <p:cNvSpPr txBox="1"/>
          <p:nvPr/>
        </p:nvSpPr>
        <p:spPr>
          <a:xfrm>
            <a:off x="4729655" y="1156139"/>
            <a:ext cx="70734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it-IT" sz="3000" b="1" i="0" u="none" strike="noStrike" cap="none" dirty="0">
                <a:solidFill>
                  <a:srgbClr val="7F3392"/>
                </a:solidFill>
                <a:latin typeface="Calibri"/>
                <a:ea typeface="Calibri"/>
                <a:cs typeface="Calibri"/>
                <a:sym typeface="Calibri"/>
              </a:rPr>
              <a:t>GRID. 6 PIANO PERSONALIZZATO </a:t>
            </a:r>
          </a:p>
        </p:txBody>
      </p:sp>
      <p:graphicFrame>
        <p:nvGraphicFramePr>
          <p:cNvPr id="178" name="Google Shape;178;p7"/>
          <p:cNvGraphicFramePr/>
          <p:nvPr>
            <p:extLst>
              <p:ext uri="{D42A27DB-BD31-4B8C-83A1-F6EECF244321}">
                <p14:modId xmlns:p14="http://schemas.microsoft.com/office/powerpoint/2010/main" val="2706404551"/>
              </p:ext>
            </p:extLst>
          </p:nvPr>
        </p:nvGraphicFramePr>
        <p:xfrm>
          <a:off x="4889182" y="1910080"/>
          <a:ext cx="6581450" cy="4226600"/>
        </p:xfrm>
        <a:graphic>
          <a:graphicData uri="http://schemas.openxmlformats.org/drawingml/2006/table">
            <a:tbl>
              <a:tblPr>
                <a:noFill/>
                <a:tableStyleId>{7D2EBEBB-336E-40FF-A37B-5559C22703A5}</a:tableStyleId>
              </a:tblPr>
              <a:tblGrid>
                <a:gridCol w="6581450">
                  <a:extLst>
                    <a:ext uri="{9D8B030D-6E8A-4147-A177-3AD203B41FA5}">
                      <a16:colId xmlns:a16="http://schemas.microsoft.com/office/drawing/2014/main" val="20000"/>
                    </a:ext>
                  </a:extLst>
                </a:gridCol>
              </a:tblGrid>
              <a:tr h="631050">
                <a:tc>
                  <a:txBody>
                    <a:bodyPr/>
                    <a:lstStyle/>
                    <a:p>
                      <a:pPr marL="0" marR="0" lvl="0" indent="0" algn="ctr" rtl="0">
                        <a:lnSpc>
                          <a:spcPct val="100000"/>
                        </a:lnSpc>
                        <a:spcBef>
                          <a:spcPts val="0"/>
                        </a:spcBef>
                        <a:spcAft>
                          <a:spcPts val="0"/>
                        </a:spcAft>
                        <a:buClr>
                          <a:srgbClr val="000000"/>
                        </a:buClr>
                        <a:buSzPts val="1800"/>
                        <a:buFont typeface="Arial"/>
                        <a:buNone/>
                      </a:pPr>
                      <a:r>
                        <a:rPr lang="it-IT" sz="1800" b="1" i="0" u="none" strike="noStrike" cap="none" dirty="0">
                          <a:solidFill>
                            <a:srgbClr val="21B8A1"/>
                          </a:solidFill>
                          <a:latin typeface="Century Gothic"/>
                          <a:ea typeface="Century Gothic"/>
                          <a:cs typeface="Century Gothic"/>
                          <a:sym typeface="Century Gothic"/>
                        </a:rPr>
                        <a:t>NOME COGNOME DEI CARE WORKERS</a:t>
                      </a:r>
                      <a:endParaRPr sz="1800" i="0" u="none" strike="noStrike" cap="none" dirty="0">
                        <a:solidFill>
                          <a:srgbClr val="21B8A1"/>
                        </a:solidFill>
                        <a:latin typeface="Century Gothic"/>
                        <a:ea typeface="Century Gothic"/>
                        <a:cs typeface="Century Gothic"/>
                        <a:sym typeface="Century Gothic"/>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71275">
                <a:tc>
                  <a:txBody>
                    <a:bodyPr/>
                    <a:lstStyle/>
                    <a:p>
                      <a:pPr marL="0" marR="0" lvl="0" indent="0" algn="ctr" rtl="0">
                        <a:lnSpc>
                          <a:spcPct val="100000"/>
                        </a:lnSpc>
                        <a:spcBef>
                          <a:spcPts val="0"/>
                        </a:spcBef>
                        <a:spcAft>
                          <a:spcPts val="0"/>
                        </a:spcAft>
                        <a:buClr>
                          <a:srgbClr val="000000"/>
                        </a:buClr>
                        <a:buSzPts val="1100"/>
                        <a:buFont typeface="Arial"/>
                        <a:buNone/>
                      </a:pPr>
                      <a:r>
                        <a:rPr lang="it-IT" sz="1100" i="1" u="none" strike="noStrike" cap="none">
                          <a:latin typeface="Century Gothic"/>
                          <a:ea typeface="Century Gothic"/>
                          <a:cs typeface="Century Gothic"/>
                          <a:sym typeface="Century Gothic"/>
                        </a:rPr>
                        <a:t> </a:t>
                      </a:r>
                      <a:endParaRPr sz="1100" u="none" strike="noStrike" cap="none">
                        <a:latin typeface="Century Gothic"/>
                        <a:ea typeface="Century Gothic"/>
                        <a:cs typeface="Century Gothic"/>
                        <a:sym typeface="Century Gothic"/>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13800">
                <a:tc>
                  <a:txBody>
                    <a:bodyPr/>
                    <a:lstStyle/>
                    <a:p>
                      <a:pPr marL="0" marR="0" lvl="0" indent="0" algn="ctr" rtl="0">
                        <a:lnSpc>
                          <a:spcPct val="100000"/>
                        </a:lnSpc>
                        <a:spcBef>
                          <a:spcPts val="0"/>
                        </a:spcBef>
                        <a:spcAft>
                          <a:spcPts val="0"/>
                        </a:spcAft>
                        <a:buClr>
                          <a:srgbClr val="000000"/>
                        </a:buClr>
                        <a:buSzPts val="1600"/>
                        <a:buFont typeface="Arial"/>
                        <a:buNone/>
                      </a:pPr>
                      <a:r>
                        <a:rPr lang="it-IT" sz="1600" b="1" i="0" u="none" strike="noStrike" cap="none" dirty="0">
                          <a:solidFill>
                            <a:srgbClr val="092E4B"/>
                          </a:solidFill>
                          <a:latin typeface="Century Gothic"/>
                          <a:ea typeface="Century Gothic"/>
                          <a:cs typeface="Century Gothic"/>
                          <a:sym typeface="Century Gothic"/>
                        </a:rPr>
                        <a:t>Gli interessi e le passioni degli studenti sono emersi durante l'autovalutazione.</a:t>
                      </a: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71275">
                <a:tc>
                  <a:txBody>
                    <a:bodyPr/>
                    <a:lstStyle/>
                    <a:p>
                      <a:pPr marL="0" marR="0" lvl="0" indent="0" algn="ctr" rtl="0">
                        <a:lnSpc>
                          <a:spcPct val="100000"/>
                        </a:lnSpc>
                        <a:spcBef>
                          <a:spcPts val="0"/>
                        </a:spcBef>
                        <a:spcAft>
                          <a:spcPts val="0"/>
                        </a:spcAft>
                        <a:buClr>
                          <a:srgbClr val="000000"/>
                        </a:buClr>
                        <a:buSzPts val="1100"/>
                        <a:buFont typeface="Arial"/>
                        <a:buNone/>
                      </a:pPr>
                      <a:r>
                        <a:rPr lang="it-IT" sz="1100" i="1" u="none" strike="noStrike" cap="none">
                          <a:highlight>
                            <a:srgbClr val="FFFF00"/>
                          </a:highlight>
                          <a:latin typeface="Century Gothic"/>
                          <a:ea typeface="Century Gothic"/>
                          <a:cs typeface="Century Gothic"/>
                          <a:sym typeface="Century Gothic"/>
                        </a:rPr>
                        <a:t> </a:t>
                      </a:r>
                      <a:endParaRPr sz="1100" u="none" strike="noStrike" cap="none">
                        <a:latin typeface="Century Gothic"/>
                        <a:ea typeface="Century Gothic"/>
                        <a:cs typeface="Century Gothic"/>
                        <a:sym typeface="Century Gothic"/>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882850">
                <a:tc>
                  <a:txBody>
                    <a:bodyPr/>
                    <a:lstStyle/>
                    <a:p>
                      <a:pPr marL="0" marR="0" lvl="0" indent="0" algn="ctr" rtl="0">
                        <a:lnSpc>
                          <a:spcPct val="115000"/>
                        </a:lnSpc>
                        <a:spcBef>
                          <a:spcPts val="0"/>
                        </a:spcBef>
                        <a:spcAft>
                          <a:spcPts val="0"/>
                        </a:spcAft>
                        <a:buClr>
                          <a:srgbClr val="000000"/>
                        </a:buClr>
                        <a:buSzPts val="1600"/>
                        <a:buFont typeface="Arial"/>
                        <a:buNone/>
                      </a:pPr>
                      <a:r>
                        <a:rPr lang="it-IT" sz="1600" b="1" i="0" u="none" strike="noStrike" cap="none" dirty="0">
                          <a:solidFill>
                            <a:srgbClr val="092E4B"/>
                          </a:solidFill>
                          <a:latin typeface="Century Gothic"/>
                          <a:ea typeface="Century Gothic"/>
                          <a:cs typeface="Century Gothic"/>
                          <a:sym typeface="Century Gothic"/>
                        </a:rPr>
                        <a:t>Risultati di apprendimento individualizzati</a:t>
                      </a: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71275">
                <a:tc>
                  <a:txBody>
                    <a:bodyPr/>
                    <a:lstStyle/>
                    <a:p>
                      <a:pPr marL="0" marR="0" lvl="0" indent="0" algn="ctr" rtl="0">
                        <a:lnSpc>
                          <a:spcPct val="100000"/>
                        </a:lnSpc>
                        <a:spcBef>
                          <a:spcPts val="0"/>
                        </a:spcBef>
                        <a:spcAft>
                          <a:spcPts val="0"/>
                        </a:spcAft>
                        <a:buClr>
                          <a:srgbClr val="000000"/>
                        </a:buClr>
                        <a:buSzPts val="1100"/>
                        <a:buFont typeface="Arial"/>
                        <a:buNone/>
                      </a:pPr>
                      <a:r>
                        <a:rPr lang="it-IT" sz="1100" i="1" u="none" strike="noStrike" cap="none">
                          <a:latin typeface="Century Gothic"/>
                          <a:ea typeface="Century Gothic"/>
                          <a:cs typeface="Century Gothic"/>
                          <a:sym typeface="Century Gothic"/>
                        </a:rPr>
                        <a:t> </a:t>
                      </a:r>
                      <a:endParaRPr sz="1100" u="none" strike="noStrike" cap="none">
                        <a:latin typeface="Century Gothic"/>
                        <a:ea typeface="Century Gothic"/>
                        <a:cs typeface="Century Gothic"/>
                        <a:sym typeface="Century Gothic"/>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813800">
                <a:tc>
                  <a:txBody>
                    <a:bodyPr/>
                    <a:lstStyle/>
                    <a:p>
                      <a:pPr marL="0" marR="0" lvl="0" indent="0" algn="ctr" rtl="0">
                        <a:lnSpc>
                          <a:spcPct val="100000"/>
                        </a:lnSpc>
                        <a:spcBef>
                          <a:spcPts val="0"/>
                        </a:spcBef>
                        <a:spcAft>
                          <a:spcPts val="0"/>
                        </a:spcAft>
                        <a:buClr>
                          <a:srgbClr val="000000"/>
                        </a:buClr>
                        <a:buSzPts val="1600"/>
                        <a:buFont typeface="Arial"/>
                        <a:buNone/>
                      </a:pPr>
                      <a:r>
                        <a:rPr lang="it-IT" sz="1600" b="1" i="0" u="none" strike="noStrike" cap="none" dirty="0">
                          <a:solidFill>
                            <a:srgbClr val="092E4B"/>
                          </a:solidFill>
                          <a:latin typeface="Century Gothic"/>
                          <a:ea typeface="Century Gothic"/>
                          <a:cs typeface="Century Gothic"/>
                          <a:sym typeface="Century Gothic"/>
                        </a:rPr>
                        <a:t>Attività pianificate nell'organizzazione ospitante - griglia di co-pianificazione</a:t>
                      </a: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71275">
                <a:tc>
                  <a:txBody>
                    <a:bodyPr/>
                    <a:lstStyle/>
                    <a:p>
                      <a:pPr marL="0" marR="0" lvl="0" indent="0" algn="ctr" rtl="0">
                        <a:lnSpc>
                          <a:spcPct val="100000"/>
                        </a:lnSpc>
                        <a:spcBef>
                          <a:spcPts val="0"/>
                        </a:spcBef>
                        <a:spcAft>
                          <a:spcPts val="0"/>
                        </a:spcAft>
                        <a:buClr>
                          <a:srgbClr val="000000"/>
                        </a:buClr>
                        <a:buSzPts val="1100"/>
                        <a:buFont typeface="Arial"/>
                        <a:buNone/>
                      </a:pPr>
                      <a:r>
                        <a:rPr lang="it-IT" sz="1100" i="1" u="none" strike="noStrike" cap="none" dirty="0">
                          <a:latin typeface="Calibri"/>
                          <a:ea typeface="Calibri"/>
                          <a:cs typeface="Calibri"/>
                          <a:sym typeface="Calibri"/>
                        </a:rPr>
                        <a:t> </a:t>
                      </a:r>
                      <a:endParaRPr sz="110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2"/>
        <p:cNvGrpSpPr/>
        <p:nvPr/>
      </p:nvGrpSpPr>
      <p:grpSpPr>
        <a:xfrm>
          <a:off x="0" y="0"/>
          <a:ext cx="0" cy="0"/>
          <a:chOff x="0" y="0"/>
          <a:chExt cx="0" cy="0"/>
        </a:xfrm>
      </p:grpSpPr>
      <p:sp>
        <p:nvSpPr>
          <p:cNvPr id="183" name="Google Shape;183;p8"/>
          <p:cNvSpPr txBox="1"/>
          <p:nvPr/>
        </p:nvSpPr>
        <p:spPr>
          <a:xfrm>
            <a:off x="259050" y="4428845"/>
            <a:ext cx="11673900" cy="2308284"/>
          </a:xfrm>
          <a:prstGeom prst="rect">
            <a:avLst/>
          </a:prstGeom>
          <a:solidFill>
            <a:srgbClr val="7030A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it-IT" sz="7200" b="0" i="0" u="none" strike="noStrike" cap="none" dirty="0">
                <a:solidFill>
                  <a:schemeClr val="lt1"/>
                </a:solidFill>
                <a:latin typeface="Baumans"/>
                <a:ea typeface="Baumans"/>
                <a:cs typeface="Baumans"/>
                <a:sym typeface="Baumans"/>
              </a:rPr>
              <a:t>SIMULAZIONE DEL PROFILO </a:t>
            </a:r>
          </a:p>
          <a:p>
            <a:pPr marL="0" marR="0" lvl="0" indent="0" algn="ctr" rtl="0">
              <a:lnSpc>
                <a:spcPct val="100000"/>
              </a:lnSpc>
              <a:spcBef>
                <a:spcPts val="0"/>
              </a:spcBef>
              <a:spcAft>
                <a:spcPts val="0"/>
              </a:spcAft>
              <a:buClr>
                <a:srgbClr val="000000"/>
              </a:buClr>
              <a:buSzPts val="8000"/>
              <a:buFont typeface="Arial"/>
              <a:buNone/>
            </a:pPr>
            <a:r>
              <a:rPr lang="it-IT" sz="7200" b="0" i="0" u="none" strike="noStrike" cap="none" dirty="0">
                <a:solidFill>
                  <a:schemeClr val="lt1"/>
                </a:solidFill>
                <a:latin typeface="Baumans"/>
                <a:ea typeface="Baumans"/>
                <a:cs typeface="Baumans"/>
                <a:sym typeface="Baumans"/>
              </a:rPr>
              <a:t>LABORATORIO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grpSp>
        <p:nvGrpSpPr>
          <p:cNvPr id="188" name="Google Shape;188;p9"/>
          <p:cNvGrpSpPr/>
          <p:nvPr/>
        </p:nvGrpSpPr>
        <p:grpSpPr>
          <a:xfrm>
            <a:off x="80658" y="1479849"/>
            <a:ext cx="2216771" cy="5428295"/>
            <a:chOff x="80658" y="1479849"/>
            <a:chExt cx="2216771" cy="5428295"/>
          </a:xfrm>
        </p:grpSpPr>
        <p:sp>
          <p:nvSpPr>
            <p:cNvPr id="189" name="Google Shape;189;p9"/>
            <p:cNvSpPr/>
            <p:nvPr/>
          </p:nvSpPr>
          <p:spPr>
            <a:xfrm>
              <a:off x="80658" y="6035040"/>
              <a:ext cx="2216771" cy="822960"/>
            </a:xfrm>
            <a:prstGeom prst="rect">
              <a:avLst/>
            </a:prstGeom>
            <a:solidFill>
              <a:srgbClr val="F7CAAC"/>
            </a:solidFill>
            <a:ln w="12700" cap="flat" cmpd="sng">
              <a:solidFill>
                <a:srgbClr val="F7CAA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0" name="Google Shape;190;p9"/>
            <p:cNvPicPr preferRelativeResize="0"/>
            <p:nvPr/>
          </p:nvPicPr>
          <p:blipFill rotWithShape="1">
            <a:blip r:embed="rId3">
              <a:alphaModFix/>
            </a:blip>
            <a:srcRect/>
            <a:stretch/>
          </p:blipFill>
          <p:spPr>
            <a:xfrm>
              <a:off x="325363" y="1479849"/>
              <a:ext cx="1727359" cy="4606290"/>
            </a:xfrm>
            <a:prstGeom prst="rect">
              <a:avLst/>
            </a:prstGeom>
            <a:noFill/>
            <a:ln>
              <a:noFill/>
            </a:ln>
          </p:spPr>
        </p:pic>
        <p:sp>
          <p:nvSpPr>
            <p:cNvPr id="191" name="Google Shape;191;p9"/>
            <p:cNvSpPr txBox="1"/>
            <p:nvPr/>
          </p:nvSpPr>
          <p:spPr>
            <a:xfrm>
              <a:off x="154951" y="6261854"/>
              <a:ext cx="2142478"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strike="noStrike" cap="none" dirty="0">
                  <a:solidFill>
                    <a:srgbClr val="092E4B"/>
                  </a:solidFill>
                  <a:latin typeface="Baumans"/>
                  <a:ea typeface="Baumans"/>
                  <a:cs typeface="Baumans"/>
                  <a:sym typeface="Baumans"/>
                </a:rPr>
                <a:t>PROFILO 1 - PIÙ BASSO</a:t>
              </a:r>
              <a:endParaRPr sz="1400" b="0" i="0" u="none" strike="noStrike" cap="none" dirty="0">
                <a:solidFill>
                  <a:srgbClr val="000000"/>
                </a:solidFill>
                <a:latin typeface="Arial"/>
                <a:ea typeface="Arial"/>
                <a:cs typeface="Arial"/>
                <a:sym typeface="Arial"/>
              </a:endParaRPr>
            </a:p>
          </p:txBody>
        </p:sp>
      </p:grpSp>
      <p:grpSp>
        <p:nvGrpSpPr>
          <p:cNvPr id="192" name="Google Shape;192;p9"/>
          <p:cNvGrpSpPr/>
          <p:nvPr/>
        </p:nvGrpSpPr>
        <p:grpSpPr>
          <a:xfrm>
            <a:off x="4846320" y="1018088"/>
            <a:ext cx="2640330" cy="5828482"/>
            <a:chOff x="4846320" y="1018088"/>
            <a:chExt cx="2640330" cy="5828482"/>
          </a:xfrm>
        </p:grpSpPr>
        <p:sp>
          <p:nvSpPr>
            <p:cNvPr id="193" name="Google Shape;193;p9"/>
            <p:cNvSpPr/>
            <p:nvPr/>
          </p:nvSpPr>
          <p:spPr>
            <a:xfrm>
              <a:off x="4846320" y="5325708"/>
              <a:ext cx="2640330" cy="1520862"/>
            </a:xfrm>
            <a:prstGeom prst="rect">
              <a:avLst/>
            </a:prstGeom>
            <a:solidFill>
              <a:srgbClr val="FEE599"/>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4" name="Google Shape;194;p9"/>
            <p:cNvPicPr preferRelativeResize="0"/>
            <p:nvPr/>
          </p:nvPicPr>
          <p:blipFill rotWithShape="1">
            <a:blip r:embed="rId4">
              <a:alphaModFix/>
            </a:blip>
            <a:srcRect/>
            <a:stretch/>
          </p:blipFill>
          <p:spPr>
            <a:xfrm flipH="1">
              <a:off x="5371991" y="1018088"/>
              <a:ext cx="1308019" cy="4405745"/>
            </a:xfrm>
            <a:prstGeom prst="rect">
              <a:avLst/>
            </a:prstGeom>
            <a:noFill/>
            <a:ln>
              <a:noFill/>
            </a:ln>
          </p:spPr>
        </p:pic>
        <p:sp>
          <p:nvSpPr>
            <p:cNvPr id="195" name="Google Shape;195;p9"/>
            <p:cNvSpPr txBox="1"/>
            <p:nvPr/>
          </p:nvSpPr>
          <p:spPr>
            <a:xfrm>
              <a:off x="4986803" y="5852181"/>
              <a:ext cx="235936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strike="noStrike" cap="none" dirty="0">
                  <a:solidFill>
                    <a:srgbClr val="092E4B"/>
                  </a:solidFill>
                  <a:latin typeface="Baumans"/>
                  <a:ea typeface="Baumans"/>
                  <a:cs typeface="Baumans"/>
                  <a:sym typeface="Baumans"/>
                </a:rPr>
                <a:t>PROFILO 2 – MEDIO</a:t>
              </a:r>
              <a:endParaRPr sz="1400" b="0" i="0" u="none" strike="noStrike" cap="none" dirty="0">
                <a:solidFill>
                  <a:srgbClr val="000000"/>
                </a:solidFill>
                <a:latin typeface="Arial"/>
                <a:ea typeface="Arial"/>
                <a:cs typeface="Arial"/>
                <a:sym typeface="Arial"/>
              </a:endParaRPr>
            </a:p>
          </p:txBody>
        </p:sp>
      </p:grpSp>
      <p:grpSp>
        <p:nvGrpSpPr>
          <p:cNvPr id="196" name="Google Shape;196;p9"/>
          <p:cNvGrpSpPr/>
          <p:nvPr/>
        </p:nvGrpSpPr>
        <p:grpSpPr>
          <a:xfrm>
            <a:off x="9028663" y="206207"/>
            <a:ext cx="2640329" cy="6651793"/>
            <a:chOff x="9028663" y="206207"/>
            <a:chExt cx="2640329" cy="6651793"/>
          </a:xfrm>
        </p:grpSpPr>
        <p:sp>
          <p:nvSpPr>
            <p:cNvPr id="197" name="Google Shape;197;p9"/>
            <p:cNvSpPr/>
            <p:nvPr/>
          </p:nvSpPr>
          <p:spPr>
            <a:xfrm>
              <a:off x="9028663" y="4732020"/>
              <a:ext cx="2503170" cy="2125980"/>
            </a:xfrm>
            <a:prstGeom prst="rect">
              <a:avLst/>
            </a:prstGeom>
            <a:solidFill>
              <a:srgbClr val="21B8A1"/>
            </a:solidFill>
            <a:ln w="12700" cap="flat" cmpd="sng">
              <a:solidFill>
                <a:srgbClr val="21B8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8" name="Google Shape;198;p9"/>
            <p:cNvPicPr preferRelativeResize="0"/>
            <p:nvPr/>
          </p:nvPicPr>
          <p:blipFill rotWithShape="1">
            <a:blip r:embed="rId5">
              <a:alphaModFix/>
            </a:blip>
            <a:srcRect/>
            <a:stretch/>
          </p:blipFill>
          <p:spPr>
            <a:xfrm>
              <a:off x="9481533" y="206207"/>
              <a:ext cx="1399459" cy="4514383"/>
            </a:xfrm>
            <a:prstGeom prst="rect">
              <a:avLst/>
            </a:prstGeom>
            <a:noFill/>
            <a:ln>
              <a:noFill/>
            </a:ln>
          </p:spPr>
        </p:pic>
        <p:sp>
          <p:nvSpPr>
            <p:cNvPr id="199" name="Google Shape;199;p9"/>
            <p:cNvSpPr txBox="1"/>
            <p:nvPr/>
          </p:nvSpPr>
          <p:spPr>
            <a:xfrm>
              <a:off x="9028663" y="5141042"/>
              <a:ext cx="2640329"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strike="noStrike" cap="none" dirty="0">
                  <a:solidFill>
                    <a:srgbClr val="092E4B"/>
                  </a:solidFill>
                  <a:latin typeface="Baumans"/>
                  <a:ea typeface="Baumans"/>
                  <a:cs typeface="Baumans"/>
                  <a:sym typeface="Baumans"/>
                </a:rPr>
                <a:t>PROFILO 3 - SUPERIORE</a:t>
              </a:r>
            </a:p>
          </p:txBody>
        </p:sp>
      </p:grpSp>
    </p:spTree>
  </p:cSld>
  <p:clrMapOvr>
    <a:masterClrMapping/>
  </p:clrMapOvr>
</p:sld>
</file>

<file path=ppt/theme/theme1.xml><?xml version="1.0" encoding="utf-8"?>
<a:theme xmlns:a="http://schemas.openxmlformats.org/drawingml/2006/main" name="Tema di Office">
  <a:themeElements>
    <a:clrScheme name="Tema di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1071</Words>
  <Application>Microsoft Macintosh PowerPoint</Application>
  <PresentationFormat>Widescreen</PresentationFormat>
  <Paragraphs>99</Paragraphs>
  <Slides>13</Slides>
  <Notes>13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13</vt:i4>
      </vt:variant>
    </vt:vector>
  </HeadingPairs>
  <TitlesOfParts>
    <vt:vector size="19" baseType="lpstr">
      <vt:lpstr>Calibri</vt:lpstr>
      <vt:lpstr>Montserrat</vt:lpstr>
      <vt:lpstr>Baumans</vt:lpstr>
      <vt:lpstr>Arial</vt:lpstr>
      <vt:lpstr>Century Gothic</vt:lpstr>
      <vt:lpstr>Tema di Office</vt:lpstr>
      <vt:lpstr>Presentazione standard di PowerPoint</vt:lpstr>
      <vt:lpstr>Presentazione standard di PowerPoint</vt:lpstr>
      <vt:lpstr>Presentazione standard di PowerPoint</vt:lpstr>
      <vt:lpstr>02</vt:lpstr>
      <vt:lpstr>03</vt:lpstr>
      <vt:lpstr>04</vt:lpstr>
      <vt:lpstr>05</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Palma Bertani</dc:creator>
  <cp:lastModifiedBy>Fabrizio Coccetti</cp:lastModifiedBy>
  <cp:revision>1</cp:revision>
  <dcterms:created xsi:type="dcterms:W3CDTF">2023-03-23T12:31:58Z</dcterms:created>
  <dcterms:modified xsi:type="dcterms:W3CDTF">2023-08-21T15:15:22Z</dcterms:modified>
</cp:coreProperties>
</file>